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3"/>
  </p:notesMasterIdLst>
  <p:sldIdLst>
    <p:sldId id="836" r:id="rId3"/>
    <p:sldId id="833" r:id="rId4"/>
    <p:sldId id="744" r:id="rId5"/>
    <p:sldId id="782" r:id="rId6"/>
    <p:sldId id="794" r:id="rId7"/>
    <p:sldId id="831" r:id="rId8"/>
    <p:sldId id="829" r:id="rId9"/>
    <p:sldId id="784" r:id="rId10"/>
    <p:sldId id="786" r:id="rId11"/>
    <p:sldId id="787" r:id="rId12"/>
    <p:sldId id="844" r:id="rId13"/>
    <p:sldId id="815" r:id="rId14"/>
    <p:sldId id="819" r:id="rId15"/>
    <p:sldId id="808" r:id="rId16"/>
    <p:sldId id="798" r:id="rId17"/>
    <p:sldId id="832" r:id="rId18"/>
    <p:sldId id="805" r:id="rId19"/>
    <p:sldId id="813" r:id="rId20"/>
    <p:sldId id="843" r:id="rId21"/>
    <p:sldId id="816" r:id="rId22"/>
    <p:sldId id="823" r:id="rId23"/>
    <p:sldId id="837" r:id="rId24"/>
    <p:sldId id="830" r:id="rId25"/>
    <p:sldId id="838" r:id="rId26"/>
    <p:sldId id="840" r:id="rId27"/>
    <p:sldId id="821" r:id="rId28"/>
    <p:sldId id="841" r:id="rId29"/>
    <p:sldId id="842" r:id="rId30"/>
    <p:sldId id="785" r:id="rId31"/>
    <p:sldId id="820" r:id="rId32"/>
  </p:sldIdLst>
  <p:sldSz cx="9144000" cy="5143500" type="screen16x9"/>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5F5F5F"/>
    <a:srgbClr val="333333"/>
    <a:srgbClr val="F8F8F8"/>
    <a:srgbClr val="B2B2B2"/>
    <a:srgbClr val="DDDDDD"/>
    <a:srgbClr val="F2F0F0"/>
    <a:srgbClr val="979797"/>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9" autoAdjust="0"/>
    <p:restoredTop sz="91579" autoAdjust="0"/>
  </p:normalViewPr>
  <p:slideViewPr>
    <p:cSldViewPr>
      <p:cViewPr>
        <p:scale>
          <a:sx n="75" d="100"/>
          <a:sy n="75" d="100"/>
        </p:scale>
        <p:origin x="-1386" y="-294"/>
      </p:cViewPr>
      <p:guideLst>
        <p:guide orient="horz" pos="1620"/>
        <p:guide pos="2880"/>
      </p:guideLst>
    </p:cSldViewPr>
  </p:slideViewPr>
  <p:notesTextViewPr>
    <p:cViewPr>
      <p:scale>
        <a:sx n="25" d="100"/>
        <a:sy n="25" d="100"/>
      </p:scale>
      <p:origin x="0" y="0"/>
    </p:cViewPr>
  </p:notesTextViewPr>
  <p:sorterViewPr>
    <p:cViewPr>
      <p:scale>
        <a:sx n="66" d="100"/>
        <a:sy n="66" d="100"/>
      </p:scale>
      <p:origin x="0" y="4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effectLst/>
          </c:spPr>
          <c:dPt>
            <c:idx val="0"/>
            <c:bubble3D val="0"/>
            <c:spPr>
              <a:solidFill>
                <a:schemeClr val="bg1"/>
              </a:solidFill>
              <a:ln>
                <a:noFill/>
              </a:ln>
              <a:effectLst/>
            </c:spPr>
            <c:extLst>
              <c:ext xmlns:c16="http://schemas.microsoft.com/office/drawing/2014/chart" uri="{C3380CC4-5D6E-409C-BE32-E72D297353CC}">
                <c16:uniqueId val="{00000001-D9EA-4D6C-AA90-EFDF977C289E}"/>
              </c:ext>
            </c:extLst>
          </c:dPt>
          <c:dPt>
            <c:idx val="1"/>
            <c:bubble3D val="0"/>
            <c:spPr>
              <a:solidFill>
                <a:srgbClr val="D9D9D9"/>
              </a:solidFill>
              <a:effectLst/>
            </c:spPr>
            <c:extLst>
              <c:ext xmlns:c16="http://schemas.microsoft.com/office/drawing/2014/chart" uri="{C3380CC4-5D6E-409C-BE32-E72D297353CC}">
                <c16:uniqueId val="{00000003-D9EA-4D6C-AA90-EFDF977C289E}"/>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D9EA-4D6C-AA90-EFDF977C289E}"/>
            </c:ext>
          </c:extLst>
        </c:ser>
        <c:dLbls>
          <c:showLegendKey val="0"/>
          <c:showVal val="1"/>
          <c:showCatName val="1"/>
          <c:showSerName val="0"/>
          <c:showPercent val="0"/>
          <c:showBubbleSize val="0"/>
          <c:showLeaderLines val="1"/>
        </c:dLbls>
        <c:firstSliceAng val="0"/>
        <c:holeSize val="84"/>
      </c:doughnutChart>
      <c:spPr>
        <a:effectLst/>
      </c:spPr>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tx1"/>
              </a:solidFill>
              <a:prstDash val="solid"/>
              <a:round/>
            </a:ln>
          </c:spPr>
          <c:marker>
            <c:symbol val="circle"/>
            <c:size val="5"/>
            <c:spPr>
              <a:solidFill>
                <a:schemeClr val="bg1"/>
              </a:solidFill>
              <a:ln w="9525" cap="flat" cmpd="sng" algn="ctr">
                <a:solidFill>
                  <a:schemeClr val="tx1"/>
                </a:solidFill>
                <a:prstDash val="solid"/>
                <a:round/>
              </a:ln>
            </c:spPr>
          </c:marker>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extLst>
            <c:ext xmlns:c16="http://schemas.microsoft.com/office/drawing/2014/chart" uri="{C3380CC4-5D6E-409C-BE32-E72D297353CC}">
              <c16:uniqueId val="{00000000-89FD-44AD-BA88-9487C5D37B9A}"/>
            </c:ext>
          </c:extLst>
        </c:ser>
        <c:dLbls>
          <c:showLegendKey val="0"/>
          <c:showVal val="0"/>
          <c:showCatName val="0"/>
          <c:showSerName val="0"/>
          <c:showPercent val="0"/>
          <c:showBubbleSize val="0"/>
        </c:dLbls>
        <c:marker val="1"/>
        <c:smooth val="0"/>
        <c:axId val="15663488"/>
        <c:axId val="15741312"/>
      </c:lineChart>
      <c:catAx>
        <c:axId val="15663488"/>
        <c:scaling>
          <c:orientation val="minMax"/>
        </c:scaling>
        <c:delete val="0"/>
        <c:axPos val="b"/>
        <c:majorGridlines>
          <c:spPr>
            <a:ln w="9525" cap="flat" cmpd="sng" algn="ctr">
              <a:solidFill>
                <a:srgbClr val="D9D9D9"/>
              </a:solidFill>
              <a:prstDash val="solid"/>
              <a:round/>
            </a:ln>
          </c:spPr>
        </c:majorGridlines>
        <c:numFmt formatCode="General" sourceLinked="1"/>
        <c:majorTickMark val="out"/>
        <c:minorTickMark val="none"/>
        <c:tickLblPos val="nextTo"/>
        <c:spPr>
          <a:ln w="9525" cap="flat" cmpd="sng" algn="ctr">
            <a:solidFill>
              <a:srgbClr val="D9D9D9"/>
            </a:solidFill>
            <a:prstDash val="solid"/>
            <a:round/>
          </a:ln>
        </c:spPr>
        <c:txPr>
          <a:bodyPr rot="-60000000" spcFirstLastPara="0" vertOverflow="ellipsis" vert="horz" wrap="square" anchor="ctr" anchorCtr="1"/>
          <a:lstStyle/>
          <a:p>
            <a:pPr>
              <a:defRPr lang="zh-CN" sz="800" b="0" i="0" u="none" strike="noStrike" kern="1200" baseline="0">
                <a:solidFill>
                  <a:schemeClr val="accent1"/>
                </a:solidFill>
                <a:latin typeface="微软雅黑" panose="020B0503020204020204" pitchFamily="34" charset="-122"/>
                <a:ea typeface="微软雅黑" panose="020B0503020204020204" pitchFamily="34" charset="-122"/>
                <a:cs typeface="+mn-cs"/>
              </a:defRPr>
            </a:pPr>
            <a:endParaRPr lang="zh-CN"/>
          </a:p>
        </c:txPr>
        <c:crossAx val="15741312"/>
        <c:crosses val="autoZero"/>
        <c:auto val="1"/>
        <c:lblAlgn val="ctr"/>
        <c:lblOffset val="100"/>
        <c:noMultiLvlLbl val="0"/>
      </c:catAx>
      <c:valAx>
        <c:axId val="15741312"/>
        <c:scaling>
          <c:orientation val="minMax"/>
        </c:scaling>
        <c:delete val="0"/>
        <c:axPos val="l"/>
        <c:majorGridlines>
          <c:spPr>
            <a:ln w="9525" cap="flat" cmpd="sng" algn="ctr">
              <a:solidFill>
                <a:srgbClr val="D9D9D9"/>
              </a:solidFill>
              <a:prstDash val="solid"/>
              <a:round/>
            </a:ln>
          </c:spPr>
        </c:majorGridlines>
        <c:numFmt formatCode="General" sourceLinked="1"/>
        <c:majorTickMark val="out"/>
        <c:minorTickMark val="none"/>
        <c:tickLblPos val="nextTo"/>
        <c:spPr>
          <a:ln w="9525" cap="flat" cmpd="sng" algn="ctr">
            <a:solidFill>
              <a:srgbClr val="D9D9D9"/>
            </a:solidFill>
            <a:prstDash val="solid"/>
            <a:round/>
          </a:ln>
        </c:spPr>
        <c:txPr>
          <a:bodyPr rot="-60000000" spcFirstLastPara="0" vertOverflow="ellipsis" vert="horz" wrap="square" anchor="ctr" anchorCtr="1"/>
          <a:lstStyle/>
          <a:p>
            <a:pPr>
              <a:defRPr lang="zh-CN" sz="800" b="0" i="0" u="none" strike="noStrike" kern="1200" baseline="0">
                <a:solidFill>
                  <a:schemeClr val="accent1"/>
                </a:solidFill>
                <a:latin typeface="微软雅黑" panose="020B0503020204020204" pitchFamily="34" charset="-122"/>
                <a:ea typeface="微软雅黑" panose="020B0503020204020204" pitchFamily="34" charset="-122"/>
                <a:cs typeface="+mn-cs"/>
              </a:defRPr>
            </a:pPr>
            <a:endParaRPr lang="zh-CN"/>
          </a:p>
        </c:txPr>
        <c:crossAx val="15663488"/>
        <c:crosses val="autoZero"/>
        <c:crossBetween val="between"/>
      </c:valAx>
      <c:spPr>
        <a:ln>
          <a:solidFill>
            <a:srgbClr val="D9D9D9"/>
          </a:solidFill>
        </a:ln>
      </c:spPr>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2021/2/25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29</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2021/2/25</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2021/2/25</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t>2/25/2021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t>2/25/2021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t>2/25/2021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t>2/25/2021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t>2/25/2021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t>2/25/2021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t>2/25/2021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t>2/25/2021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t>2/25/2021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t>2/25/2021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t>2/25/2021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
        <p:nvSpPr>
          <p:cNvPr id="11" name="矩形 10"/>
          <p:cNvSpPr/>
          <p:nvPr userDrawn="1"/>
        </p:nvSpPr>
        <p:spPr>
          <a:xfrm>
            <a:off x="399762" y="410838"/>
            <a:ext cx="2268252" cy="324000"/>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650" dirty="0">
                <a:solidFill>
                  <a:prstClr val="white"/>
                </a:solidFill>
                <a:latin typeface="微软雅黑" panose="020B0503020204020204" pitchFamily="34" charset="-122"/>
                <a:ea typeface="微软雅黑" panose="020B0503020204020204" pitchFamily="34" charset="-122"/>
              </a:rPr>
              <a:t>  目录页 </a:t>
            </a:r>
            <a:r>
              <a:rPr lang="en-US" altLang="zh-CN" sz="1650" dirty="0">
                <a:solidFill>
                  <a:prstClr val="white"/>
                </a:solidFill>
                <a:latin typeface="微软雅黑" panose="020B0503020204020204" pitchFamily="34" charset="-122"/>
                <a:ea typeface="微软雅黑" panose="020B0503020204020204" pitchFamily="34" charset="-122"/>
              </a:rPr>
              <a:t> </a:t>
            </a:r>
            <a:r>
              <a:rPr lang="en-US" altLang="zh-CN" sz="1200" dirty="0">
                <a:solidFill>
                  <a:prstClr val="white"/>
                </a:solidFill>
              </a:rPr>
              <a:t>CONTENTS PAGE </a:t>
            </a:r>
            <a:endParaRPr lang="zh-CN" altLang="en-US" sz="1200" dirty="0">
              <a:solidFill>
                <a:prstClr val="white"/>
              </a:solidFill>
            </a:endParaRPr>
          </a:p>
        </p:txBody>
      </p:sp>
      <p:sp>
        <p:nvSpPr>
          <p:cNvPr id="12" name="矩形 11"/>
          <p:cNvSpPr/>
          <p:nvPr userDrawn="1"/>
        </p:nvSpPr>
        <p:spPr>
          <a:xfrm>
            <a:off x="0" y="410837"/>
            <a:ext cx="381227" cy="324001"/>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36" name="Freeform 35"/>
          <p:cNvSpPr/>
          <p:nvPr userDrawn="1"/>
        </p:nvSpPr>
        <p:spPr bwMode="gray">
          <a:xfrm flipH="1">
            <a:off x="4302636" y="871454"/>
            <a:ext cx="1782365" cy="1782366"/>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dirty="0">
              <a:solidFill>
                <a:prstClr val="white"/>
              </a:solidFill>
            </a:endParaRPr>
          </a:p>
        </p:txBody>
      </p:sp>
      <p:sp>
        <p:nvSpPr>
          <p:cNvPr id="39" name="Freeform 35"/>
          <p:cNvSpPr/>
          <p:nvPr userDrawn="1"/>
        </p:nvSpPr>
        <p:spPr bwMode="gray">
          <a:xfrm>
            <a:off x="6238442" y="871455"/>
            <a:ext cx="1782366" cy="1782365"/>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dirty="0">
              <a:solidFill>
                <a:prstClr val="white"/>
              </a:solidFill>
            </a:endParaRPr>
          </a:p>
        </p:txBody>
      </p:sp>
      <p:sp>
        <p:nvSpPr>
          <p:cNvPr id="41" name="矩形 22"/>
          <p:cNvSpPr/>
          <p:nvPr userDrawn="1"/>
        </p:nvSpPr>
        <p:spPr>
          <a:xfrm>
            <a:off x="6234870" y="2783002"/>
            <a:ext cx="1782366" cy="1782365"/>
          </a:xfrm>
          <a:custGeom>
            <a:avLst/>
            <a:gdLst/>
            <a:ahLst/>
            <a:cxnLst/>
            <a:rect l="l" t="t" r="r" b="b"/>
            <a:pathLst>
              <a:path w="2376488" h="2376487">
                <a:moveTo>
                  <a:pt x="0" y="0"/>
                </a:moveTo>
                <a:cubicBezTo>
                  <a:pt x="1188244" y="0"/>
                  <a:pt x="1188244" y="0"/>
                  <a:pt x="1188244" y="0"/>
                </a:cubicBezTo>
                <a:cubicBezTo>
                  <a:pt x="1845521" y="0"/>
                  <a:pt x="2376488" y="530967"/>
                  <a:pt x="2376488" y="1188243"/>
                </a:cubicBezTo>
                <a:cubicBezTo>
                  <a:pt x="2376488" y="1845520"/>
                  <a:pt x="1845521" y="2376487"/>
                  <a:pt x="1188244" y="2376487"/>
                </a:cubicBezTo>
                <a:cubicBezTo>
                  <a:pt x="530967" y="2376487"/>
                  <a:pt x="0" y="1845520"/>
                  <a:pt x="0" y="1188243"/>
                </a:cubicBezTo>
                <a:cubicBezTo>
                  <a:pt x="0" y="0"/>
                  <a:pt x="0" y="0"/>
                  <a:pt x="0" y="0"/>
                </a:cubicBez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a:solidFill>
                <a:prstClr val="white"/>
              </a:solidFill>
            </a:endParaRPr>
          </a:p>
        </p:txBody>
      </p:sp>
      <p:sp>
        <p:nvSpPr>
          <p:cNvPr id="43" name="矩形 26"/>
          <p:cNvSpPr/>
          <p:nvPr userDrawn="1"/>
        </p:nvSpPr>
        <p:spPr>
          <a:xfrm>
            <a:off x="4295343" y="2791338"/>
            <a:ext cx="1782365" cy="1782365"/>
          </a:xfrm>
          <a:custGeom>
            <a:avLst/>
            <a:gdLst/>
            <a:ahLst/>
            <a:cxnLst/>
            <a:rect l="l" t="t" r="r" b="b"/>
            <a:pathLst>
              <a:path w="2376487" h="2376487">
                <a:moveTo>
                  <a:pt x="1188244" y="0"/>
                </a:moveTo>
                <a:cubicBezTo>
                  <a:pt x="1188256" y="0"/>
                  <a:pt x="1192038" y="0"/>
                  <a:pt x="2376487" y="0"/>
                </a:cubicBezTo>
                <a:cubicBezTo>
                  <a:pt x="2376487" y="19"/>
                  <a:pt x="2376487" y="4713"/>
                  <a:pt x="2376487" y="1188244"/>
                </a:cubicBezTo>
                <a:cubicBezTo>
                  <a:pt x="2376487" y="1845520"/>
                  <a:pt x="1845520" y="2376487"/>
                  <a:pt x="1188244" y="2376487"/>
                </a:cubicBezTo>
                <a:cubicBezTo>
                  <a:pt x="530967" y="2376487"/>
                  <a:pt x="0" y="1845520"/>
                  <a:pt x="0" y="1188244"/>
                </a:cubicBezTo>
                <a:cubicBezTo>
                  <a:pt x="0" y="530967"/>
                  <a:pt x="530967" y="0"/>
                  <a:pt x="1188244" y="0"/>
                </a:cubicBez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a:solidFill>
                <a:prstClr val="white"/>
              </a:solidFill>
            </a:endParaRPr>
          </a:p>
        </p:txBody>
      </p:sp>
      <p:pic>
        <p:nvPicPr>
          <p:cNvPr id="44" name="Picture 17" descr="C:\Users\user\Desktop\xpic2196.jpg"/>
          <p:cNvPicPr>
            <a:picLocks noChangeAspect="1" noChangeArrowheads="1"/>
          </p:cNvPicPr>
          <p:nvPr userDrawn="1"/>
        </p:nvPicPr>
        <p:blipFill rotWithShape="1">
          <a:blip r:embed="rId2" cstate="screen"/>
          <a:srcRect/>
          <a:stretch>
            <a:fillRect/>
          </a:stretch>
        </p:blipFill>
        <p:spPr bwMode="auto">
          <a:xfrm>
            <a:off x="6493339" y="1038050"/>
            <a:ext cx="1269000" cy="1269000"/>
          </a:xfrm>
          <a:prstGeom prst="ellipse">
            <a:avLst/>
          </a:prstGeom>
          <a:blipFill dpi="0" rotWithShape="1">
            <a:blip r:embed="rId3" cstate="screen"/>
            <a:srcRect/>
            <a:stretch>
              <a:fillRect/>
            </a:stretch>
          </a:blipFill>
          <a:ln w="19050" cap="flat" cmpd="sng">
            <a:solidFill>
              <a:schemeClr val="bg1"/>
            </a:solidFill>
            <a:round/>
          </a:ln>
          <a:effectLst>
            <a:outerShdw blurRad="63500" sx="102000" sy="102000" algn="ctr" rotWithShape="0">
              <a:prstClr val="black">
                <a:alpha val="40000"/>
              </a:prstClr>
            </a:outerShdw>
          </a:effectLst>
        </p:spPr>
      </p:pic>
      <p:sp>
        <p:nvSpPr>
          <p:cNvPr id="2" name="TextBox 1"/>
          <p:cNvSpPr txBox="1"/>
          <p:nvPr userDrawn="1"/>
        </p:nvSpPr>
        <p:spPr>
          <a:xfrm>
            <a:off x="5268768" y="2352584"/>
            <a:ext cx="704040" cy="248209"/>
          </a:xfrm>
          <a:prstGeom prst="rect">
            <a:avLst/>
          </a:prstGeom>
          <a:noFill/>
        </p:spPr>
        <p:txBody>
          <a:bodyPr wrap="none" rtlCol="0">
            <a:spAutoFit/>
          </a:bodyPr>
          <a:lstStyle/>
          <a:p>
            <a:pPr algn="ctr" defTabSz="685800"/>
            <a:r>
              <a:rPr lang="zh-CN" altLang="en-US" sz="1015" b="1" dirty="0">
                <a:solidFill>
                  <a:prstClr val="white"/>
                </a:solidFill>
                <a:latin typeface="微软雅黑" panose="020B0503020204020204" pitchFamily="34" charset="-122"/>
                <a:ea typeface="微软雅黑" panose="020B0503020204020204" pitchFamily="34" charset="-122"/>
              </a:rPr>
              <a:t>礼仪概述</a:t>
            </a:r>
          </a:p>
        </p:txBody>
      </p:sp>
      <p:pic>
        <p:nvPicPr>
          <p:cNvPr id="1026" name="Picture 2" descr="F:\360云盘\03-doing\110219_1312885192182.jpg"/>
          <p:cNvPicPr>
            <a:picLocks noChangeAspect="1" noChangeArrowheads="1"/>
          </p:cNvPicPr>
          <p:nvPr userDrawn="1"/>
        </p:nvPicPr>
        <p:blipFill rotWithShape="1">
          <a:blip r:embed="rId4" cstate="screen"/>
          <a:srcRect/>
          <a:stretch>
            <a:fillRect/>
          </a:stretch>
        </p:blipFill>
        <p:spPr bwMode="auto">
          <a:xfrm>
            <a:off x="4512979" y="1038050"/>
            <a:ext cx="1269000" cy="1269000"/>
          </a:xfrm>
          <a:prstGeom prst="ellipse">
            <a:avLst/>
          </a:prstGeom>
          <a:blipFill dpi="0" rotWithShape="1">
            <a:blip r:embed="rId3" cstate="screen"/>
            <a:srcRect/>
            <a:stretch>
              <a:fillRect/>
            </a:stretch>
          </a:blipFill>
          <a:ln w="19050" cap="flat" cmpd="sng">
            <a:solidFill>
              <a:schemeClr val="bg1"/>
            </a:solidFill>
            <a:round/>
          </a:ln>
          <a:effectLst>
            <a:outerShdw blurRad="63500" sx="102000" sy="102000" algn="ctr" rotWithShape="0">
              <a:prstClr val="black">
                <a:alpha val="40000"/>
              </a:prstClr>
            </a:outerShdw>
          </a:effectLst>
        </p:spPr>
      </p:pic>
      <p:pic>
        <p:nvPicPr>
          <p:cNvPr id="1027" name="Picture 3" descr="F:\360云盘\02-个人资料\！PPT图片及版面资源\05-PPT精选插图\02-商务类\01-商务综合\sy_20111207231959434010.jpg"/>
          <p:cNvPicPr>
            <a:picLocks noChangeAspect="1" noChangeArrowheads="1"/>
          </p:cNvPicPr>
          <p:nvPr userDrawn="1"/>
        </p:nvPicPr>
        <p:blipFill rotWithShape="1">
          <a:blip r:embed="rId5" cstate="screen"/>
          <a:srcRect/>
          <a:stretch>
            <a:fillRect/>
          </a:stretch>
        </p:blipFill>
        <p:spPr bwMode="auto">
          <a:xfrm>
            <a:off x="4512979" y="3111006"/>
            <a:ext cx="1269000" cy="1269000"/>
          </a:xfrm>
          <a:prstGeom prst="ellipse">
            <a:avLst/>
          </a:prstGeom>
          <a:blipFill dpi="0" rotWithShape="1">
            <a:blip r:embed="rId3" cstate="screen"/>
            <a:srcRect/>
            <a:stretch>
              <a:fillRect/>
            </a:stretch>
          </a:blipFill>
          <a:ln w="19050" cap="flat" cmpd="sng">
            <a:solidFill>
              <a:schemeClr val="bg1"/>
            </a:solidFill>
            <a:round/>
          </a:ln>
          <a:effectLst>
            <a:outerShdw blurRad="63500" sx="102000" sy="102000" algn="ctr" rotWithShape="0">
              <a:prstClr val="black">
                <a:alpha val="40000"/>
              </a:prstClr>
            </a:outerShdw>
          </a:effectLst>
        </p:spPr>
      </p:pic>
      <p:sp>
        <p:nvSpPr>
          <p:cNvPr id="47" name="TextBox 8"/>
          <p:cNvSpPr txBox="1"/>
          <p:nvPr userDrawn="1"/>
        </p:nvSpPr>
        <p:spPr>
          <a:xfrm>
            <a:off x="3636760" y="1543346"/>
            <a:ext cx="658583" cy="461665"/>
          </a:xfrm>
          <a:prstGeom prst="rect">
            <a:avLst/>
          </a:prstGeom>
          <a:noFill/>
        </p:spPr>
        <p:txBody>
          <a:bodyPr wrap="square" rtlCol="0">
            <a:spAutoFit/>
          </a:bodyPr>
          <a:lstStyle/>
          <a:p>
            <a:pPr algn="ctr" defTabSz="685800"/>
            <a:r>
              <a:rPr lang="en-US" altLang="zh-CN" sz="2400" b="1" dirty="0">
                <a:solidFill>
                  <a:prstClr val="black">
                    <a:lumMod val="65000"/>
                    <a:lumOff val="35000"/>
                  </a:prstClr>
                </a:solidFill>
                <a:latin typeface="Stencil" pitchFamily="82" charset="0"/>
                <a:ea typeface="微软雅黑" panose="020B0503020204020204" pitchFamily="34" charset="-122"/>
              </a:rPr>
              <a:t>01</a:t>
            </a:r>
            <a:endParaRPr lang="zh-CN" altLang="en-US" sz="2400" b="1" dirty="0">
              <a:solidFill>
                <a:prstClr val="black">
                  <a:lumMod val="65000"/>
                  <a:lumOff val="35000"/>
                </a:prstClr>
              </a:solidFill>
              <a:latin typeface="Stencil" pitchFamily="82" charset="0"/>
              <a:ea typeface="微软雅黑" panose="020B0503020204020204" pitchFamily="34" charset="-122"/>
            </a:endParaRPr>
          </a:p>
        </p:txBody>
      </p:sp>
      <p:sp>
        <p:nvSpPr>
          <p:cNvPr id="48" name="TextBox 8"/>
          <p:cNvSpPr txBox="1"/>
          <p:nvPr userDrawn="1"/>
        </p:nvSpPr>
        <p:spPr>
          <a:xfrm>
            <a:off x="3636760" y="3463353"/>
            <a:ext cx="658583" cy="461665"/>
          </a:xfrm>
          <a:prstGeom prst="rect">
            <a:avLst/>
          </a:prstGeom>
          <a:noFill/>
        </p:spPr>
        <p:txBody>
          <a:bodyPr wrap="square" rtlCol="0">
            <a:spAutoFit/>
          </a:bodyPr>
          <a:lstStyle/>
          <a:p>
            <a:pPr algn="ctr" defTabSz="685800"/>
            <a:r>
              <a:rPr lang="en-US" altLang="zh-CN" sz="2400" b="1" dirty="0">
                <a:solidFill>
                  <a:prstClr val="black">
                    <a:lumMod val="65000"/>
                    <a:lumOff val="35000"/>
                  </a:prstClr>
                </a:solidFill>
                <a:latin typeface="Stencil" pitchFamily="82" charset="0"/>
                <a:ea typeface="微软雅黑" panose="020B0503020204020204" pitchFamily="34" charset="-122"/>
              </a:rPr>
              <a:t>04</a:t>
            </a:r>
            <a:endParaRPr lang="zh-CN" altLang="en-US" sz="2400" b="1" dirty="0">
              <a:solidFill>
                <a:prstClr val="black">
                  <a:lumMod val="65000"/>
                  <a:lumOff val="35000"/>
                </a:prstClr>
              </a:solidFill>
              <a:latin typeface="Stencil" pitchFamily="82" charset="0"/>
              <a:ea typeface="微软雅黑" panose="020B0503020204020204" pitchFamily="34" charset="-122"/>
            </a:endParaRPr>
          </a:p>
        </p:txBody>
      </p:sp>
      <p:sp>
        <p:nvSpPr>
          <p:cNvPr id="49" name="TextBox 8"/>
          <p:cNvSpPr txBox="1"/>
          <p:nvPr userDrawn="1"/>
        </p:nvSpPr>
        <p:spPr>
          <a:xfrm>
            <a:off x="8011158" y="1543593"/>
            <a:ext cx="658583" cy="461665"/>
          </a:xfrm>
          <a:prstGeom prst="rect">
            <a:avLst/>
          </a:prstGeom>
          <a:noFill/>
        </p:spPr>
        <p:txBody>
          <a:bodyPr wrap="square" rtlCol="0">
            <a:spAutoFit/>
          </a:bodyPr>
          <a:lstStyle/>
          <a:p>
            <a:pPr algn="ctr" defTabSz="685800"/>
            <a:r>
              <a:rPr lang="en-US" altLang="zh-CN" sz="2400" b="1" dirty="0">
                <a:solidFill>
                  <a:prstClr val="black">
                    <a:lumMod val="65000"/>
                    <a:lumOff val="35000"/>
                  </a:prstClr>
                </a:solidFill>
                <a:latin typeface="Stencil" pitchFamily="82" charset="0"/>
                <a:ea typeface="微软雅黑" panose="020B0503020204020204" pitchFamily="34" charset="-122"/>
              </a:rPr>
              <a:t>02</a:t>
            </a:r>
            <a:endParaRPr lang="zh-CN" altLang="en-US" sz="2400" b="1" dirty="0">
              <a:solidFill>
                <a:prstClr val="black">
                  <a:lumMod val="65000"/>
                  <a:lumOff val="35000"/>
                </a:prstClr>
              </a:solidFill>
              <a:latin typeface="Stencil" pitchFamily="82" charset="0"/>
              <a:ea typeface="微软雅黑" panose="020B0503020204020204" pitchFamily="34" charset="-122"/>
            </a:endParaRPr>
          </a:p>
        </p:txBody>
      </p:sp>
      <p:sp>
        <p:nvSpPr>
          <p:cNvPr id="50" name="TextBox 8"/>
          <p:cNvSpPr txBox="1"/>
          <p:nvPr userDrawn="1"/>
        </p:nvSpPr>
        <p:spPr>
          <a:xfrm>
            <a:off x="8011158" y="3463353"/>
            <a:ext cx="658583" cy="461665"/>
          </a:xfrm>
          <a:prstGeom prst="rect">
            <a:avLst/>
          </a:prstGeom>
          <a:noFill/>
        </p:spPr>
        <p:txBody>
          <a:bodyPr wrap="square" rtlCol="0">
            <a:spAutoFit/>
          </a:bodyPr>
          <a:lstStyle/>
          <a:p>
            <a:pPr algn="ctr" defTabSz="685800"/>
            <a:r>
              <a:rPr lang="en-US" altLang="zh-CN" sz="2400" b="1" dirty="0">
                <a:solidFill>
                  <a:prstClr val="black">
                    <a:lumMod val="65000"/>
                    <a:lumOff val="35000"/>
                  </a:prstClr>
                </a:solidFill>
                <a:latin typeface="Stencil" pitchFamily="82" charset="0"/>
                <a:ea typeface="微软雅黑" panose="020B0503020204020204" pitchFamily="34" charset="-122"/>
              </a:rPr>
              <a:t>03</a:t>
            </a:r>
            <a:endParaRPr lang="zh-CN" altLang="en-US" sz="2400" b="1" dirty="0">
              <a:solidFill>
                <a:prstClr val="black">
                  <a:lumMod val="65000"/>
                  <a:lumOff val="35000"/>
                </a:prstClr>
              </a:solidFill>
              <a:latin typeface="Stencil" pitchFamily="82" charset="0"/>
              <a:ea typeface="微软雅黑" panose="020B0503020204020204" pitchFamily="34" charset="-122"/>
            </a:endParaRPr>
          </a:p>
        </p:txBody>
      </p:sp>
      <p:sp>
        <p:nvSpPr>
          <p:cNvPr id="51" name="TextBox 50"/>
          <p:cNvSpPr txBox="1"/>
          <p:nvPr userDrawn="1"/>
        </p:nvSpPr>
        <p:spPr>
          <a:xfrm>
            <a:off x="6358535" y="2352584"/>
            <a:ext cx="704040" cy="248209"/>
          </a:xfrm>
          <a:prstGeom prst="rect">
            <a:avLst/>
          </a:prstGeom>
          <a:noFill/>
        </p:spPr>
        <p:txBody>
          <a:bodyPr wrap="none" rtlCol="0">
            <a:spAutoFit/>
          </a:bodyPr>
          <a:lstStyle/>
          <a:p>
            <a:pPr algn="ctr" defTabSz="685800"/>
            <a:r>
              <a:rPr lang="zh-CN" altLang="en-US" sz="1015" b="1" dirty="0">
                <a:solidFill>
                  <a:prstClr val="white"/>
                </a:solidFill>
                <a:latin typeface="微软雅黑" panose="020B0503020204020204" pitchFamily="34" charset="-122"/>
                <a:ea typeface="微软雅黑" panose="020B0503020204020204" pitchFamily="34" charset="-122"/>
              </a:rPr>
              <a:t>职业形象</a:t>
            </a:r>
          </a:p>
        </p:txBody>
      </p:sp>
      <p:sp>
        <p:nvSpPr>
          <p:cNvPr id="52" name="TextBox 51"/>
          <p:cNvSpPr txBox="1"/>
          <p:nvPr userDrawn="1"/>
        </p:nvSpPr>
        <p:spPr>
          <a:xfrm>
            <a:off x="6358535" y="2812515"/>
            <a:ext cx="704040" cy="248209"/>
          </a:xfrm>
          <a:prstGeom prst="rect">
            <a:avLst/>
          </a:prstGeom>
          <a:noFill/>
        </p:spPr>
        <p:txBody>
          <a:bodyPr wrap="none" rtlCol="0">
            <a:spAutoFit/>
          </a:bodyPr>
          <a:lstStyle/>
          <a:p>
            <a:pPr algn="ctr" defTabSz="685800"/>
            <a:r>
              <a:rPr lang="zh-CN" altLang="en-US" sz="1015" b="1" dirty="0">
                <a:solidFill>
                  <a:prstClr val="white"/>
                </a:solidFill>
                <a:latin typeface="微软雅黑" panose="020B0503020204020204" pitchFamily="34" charset="-122"/>
                <a:ea typeface="微软雅黑" panose="020B0503020204020204" pitchFamily="34" charset="-122"/>
              </a:rPr>
              <a:t>社交礼仪</a:t>
            </a:r>
          </a:p>
        </p:txBody>
      </p:sp>
      <p:sp>
        <p:nvSpPr>
          <p:cNvPr id="53" name="TextBox 52"/>
          <p:cNvSpPr txBox="1"/>
          <p:nvPr userDrawn="1"/>
        </p:nvSpPr>
        <p:spPr>
          <a:xfrm>
            <a:off x="5268768" y="2812515"/>
            <a:ext cx="704040" cy="248209"/>
          </a:xfrm>
          <a:prstGeom prst="rect">
            <a:avLst/>
          </a:prstGeom>
          <a:noFill/>
        </p:spPr>
        <p:txBody>
          <a:bodyPr wrap="none" rtlCol="0">
            <a:spAutoFit/>
          </a:bodyPr>
          <a:lstStyle/>
          <a:p>
            <a:pPr algn="ctr" defTabSz="685800"/>
            <a:r>
              <a:rPr lang="zh-CN" altLang="en-US" sz="1015" b="1" dirty="0">
                <a:solidFill>
                  <a:prstClr val="white"/>
                </a:solidFill>
                <a:latin typeface="微软雅黑" panose="020B0503020204020204" pitchFamily="34" charset="-122"/>
                <a:ea typeface="微软雅黑" panose="020B0503020204020204" pitchFamily="34" charset="-122"/>
              </a:rPr>
              <a:t>商务礼仪</a:t>
            </a:r>
          </a:p>
        </p:txBody>
      </p:sp>
      <p:pic>
        <p:nvPicPr>
          <p:cNvPr id="1028" name="Picture 4" descr="C:\Documents and Settings\t11318\桌面\图片2.jpg"/>
          <p:cNvPicPr>
            <a:picLocks noChangeAspect="1" noChangeArrowheads="1"/>
          </p:cNvPicPr>
          <p:nvPr userDrawn="1"/>
        </p:nvPicPr>
        <p:blipFill rotWithShape="1">
          <a:blip r:embed="rId6" cstate="screen"/>
          <a:srcRect/>
          <a:stretch>
            <a:fillRect/>
          </a:stretch>
        </p:blipFill>
        <p:spPr bwMode="auto">
          <a:xfrm>
            <a:off x="6493339" y="3111006"/>
            <a:ext cx="1269000" cy="1269000"/>
          </a:xfrm>
          <a:prstGeom prst="ellipse">
            <a:avLst/>
          </a:prstGeom>
          <a:blipFill dpi="0" rotWithShape="1">
            <a:blip r:embed="rId3" cstate="screen"/>
            <a:srcRect/>
            <a:stretch>
              <a:fillRect/>
            </a:stretch>
          </a:blipFill>
          <a:ln w="19050" cap="flat" cmpd="sng">
            <a:solidFill>
              <a:schemeClr val="bg1"/>
            </a:solidFill>
            <a:round/>
          </a:ln>
          <a:effectLst>
            <a:outerShdw blurRad="63500" sx="102000" sy="102000" algn="ctr" rotWithShape="0">
              <a:prstClr val="black">
                <a:alpha val="40000"/>
              </a:prstClr>
            </a:outerShdw>
          </a:effec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
        <p:nvSpPr>
          <p:cNvPr id="2" name="TextBox 8"/>
          <p:cNvSpPr txBox="1"/>
          <p:nvPr userDrawn="1"/>
        </p:nvSpPr>
        <p:spPr>
          <a:xfrm>
            <a:off x="2163757" y="4803165"/>
            <a:ext cx="3835397" cy="323165"/>
          </a:xfrm>
          <a:prstGeom prst="rect">
            <a:avLst/>
          </a:prstGeom>
          <a:noFill/>
        </p:spPr>
        <p:txBody>
          <a:bodyPr wrap="square" rtlCol="0" anchor="ctr">
            <a:spAutoFit/>
          </a:bodyPr>
          <a:lstStyle/>
          <a:p>
            <a:pPr defTabSz="685800"/>
            <a:r>
              <a:rPr lang="zh-CN" altLang="en-US" sz="1050" dirty="0">
                <a:solidFill>
                  <a:prstClr val="white"/>
                </a:solidFill>
                <a:latin typeface="微软雅黑" panose="020B0503020204020204" pitchFamily="34" charset="-122"/>
                <a:ea typeface="微软雅黑" panose="020B0503020204020204" pitchFamily="34" charset="-122"/>
              </a:rPr>
              <a:t>第一章</a:t>
            </a:r>
            <a:r>
              <a:rPr lang="en-US" altLang="zh-CN" sz="1200" dirty="0">
                <a:solidFill>
                  <a:prstClr val="white"/>
                </a:solidFill>
                <a:latin typeface="微软雅黑" panose="020B0503020204020204" pitchFamily="34" charset="-122"/>
                <a:ea typeface="微软雅黑" panose="020B0503020204020204" pitchFamily="34" charset="-122"/>
              </a:rPr>
              <a:t> </a:t>
            </a:r>
            <a:r>
              <a:rPr lang="zh-CN" altLang="en-US" sz="1500" dirty="0">
                <a:solidFill>
                  <a:prstClr val="white"/>
                </a:solidFill>
                <a:latin typeface="微软雅黑" panose="020B0503020204020204" pitchFamily="34" charset="-122"/>
                <a:ea typeface="微软雅黑" panose="020B0503020204020204" pitchFamily="34" charset="-122"/>
              </a:rPr>
              <a:t> 礼仪概述</a:t>
            </a:r>
          </a:p>
        </p:txBody>
      </p:sp>
      <p:sp>
        <p:nvSpPr>
          <p:cNvPr id="4" name="椭圆 3"/>
          <p:cNvSpPr/>
          <p:nvPr userDrawn="1"/>
        </p:nvSpPr>
        <p:spPr>
          <a:xfrm>
            <a:off x="519614" y="4897247"/>
            <a:ext cx="135000" cy="135000"/>
          </a:xfrm>
          <a:prstGeom prst="ellipse">
            <a:avLst/>
          </a:prstGeom>
          <a:solidFill>
            <a:srgbClr val="333134"/>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a:solidFill>
                <a:prstClr val="white"/>
              </a:solidFill>
            </a:endParaRPr>
          </a:p>
        </p:txBody>
      </p:sp>
      <p:sp>
        <p:nvSpPr>
          <p:cNvPr id="5" name="椭圆 4"/>
          <p:cNvSpPr/>
          <p:nvPr userDrawn="1"/>
        </p:nvSpPr>
        <p:spPr>
          <a:xfrm>
            <a:off x="839105"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
        <p:nvSpPr>
          <p:cNvPr id="6" name="椭圆 5"/>
          <p:cNvSpPr/>
          <p:nvPr userDrawn="1"/>
        </p:nvSpPr>
        <p:spPr>
          <a:xfrm>
            <a:off x="1158596"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
        <p:nvSpPr>
          <p:cNvPr id="7" name="椭圆 6"/>
          <p:cNvSpPr/>
          <p:nvPr userDrawn="1"/>
        </p:nvSpPr>
        <p:spPr>
          <a:xfrm>
            <a:off x="1478087"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sp>
        <p:nvSpPr>
          <p:cNvPr id="2" name="TextBox 8"/>
          <p:cNvSpPr txBox="1"/>
          <p:nvPr userDrawn="1"/>
        </p:nvSpPr>
        <p:spPr>
          <a:xfrm>
            <a:off x="2163757" y="4803165"/>
            <a:ext cx="3835397" cy="323165"/>
          </a:xfrm>
          <a:prstGeom prst="rect">
            <a:avLst/>
          </a:prstGeom>
          <a:noFill/>
        </p:spPr>
        <p:txBody>
          <a:bodyPr wrap="square" rtlCol="0" anchor="ctr">
            <a:spAutoFit/>
          </a:bodyPr>
          <a:lstStyle/>
          <a:p>
            <a:pPr defTabSz="685800"/>
            <a:r>
              <a:rPr lang="zh-CN" altLang="en-US" sz="1050" dirty="0">
                <a:solidFill>
                  <a:prstClr val="white"/>
                </a:solidFill>
                <a:latin typeface="微软雅黑" panose="020B0503020204020204" pitchFamily="34" charset="-122"/>
                <a:ea typeface="微软雅黑" panose="020B0503020204020204" pitchFamily="34" charset="-122"/>
              </a:rPr>
              <a:t>第一章</a:t>
            </a:r>
            <a:r>
              <a:rPr lang="en-US" altLang="zh-CN" sz="1200" dirty="0">
                <a:solidFill>
                  <a:prstClr val="white"/>
                </a:solidFill>
                <a:latin typeface="微软雅黑" panose="020B0503020204020204" pitchFamily="34" charset="-122"/>
                <a:ea typeface="微软雅黑" panose="020B0503020204020204" pitchFamily="34" charset="-122"/>
              </a:rPr>
              <a:t> </a:t>
            </a:r>
            <a:r>
              <a:rPr lang="zh-CN" altLang="en-US" sz="1500" dirty="0">
                <a:solidFill>
                  <a:prstClr val="white"/>
                </a:solidFill>
                <a:latin typeface="微软雅黑" panose="020B0503020204020204" pitchFamily="34" charset="-122"/>
                <a:ea typeface="微软雅黑" panose="020B0503020204020204" pitchFamily="34" charset="-122"/>
              </a:rPr>
              <a:t> 礼仪概述</a:t>
            </a:r>
          </a:p>
        </p:txBody>
      </p:sp>
      <p:sp>
        <p:nvSpPr>
          <p:cNvPr id="4" name="椭圆 3"/>
          <p:cNvSpPr/>
          <p:nvPr userDrawn="1"/>
        </p:nvSpPr>
        <p:spPr>
          <a:xfrm>
            <a:off x="519614" y="4897247"/>
            <a:ext cx="135000" cy="135000"/>
          </a:xfrm>
          <a:prstGeom prst="ellipse">
            <a:avLst/>
          </a:prstGeom>
          <a:solidFill>
            <a:srgbClr val="333134"/>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a:solidFill>
                <a:prstClr val="white"/>
              </a:solidFill>
            </a:endParaRPr>
          </a:p>
        </p:txBody>
      </p:sp>
      <p:sp>
        <p:nvSpPr>
          <p:cNvPr id="5" name="椭圆 4"/>
          <p:cNvSpPr/>
          <p:nvPr userDrawn="1"/>
        </p:nvSpPr>
        <p:spPr>
          <a:xfrm>
            <a:off x="839105"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
        <p:nvSpPr>
          <p:cNvPr id="6" name="椭圆 5"/>
          <p:cNvSpPr/>
          <p:nvPr userDrawn="1"/>
        </p:nvSpPr>
        <p:spPr>
          <a:xfrm>
            <a:off x="1158596"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
        <p:nvSpPr>
          <p:cNvPr id="7" name="椭圆 6"/>
          <p:cNvSpPr/>
          <p:nvPr userDrawn="1"/>
        </p:nvSpPr>
        <p:spPr>
          <a:xfrm>
            <a:off x="1478087"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sp>
        <p:nvSpPr>
          <p:cNvPr id="2" name="TextBox 8"/>
          <p:cNvSpPr txBox="1"/>
          <p:nvPr userDrawn="1"/>
        </p:nvSpPr>
        <p:spPr>
          <a:xfrm>
            <a:off x="2163757" y="4803165"/>
            <a:ext cx="3835397" cy="323165"/>
          </a:xfrm>
          <a:prstGeom prst="rect">
            <a:avLst/>
          </a:prstGeom>
          <a:noFill/>
        </p:spPr>
        <p:txBody>
          <a:bodyPr wrap="square" rtlCol="0" anchor="ctr">
            <a:spAutoFit/>
          </a:bodyPr>
          <a:lstStyle/>
          <a:p>
            <a:pPr defTabSz="685800"/>
            <a:r>
              <a:rPr lang="zh-CN" altLang="en-US" sz="1050" dirty="0">
                <a:solidFill>
                  <a:prstClr val="white"/>
                </a:solidFill>
                <a:latin typeface="微软雅黑" panose="020B0503020204020204" pitchFamily="34" charset="-122"/>
                <a:ea typeface="微软雅黑" panose="020B0503020204020204" pitchFamily="34" charset="-122"/>
              </a:rPr>
              <a:t>第一章</a:t>
            </a:r>
            <a:r>
              <a:rPr lang="en-US" altLang="zh-CN" sz="1200" dirty="0">
                <a:solidFill>
                  <a:prstClr val="white"/>
                </a:solidFill>
                <a:latin typeface="微软雅黑" panose="020B0503020204020204" pitchFamily="34" charset="-122"/>
                <a:ea typeface="微软雅黑" panose="020B0503020204020204" pitchFamily="34" charset="-122"/>
              </a:rPr>
              <a:t> </a:t>
            </a:r>
            <a:r>
              <a:rPr lang="zh-CN" altLang="en-US" sz="1500" dirty="0">
                <a:solidFill>
                  <a:prstClr val="white"/>
                </a:solidFill>
                <a:latin typeface="微软雅黑" panose="020B0503020204020204" pitchFamily="34" charset="-122"/>
                <a:ea typeface="微软雅黑" panose="020B0503020204020204" pitchFamily="34" charset="-122"/>
              </a:rPr>
              <a:t> 礼仪概述</a:t>
            </a:r>
          </a:p>
        </p:txBody>
      </p:sp>
      <p:sp>
        <p:nvSpPr>
          <p:cNvPr id="4" name="椭圆 3"/>
          <p:cNvSpPr/>
          <p:nvPr userDrawn="1"/>
        </p:nvSpPr>
        <p:spPr>
          <a:xfrm>
            <a:off x="519614" y="4897247"/>
            <a:ext cx="135000" cy="135000"/>
          </a:xfrm>
          <a:prstGeom prst="ellipse">
            <a:avLst/>
          </a:prstGeom>
          <a:solidFill>
            <a:srgbClr val="333134"/>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a:solidFill>
                <a:prstClr val="white"/>
              </a:solidFill>
            </a:endParaRPr>
          </a:p>
        </p:txBody>
      </p:sp>
      <p:sp>
        <p:nvSpPr>
          <p:cNvPr id="5" name="椭圆 4"/>
          <p:cNvSpPr/>
          <p:nvPr userDrawn="1"/>
        </p:nvSpPr>
        <p:spPr>
          <a:xfrm>
            <a:off x="839105"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
        <p:nvSpPr>
          <p:cNvPr id="6" name="椭圆 5"/>
          <p:cNvSpPr/>
          <p:nvPr userDrawn="1"/>
        </p:nvSpPr>
        <p:spPr>
          <a:xfrm>
            <a:off x="1158596"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
        <p:nvSpPr>
          <p:cNvPr id="7" name="椭圆 6"/>
          <p:cNvSpPr/>
          <p:nvPr userDrawn="1"/>
        </p:nvSpPr>
        <p:spPr>
          <a:xfrm>
            <a:off x="1478087"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sp>
        <p:nvSpPr>
          <p:cNvPr id="2" name="TextBox 8"/>
          <p:cNvSpPr txBox="1"/>
          <p:nvPr userDrawn="1"/>
        </p:nvSpPr>
        <p:spPr>
          <a:xfrm>
            <a:off x="2163757" y="4803165"/>
            <a:ext cx="3835397" cy="323165"/>
          </a:xfrm>
          <a:prstGeom prst="rect">
            <a:avLst/>
          </a:prstGeom>
          <a:noFill/>
        </p:spPr>
        <p:txBody>
          <a:bodyPr wrap="square" rtlCol="0" anchor="ctr">
            <a:spAutoFit/>
          </a:bodyPr>
          <a:lstStyle/>
          <a:p>
            <a:pPr defTabSz="685800"/>
            <a:r>
              <a:rPr lang="zh-CN" altLang="en-US" sz="1050" dirty="0">
                <a:solidFill>
                  <a:prstClr val="white"/>
                </a:solidFill>
                <a:latin typeface="微软雅黑" panose="020B0503020204020204" pitchFamily="34" charset="-122"/>
                <a:ea typeface="微软雅黑" panose="020B0503020204020204" pitchFamily="34" charset="-122"/>
              </a:rPr>
              <a:t>第一章</a:t>
            </a:r>
            <a:r>
              <a:rPr lang="en-US" altLang="zh-CN" sz="1200" dirty="0">
                <a:solidFill>
                  <a:prstClr val="white"/>
                </a:solidFill>
                <a:latin typeface="微软雅黑" panose="020B0503020204020204" pitchFamily="34" charset="-122"/>
                <a:ea typeface="微软雅黑" panose="020B0503020204020204" pitchFamily="34" charset="-122"/>
              </a:rPr>
              <a:t> </a:t>
            </a:r>
            <a:r>
              <a:rPr lang="zh-CN" altLang="en-US" sz="1500" dirty="0">
                <a:solidFill>
                  <a:prstClr val="white"/>
                </a:solidFill>
                <a:latin typeface="微软雅黑" panose="020B0503020204020204" pitchFamily="34" charset="-122"/>
                <a:ea typeface="微软雅黑" panose="020B0503020204020204" pitchFamily="34" charset="-122"/>
              </a:rPr>
              <a:t> 礼仪概述</a:t>
            </a:r>
          </a:p>
        </p:txBody>
      </p:sp>
      <p:sp>
        <p:nvSpPr>
          <p:cNvPr id="4" name="椭圆 3"/>
          <p:cNvSpPr/>
          <p:nvPr userDrawn="1"/>
        </p:nvSpPr>
        <p:spPr>
          <a:xfrm>
            <a:off x="519614" y="4897247"/>
            <a:ext cx="135000" cy="135000"/>
          </a:xfrm>
          <a:prstGeom prst="ellipse">
            <a:avLst/>
          </a:prstGeom>
          <a:solidFill>
            <a:srgbClr val="333134"/>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a:solidFill>
                <a:prstClr val="white"/>
              </a:solidFill>
            </a:endParaRPr>
          </a:p>
        </p:txBody>
      </p:sp>
      <p:sp>
        <p:nvSpPr>
          <p:cNvPr id="5" name="椭圆 4"/>
          <p:cNvSpPr/>
          <p:nvPr userDrawn="1"/>
        </p:nvSpPr>
        <p:spPr>
          <a:xfrm>
            <a:off x="839105"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
        <p:nvSpPr>
          <p:cNvPr id="6" name="椭圆 5"/>
          <p:cNvSpPr/>
          <p:nvPr userDrawn="1"/>
        </p:nvSpPr>
        <p:spPr>
          <a:xfrm>
            <a:off x="1158596"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
        <p:nvSpPr>
          <p:cNvPr id="7" name="椭圆 6"/>
          <p:cNvSpPr/>
          <p:nvPr userDrawn="1"/>
        </p:nvSpPr>
        <p:spPr>
          <a:xfrm>
            <a:off x="1478087"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sp>
        <p:nvSpPr>
          <p:cNvPr id="2" name="TextBox 8"/>
          <p:cNvSpPr txBox="1"/>
          <p:nvPr userDrawn="1"/>
        </p:nvSpPr>
        <p:spPr>
          <a:xfrm>
            <a:off x="2163757" y="4803165"/>
            <a:ext cx="3835397" cy="323165"/>
          </a:xfrm>
          <a:prstGeom prst="rect">
            <a:avLst/>
          </a:prstGeom>
          <a:noFill/>
        </p:spPr>
        <p:txBody>
          <a:bodyPr wrap="square" rtlCol="0" anchor="ctr">
            <a:spAutoFit/>
          </a:bodyPr>
          <a:lstStyle/>
          <a:p>
            <a:pPr defTabSz="685800"/>
            <a:r>
              <a:rPr lang="zh-CN" altLang="en-US" sz="1050" dirty="0">
                <a:solidFill>
                  <a:prstClr val="white"/>
                </a:solidFill>
                <a:latin typeface="微软雅黑" panose="020B0503020204020204" pitchFamily="34" charset="-122"/>
                <a:ea typeface="微软雅黑" panose="020B0503020204020204" pitchFamily="34" charset="-122"/>
              </a:rPr>
              <a:t>第一章</a:t>
            </a:r>
            <a:r>
              <a:rPr lang="en-US" altLang="zh-CN" sz="1200" dirty="0">
                <a:solidFill>
                  <a:prstClr val="white"/>
                </a:solidFill>
                <a:latin typeface="微软雅黑" panose="020B0503020204020204" pitchFamily="34" charset="-122"/>
                <a:ea typeface="微软雅黑" panose="020B0503020204020204" pitchFamily="34" charset="-122"/>
              </a:rPr>
              <a:t> </a:t>
            </a:r>
            <a:r>
              <a:rPr lang="zh-CN" altLang="en-US" sz="1500" dirty="0">
                <a:solidFill>
                  <a:prstClr val="white"/>
                </a:solidFill>
                <a:latin typeface="微软雅黑" panose="020B0503020204020204" pitchFamily="34" charset="-122"/>
                <a:ea typeface="微软雅黑" panose="020B0503020204020204" pitchFamily="34" charset="-122"/>
              </a:rPr>
              <a:t> 礼仪概述</a:t>
            </a:r>
          </a:p>
        </p:txBody>
      </p:sp>
      <p:sp>
        <p:nvSpPr>
          <p:cNvPr id="4" name="椭圆 3"/>
          <p:cNvSpPr/>
          <p:nvPr userDrawn="1"/>
        </p:nvSpPr>
        <p:spPr>
          <a:xfrm>
            <a:off x="519614" y="4897247"/>
            <a:ext cx="135000" cy="135000"/>
          </a:xfrm>
          <a:prstGeom prst="ellipse">
            <a:avLst/>
          </a:prstGeom>
          <a:solidFill>
            <a:srgbClr val="333134"/>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a:solidFill>
                <a:prstClr val="white"/>
              </a:solidFill>
            </a:endParaRPr>
          </a:p>
        </p:txBody>
      </p:sp>
      <p:sp>
        <p:nvSpPr>
          <p:cNvPr id="5" name="椭圆 4"/>
          <p:cNvSpPr/>
          <p:nvPr userDrawn="1"/>
        </p:nvSpPr>
        <p:spPr>
          <a:xfrm>
            <a:off x="839105"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
        <p:nvSpPr>
          <p:cNvPr id="6" name="椭圆 5"/>
          <p:cNvSpPr/>
          <p:nvPr userDrawn="1"/>
        </p:nvSpPr>
        <p:spPr>
          <a:xfrm>
            <a:off x="1158596"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
        <p:nvSpPr>
          <p:cNvPr id="7" name="椭圆 6"/>
          <p:cNvSpPr/>
          <p:nvPr userDrawn="1"/>
        </p:nvSpPr>
        <p:spPr>
          <a:xfrm>
            <a:off x="1478087"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2021/2/25</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两栏内容">
    <p:spTree>
      <p:nvGrpSpPr>
        <p:cNvPr id="1" name=""/>
        <p:cNvGrpSpPr/>
        <p:nvPr/>
      </p:nvGrpSpPr>
      <p:grpSpPr>
        <a:xfrm>
          <a:off x="0" y="0"/>
          <a:ext cx="0" cy="0"/>
          <a:chOff x="0" y="0"/>
          <a:chExt cx="0" cy="0"/>
        </a:xfrm>
      </p:grpSpPr>
      <p:sp>
        <p:nvSpPr>
          <p:cNvPr id="11" name="矩形 10"/>
          <p:cNvSpPr/>
          <p:nvPr userDrawn="1"/>
        </p:nvSpPr>
        <p:spPr>
          <a:xfrm>
            <a:off x="399762" y="410838"/>
            <a:ext cx="2268252" cy="324000"/>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650" dirty="0">
                <a:solidFill>
                  <a:prstClr val="white"/>
                </a:solidFill>
                <a:latin typeface="微软雅黑" panose="020B0503020204020204" pitchFamily="34" charset="-122"/>
                <a:ea typeface="微软雅黑" panose="020B0503020204020204" pitchFamily="34" charset="-122"/>
              </a:rPr>
              <a:t>  过渡页 </a:t>
            </a:r>
            <a:r>
              <a:rPr lang="en-US" altLang="zh-CN" sz="1650" dirty="0">
                <a:solidFill>
                  <a:prstClr val="white"/>
                </a:solidFill>
                <a:latin typeface="微软雅黑" panose="020B0503020204020204" pitchFamily="34" charset="-122"/>
                <a:ea typeface="微软雅黑" panose="020B0503020204020204" pitchFamily="34" charset="-122"/>
              </a:rPr>
              <a:t> </a:t>
            </a:r>
            <a:r>
              <a:rPr lang="en-US" altLang="zh-CN" sz="1200" dirty="0">
                <a:solidFill>
                  <a:prstClr val="white"/>
                </a:solidFill>
              </a:rPr>
              <a:t>TRANSITION PAGE </a:t>
            </a:r>
            <a:endParaRPr lang="zh-CN" altLang="en-US" sz="1200" dirty="0">
              <a:solidFill>
                <a:prstClr val="white"/>
              </a:solidFill>
            </a:endParaRPr>
          </a:p>
        </p:txBody>
      </p:sp>
      <p:sp>
        <p:nvSpPr>
          <p:cNvPr id="12" name="矩形 11"/>
          <p:cNvSpPr/>
          <p:nvPr userDrawn="1"/>
        </p:nvSpPr>
        <p:spPr>
          <a:xfrm>
            <a:off x="0" y="410837"/>
            <a:ext cx="381227" cy="324001"/>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grpSp>
        <p:nvGrpSpPr>
          <p:cNvPr id="13" name="组合 12"/>
          <p:cNvGrpSpPr/>
          <p:nvPr userDrawn="1"/>
        </p:nvGrpSpPr>
        <p:grpSpPr>
          <a:xfrm>
            <a:off x="4746260" y="870184"/>
            <a:ext cx="3223023" cy="3220640"/>
            <a:chOff x="2750043" y="949775"/>
            <a:chExt cx="4297364" cy="4294187"/>
          </a:xfrm>
        </p:grpSpPr>
        <p:sp>
          <p:nvSpPr>
            <p:cNvPr id="24" name="Freeform 35"/>
            <p:cNvSpPr/>
            <p:nvPr/>
          </p:nvSpPr>
          <p:spPr bwMode="gray">
            <a:xfrm>
              <a:off x="4670919" y="949775"/>
              <a:ext cx="2376488" cy="2376487"/>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685800"/>
              <a:endParaRPr lang="zh-CN" altLang="en-US" sz="1015" dirty="0">
                <a:solidFill>
                  <a:prstClr val="white"/>
                </a:solidFill>
              </a:endParaRPr>
            </a:p>
          </p:txBody>
        </p:sp>
        <p:sp>
          <p:nvSpPr>
            <p:cNvPr id="22" name="矩形 24"/>
            <p:cNvSpPr/>
            <p:nvPr/>
          </p:nvSpPr>
          <p:spPr>
            <a:xfrm>
              <a:off x="4669332" y="3534225"/>
              <a:ext cx="1709738" cy="1709737"/>
            </a:xfrm>
            <a:custGeom>
              <a:avLst/>
              <a:gdLst/>
              <a:ahLst/>
              <a:cxnLst/>
              <a:rect l="l" t="t" r="r" b="b"/>
              <a:pathLst>
                <a:path w="1709738" h="1709737">
                  <a:moveTo>
                    <a:pt x="0" y="0"/>
                  </a:moveTo>
                  <a:cubicBezTo>
                    <a:pt x="854869" y="0"/>
                    <a:pt x="854869" y="0"/>
                    <a:pt x="854869" y="0"/>
                  </a:cubicBezTo>
                  <a:cubicBezTo>
                    <a:pt x="1327739" y="0"/>
                    <a:pt x="1709738" y="381998"/>
                    <a:pt x="1709738" y="854869"/>
                  </a:cubicBezTo>
                  <a:cubicBezTo>
                    <a:pt x="1709738" y="1327739"/>
                    <a:pt x="1327739" y="1709737"/>
                    <a:pt x="854869" y="1709737"/>
                  </a:cubicBezTo>
                  <a:cubicBezTo>
                    <a:pt x="381998" y="1709737"/>
                    <a:pt x="0" y="1327739"/>
                    <a:pt x="0" y="854869"/>
                  </a:cubicBezTo>
                  <a:cubicBezTo>
                    <a:pt x="0" y="0"/>
                    <a:pt x="0" y="0"/>
                    <a:pt x="0" y="0"/>
                  </a:cubicBez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685800"/>
              <a:endParaRPr lang="zh-CN" altLang="en-US" sz="1015">
                <a:solidFill>
                  <a:prstClr val="white"/>
                </a:solidFill>
              </a:endParaRPr>
            </a:p>
          </p:txBody>
        </p:sp>
        <p:sp>
          <p:nvSpPr>
            <p:cNvPr id="20" name="矩形 23"/>
            <p:cNvSpPr/>
            <p:nvPr/>
          </p:nvSpPr>
          <p:spPr>
            <a:xfrm>
              <a:off x="2750044" y="3523113"/>
              <a:ext cx="1709738" cy="1709737"/>
            </a:xfrm>
            <a:custGeom>
              <a:avLst/>
              <a:gdLst/>
              <a:ahLst/>
              <a:cxnLst/>
              <a:rect l="l" t="t" r="r" b="b"/>
              <a:pathLst>
                <a:path w="1709738" h="1709737">
                  <a:moveTo>
                    <a:pt x="854869" y="0"/>
                  </a:moveTo>
                  <a:cubicBezTo>
                    <a:pt x="854881" y="0"/>
                    <a:pt x="858068" y="0"/>
                    <a:pt x="1709738" y="0"/>
                  </a:cubicBezTo>
                  <a:cubicBezTo>
                    <a:pt x="1709738" y="14"/>
                    <a:pt x="1709738" y="3501"/>
                    <a:pt x="1709738" y="854868"/>
                  </a:cubicBezTo>
                  <a:cubicBezTo>
                    <a:pt x="1709738" y="1327739"/>
                    <a:pt x="1327740" y="1709737"/>
                    <a:pt x="854869" y="1709737"/>
                  </a:cubicBezTo>
                  <a:cubicBezTo>
                    <a:pt x="381999" y="1709737"/>
                    <a:pt x="0" y="1327739"/>
                    <a:pt x="0" y="854868"/>
                  </a:cubicBezTo>
                  <a:cubicBezTo>
                    <a:pt x="0" y="381998"/>
                    <a:pt x="381999" y="0"/>
                    <a:pt x="854869" y="0"/>
                  </a:cubicBez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685800"/>
              <a:endParaRPr lang="zh-CN" altLang="en-US" sz="1015">
                <a:solidFill>
                  <a:prstClr val="white"/>
                </a:solidFill>
              </a:endParaRPr>
            </a:p>
          </p:txBody>
        </p:sp>
        <p:sp>
          <p:nvSpPr>
            <p:cNvPr id="18" name="矩形 22"/>
            <p:cNvSpPr/>
            <p:nvPr/>
          </p:nvSpPr>
          <p:spPr>
            <a:xfrm>
              <a:off x="2750043" y="1618807"/>
              <a:ext cx="1709737" cy="1709737"/>
            </a:xfrm>
            <a:custGeom>
              <a:avLst/>
              <a:gdLst/>
              <a:ahLst/>
              <a:cxnLst/>
              <a:rect l="l" t="t" r="r" b="b"/>
              <a:pathLst>
                <a:path w="1709737" h="1709737">
                  <a:moveTo>
                    <a:pt x="854869" y="0"/>
                  </a:moveTo>
                  <a:cubicBezTo>
                    <a:pt x="1327739" y="0"/>
                    <a:pt x="1709737" y="381998"/>
                    <a:pt x="1709737" y="854869"/>
                  </a:cubicBezTo>
                  <a:cubicBezTo>
                    <a:pt x="1709737" y="854882"/>
                    <a:pt x="1709737" y="858173"/>
                    <a:pt x="1709737" y="1709737"/>
                  </a:cubicBezTo>
                  <a:cubicBezTo>
                    <a:pt x="1709724" y="1709737"/>
                    <a:pt x="1706352" y="1709737"/>
                    <a:pt x="854869" y="1709737"/>
                  </a:cubicBezTo>
                  <a:cubicBezTo>
                    <a:pt x="381998" y="1709737"/>
                    <a:pt x="0" y="1327739"/>
                    <a:pt x="0" y="854869"/>
                  </a:cubicBezTo>
                  <a:cubicBezTo>
                    <a:pt x="0" y="381998"/>
                    <a:pt x="381998" y="0"/>
                    <a:pt x="854869" y="0"/>
                  </a:cubicBez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685800"/>
              <a:endParaRPr lang="zh-CN" altLang="en-US" sz="1015">
                <a:solidFill>
                  <a:prstClr val="white"/>
                </a:solidFill>
              </a:endParaRPr>
            </a:p>
          </p:txBody>
        </p:sp>
      </p:grpSp>
      <p:pic>
        <p:nvPicPr>
          <p:cNvPr id="51" name="Picture 17" descr="C:\Users\user\Desktop\xpic2196.jpg"/>
          <p:cNvPicPr>
            <a:picLocks noChangeAspect="1" noChangeArrowheads="1"/>
          </p:cNvPicPr>
          <p:nvPr userDrawn="1"/>
        </p:nvPicPr>
        <p:blipFill rotWithShape="1">
          <a:blip r:embed="rId2" cstate="screen"/>
          <a:srcRect/>
          <a:stretch>
            <a:fillRect/>
          </a:stretch>
        </p:blipFill>
        <p:spPr bwMode="auto">
          <a:xfrm>
            <a:off x="6493339" y="1038050"/>
            <a:ext cx="1269000" cy="1269000"/>
          </a:xfrm>
          <a:prstGeom prst="ellipse">
            <a:avLst/>
          </a:prstGeom>
          <a:blipFill dpi="0" rotWithShape="1">
            <a:blip r:embed="rId3" cstate="screen"/>
            <a:srcRect/>
            <a:stretch>
              <a:fillRect/>
            </a:stretch>
          </a:blipFill>
          <a:ln w="19050" cap="flat" cmpd="sng">
            <a:solidFill>
              <a:schemeClr val="bg1"/>
            </a:solidFill>
            <a:round/>
          </a:ln>
          <a:effectLst>
            <a:outerShdw blurRad="63500" sx="102000" sy="102000" algn="ctr" rotWithShape="0">
              <a:prstClr val="black">
                <a:alpha val="40000"/>
              </a:prstClr>
            </a:outerShdw>
          </a:effectLst>
        </p:spPr>
      </p:pic>
      <p:sp>
        <p:nvSpPr>
          <p:cNvPr id="52" name="TextBox 8"/>
          <p:cNvSpPr txBox="1"/>
          <p:nvPr userDrawn="1"/>
        </p:nvSpPr>
        <p:spPr>
          <a:xfrm>
            <a:off x="8011158" y="1543593"/>
            <a:ext cx="658583" cy="461665"/>
          </a:xfrm>
          <a:prstGeom prst="rect">
            <a:avLst/>
          </a:prstGeom>
          <a:noFill/>
        </p:spPr>
        <p:txBody>
          <a:bodyPr wrap="square" rtlCol="0">
            <a:spAutoFit/>
          </a:bodyPr>
          <a:lstStyle/>
          <a:p>
            <a:pPr algn="ctr" defTabSz="685800"/>
            <a:r>
              <a:rPr lang="en-US" altLang="zh-CN" sz="2400" b="1" dirty="0">
                <a:solidFill>
                  <a:prstClr val="black">
                    <a:lumMod val="65000"/>
                    <a:lumOff val="35000"/>
                  </a:prstClr>
                </a:solidFill>
                <a:latin typeface="Stencil" pitchFamily="82" charset="0"/>
                <a:ea typeface="微软雅黑" panose="020B0503020204020204" pitchFamily="34" charset="-122"/>
              </a:rPr>
              <a:t>02</a:t>
            </a:r>
            <a:endParaRPr lang="zh-CN" altLang="en-US" sz="2400" b="1" dirty="0">
              <a:solidFill>
                <a:prstClr val="black">
                  <a:lumMod val="65000"/>
                  <a:lumOff val="35000"/>
                </a:prstClr>
              </a:solidFill>
              <a:latin typeface="Stencil" pitchFamily="82" charset="0"/>
              <a:ea typeface="微软雅黑" panose="020B0503020204020204" pitchFamily="34" charset="-122"/>
            </a:endParaRPr>
          </a:p>
        </p:txBody>
      </p:sp>
      <p:sp>
        <p:nvSpPr>
          <p:cNvPr id="53" name="TextBox 52"/>
          <p:cNvSpPr txBox="1"/>
          <p:nvPr userDrawn="1"/>
        </p:nvSpPr>
        <p:spPr>
          <a:xfrm>
            <a:off x="6358535" y="2352584"/>
            <a:ext cx="704040" cy="248209"/>
          </a:xfrm>
          <a:prstGeom prst="rect">
            <a:avLst/>
          </a:prstGeom>
          <a:noFill/>
        </p:spPr>
        <p:txBody>
          <a:bodyPr wrap="none" rtlCol="0">
            <a:spAutoFit/>
          </a:bodyPr>
          <a:lstStyle/>
          <a:p>
            <a:pPr algn="ctr" defTabSz="685800"/>
            <a:r>
              <a:rPr lang="zh-CN" altLang="en-US" sz="1015" b="1" dirty="0">
                <a:solidFill>
                  <a:prstClr val="white"/>
                </a:solidFill>
                <a:latin typeface="微软雅黑" panose="020B0503020204020204" pitchFamily="34" charset="-122"/>
                <a:ea typeface="微软雅黑" panose="020B0503020204020204" pitchFamily="34" charset="-122"/>
              </a:rPr>
              <a:t>职业形象</a:t>
            </a:r>
          </a:p>
        </p:txBody>
      </p:sp>
      <p:cxnSp>
        <p:nvCxnSpPr>
          <p:cNvPr id="54" name="直接连接符 53"/>
          <p:cNvCxnSpPr/>
          <p:nvPr userDrawn="1"/>
        </p:nvCxnSpPr>
        <p:spPr>
          <a:xfrm>
            <a:off x="401652" y="2862092"/>
            <a:ext cx="307388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userDrawn="1"/>
        </p:nvCxnSpPr>
        <p:spPr>
          <a:xfrm>
            <a:off x="401652" y="3267137"/>
            <a:ext cx="307388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userDrawn="1"/>
        </p:nvCxnSpPr>
        <p:spPr>
          <a:xfrm>
            <a:off x="401652" y="3672182"/>
            <a:ext cx="307388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userDrawn="1"/>
        </p:nvCxnSpPr>
        <p:spPr>
          <a:xfrm>
            <a:off x="401652" y="4077227"/>
            <a:ext cx="307388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8" name="矩形 57"/>
          <p:cNvSpPr/>
          <p:nvPr userDrawn="1"/>
        </p:nvSpPr>
        <p:spPr bwMode="auto">
          <a:xfrm>
            <a:off x="747458" y="2983605"/>
            <a:ext cx="162000" cy="162018"/>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650" dirty="0">
              <a:solidFill>
                <a:prstClr val="white"/>
              </a:solidFill>
              <a:latin typeface="微软雅黑" panose="020B0503020204020204" pitchFamily="34" charset="-122"/>
              <a:ea typeface="微软雅黑" panose="020B0503020204020204" pitchFamily="34" charset="-122"/>
            </a:endParaRPr>
          </a:p>
        </p:txBody>
      </p:sp>
      <p:sp>
        <p:nvSpPr>
          <p:cNvPr id="59" name="矩形 58"/>
          <p:cNvSpPr/>
          <p:nvPr userDrawn="1"/>
        </p:nvSpPr>
        <p:spPr bwMode="auto">
          <a:xfrm>
            <a:off x="747458" y="3388650"/>
            <a:ext cx="162000" cy="162018"/>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650" dirty="0">
              <a:solidFill>
                <a:prstClr val="white"/>
              </a:solidFill>
              <a:latin typeface="微软雅黑" panose="020B0503020204020204" pitchFamily="34" charset="-122"/>
              <a:ea typeface="微软雅黑" panose="020B0503020204020204" pitchFamily="34" charset="-122"/>
            </a:endParaRPr>
          </a:p>
        </p:txBody>
      </p:sp>
      <p:sp>
        <p:nvSpPr>
          <p:cNvPr id="60" name="矩形 59"/>
          <p:cNvSpPr/>
          <p:nvPr userDrawn="1"/>
        </p:nvSpPr>
        <p:spPr bwMode="auto">
          <a:xfrm>
            <a:off x="747458" y="3793695"/>
            <a:ext cx="162000" cy="162018"/>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650" dirty="0">
              <a:solidFill>
                <a:prstClr val="white"/>
              </a:solidFill>
              <a:latin typeface="微软雅黑" panose="020B0503020204020204" pitchFamily="34" charset="-122"/>
              <a:ea typeface="微软雅黑" panose="020B0503020204020204" pitchFamily="34" charset="-122"/>
            </a:endParaRPr>
          </a:p>
        </p:txBody>
      </p:sp>
      <p:sp>
        <p:nvSpPr>
          <p:cNvPr id="61" name="文本框 12"/>
          <p:cNvSpPr txBox="1"/>
          <p:nvPr userDrawn="1"/>
        </p:nvSpPr>
        <p:spPr>
          <a:xfrm>
            <a:off x="1017489" y="2926115"/>
            <a:ext cx="2458048" cy="248209"/>
          </a:xfrm>
          <a:prstGeom prst="rect">
            <a:avLst/>
          </a:prstGeom>
          <a:noFill/>
        </p:spPr>
        <p:txBody>
          <a:bodyPr wrap="square" rtlCol="0">
            <a:spAutoFit/>
          </a:bodyPr>
          <a:lstStyle/>
          <a:p>
            <a:pPr defTabSz="685800"/>
            <a:r>
              <a:rPr lang="zh-CN" altLang="en-US" sz="1015" b="1" dirty="0">
                <a:solidFill>
                  <a:prstClr val="black">
                    <a:lumMod val="65000"/>
                    <a:lumOff val="35000"/>
                  </a:prstClr>
                </a:solidFill>
                <a:latin typeface="微软雅黑" panose="020B0503020204020204" pitchFamily="34" charset="-122"/>
                <a:ea typeface="微软雅黑" panose="020B0503020204020204" pitchFamily="34" charset="-122"/>
              </a:rPr>
              <a:t>仪容（发肤容貌）</a:t>
            </a:r>
          </a:p>
        </p:txBody>
      </p:sp>
      <p:sp>
        <p:nvSpPr>
          <p:cNvPr id="62" name="文本框 13"/>
          <p:cNvSpPr txBox="1"/>
          <p:nvPr userDrawn="1"/>
        </p:nvSpPr>
        <p:spPr>
          <a:xfrm>
            <a:off x="1017489" y="3331159"/>
            <a:ext cx="2458048" cy="300082"/>
          </a:xfrm>
          <a:prstGeom prst="rect">
            <a:avLst/>
          </a:prstGeom>
          <a:noFill/>
        </p:spPr>
        <p:txBody>
          <a:bodyPr wrap="square" rtlCol="0">
            <a:spAutoFit/>
          </a:bodyPr>
          <a:lstStyle/>
          <a:p>
            <a:pPr defTabSz="685800"/>
            <a:r>
              <a:rPr lang="zh-CN" altLang="en-US" sz="1350" b="1" dirty="0">
                <a:solidFill>
                  <a:prstClr val="black">
                    <a:lumMod val="65000"/>
                    <a:lumOff val="35000"/>
                  </a:prstClr>
                </a:solidFill>
                <a:latin typeface="微软雅黑" panose="020B0503020204020204" pitchFamily="34" charset="-122"/>
                <a:ea typeface="微软雅黑" panose="020B0503020204020204" pitchFamily="34" charset="-122"/>
              </a:rPr>
              <a:t>仪表（衣着打扮）</a:t>
            </a:r>
          </a:p>
        </p:txBody>
      </p:sp>
      <p:sp>
        <p:nvSpPr>
          <p:cNvPr id="63" name="文本框 14"/>
          <p:cNvSpPr txBox="1"/>
          <p:nvPr userDrawn="1"/>
        </p:nvSpPr>
        <p:spPr>
          <a:xfrm>
            <a:off x="1015145" y="3736204"/>
            <a:ext cx="2458048" cy="300082"/>
          </a:xfrm>
          <a:prstGeom prst="rect">
            <a:avLst/>
          </a:prstGeom>
          <a:noFill/>
        </p:spPr>
        <p:txBody>
          <a:bodyPr wrap="square" rtlCol="0">
            <a:spAutoFit/>
          </a:bodyPr>
          <a:lstStyle/>
          <a:p>
            <a:pPr defTabSz="685800"/>
            <a:r>
              <a:rPr lang="zh-CN" altLang="en-US" sz="1350" b="1" dirty="0">
                <a:solidFill>
                  <a:prstClr val="black">
                    <a:lumMod val="65000"/>
                    <a:lumOff val="35000"/>
                  </a:prstClr>
                </a:solidFill>
                <a:latin typeface="微软雅黑" panose="020B0503020204020204" pitchFamily="34" charset="-122"/>
                <a:ea typeface="微软雅黑" panose="020B0503020204020204" pitchFamily="34" charset="-122"/>
              </a:rPr>
              <a:t>仪态（举止神态）</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3_两栏内容">
    <p:spTree>
      <p:nvGrpSpPr>
        <p:cNvPr id="1" name=""/>
        <p:cNvGrpSpPr/>
        <p:nvPr/>
      </p:nvGrpSpPr>
      <p:grpSpPr>
        <a:xfrm>
          <a:off x="0" y="0"/>
          <a:ext cx="0" cy="0"/>
          <a:chOff x="0" y="0"/>
          <a:chExt cx="0" cy="0"/>
        </a:xfrm>
      </p:grpSpPr>
      <p:sp>
        <p:nvSpPr>
          <p:cNvPr id="11" name="矩形 10"/>
          <p:cNvSpPr/>
          <p:nvPr userDrawn="1"/>
        </p:nvSpPr>
        <p:spPr>
          <a:xfrm>
            <a:off x="399762" y="410838"/>
            <a:ext cx="2268252" cy="324000"/>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650" dirty="0">
                <a:solidFill>
                  <a:prstClr val="white"/>
                </a:solidFill>
                <a:latin typeface="微软雅黑" panose="020B0503020204020204" pitchFamily="34" charset="-122"/>
                <a:ea typeface="微软雅黑" panose="020B0503020204020204" pitchFamily="34" charset="-122"/>
              </a:rPr>
              <a:t>  过渡页 </a:t>
            </a:r>
            <a:r>
              <a:rPr lang="en-US" altLang="zh-CN" sz="1650" dirty="0">
                <a:solidFill>
                  <a:prstClr val="white"/>
                </a:solidFill>
                <a:latin typeface="微软雅黑" panose="020B0503020204020204" pitchFamily="34" charset="-122"/>
                <a:ea typeface="微软雅黑" panose="020B0503020204020204" pitchFamily="34" charset="-122"/>
              </a:rPr>
              <a:t> </a:t>
            </a:r>
            <a:r>
              <a:rPr lang="en-US" altLang="zh-CN" sz="1200" dirty="0">
                <a:solidFill>
                  <a:prstClr val="white"/>
                </a:solidFill>
              </a:rPr>
              <a:t>TRANSITION PAGE </a:t>
            </a:r>
            <a:endParaRPr lang="zh-CN" altLang="en-US" sz="1200" dirty="0">
              <a:solidFill>
                <a:prstClr val="white"/>
              </a:solidFill>
            </a:endParaRPr>
          </a:p>
        </p:txBody>
      </p:sp>
      <p:sp>
        <p:nvSpPr>
          <p:cNvPr id="12" name="矩形 11"/>
          <p:cNvSpPr/>
          <p:nvPr userDrawn="1"/>
        </p:nvSpPr>
        <p:spPr>
          <a:xfrm>
            <a:off x="0" y="410837"/>
            <a:ext cx="381227" cy="324001"/>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grpSp>
        <p:nvGrpSpPr>
          <p:cNvPr id="26" name="组合 25"/>
          <p:cNvGrpSpPr/>
          <p:nvPr userDrawn="1"/>
        </p:nvGrpSpPr>
        <p:grpSpPr>
          <a:xfrm>
            <a:off x="4746261" y="1344155"/>
            <a:ext cx="3226592" cy="3202782"/>
            <a:chOff x="2743996" y="1618236"/>
            <a:chExt cx="4302123" cy="4270376"/>
          </a:xfrm>
        </p:grpSpPr>
        <p:sp>
          <p:nvSpPr>
            <p:cNvPr id="37" name="矩形 20"/>
            <p:cNvSpPr/>
            <p:nvPr/>
          </p:nvSpPr>
          <p:spPr>
            <a:xfrm>
              <a:off x="4668044" y="1618236"/>
              <a:ext cx="1709738" cy="1709738"/>
            </a:xfrm>
            <a:custGeom>
              <a:avLst/>
              <a:gdLst/>
              <a:ahLst/>
              <a:cxnLst/>
              <a:rect l="l" t="t" r="r" b="b"/>
              <a:pathLst>
                <a:path w="1709738" h="1709738">
                  <a:moveTo>
                    <a:pt x="854869" y="0"/>
                  </a:moveTo>
                  <a:cubicBezTo>
                    <a:pt x="1327739" y="0"/>
                    <a:pt x="1709738" y="381998"/>
                    <a:pt x="1709738" y="854869"/>
                  </a:cubicBezTo>
                  <a:cubicBezTo>
                    <a:pt x="1709738" y="1327739"/>
                    <a:pt x="1327739" y="1709738"/>
                    <a:pt x="854869" y="1709738"/>
                  </a:cubicBezTo>
                  <a:cubicBezTo>
                    <a:pt x="0" y="1709738"/>
                    <a:pt x="0" y="1709738"/>
                    <a:pt x="0" y="1709738"/>
                  </a:cubicBezTo>
                  <a:cubicBezTo>
                    <a:pt x="0" y="854869"/>
                    <a:pt x="0" y="854869"/>
                    <a:pt x="0" y="854869"/>
                  </a:cubicBezTo>
                  <a:cubicBezTo>
                    <a:pt x="0" y="381998"/>
                    <a:pt x="381999" y="0"/>
                    <a:pt x="854869" y="0"/>
                  </a:cubicBez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685800"/>
              <a:endParaRPr lang="zh-CN" altLang="en-US" sz="1015">
                <a:solidFill>
                  <a:prstClr val="white"/>
                </a:solidFill>
              </a:endParaRPr>
            </a:p>
          </p:txBody>
        </p:sp>
        <p:sp>
          <p:nvSpPr>
            <p:cNvPr id="35" name="矩形 22"/>
            <p:cNvSpPr/>
            <p:nvPr/>
          </p:nvSpPr>
          <p:spPr>
            <a:xfrm>
              <a:off x="4669631" y="3512125"/>
              <a:ext cx="2376488" cy="2376487"/>
            </a:xfrm>
            <a:custGeom>
              <a:avLst/>
              <a:gdLst/>
              <a:ahLst/>
              <a:cxnLst/>
              <a:rect l="l" t="t" r="r" b="b"/>
              <a:pathLst>
                <a:path w="2376488" h="2376487">
                  <a:moveTo>
                    <a:pt x="0" y="0"/>
                  </a:moveTo>
                  <a:cubicBezTo>
                    <a:pt x="1188244" y="0"/>
                    <a:pt x="1188244" y="0"/>
                    <a:pt x="1188244" y="0"/>
                  </a:cubicBezTo>
                  <a:cubicBezTo>
                    <a:pt x="1845521" y="0"/>
                    <a:pt x="2376488" y="530967"/>
                    <a:pt x="2376488" y="1188243"/>
                  </a:cubicBezTo>
                  <a:cubicBezTo>
                    <a:pt x="2376488" y="1845520"/>
                    <a:pt x="1845521" y="2376487"/>
                    <a:pt x="1188244" y="2376487"/>
                  </a:cubicBezTo>
                  <a:cubicBezTo>
                    <a:pt x="530967" y="2376487"/>
                    <a:pt x="0" y="1845520"/>
                    <a:pt x="0" y="1188243"/>
                  </a:cubicBezTo>
                  <a:cubicBezTo>
                    <a:pt x="0" y="0"/>
                    <a:pt x="0" y="0"/>
                    <a:pt x="0" y="0"/>
                  </a:cubicBez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685800"/>
              <a:endParaRPr lang="zh-CN" altLang="en-US" sz="1015">
                <a:solidFill>
                  <a:prstClr val="white"/>
                </a:solidFill>
              </a:endParaRPr>
            </a:p>
          </p:txBody>
        </p:sp>
        <p:sp>
          <p:nvSpPr>
            <p:cNvPr id="33" name="矩形 21"/>
            <p:cNvSpPr/>
            <p:nvPr/>
          </p:nvSpPr>
          <p:spPr>
            <a:xfrm>
              <a:off x="2743996" y="3497835"/>
              <a:ext cx="1709737" cy="1709738"/>
            </a:xfrm>
            <a:custGeom>
              <a:avLst/>
              <a:gdLst/>
              <a:ahLst/>
              <a:cxnLst/>
              <a:rect l="l" t="t" r="r" b="b"/>
              <a:pathLst>
                <a:path w="1709737" h="1709738">
                  <a:moveTo>
                    <a:pt x="854868" y="0"/>
                  </a:moveTo>
                  <a:cubicBezTo>
                    <a:pt x="1709737" y="0"/>
                    <a:pt x="1709737" y="0"/>
                    <a:pt x="1709737" y="0"/>
                  </a:cubicBezTo>
                  <a:cubicBezTo>
                    <a:pt x="1709737" y="854869"/>
                    <a:pt x="1709737" y="854869"/>
                    <a:pt x="1709737" y="854869"/>
                  </a:cubicBezTo>
                  <a:cubicBezTo>
                    <a:pt x="1709737" y="1327740"/>
                    <a:pt x="1327738" y="1709738"/>
                    <a:pt x="854868" y="1709738"/>
                  </a:cubicBezTo>
                  <a:cubicBezTo>
                    <a:pt x="381998" y="1709738"/>
                    <a:pt x="0" y="1327740"/>
                    <a:pt x="0" y="854869"/>
                  </a:cubicBezTo>
                  <a:cubicBezTo>
                    <a:pt x="0" y="381999"/>
                    <a:pt x="381998" y="0"/>
                    <a:pt x="854868" y="0"/>
                  </a:cubicBez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685800"/>
              <a:endParaRPr lang="zh-CN" altLang="en-US" sz="1015">
                <a:solidFill>
                  <a:prstClr val="white"/>
                </a:solidFill>
              </a:endParaRPr>
            </a:p>
          </p:txBody>
        </p:sp>
        <p:sp>
          <p:nvSpPr>
            <p:cNvPr id="31" name="Freeform 37"/>
            <p:cNvSpPr/>
            <p:nvPr/>
          </p:nvSpPr>
          <p:spPr bwMode="gray">
            <a:xfrm rot="10800000" flipV="1">
              <a:off x="2748756" y="1629350"/>
              <a:ext cx="1709738" cy="1709737"/>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685800"/>
              <a:endParaRPr lang="zh-CN" altLang="en-US" sz="1015" dirty="0">
                <a:solidFill>
                  <a:prstClr val="white"/>
                </a:solidFill>
              </a:endParaRPr>
            </a:p>
          </p:txBody>
        </p:sp>
      </p:grpSp>
      <p:sp>
        <p:nvSpPr>
          <p:cNvPr id="40" name="TextBox 8"/>
          <p:cNvSpPr txBox="1"/>
          <p:nvPr userDrawn="1"/>
        </p:nvSpPr>
        <p:spPr>
          <a:xfrm>
            <a:off x="8011158" y="3463476"/>
            <a:ext cx="658583" cy="461665"/>
          </a:xfrm>
          <a:prstGeom prst="rect">
            <a:avLst/>
          </a:prstGeom>
          <a:noFill/>
        </p:spPr>
        <p:txBody>
          <a:bodyPr wrap="square" rtlCol="0">
            <a:spAutoFit/>
          </a:bodyPr>
          <a:lstStyle/>
          <a:p>
            <a:pPr algn="ctr" defTabSz="685800"/>
            <a:r>
              <a:rPr lang="en-US" altLang="zh-CN" sz="2400" b="1" dirty="0">
                <a:solidFill>
                  <a:prstClr val="black">
                    <a:lumMod val="65000"/>
                    <a:lumOff val="35000"/>
                  </a:prstClr>
                </a:solidFill>
                <a:latin typeface="Stencil" pitchFamily="82" charset="0"/>
                <a:ea typeface="微软雅黑" panose="020B0503020204020204" pitchFamily="34" charset="-122"/>
              </a:rPr>
              <a:t>03</a:t>
            </a:r>
            <a:endParaRPr lang="zh-CN" altLang="en-US" sz="2400" b="1" dirty="0">
              <a:solidFill>
                <a:prstClr val="black">
                  <a:lumMod val="65000"/>
                  <a:lumOff val="35000"/>
                </a:prstClr>
              </a:solidFill>
              <a:latin typeface="Stencil" pitchFamily="82" charset="0"/>
              <a:ea typeface="微软雅黑" panose="020B0503020204020204" pitchFamily="34" charset="-122"/>
            </a:endParaRPr>
          </a:p>
        </p:txBody>
      </p:sp>
      <p:sp>
        <p:nvSpPr>
          <p:cNvPr id="41" name="TextBox 40"/>
          <p:cNvSpPr txBox="1"/>
          <p:nvPr userDrawn="1"/>
        </p:nvSpPr>
        <p:spPr>
          <a:xfrm>
            <a:off x="6358535" y="2812515"/>
            <a:ext cx="704040" cy="248209"/>
          </a:xfrm>
          <a:prstGeom prst="rect">
            <a:avLst/>
          </a:prstGeom>
          <a:noFill/>
        </p:spPr>
        <p:txBody>
          <a:bodyPr wrap="none" rtlCol="0">
            <a:spAutoFit/>
          </a:bodyPr>
          <a:lstStyle/>
          <a:p>
            <a:pPr algn="ctr" defTabSz="685800"/>
            <a:r>
              <a:rPr lang="zh-CN" altLang="en-US" sz="1015" b="1" dirty="0">
                <a:solidFill>
                  <a:prstClr val="white"/>
                </a:solidFill>
                <a:latin typeface="微软雅黑" panose="020B0503020204020204" pitchFamily="34" charset="-122"/>
                <a:ea typeface="微软雅黑" panose="020B0503020204020204" pitchFamily="34" charset="-122"/>
              </a:rPr>
              <a:t>社交礼仪</a:t>
            </a:r>
          </a:p>
        </p:txBody>
      </p:sp>
      <p:pic>
        <p:nvPicPr>
          <p:cNvPr id="42" name="Picture 4" descr="C:\Documents and Settings\t11318\桌面\图片2.jpg"/>
          <p:cNvPicPr>
            <a:picLocks noChangeAspect="1" noChangeArrowheads="1"/>
          </p:cNvPicPr>
          <p:nvPr userDrawn="1"/>
        </p:nvPicPr>
        <p:blipFill rotWithShape="1">
          <a:blip r:embed="rId2" cstate="screen"/>
          <a:srcRect/>
          <a:stretch>
            <a:fillRect/>
          </a:stretch>
        </p:blipFill>
        <p:spPr bwMode="auto">
          <a:xfrm>
            <a:off x="6493339" y="3111006"/>
            <a:ext cx="1269000" cy="1269000"/>
          </a:xfrm>
          <a:prstGeom prst="ellipse">
            <a:avLst/>
          </a:prstGeom>
          <a:blipFill dpi="0" rotWithShape="1">
            <a:blip r:embed="rId3" cstate="screen"/>
            <a:srcRect/>
            <a:stretch>
              <a:fillRect/>
            </a:stretch>
          </a:blipFill>
          <a:ln w="19050" cap="flat" cmpd="sng">
            <a:solidFill>
              <a:schemeClr val="bg1"/>
            </a:solidFill>
            <a:round/>
          </a:ln>
          <a:effectLst>
            <a:outerShdw blurRad="63500" sx="102000" sy="102000" algn="ctr" rotWithShape="0">
              <a:prstClr val="black">
                <a:alpha val="40000"/>
              </a:prstClr>
            </a:outerShdw>
          </a:effectLst>
        </p:spPr>
      </p:pic>
      <p:cxnSp>
        <p:nvCxnSpPr>
          <p:cNvPr id="43" name="直接连接符 42"/>
          <p:cNvCxnSpPr/>
          <p:nvPr userDrawn="1"/>
        </p:nvCxnSpPr>
        <p:spPr>
          <a:xfrm>
            <a:off x="401652" y="2862092"/>
            <a:ext cx="307388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userDrawn="1"/>
        </p:nvCxnSpPr>
        <p:spPr>
          <a:xfrm>
            <a:off x="401652" y="3267137"/>
            <a:ext cx="307388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nvCxnSpPr>
        <p:spPr>
          <a:xfrm>
            <a:off x="401652" y="3672182"/>
            <a:ext cx="307388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nvCxnSpPr>
        <p:spPr>
          <a:xfrm>
            <a:off x="401652" y="4077227"/>
            <a:ext cx="307388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矩形 46"/>
          <p:cNvSpPr/>
          <p:nvPr userDrawn="1"/>
        </p:nvSpPr>
        <p:spPr bwMode="auto">
          <a:xfrm>
            <a:off x="747458" y="2983605"/>
            <a:ext cx="162000" cy="162018"/>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650" dirty="0">
              <a:solidFill>
                <a:prstClr val="white"/>
              </a:solidFill>
              <a:latin typeface="微软雅黑" panose="020B0503020204020204" pitchFamily="34" charset="-122"/>
              <a:ea typeface="微软雅黑" panose="020B0503020204020204" pitchFamily="34" charset="-122"/>
            </a:endParaRPr>
          </a:p>
        </p:txBody>
      </p:sp>
      <p:sp>
        <p:nvSpPr>
          <p:cNvPr id="48" name="矩形 47"/>
          <p:cNvSpPr/>
          <p:nvPr userDrawn="1"/>
        </p:nvSpPr>
        <p:spPr bwMode="auto">
          <a:xfrm>
            <a:off x="747458" y="3388650"/>
            <a:ext cx="162000" cy="162018"/>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650" dirty="0">
              <a:solidFill>
                <a:prstClr val="white"/>
              </a:solidFill>
              <a:latin typeface="微软雅黑" panose="020B0503020204020204" pitchFamily="34" charset="-122"/>
              <a:ea typeface="微软雅黑" panose="020B0503020204020204" pitchFamily="34" charset="-122"/>
            </a:endParaRPr>
          </a:p>
        </p:txBody>
      </p:sp>
      <p:sp>
        <p:nvSpPr>
          <p:cNvPr id="49" name="矩形 48"/>
          <p:cNvSpPr/>
          <p:nvPr userDrawn="1"/>
        </p:nvSpPr>
        <p:spPr bwMode="auto">
          <a:xfrm>
            <a:off x="747458" y="3793695"/>
            <a:ext cx="162000" cy="162018"/>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650" dirty="0">
              <a:solidFill>
                <a:prstClr val="white"/>
              </a:solidFill>
              <a:latin typeface="微软雅黑" panose="020B0503020204020204" pitchFamily="34" charset="-122"/>
              <a:ea typeface="微软雅黑" panose="020B0503020204020204" pitchFamily="34" charset="-122"/>
            </a:endParaRPr>
          </a:p>
        </p:txBody>
      </p:sp>
      <p:sp>
        <p:nvSpPr>
          <p:cNvPr id="50" name="文本框 12"/>
          <p:cNvSpPr txBox="1"/>
          <p:nvPr userDrawn="1"/>
        </p:nvSpPr>
        <p:spPr>
          <a:xfrm>
            <a:off x="1017489" y="2926115"/>
            <a:ext cx="2458048" cy="248209"/>
          </a:xfrm>
          <a:prstGeom prst="rect">
            <a:avLst/>
          </a:prstGeom>
          <a:noFill/>
        </p:spPr>
        <p:txBody>
          <a:bodyPr wrap="square" rtlCol="0">
            <a:spAutoFit/>
          </a:bodyPr>
          <a:lstStyle/>
          <a:p>
            <a:pPr defTabSz="685800"/>
            <a:r>
              <a:rPr lang="zh-CN" altLang="en-US" sz="1015" b="1" dirty="0">
                <a:solidFill>
                  <a:prstClr val="black">
                    <a:lumMod val="65000"/>
                    <a:lumOff val="35000"/>
                  </a:prstClr>
                </a:solidFill>
                <a:latin typeface="微软雅黑" panose="020B0503020204020204" pitchFamily="34" charset="-122"/>
                <a:ea typeface="微软雅黑" panose="020B0503020204020204" pitchFamily="34" charset="-122"/>
              </a:rPr>
              <a:t>语言沟通</a:t>
            </a:r>
          </a:p>
        </p:txBody>
      </p:sp>
      <p:sp>
        <p:nvSpPr>
          <p:cNvPr id="51" name="文本框 13"/>
          <p:cNvSpPr txBox="1"/>
          <p:nvPr userDrawn="1"/>
        </p:nvSpPr>
        <p:spPr>
          <a:xfrm>
            <a:off x="1017489" y="3331159"/>
            <a:ext cx="2458048" cy="300082"/>
          </a:xfrm>
          <a:prstGeom prst="rect">
            <a:avLst/>
          </a:prstGeom>
          <a:noFill/>
        </p:spPr>
        <p:txBody>
          <a:bodyPr wrap="square" rtlCol="0">
            <a:spAutoFit/>
          </a:bodyPr>
          <a:lstStyle/>
          <a:p>
            <a:pPr defTabSz="685800"/>
            <a:r>
              <a:rPr lang="zh-CN" altLang="en-US" sz="1350" b="1" dirty="0">
                <a:solidFill>
                  <a:prstClr val="black">
                    <a:lumMod val="65000"/>
                    <a:lumOff val="35000"/>
                  </a:prstClr>
                </a:solidFill>
                <a:latin typeface="微软雅黑" panose="020B0503020204020204" pitchFamily="34" charset="-122"/>
                <a:ea typeface="微软雅黑" panose="020B0503020204020204" pitchFamily="34" charset="-122"/>
              </a:rPr>
              <a:t>电话礼仪</a:t>
            </a:r>
          </a:p>
        </p:txBody>
      </p:sp>
      <p:sp>
        <p:nvSpPr>
          <p:cNvPr id="52" name="文本框 14"/>
          <p:cNvSpPr txBox="1"/>
          <p:nvPr userDrawn="1"/>
        </p:nvSpPr>
        <p:spPr>
          <a:xfrm>
            <a:off x="1015145" y="3736204"/>
            <a:ext cx="2458048" cy="300082"/>
          </a:xfrm>
          <a:prstGeom prst="rect">
            <a:avLst/>
          </a:prstGeom>
          <a:noFill/>
        </p:spPr>
        <p:txBody>
          <a:bodyPr wrap="square" rtlCol="0">
            <a:spAutoFit/>
          </a:bodyPr>
          <a:lstStyle/>
          <a:p>
            <a:pPr defTabSz="685800"/>
            <a:r>
              <a:rPr lang="zh-CN" altLang="en-US" sz="1350" b="1" dirty="0">
                <a:solidFill>
                  <a:prstClr val="black">
                    <a:lumMod val="65000"/>
                    <a:lumOff val="35000"/>
                  </a:prstClr>
                </a:solidFill>
                <a:latin typeface="微软雅黑" panose="020B0503020204020204" pitchFamily="34" charset="-122"/>
                <a:ea typeface="微软雅黑" panose="020B0503020204020204" pitchFamily="34" charset="-122"/>
              </a:rPr>
              <a:t>餐宴礼仪</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4_两栏内容">
    <p:spTree>
      <p:nvGrpSpPr>
        <p:cNvPr id="1" name=""/>
        <p:cNvGrpSpPr/>
        <p:nvPr/>
      </p:nvGrpSpPr>
      <p:grpSpPr>
        <a:xfrm>
          <a:off x="0" y="0"/>
          <a:ext cx="0" cy="0"/>
          <a:chOff x="0" y="0"/>
          <a:chExt cx="0" cy="0"/>
        </a:xfrm>
      </p:grpSpPr>
      <p:sp>
        <p:nvSpPr>
          <p:cNvPr id="11" name="矩形 10"/>
          <p:cNvSpPr/>
          <p:nvPr userDrawn="1"/>
        </p:nvSpPr>
        <p:spPr>
          <a:xfrm>
            <a:off x="399762" y="410838"/>
            <a:ext cx="2268252" cy="324000"/>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650" dirty="0">
                <a:solidFill>
                  <a:prstClr val="white"/>
                </a:solidFill>
                <a:latin typeface="微软雅黑" panose="020B0503020204020204" pitchFamily="34" charset="-122"/>
                <a:ea typeface="微软雅黑" panose="020B0503020204020204" pitchFamily="34" charset="-122"/>
              </a:rPr>
              <a:t>  过渡页 </a:t>
            </a:r>
            <a:r>
              <a:rPr lang="en-US" altLang="zh-CN" sz="1650" dirty="0">
                <a:solidFill>
                  <a:prstClr val="white"/>
                </a:solidFill>
                <a:latin typeface="微软雅黑" panose="020B0503020204020204" pitchFamily="34" charset="-122"/>
                <a:ea typeface="微软雅黑" panose="020B0503020204020204" pitchFamily="34" charset="-122"/>
              </a:rPr>
              <a:t> </a:t>
            </a:r>
            <a:r>
              <a:rPr lang="en-US" altLang="zh-CN" sz="1200" dirty="0">
                <a:solidFill>
                  <a:prstClr val="white"/>
                </a:solidFill>
              </a:rPr>
              <a:t>TRANSITION PAGE </a:t>
            </a:r>
            <a:endParaRPr lang="zh-CN" altLang="en-US" sz="1200" dirty="0">
              <a:solidFill>
                <a:prstClr val="white"/>
              </a:solidFill>
            </a:endParaRPr>
          </a:p>
        </p:txBody>
      </p:sp>
      <p:sp>
        <p:nvSpPr>
          <p:cNvPr id="12" name="矩形 11"/>
          <p:cNvSpPr/>
          <p:nvPr userDrawn="1"/>
        </p:nvSpPr>
        <p:spPr>
          <a:xfrm>
            <a:off x="0" y="410837"/>
            <a:ext cx="381227" cy="324001"/>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34" name="Freeform 37"/>
          <p:cNvSpPr/>
          <p:nvPr userDrawn="1"/>
        </p:nvSpPr>
        <p:spPr bwMode="gray">
          <a:xfrm rot="10800000" flipH="1" flipV="1">
            <a:off x="6240562" y="1368901"/>
            <a:ext cx="1282304" cy="1282303"/>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dirty="0">
              <a:solidFill>
                <a:prstClr val="white"/>
              </a:solidFill>
            </a:endParaRPr>
          </a:p>
        </p:txBody>
      </p:sp>
      <p:sp>
        <p:nvSpPr>
          <p:cNvPr id="35" name="矩形 25"/>
          <p:cNvSpPr/>
          <p:nvPr userDrawn="1"/>
        </p:nvSpPr>
        <p:spPr>
          <a:xfrm>
            <a:off x="4798714" y="1368900"/>
            <a:ext cx="1282304" cy="1282304"/>
          </a:xfrm>
          <a:custGeom>
            <a:avLst/>
            <a:gdLst/>
            <a:ahLst/>
            <a:cxnLst/>
            <a:rect l="l" t="t" r="r" b="b"/>
            <a:pathLst>
              <a:path w="1709738" h="1709738">
                <a:moveTo>
                  <a:pt x="854869" y="0"/>
                </a:moveTo>
                <a:cubicBezTo>
                  <a:pt x="1327740" y="0"/>
                  <a:pt x="1709738" y="381999"/>
                  <a:pt x="1709738" y="854869"/>
                </a:cubicBezTo>
                <a:cubicBezTo>
                  <a:pt x="1709738" y="854883"/>
                  <a:pt x="1709738" y="858254"/>
                  <a:pt x="1709738" y="1709738"/>
                </a:cubicBezTo>
                <a:cubicBezTo>
                  <a:pt x="1709725" y="1709738"/>
                  <a:pt x="1706353" y="1709738"/>
                  <a:pt x="854869" y="1709738"/>
                </a:cubicBezTo>
                <a:cubicBezTo>
                  <a:pt x="381999" y="1709738"/>
                  <a:pt x="0" y="1327740"/>
                  <a:pt x="0" y="854869"/>
                </a:cubicBezTo>
                <a:cubicBezTo>
                  <a:pt x="0" y="381999"/>
                  <a:pt x="381999" y="0"/>
                  <a:pt x="854869" y="0"/>
                </a:cubicBez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a:solidFill>
                <a:prstClr val="white"/>
              </a:solidFill>
            </a:endParaRPr>
          </a:p>
        </p:txBody>
      </p:sp>
      <p:sp>
        <p:nvSpPr>
          <p:cNvPr id="36" name="矩形 26"/>
          <p:cNvSpPr/>
          <p:nvPr userDrawn="1"/>
        </p:nvSpPr>
        <p:spPr>
          <a:xfrm>
            <a:off x="4298653" y="2772391"/>
            <a:ext cx="1782365" cy="1782365"/>
          </a:xfrm>
          <a:custGeom>
            <a:avLst/>
            <a:gdLst/>
            <a:ahLst/>
            <a:cxnLst/>
            <a:rect l="l" t="t" r="r" b="b"/>
            <a:pathLst>
              <a:path w="2376487" h="2376487">
                <a:moveTo>
                  <a:pt x="1188244" y="0"/>
                </a:moveTo>
                <a:cubicBezTo>
                  <a:pt x="1188256" y="0"/>
                  <a:pt x="1192038" y="0"/>
                  <a:pt x="2376487" y="0"/>
                </a:cubicBezTo>
                <a:cubicBezTo>
                  <a:pt x="2376487" y="19"/>
                  <a:pt x="2376487" y="4713"/>
                  <a:pt x="2376487" y="1188244"/>
                </a:cubicBezTo>
                <a:cubicBezTo>
                  <a:pt x="2376487" y="1845520"/>
                  <a:pt x="1845520" y="2376487"/>
                  <a:pt x="1188244" y="2376487"/>
                </a:cubicBezTo>
                <a:cubicBezTo>
                  <a:pt x="530967" y="2376487"/>
                  <a:pt x="0" y="1845520"/>
                  <a:pt x="0" y="1188244"/>
                </a:cubicBezTo>
                <a:cubicBezTo>
                  <a:pt x="0" y="530967"/>
                  <a:pt x="530967" y="0"/>
                  <a:pt x="1188244" y="0"/>
                </a:cubicBez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a:solidFill>
                <a:prstClr val="white"/>
              </a:solidFill>
            </a:endParaRPr>
          </a:p>
        </p:txBody>
      </p:sp>
      <p:sp>
        <p:nvSpPr>
          <p:cNvPr id="37" name="矩形 27"/>
          <p:cNvSpPr/>
          <p:nvPr userDrawn="1"/>
        </p:nvSpPr>
        <p:spPr>
          <a:xfrm>
            <a:off x="6240562" y="2772390"/>
            <a:ext cx="1282304" cy="1282304"/>
          </a:xfrm>
          <a:custGeom>
            <a:avLst/>
            <a:gdLst/>
            <a:ahLst/>
            <a:cxnLst/>
            <a:rect l="l" t="t" r="r" b="b"/>
            <a:pathLst>
              <a:path w="1709738" h="1709738">
                <a:moveTo>
                  <a:pt x="0" y="0"/>
                </a:moveTo>
                <a:cubicBezTo>
                  <a:pt x="14" y="0"/>
                  <a:pt x="3385" y="0"/>
                  <a:pt x="854869" y="0"/>
                </a:cubicBezTo>
                <a:cubicBezTo>
                  <a:pt x="1327739" y="0"/>
                  <a:pt x="1709738" y="381998"/>
                  <a:pt x="1709738" y="854869"/>
                </a:cubicBezTo>
                <a:cubicBezTo>
                  <a:pt x="1709738" y="1327740"/>
                  <a:pt x="1327739" y="1709738"/>
                  <a:pt x="854869" y="1709738"/>
                </a:cubicBezTo>
                <a:cubicBezTo>
                  <a:pt x="381998" y="1709738"/>
                  <a:pt x="0" y="1327740"/>
                  <a:pt x="0" y="854869"/>
                </a:cubicBezTo>
                <a:cubicBezTo>
                  <a:pt x="0" y="854855"/>
                  <a:pt x="0" y="851340"/>
                  <a:pt x="0" y="0"/>
                </a:cubicBez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a:solidFill>
                <a:prstClr val="white"/>
              </a:solidFill>
            </a:endParaRPr>
          </a:p>
        </p:txBody>
      </p:sp>
      <p:sp>
        <p:nvSpPr>
          <p:cNvPr id="42" name="TextBox 8"/>
          <p:cNvSpPr txBox="1"/>
          <p:nvPr userDrawn="1"/>
        </p:nvSpPr>
        <p:spPr>
          <a:xfrm>
            <a:off x="3636760" y="3463229"/>
            <a:ext cx="658583" cy="461665"/>
          </a:xfrm>
          <a:prstGeom prst="rect">
            <a:avLst/>
          </a:prstGeom>
          <a:noFill/>
        </p:spPr>
        <p:txBody>
          <a:bodyPr wrap="square" rtlCol="0">
            <a:spAutoFit/>
          </a:bodyPr>
          <a:lstStyle/>
          <a:p>
            <a:pPr algn="ctr" defTabSz="685800"/>
            <a:r>
              <a:rPr lang="en-US" altLang="zh-CN" sz="2400" b="1" dirty="0">
                <a:solidFill>
                  <a:prstClr val="black">
                    <a:lumMod val="65000"/>
                    <a:lumOff val="35000"/>
                  </a:prstClr>
                </a:solidFill>
                <a:latin typeface="Stencil" pitchFamily="82" charset="0"/>
                <a:ea typeface="微软雅黑" panose="020B0503020204020204" pitchFamily="34" charset="-122"/>
              </a:rPr>
              <a:t>04</a:t>
            </a:r>
            <a:endParaRPr lang="zh-CN" altLang="en-US" sz="2400" b="1" dirty="0">
              <a:solidFill>
                <a:prstClr val="black">
                  <a:lumMod val="65000"/>
                  <a:lumOff val="35000"/>
                </a:prstClr>
              </a:solidFill>
              <a:latin typeface="Stencil" pitchFamily="82" charset="0"/>
              <a:ea typeface="微软雅黑" panose="020B0503020204020204" pitchFamily="34" charset="-122"/>
            </a:endParaRPr>
          </a:p>
        </p:txBody>
      </p:sp>
      <p:pic>
        <p:nvPicPr>
          <p:cNvPr id="43" name="Picture 3" descr="F:\360云盘\02-个人资料\！PPT图片及版面资源\05-PPT精选插图\02-商务类\01-商务综合\sy_20111207231959434010.jpg"/>
          <p:cNvPicPr>
            <a:picLocks noChangeAspect="1" noChangeArrowheads="1"/>
          </p:cNvPicPr>
          <p:nvPr userDrawn="1"/>
        </p:nvPicPr>
        <p:blipFill rotWithShape="1">
          <a:blip r:embed="rId2" cstate="screen"/>
          <a:srcRect/>
          <a:stretch>
            <a:fillRect/>
          </a:stretch>
        </p:blipFill>
        <p:spPr bwMode="auto">
          <a:xfrm>
            <a:off x="4512979" y="3111006"/>
            <a:ext cx="1269000" cy="1269000"/>
          </a:xfrm>
          <a:prstGeom prst="ellipse">
            <a:avLst/>
          </a:prstGeom>
          <a:blipFill dpi="0" rotWithShape="1">
            <a:blip r:embed="rId3" cstate="screen"/>
            <a:srcRect/>
            <a:stretch>
              <a:fillRect/>
            </a:stretch>
          </a:blipFill>
          <a:ln w="19050" cap="flat" cmpd="sng">
            <a:solidFill>
              <a:schemeClr val="bg1"/>
            </a:solidFill>
            <a:round/>
          </a:ln>
          <a:effectLst>
            <a:outerShdw blurRad="63500" sx="102000" sy="102000" algn="ctr" rotWithShape="0">
              <a:prstClr val="black">
                <a:alpha val="40000"/>
              </a:prstClr>
            </a:outerShdw>
          </a:effectLst>
        </p:spPr>
      </p:pic>
      <p:sp>
        <p:nvSpPr>
          <p:cNvPr id="45" name="TextBox 44"/>
          <p:cNvSpPr txBox="1"/>
          <p:nvPr userDrawn="1"/>
        </p:nvSpPr>
        <p:spPr>
          <a:xfrm>
            <a:off x="5268768" y="2812515"/>
            <a:ext cx="704040" cy="248209"/>
          </a:xfrm>
          <a:prstGeom prst="rect">
            <a:avLst/>
          </a:prstGeom>
          <a:noFill/>
        </p:spPr>
        <p:txBody>
          <a:bodyPr wrap="none" rtlCol="0">
            <a:spAutoFit/>
          </a:bodyPr>
          <a:lstStyle/>
          <a:p>
            <a:pPr algn="ctr" defTabSz="685800"/>
            <a:r>
              <a:rPr lang="zh-CN" altLang="en-US" sz="1015" b="1" dirty="0">
                <a:solidFill>
                  <a:prstClr val="white"/>
                </a:solidFill>
                <a:latin typeface="微软雅黑" panose="020B0503020204020204" pitchFamily="34" charset="-122"/>
                <a:ea typeface="微软雅黑" panose="020B0503020204020204" pitchFamily="34" charset="-122"/>
              </a:rPr>
              <a:t>商务礼仪</a:t>
            </a:r>
          </a:p>
        </p:txBody>
      </p:sp>
      <p:cxnSp>
        <p:nvCxnSpPr>
          <p:cNvPr id="46" name="直接连接符 45"/>
          <p:cNvCxnSpPr/>
          <p:nvPr userDrawn="1"/>
        </p:nvCxnSpPr>
        <p:spPr>
          <a:xfrm>
            <a:off x="401652" y="2862092"/>
            <a:ext cx="307388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nvCxnSpPr>
        <p:spPr>
          <a:xfrm>
            <a:off x="401652" y="3267137"/>
            <a:ext cx="307388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a:off x="401652" y="3672182"/>
            <a:ext cx="307388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userDrawn="1"/>
        </p:nvCxnSpPr>
        <p:spPr>
          <a:xfrm>
            <a:off x="401652" y="4077227"/>
            <a:ext cx="307388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0" name="矩形 49"/>
          <p:cNvSpPr/>
          <p:nvPr userDrawn="1"/>
        </p:nvSpPr>
        <p:spPr bwMode="auto">
          <a:xfrm>
            <a:off x="747458" y="2983605"/>
            <a:ext cx="162000" cy="162018"/>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650" dirty="0">
              <a:solidFill>
                <a:prstClr val="white"/>
              </a:solidFill>
              <a:latin typeface="微软雅黑" panose="020B0503020204020204" pitchFamily="34" charset="-122"/>
              <a:ea typeface="微软雅黑" panose="020B0503020204020204" pitchFamily="34" charset="-122"/>
            </a:endParaRPr>
          </a:p>
        </p:txBody>
      </p:sp>
      <p:sp>
        <p:nvSpPr>
          <p:cNvPr id="51" name="矩形 50"/>
          <p:cNvSpPr/>
          <p:nvPr userDrawn="1"/>
        </p:nvSpPr>
        <p:spPr bwMode="auto">
          <a:xfrm>
            <a:off x="747458" y="3388650"/>
            <a:ext cx="162000" cy="162018"/>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650" dirty="0">
              <a:solidFill>
                <a:prstClr val="white"/>
              </a:solidFill>
              <a:latin typeface="微软雅黑" panose="020B0503020204020204" pitchFamily="34" charset="-122"/>
              <a:ea typeface="微软雅黑" panose="020B0503020204020204" pitchFamily="34" charset="-122"/>
            </a:endParaRPr>
          </a:p>
        </p:txBody>
      </p:sp>
      <p:sp>
        <p:nvSpPr>
          <p:cNvPr id="52" name="矩形 51"/>
          <p:cNvSpPr/>
          <p:nvPr userDrawn="1"/>
        </p:nvSpPr>
        <p:spPr bwMode="auto">
          <a:xfrm>
            <a:off x="747458" y="3793695"/>
            <a:ext cx="162000" cy="162018"/>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650" dirty="0">
              <a:solidFill>
                <a:prstClr val="white"/>
              </a:solidFill>
              <a:latin typeface="微软雅黑" panose="020B0503020204020204" pitchFamily="34" charset="-122"/>
              <a:ea typeface="微软雅黑" panose="020B0503020204020204" pitchFamily="34" charset="-122"/>
            </a:endParaRPr>
          </a:p>
        </p:txBody>
      </p:sp>
      <p:sp>
        <p:nvSpPr>
          <p:cNvPr id="53" name="文本框 12"/>
          <p:cNvSpPr txBox="1"/>
          <p:nvPr userDrawn="1"/>
        </p:nvSpPr>
        <p:spPr>
          <a:xfrm>
            <a:off x="1017489" y="2926115"/>
            <a:ext cx="2458048" cy="248209"/>
          </a:xfrm>
          <a:prstGeom prst="rect">
            <a:avLst/>
          </a:prstGeom>
          <a:noFill/>
        </p:spPr>
        <p:txBody>
          <a:bodyPr wrap="square" rtlCol="0">
            <a:spAutoFit/>
          </a:bodyPr>
          <a:lstStyle/>
          <a:p>
            <a:pPr defTabSz="685800"/>
            <a:r>
              <a:rPr lang="zh-CN" altLang="en-US" sz="1015" b="1" dirty="0">
                <a:solidFill>
                  <a:prstClr val="black">
                    <a:lumMod val="65000"/>
                    <a:lumOff val="35000"/>
                  </a:prstClr>
                </a:solidFill>
                <a:latin typeface="微软雅黑" panose="020B0503020204020204" pitchFamily="34" charset="-122"/>
                <a:ea typeface="微软雅黑" panose="020B0503020204020204" pitchFamily="34" charset="-122"/>
              </a:rPr>
              <a:t>见面礼仪</a:t>
            </a:r>
          </a:p>
        </p:txBody>
      </p:sp>
      <p:sp>
        <p:nvSpPr>
          <p:cNvPr id="54" name="文本框 13"/>
          <p:cNvSpPr txBox="1"/>
          <p:nvPr userDrawn="1"/>
        </p:nvSpPr>
        <p:spPr>
          <a:xfrm>
            <a:off x="1017489" y="3331159"/>
            <a:ext cx="2458048" cy="300082"/>
          </a:xfrm>
          <a:prstGeom prst="rect">
            <a:avLst/>
          </a:prstGeom>
          <a:noFill/>
        </p:spPr>
        <p:txBody>
          <a:bodyPr wrap="square" rtlCol="0">
            <a:spAutoFit/>
          </a:bodyPr>
          <a:lstStyle/>
          <a:p>
            <a:pPr defTabSz="685800"/>
            <a:r>
              <a:rPr lang="zh-CN" altLang="en-US" sz="1350" b="1" dirty="0">
                <a:solidFill>
                  <a:prstClr val="black">
                    <a:lumMod val="65000"/>
                    <a:lumOff val="35000"/>
                  </a:prstClr>
                </a:solidFill>
                <a:latin typeface="微软雅黑" panose="020B0503020204020204" pitchFamily="34" charset="-122"/>
                <a:ea typeface="微软雅黑" panose="020B0503020204020204" pitchFamily="34" charset="-122"/>
              </a:rPr>
              <a:t>邮件礼仪</a:t>
            </a:r>
          </a:p>
        </p:txBody>
      </p:sp>
      <p:sp>
        <p:nvSpPr>
          <p:cNvPr id="55" name="文本框 14"/>
          <p:cNvSpPr txBox="1"/>
          <p:nvPr userDrawn="1"/>
        </p:nvSpPr>
        <p:spPr>
          <a:xfrm>
            <a:off x="1015145" y="3736204"/>
            <a:ext cx="2458048" cy="300082"/>
          </a:xfrm>
          <a:prstGeom prst="rect">
            <a:avLst/>
          </a:prstGeom>
          <a:noFill/>
        </p:spPr>
        <p:txBody>
          <a:bodyPr wrap="square" rtlCol="0">
            <a:spAutoFit/>
          </a:bodyPr>
          <a:lstStyle/>
          <a:p>
            <a:pPr defTabSz="685800"/>
            <a:r>
              <a:rPr lang="zh-CN" altLang="en-US" sz="1350" b="1" dirty="0">
                <a:solidFill>
                  <a:prstClr val="black">
                    <a:lumMod val="65000"/>
                    <a:lumOff val="35000"/>
                  </a:prstClr>
                </a:solidFill>
                <a:latin typeface="微软雅黑" panose="020B0503020204020204" pitchFamily="34" charset="-122"/>
                <a:ea typeface="微软雅黑" panose="020B0503020204020204" pitchFamily="34" charset="-122"/>
              </a:rPr>
              <a:t>位置礼仪</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两栏内容">
    <p:spTree>
      <p:nvGrpSpPr>
        <p:cNvPr id="1" name=""/>
        <p:cNvGrpSpPr/>
        <p:nvPr/>
      </p:nvGrpSpPr>
      <p:grpSpPr>
        <a:xfrm>
          <a:off x="0" y="0"/>
          <a:ext cx="0" cy="0"/>
          <a:chOff x="0" y="0"/>
          <a:chExt cx="0" cy="0"/>
        </a:xfrm>
      </p:grpSpPr>
      <p:sp>
        <p:nvSpPr>
          <p:cNvPr id="11" name="矩形 10"/>
          <p:cNvSpPr/>
          <p:nvPr userDrawn="1"/>
        </p:nvSpPr>
        <p:spPr>
          <a:xfrm>
            <a:off x="399762" y="410838"/>
            <a:ext cx="2268252" cy="324000"/>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650" dirty="0">
                <a:solidFill>
                  <a:prstClr val="white"/>
                </a:solidFill>
                <a:latin typeface="微软雅黑" panose="020B0503020204020204" pitchFamily="34" charset="-122"/>
                <a:ea typeface="微软雅黑" panose="020B0503020204020204" pitchFamily="34" charset="-122"/>
              </a:rPr>
              <a:t>  过渡页 </a:t>
            </a:r>
            <a:r>
              <a:rPr lang="en-US" altLang="zh-CN" sz="1650" dirty="0">
                <a:solidFill>
                  <a:prstClr val="white"/>
                </a:solidFill>
                <a:latin typeface="微软雅黑" panose="020B0503020204020204" pitchFamily="34" charset="-122"/>
                <a:ea typeface="微软雅黑" panose="020B0503020204020204" pitchFamily="34" charset="-122"/>
              </a:rPr>
              <a:t> </a:t>
            </a:r>
            <a:r>
              <a:rPr lang="en-US" altLang="zh-CN" sz="1200" dirty="0">
                <a:solidFill>
                  <a:prstClr val="white"/>
                </a:solidFill>
              </a:rPr>
              <a:t>TRANSITION PAGE </a:t>
            </a:r>
            <a:endParaRPr lang="zh-CN" altLang="en-US" sz="1200" dirty="0">
              <a:solidFill>
                <a:prstClr val="white"/>
              </a:solidFill>
            </a:endParaRPr>
          </a:p>
        </p:txBody>
      </p:sp>
      <p:sp>
        <p:nvSpPr>
          <p:cNvPr id="12" name="矩形 11"/>
          <p:cNvSpPr/>
          <p:nvPr userDrawn="1"/>
        </p:nvSpPr>
        <p:spPr>
          <a:xfrm>
            <a:off x="0" y="410837"/>
            <a:ext cx="381227" cy="324001"/>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27" name="矩形 1"/>
          <p:cNvSpPr/>
          <p:nvPr/>
        </p:nvSpPr>
        <p:spPr>
          <a:xfrm>
            <a:off x="6238442" y="1371517"/>
            <a:ext cx="1282304" cy="1282303"/>
          </a:xfrm>
          <a:custGeom>
            <a:avLst/>
            <a:gdLst/>
            <a:ahLst/>
            <a:cxnLst/>
            <a:rect l="l" t="t" r="r" b="b"/>
            <a:pathLst>
              <a:path w="1709739" h="1709737">
                <a:moveTo>
                  <a:pt x="854869" y="0"/>
                </a:moveTo>
                <a:cubicBezTo>
                  <a:pt x="1327740" y="0"/>
                  <a:pt x="1709739" y="381998"/>
                  <a:pt x="1709739" y="854868"/>
                </a:cubicBezTo>
                <a:cubicBezTo>
                  <a:pt x="1709739" y="1327738"/>
                  <a:pt x="1327740" y="1709737"/>
                  <a:pt x="854869" y="1709737"/>
                </a:cubicBezTo>
                <a:cubicBezTo>
                  <a:pt x="0" y="1709737"/>
                  <a:pt x="0" y="1709737"/>
                  <a:pt x="0" y="1709737"/>
                </a:cubicBezTo>
                <a:cubicBezTo>
                  <a:pt x="0" y="854868"/>
                  <a:pt x="0" y="854868"/>
                  <a:pt x="0" y="854868"/>
                </a:cubicBezTo>
                <a:cubicBezTo>
                  <a:pt x="0" y="381998"/>
                  <a:pt x="381999" y="0"/>
                  <a:pt x="854869" y="0"/>
                </a:cubicBez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a:solidFill>
                <a:prstClr val="white"/>
              </a:solidFill>
            </a:endParaRPr>
          </a:p>
        </p:txBody>
      </p:sp>
      <p:sp>
        <p:nvSpPr>
          <p:cNvPr id="30" name="矩形 16"/>
          <p:cNvSpPr/>
          <p:nvPr/>
        </p:nvSpPr>
        <p:spPr>
          <a:xfrm>
            <a:off x="6234870" y="2783002"/>
            <a:ext cx="1282303" cy="1282304"/>
          </a:xfrm>
          <a:custGeom>
            <a:avLst/>
            <a:gdLst/>
            <a:ahLst/>
            <a:cxnLst/>
            <a:rect l="l" t="t" r="r" b="b"/>
            <a:pathLst>
              <a:path w="1709737" h="1709738">
                <a:moveTo>
                  <a:pt x="0" y="0"/>
                </a:moveTo>
                <a:cubicBezTo>
                  <a:pt x="854868" y="0"/>
                  <a:pt x="854868" y="0"/>
                  <a:pt x="854868" y="0"/>
                </a:cubicBezTo>
                <a:cubicBezTo>
                  <a:pt x="1327738" y="0"/>
                  <a:pt x="1709737" y="381998"/>
                  <a:pt x="1709737" y="854869"/>
                </a:cubicBezTo>
                <a:cubicBezTo>
                  <a:pt x="1709737" y="1327740"/>
                  <a:pt x="1327738" y="1709738"/>
                  <a:pt x="854868" y="1709738"/>
                </a:cubicBezTo>
                <a:cubicBezTo>
                  <a:pt x="381998" y="1709738"/>
                  <a:pt x="0" y="1327740"/>
                  <a:pt x="0" y="854869"/>
                </a:cubicBezTo>
                <a:cubicBezTo>
                  <a:pt x="0" y="0"/>
                  <a:pt x="0" y="0"/>
                  <a:pt x="0" y="0"/>
                </a:cubicBez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a:solidFill>
                <a:prstClr val="white"/>
              </a:solidFill>
            </a:endParaRPr>
          </a:p>
        </p:txBody>
      </p:sp>
      <p:sp>
        <p:nvSpPr>
          <p:cNvPr id="33" name="矩形 17"/>
          <p:cNvSpPr/>
          <p:nvPr/>
        </p:nvSpPr>
        <p:spPr>
          <a:xfrm>
            <a:off x="4795404" y="2791337"/>
            <a:ext cx="1282304" cy="1282304"/>
          </a:xfrm>
          <a:custGeom>
            <a:avLst/>
            <a:gdLst/>
            <a:ahLst/>
            <a:cxnLst/>
            <a:rect l="l" t="t" r="r" b="b"/>
            <a:pathLst>
              <a:path w="1709738" h="1709738">
                <a:moveTo>
                  <a:pt x="854869" y="0"/>
                </a:moveTo>
                <a:cubicBezTo>
                  <a:pt x="1709738" y="0"/>
                  <a:pt x="1709738" y="0"/>
                  <a:pt x="1709738" y="0"/>
                </a:cubicBezTo>
                <a:cubicBezTo>
                  <a:pt x="1709738" y="854869"/>
                  <a:pt x="1709738" y="854869"/>
                  <a:pt x="1709738" y="854869"/>
                </a:cubicBezTo>
                <a:cubicBezTo>
                  <a:pt x="1709738" y="1327739"/>
                  <a:pt x="1327739" y="1709738"/>
                  <a:pt x="854869" y="1709738"/>
                </a:cubicBezTo>
                <a:cubicBezTo>
                  <a:pt x="381998" y="1709738"/>
                  <a:pt x="0" y="1327739"/>
                  <a:pt x="0" y="854869"/>
                </a:cubicBezTo>
                <a:cubicBezTo>
                  <a:pt x="0" y="381999"/>
                  <a:pt x="381998" y="0"/>
                  <a:pt x="854869" y="0"/>
                </a:cubicBez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a:solidFill>
                <a:prstClr val="white"/>
              </a:solidFill>
            </a:endParaRPr>
          </a:p>
        </p:txBody>
      </p:sp>
      <p:sp>
        <p:nvSpPr>
          <p:cNvPr id="36" name="Freeform 35"/>
          <p:cNvSpPr/>
          <p:nvPr/>
        </p:nvSpPr>
        <p:spPr bwMode="gray">
          <a:xfrm flipH="1">
            <a:off x="4294152" y="870859"/>
            <a:ext cx="1782365" cy="1782366"/>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endParaRPr lang="zh-CN" altLang="en-US" sz="1015" dirty="0">
              <a:solidFill>
                <a:prstClr val="white"/>
              </a:solidFill>
            </a:endParaRPr>
          </a:p>
        </p:txBody>
      </p:sp>
      <p:sp>
        <p:nvSpPr>
          <p:cNvPr id="41" name="TextBox 8"/>
          <p:cNvSpPr txBox="1"/>
          <p:nvPr userDrawn="1"/>
        </p:nvSpPr>
        <p:spPr>
          <a:xfrm>
            <a:off x="3636760" y="1543346"/>
            <a:ext cx="658583" cy="461665"/>
          </a:xfrm>
          <a:prstGeom prst="rect">
            <a:avLst/>
          </a:prstGeom>
          <a:noFill/>
        </p:spPr>
        <p:txBody>
          <a:bodyPr wrap="square" rtlCol="0">
            <a:spAutoFit/>
          </a:bodyPr>
          <a:lstStyle/>
          <a:p>
            <a:pPr algn="ctr" defTabSz="685800"/>
            <a:r>
              <a:rPr lang="en-US" altLang="zh-CN" sz="2400" b="1" dirty="0">
                <a:solidFill>
                  <a:prstClr val="black">
                    <a:lumMod val="65000"/>
                    <a:lumOff val="35000"/>
                  </a:prstClr>
                </a:solidFill>
                <a:latin typeface="Stencil" pitchFamily="82" charset="0"/>
                <a:ea typeface="微软雅黑" panose="020B0503020204020204" pitchFamily="34" charset="-122"/>
              </a:rPr>
              <a:t>01</a:t>
            </a:r>
            <a:endParaRPr lang="zh-CN" altLang="en-US" sz="2400" b="1" dirty="0">
              <a:solidFill>
                <a:prstClr val="black">
                  <a:lumMod val="65000"/>
                  <a:lumOff val="35000"/>
                </a:prstClr>
              </a:solidFill>
              <a:latin typeface="Stencil" pitchFamily="82" charset="0"/>
              <a:ea typeface="微软雅黑" panose="020B0503020204020204" pitchFamily="34" charset="-122"/>
            </a:endParaRPr>
          </a:p>
        </p:txBody>
      </p:sp>
      <p:sp>
        <p:nvSpPr>
          <p:cNvPr id="42" name="TextBox 41"/>
          <p:cNvSpPr txBox="1"/>
          <p:nvPr userDrawn="1"/>
        </p:nvSpPr>
        <p:spPr>
          <a:xfrm>
            <a:off x="5268768" y="2352584"/>
            <a:ext cx="704040" cy="248209"/>
          </a:xfrm>
          <a:prstGeom prst="rect">
            <a:avLst/>
          </a:prstGeom>
          <a:noFill/>
        </p:spPr>
        <p:txBody>
          <a:bodyPr wrap="none" rtlCol="0">
            <a:spAutoFit/>
          </a:bodyPr>
          <a:lstStyle/>
          <a:p>
            <a:pPr algn="ctr" defTabSz="685800"/>
            <a:r>
              <a:rPr lang="zh-CN" altLang="en-US" sz="1015" b="1" dirty="0">
                <a:solidFill>
                  <a:prstClr val="white"/>
                </a:solidFill>
                <a:latin typeface="微软雅黑" panose="020B0503020204020204" pitchFamily="34" charset="-122"/>
                <a:ea typeface="微软雅黑" panose="020B0503020204020204" pitchFamily="34" charset="-122"/>
              </a:rPr>
              <a:t>礼仪概述</a:t>
            </a:r>
          </a:p>
        </p:txBody>
      </p:sp>
      <p:pic>
        <p:nvPicPr>
          <p:cNvPr id="43" name="Picture 2" descr="F:\360云盘\03-doing\110219_1312885192182.jpg"/>
          <p:cNvPicPr>
            <a:picLocks noChangeAspect="1" noChangeArrowheads="1"/>
          </p:cNvPicPr>
          <p:nvPr userDrawn="1"/>
        </p:nvPicPr>
        <p:blipFill rotWithShape="1">
          <a:blip r:embed="rId2" cstate="screen"/>
          <a:srcRect/>
          <a:stretch>
            <a:fillRect/>
          </a:stretch>
        </p:blipFill>
        <p:spPr bwMode="auto">
          <a:xfrm>
            <a:off x="4512979" y="1038050"/>
            <a:ext cx="1269000" cy="1269000"/>
          </a:xfrm>
          <a:prstGeom prst="ellipse">
            <a:avLst/>
          </a:prstGeom>
          <a:blipFill dpi="0" rotWithShape="1">
            <a:blip r:embed="rId3" cstate="screen"/>
            <a:srcRect/>
            <a:stretch>
              <a:fillRect/>
            </a:stretch>
          </a:blipFill>
          <a:ln w="19050" cap="flat" cmpd="sng">
            <a:solidFill>
              <a:schemeClr val="bg1"/>
            </a:solidFill>
            <a:round/>
          </a:ln>
          <a:effectLst>
            <a:outerShdw blurRad="63500" sx="102000" sy="102000" algn="ctr" rotWithShape="0">
              <a:prstClr val="black">
                <a:alpha val="40000"/>
              </a:prstClr>
            </a:outerShdw>
          </a:effectLst>
        </p:spPr>
      </p:pic>
      <p:cxnSp>
        <p:nvCxnSpPr>
          <p:cNvPr id="44" name="直接连接符 43"/>
          <p:cNvCxnSpPr/>
          <p:nvPr userDrawn="1"/>
        </p:nvCxnSpPr>
        <p:spPr>
          <a:xfrm>
            <a:off x="401652" y="2862092"/>
            <a:ext cx="307388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nvCxnSpPr>
        <p:spPr>
          <a:xfrm>
            <a:off x="401652" y="3267137"/>
            <a:ext cx="307388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nvCxnSpPr>
        <p:spPr>
          <a:xfrm>
            <a:off x="401652" y="3672182"/>
            <a:ext cx="307388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nvCxnSpPr>
        <p:spPr>
          <a:xfrm>
            <a:off x="401652" y="4077227"/>
            <a:ext cx="307388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矩形 47"/>
          <p:cNvSpPr/>
          <p:nvPr userDrawn="1"/>
        </p:nvSpPr>
        <p:spPr bwMode="auto">
          <a:xfrm>
            <a:off x="747458" y="2983605"/>
            <a:ext cx="162000" cy="162018"/>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650" dirty="0">
              <a:solidFill>
                <a:prstClr val="white"/>
              </a:solidFill>
              <a:latin typeface="微软雅黑" panose="020B0503020204020204" pitchFamily="34" charset="-122"/>
              <a:ea typeface="微软雅黑" panose="020B0503020204020204" pitchFamily="34" charset="-122"/>
            </a:endParaRPr>
          </a:p>
        </p:txBody>
      </p:sp>
      <p:sp>
        <p:nvSpPr>
          <p:cNvPr id="49" name="矩形 48"/>
          <p:cNvSpPr/>
          <p:nvPr userDrawn="1"/>
        </p:nvSpPr>
        <p:spPr bwMode="auto">
          <a:xfrm>
            <a:off x="747458" y="3388650"/>
            <a:ext cx="162000" cy="162018"/>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650" dirty="0">
              <a:solidFill>
                <a:prstClr val="white"/>
              </a:solidFill>
              <a:latin typeface="微软雅黑" panose="020B0503020204020204" pitchFamily="34" charset="-122"/>
              <a:ea typeface="微软雅黑" panose="020B0503020204020204" pitchFamily="34" charset="-122"/>
            </a:endParaRPr>
          </a:p>
        </p:txBody>
      </p:sp>
      <p:sp>
        <p:nvSpPr>
          <p:cNvPr id="50" name="矩形 49"/>
          <p:cNvSpPr/>
          <p:nvPr userDrawn="1"/>
        </p:nvSpPr>
        <p:spPr bwMode="auto">
          <a:xfrm>
            <a:off x="747458" y="3793695"/>
            <a:ext cx="162000" cy="162018"/>
          </a:xfrm>
          <a:prstGeom prst="rect">
            <a:avLst/>
          </a:prstGeom>
          <a:solidFill>
            <a:srgbClr val="323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650" dirty="0">
              <a:solidFill>
                <a:prstClr val="white"/>
              </a:solidFill>
              <a:latin typeface="微软雅黑" panose="020B0503020204020204" pitchFamily="34" charset="-122"/>
              <a:ea typeface="微软雅黑" panose="020B0503020204020204" pitchFamily="34" charset="-122"/>
            </a:endParaRPr>
          </a:p>
        </p:txBody>
      </p:sp>
      <p:sp>
        <p:nvSpPr>
          <p:cNvPr id="51" name="文本框 12"/>
          <p:cNvSpPr txBox="1"/>
          <p:nvPr userDrawn="1"/>
        </p:nvSpPr>
        <p:spPr>
          <a:xfrm>
            <a:off x="1017489" y="2926115"/>
            <a:ext cx="2458048" cy="248209"/>
          </a:xfrm>
          <a:prstGeom prst="rect">
            <a:avLst/>
          </a:prstGeom>
          <a:noFill/>
        </p:spPr>
        <p:txBody>
          <a:bodyPr wrap="square" rtlCol="0">
            <a:spAutoFit/>
          </a:bodyPr>
          <a:lstStyle/>
          <a:p>
            <a:pPr defTabSz="685800"/>
            <a:r>
              <a:rPr lang="zh-CN" altLang="en-US" sz="1015" b="1" dirty="0">
                <a:solidFill>
                  <a:prstClr val="black">
                    <a:lumMod val="65000"/>
                    <a:lumOff val="35000"/>
                  </a:prstClr>
                </a:solidFill>
                <a:latin typeface="微软雅黑" panose="020B0503020204020204" pitchFamily="34" charset="-122"/>
                <a:ea typeface="微软雅黑" panose="020B0503020204020204" pitchFamily="34" charset="-122"/>
              </a:rPr>
              <a:t>礼仪现状</a:t>
            </a:r>
          </a:p>
        </p:txBody>
      </p:sp>
      <p:sp>
        <p:nvSpPr>
          <p:cNvPr id="52" name="文本框 13"/>
          <p:cNvSpPr txBox="1"/>
          <p:nvPr userDrawn="1"/>
        </p:nvSpPr>
        <p:spPr>
          <a:xfrm>
            <a:off x="1017489" y="3331159"/>
            <a:ext cx="2458048" cy="300082"/>
          </a:xfrm>
          <a:prstGeom prst="rect">
            <a:avLst/>
          </a:prstGeom>
          <a:noFill/>
        </p:spPr>
        <p:txBody>
          <a:bodyPr wrap="square" rtlCol="0">
            <a:spAutoFit/>
          </a:bodyPr>
          <a:lstStyle/>
          <a:p>
            <a:pPr defTabSz="685800"/>
            <a:r>
              <a:rPr lang="zh-CN" altLang="en-US" sz="1350" b="1" dirty="0">
                <a:solidFill>
                  <a:prstClr val="black">
                    <a:lumMod val="65000"/>
                    <a:lumOff val="35000"/>
                  </a:prstClr>
                </a:solidFill>
                <a:latin typeface="微软雅黑" panose="020B0503020204020204" pitchFamily="34" charset="-122"/>
                <a:ea typeface="微软雅黑" panose="020B0503020204020204" pitchFamily="34" charset="-122"/>
              </a:rPr>
              <a:t>何为礼仪</a:t>
            </a:r>
          </a:p>
        </p:txBody>
      </p:sp>
      <p:sp>
        <p:nvSpPr>
          <p:cNvPr id="53" name="文本框 14"/>
          <p:cNvSpPr txBox="1"/>
          <p:nvPr userDrawn="1"/>
        </p:nvSpPr>
        <p:spPr>
          <a:xfrm>
            <a:off x="1015145" y="3736204"/>
            <a:ext cx="2458048" cy="300082"/>
          </a:xfrm>
          <a:prstGeom prst="rect">
            <a:avLst/>
          </a:prstGeom>
          <a:noFill/>
        </p:spPr>
        <p:txBody>
          <a:bodyPr wrap="square" rtlCol="0">
            <a:spAutoFit/>
          </a:bodyPr>
          <a:lstStyle/>
          <a:p>
            <a:pPr defTabSz="685800"/>
            <a:r>
              <a:rPr lang="zh-CN" altLang="en-US" sz="1350" b="1" dirty="0">
                <a:solidFill>
                  <a:prstClr val="black">
                    <a:lumMod val="65000"/>
                    <a:lumOff val="35000"/>
                  </a:prstClr>
                </a:solidFill>
                <a:latin typeface="微软雅黑" panose="020B0503020204020204" pitchFamily="34" charset="-122"/>
                <a:ea typeface="微软雅黑" panose="020B0503020204020204" pitchFamily="34" charset="-122"/>
              </a:rPr>
              <a:t>为何要学礼仪</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比较">
    <p:spTree>
      <p:nvGrpSpPr>
        <p:cNvPr id="1" name=""/>
        <p:cNvGrpSpPr/>
        <p:nvPr/>
      </p:nvGrpSpPr>
      <p:grpSpPr>
        <a:xfrm>
          <a:off x="0" y="0"/>
          <a:ext cx="0" cy="0"/>
          <a:chOff x="0" y="0"/>
          <a:chExt cx="0" cy="0"/>
        </a:xfrm>
      </p:grpSpPr>
      <p:sp>
        <p:nvSpPr>
          <p:cNvPr id="2" name="TextBox 8"/>
          <p:cNvSpPr txBox="1"/>
          <p:nvPr userDrawn="1"/>
        </p:nvSpPr>
        <p:spPr>
          <a:xfrm>
            <a:off x="2163757" y="4803165"/>
            <a:ext cx="3835397" cy="323165"/>
          </a:xfrm>
          <a:prstGeom prst="rect">
            <a:avLst/>
          </a:prstGeom>
          <a:noFill/>
        </p:spPr>
        <p:txBody>
          <a:bodyPr wrap="square" rtlCol="0" anchor="ctr">
            <a:spAutoFit/>
          </a:bodyPr>
          <a:lstStyle/>
          <a:p>
            <a:pPr defTabSz="685800"/>
            <a:r>
              <a:rPr lang="zh-CN" altLang="en-US" sz="1050" dirty="0">
                <a:solidFill>
                  <a:prstClr val="white"/>
                </a:solidFill>
                <a:latin typeface="微软雅黑" panose="020B0503020204020204" pitchFamily="34" charset="-122"/>
                <a:ea typeface="微软雅黑" panose="020B0503020204020204" pitchFamily="34" charset="-122"/>
              </a:rPr>
              <a:t>第二章</a:t>
            </a:r>
            <a:r>
              <a:rPr lang="en-US" altLang="zh-CN" sz="1200" dirty="0">
                <a:solidFill>
                  <a:prstClr val="white"/>
                </a:solidFill>
                <a:latin typeface="微软雅黑" panose="020B0503020204020204" pitchFamily="34" charset="-122"/>
                <a:ea typeface="微软雅黑" panose="020B0503020204020204" pitchFamily="34" charset="-122"/>
              </a:rPr>
              <a:t> </a:t>
            </a:r>
            <a:r>
              <a:rPr lang="zh-CN" altLang="en-US" sz="1500" dirty="0">
                <a:solidFill>
                  <a:prstClr val="white"/>
                </a:solidFill>
                <a:latin typeface="微软雅黑" panose="020B0503020204020204" pitchFamily="34" charset="-122"/>
                <a:ea typeface="微软雅黑" panose="020B0503020204020204" pitchFamily="34" charset="-122"/>
              </a:rPr>
              <a:t> 职业形象</a:t>
            </a:r>
          </a:p>
        </p:txBody>
      </p:sp>
      <p:sp>
        <p:nvSpPr>
          <p:cNvPr id="4" name="椭圆 3"/>
          <p:cNvSpPr/>
          <p:nvPr userDrawn="1"/>
        </p:nvSpPr>
        <p:spPr>
          <a:xfrm>
            <a:off x="519614"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a:solidFill>
                <a:prstClr val="white"/>
              </a:solidFill>
            </a:endParaRPr>
          </a:p>
        </p:txBody>
      </p:sp>
      <p:sp>
        <p:nvSpPr>
          <p:cNvPr id="5" name="椭圆 4"/>
          <p:cNvSpPr/>
          <p:nvPr userDrawn="1"/>
        </p:nvSpPr>
        <p:spPr>
          <a:xfrm>
            <a:off x="839105" y="4897247"/>
            <a:ext cx="135000" cy="135000"/>
          </a:xfrm>
          <a:prstGeom prst="ellipse">
            <a:avLst/>
          </a:prstGeom>
          <a:solidFill>
            <a:srgbClr val="333134"/>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
        <p:nvSpPr>
          <p:cNvPr id="6" name="椭圆 5"/>
          <p:cNvSpPr/>
          <p:nvPr userDrawn="1"/>
        </p:nvSpPr>
        <p:spPr>
          <a:xfrm>
            <a:off x="1158596"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
        <p:nvSpPr>
          <p:cNvPr id="7" name="椭圆 6"/>
          <p:cNvSpPr/>
          <p:nvPr userDrawn="1"/>
        </p:nvSpPr>
        <p:spPr>
          <a:xfrm>
            <a:off x="1478087"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比较">
    <p:spTree>
      <p:nvGrpSpPr>
        <p:cNvPr id="1" name=""/>
        <p:cNvGrpSpPr/>
        <p:nvPr/>
      </p:nvGrpSpPr>
      <p:grpSpPr>
        <a:xfrm>
          <a:off x="0" y="0"/>
          <a:ext cx="0" cy="0"/>
          <a:chOff x="0" y="0"/>
          <a:chExt cx="0" cy="0"/>
        </a:xfrm>
      </p:grpSpPr>
      <p:sp>
        <p:nvSpPr>
          <p:cNvPr id="2" name="TextBox 8"/>
          <p:cNvSpPr txBox="1"/>
          <p:nvPr userDrawn="1"/>
        </p:nvSpPr>
        <p:spPr>
          <a:xfrm>
            <a:off x="2163757" y="4803165"/>
            <a:ext cx="3835397" cy="323165"/>
          </a:xfrm>
          <a:prstGeom prst="rect">
            <a:avLst/>
          </a:prstGeom>
          <a:noFill/>
        </p:spPr>
        <p:txBody>
          <a:bodyPr wrap="square" rtlCol="0" anchor="ctr">
            <a:spAutoFit/>
          </a:bodyPr>
          <a:lstStyle/>
          <a:p>
            <a:pPr defTabSz="685800"/>
            <a:r>
              <a:rPr lang="zh-CN" altLang="en-US" sz="1050" dirty="0">
                <a:solidFill>
                  <a:prstClr val="white"/>
                </a:solidFill>
                <a:latin typeface="微软雅黑" panose="020B0503020204020204" pitchFamily="34" charset="-122"/>
                <a:ea typeface="微软雅黑" panose="020B0503020204020204" pitchFamily="34" charset="-122"/>
              </a:rPr>
              <a:t>第三章</a:t>
            </a:r>
            <a:r>
              <a:rPr lang="en-US" altLang="zh-CN" sz="1200" dirty="0">
                <a:solidFill>
                  <a:prstClr val="white"/>
                </a:solidFill>
                <a:latin typeface="微软雅黑" panose="020B0503020204020204" pitchFamily="34" charset="-122"/>
                <a:ea typeface="微软雅黑" panose="020B0503020204020204" pitchFamily="34" charset="-122"/>
              </a:rPr>
              <a:t> </a:t>
            </a:r>
            <a:r>
              <a:rPr lang="zh-CN" altLang="en-US" sz="1500" dirty="0">
                <a:solidFill>
                  <a:prstClr val="white"/>
                </a:solidFill>
                <a:latin typeface="微软雅黑" panose="020B0503020204020204" pitchFamily="34" charset="-122"/>
                <a:ea typeface="微软雅黑" panose="020B0503020204020204" pitchFamily="34" charset="-122"/>
              </a:rPr>
              <a:t> 社交礼仪</a:t>
            </a:r>
          </a:p>
        </p:txBody>
      </p:sp>
      <p:sp>
        <p:nvSpPr>
          <p:cNvPr id="4" name="椭圆 3"/>
          <p:cNvSpPr/>
          <p:nvPr userDrawn="1"/>
        </p:nvSpPr>
        <p:spPr>
          <a:xfrm>
            <a:off x="519614"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a:solidFill>
                <a:prstClr val="white"/>
              </a:solidFill>
            </a:endParaRPr>
          </a:p>
        </p:txBody>
      </p:sp>
      <p:sp>
        <p:nvSpPr>
          <p:cNvPr id="5" name="椭圆 4"/>
          <p:cNvSpPr/>
          <p:nvPr userDrawn="1"/>
        </p:nvSpPr>
        <p:spPr>
          <a:xfrm>
            <a:off x="839105"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
        <p:nvSpPr>
          <p:cNvPr id="6" name="椭圆 5"/>
          <p:cNvSpPr/>
          <p:nvPr userDrawn="1"/>
        </p:nvSpPr>
        <p:spPr>
          <a:xfrm>
            <a:off x="1158596" y="4897247"/>
            <a:ext cx="135000" cy="135000"/>
          </a:xfrm>
          <a:prstGeom prst="ellipse">
            <a:avLst/>
          </a:prstGeom>
          <a:solidFill>
            <a:srgbClr val="333134"/>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
        <p:nvSpPr>
          <p:cNvPr id="7" name="椭圆 6"/>
          <p:cNvSpPr/>
          <p:nvPr userDrawn="1"/>
        </p:nvSpPr>
        <p:spPr>
          <a:xfrm>
            <a:off x="1478087"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比较">
    <p:spTree>
      <p:nvGrpSpPr>
        <p:cNvPr id="1" name=""/>
        <p:cNvGrpSpPr/>
        <p:nvPr/>
      </p:nvGrpSpPr>
      <p:grpSpPr>
        <a:xfrm>
          <a:off x="0" y="0"/>
          <a:ext cx="0" cy="0"/>
          <a:chOff x="0" y="0"/>
          <a:chExt cx="0" cy="0"/>
        </a:xfrm>
      </p:grpSpPr>
      <p:sp>
        <p:nvSpPr>
          <p:cNvPr id="2" name="TextBox 8"/>
          <p:cNvSpPr txBox="1"/>
          <p:nvPr userDrawn="1"/>
        </p:nvSpPr>
        <p:spPr>
          <a:xfrm>
            <a:off x="2163757" y="4803165"/>
            <a:ext cx="3835397" cy="323165"/>
          </a:xfrm>
          <a:prstGeom prst="rect">
            <a:avLst/>
          </a:prstGeom>
          <a:noFill/>
        </p:spPr>
        <p:txBody>
          <a:bodyPr wrap="square" rtlCol="0" anchor="ctr">
            <a:spAutoFit/>
          </a:bodyPr>
          <a:lstStyle/>
          <a:p>
            <a:pPr defTabSz="685800"/>
            <a:r>
              <a:rPr lang="zh-CN" altLang="en-US" sz="1050" dirty="0">
                <a:solidFill>
                  <a:prstClr val="white"/>
                </a:solidFill>
                <a:latin typeface="微软雅黑" panose="020B0503020204020204" pitchFamily="34" charset="-122"/>
                <a:ea typeface="微软雅黑" panose="020B0503020204020204" pitchFamily="34" charset="-122"/>
              </a:rPr>
              <a:t>第四章</a:t>
            </a:r>
            <a:r>
              <a:rPr lang="en-US" altLang="zh-CN" sz="1200" dirty="0">
                <a:solidFill>
                  <a:prstClr val="white"/>
                </a:solidFill>
                <a:latin typeface="微软雅黑" panose="020B0503020204020204" pitchFamily="34" charset="-122"/>
                <a:ea typeface="微软雅黑" panose="020B0503020204020204" pitchFamily="34" charset="-122"/>
              </a:rPr>
              <a:t> </a:t>
            </a:r>
            <a:r>
              <a:rPr lang="zh-CN" altLang="en-US" sz="1500" dirty="0">
                <a:solidFill>
                  <a:prstClr val="white"/>
                </a:solidFill>
                <a:latin typeface="微软雅黑" panose="020B0503020204020204" pitchFamily="34" charset="-122"/>
                <a:ea typeface="微软雅黑" panose="020B0503020204020204" pitchFamily="34" charset="-122"/>
              </a:rPr>
              <a:t> 商务礼仪</a:t>
            </a:r>
          </a:p>
        </p:txBody>
      </p:sp>
      <p:sp>
        <p:nvSpPr>
          <p:cNvPr id="4" name="椭圆 3"/>
          <p:cNvSpPr/>
          <p:nvPr userDrawn="1"/>
        </p:nvSpPr>
        <p:spPr>
          <a:xfrm>
            <a:off x="519614"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a:solidFill>
                <a:prstClr val="white"/>
              </a:solidFill>
            </a:endParaRPr>
          </a:p>
        </p:txBody>
      </p:sp>
      <p:sp>
        <p:nvSpPr>
          <p:cNvPr id="5" name="椭圆 4"/>
          <p:cNvSpPr/>
          <p:nvPr userDrawn="1"/>
        </p:nvSpPr>
        <p:spPr>
          <a:xfrm>
            <a:off x="839105"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
        <p:nvSpPr>
          <p:cNvPr id="6" name="椭圆 5"/>
          <p:cNvSpPr/>
          <p:nvPr userDrawn="1"/>
        </p:nvSpPr>
        <p:spPr>
          <a:xfrm>
            <a:off x="1158596" y="4897247"/>
            <a:ext cx="135000" cy="135000"/>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
        <p:nvSpPr>
          <p:cNvPr id="7" name="椭圆 6"/>
          <p:cNvSpPr/>
          <p:nvPr userDrawn="1"/>
        </p:nvSpPr>
        <p:spPr>
          <a:xfrm>
            <a:off x="1478087" y="4897247"/>
            <a:ext cx="135000" cy="135000"/>
          </a:xfrm>
          <a:prstGeom prst="ellipse">
            <a:avLst/>
          </a:prstGeom>
          <a:solidFill>
            <a:srgbClr val="333134"/>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2021/2/25</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2021/2/25</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2021/2/25</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2021/2/25</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2021/2/25</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2021/2/25</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4" name="Picture 3" descr="C:\Documents and Settings\Administrator\桌面\4949133_192314301000_2.jpg"/>
          <p:cNvPicPr>
            <a:picLocks noChangeAspect="1" noChangeArrowheads="1"/>
          </p:cNvPicPr>
          <p:nvPr userDrawn="1"/>
        </p:nvPicPr>
        <p:blipFill rotWithShape="1">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t="201" b="23351"/>
          <a:stretch>
            <a:fillRect/>
          </a:stretch>
        </p:blipFill>
        <p:spPr bwMode="auto">
          <a:xfrm>
            <a:off x="3175" y="0"/>
            <a:ext cx="9140825"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userDrawn="1"/>
        </p:nvSpPr>
        <p:spPr>
          <a:xfrm>
            <a:off x="3175" y="0"/>
            <a:ext cx="9140825" cy="5143500"/>
          </a:xfrm>
          <a:prstGeom prst="rect">
            <a:avLst/>
          </a:prstGeom>
          <a:gradFill flip="none" rotWithShape="1">
            <a:gsLst>
              <a:gs pos="0">
                <a:schemeClr val="accent2">
                  <a:alpha val="90000"/>
                </a:schemeClr>
              </a:gs>
              <a:gs pos="50000">
                <a:schemeClr val="accent2">
                  <a:alpha val="95000"/>
                </a:schemeClr>
              </a:gs>
              <a:gs pos="100000">
                <a:srgbClr val="FFFF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C764DE79-268F-4C1A-8933-263129D2AF90}" type="datetimeFigureOut">
              <a:rPr lang="en-US" dirty="0">
                <a:solidFill>
                  <a:prstClr val="black">
                    <a:tint val="75000"/>
                  </a:prstClr>
                </a:solidFill>
              </a:rPr>
              <a:t>2/25/2021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8F63A3B-78C7-47BE-AE5E-E10140E04643}" type="slidenum">
              <a:rPr lang="en-US" dirty="0">
                <a:solidFill>
                  <a:prstClr val="black">
                    <a:tint val="75000"/>
                  </a:prstClr>
                </a:solidFill>
              </a:rPr>
              <a:t>‹#›</a:t>
            </a:fld>
            <a:endParaRPr lang="en-US" dirty="0">
              <a:solidFill>
                <a:prstClr val="black">
                  <a:tint val="75000"/>
                </a:prstClr>
              </a:solidFill>
            </a:endParaRPr>
          </a:p>
        </p:txBody>
      </p:sp>
      <p:sp>
        <p:nvSpPr>
          <p:cNvPr id="7" name="矩形 6"/>
          <p:cNvSpPr/>
          <p:nvPr userDrawn="1"/>
        </p:nvSpPr>
        <p:spPr>
          <a:xfrm>
            <a:off x="1982094" y="4785996"/>
            <a:ext cx="7161907" cy="357505"/>
          </a:xfrm>
          <a:prstGeom prst="rect">
            <a:avLst/>
          </a:prstGeom>
          <a:solidFill>
            <a:srgbClr val="27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a:solidFill>
                <a:srgbClr val="323034"/>
              </a:solidFill>
            </a:endParaRPr>
          </a:p>
        </p:txBody>
      </p:sp>
      <p:sp>
        <p:nvSpPr>
          <p:cNvPr id="8" name="矩形 7"/>
          <p:cNvSpPr/>
          <p:nvPr userDrawn="1"/>
        </p:nvSpPr>
        <p:spPr>
          <a:xfrm>
            <a:off x="1" y="4785996"/>
            <a:ext cx="1982093" cy="357505"/>
          </a:xfrm>
          <a:prstGeom prst="rect">
            <a:avLst/>
          </a:prstGeom>
          <a:solidFill>
            <a:srgbClr val="7A1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a:solidFill>
                <a:prstClr val="white"/>
              </a:solidFill>
            </a:endParaRPr>
          </a:p>
        </p:txBody>
      </p:sp>
      <p:sp>
        <p:nvSpPr>
          <p:cNvPr id="9" name="椭圆 8"/>
          <p:cNvSpPr/>
          <p:nvPr userDrawn="1"/>
        </p:nvSpPr>
        <p:spPr>
          <a:xfrm>
            <a:off x="8517719" y="4829747"/>
            <a:ext cx="270000" cy="270000"/>
          </a:xfrm>
          <a:prstGeom prst="ellipse">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15" dirty="0">
              <a:solidFill>
                <a:prstClr val="white"/>
              </a:solidFill>
              <a:latin typeface="微软雅黑" panose="020B0503020204020204" pitchFamily="34" charset="-122"/>
              <a:ea typeface="微软雅黑" panose="020B0503020204020204" pitchFamily="34" charset="-122"/>
            </a:endParaRPr>
          </a:p>
        </p:txBody>
      </p:sp>
      <p:sp>
        <p:nvSpPr>
          <p:cNvPr id="10" name="TextBox 15"/>
          <p:cNvSpPr txBox="1"/>
          <p:nvPr userDrawn="1"/>
        </p:nvSpPr>
        <p:spPr>
          <a:xfrm>
            <a:off x="8408807" y="4837790"/>
            <a:ext cx="487823" cy="276999"/>
          </a:xfrm>
          <a:prstGeom prst="rect">
            <a:avLst/>
          </a:prstGeom>
          <a:noFill/>
        </p:spPr>
        <p:txBody>
          <a:bodyPr wrap="square" rtlCol="0">
            <a:spAutoFit/>
          </a:bodyPr>
          <a:lstStyle/>
          <a:p>
            <a:pPr algn="ctr" defTabSz="685800"/>
            <a:fld id="{2EEF1883-7A0E-4F66-9932-E581691AD397}" type="slidenum">
              <a:rPr lang="zh-CN" altLang="en-US" sz="12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11" name="TextBox 13"/>
          <p:cNvSpPr txBox="1"/>
          <p:nvPr userDrawn="1"/>
        </p:nvSpPr>
        <p:spPr>
          <a:xfrm>
            <a:off x="7914502" y="174452"/>
            <a:ext cx="1035503" cy="369332"/>
          </a:xfrm>
          <a:prstGeom prst="rect">
            <a:avLst/>
          </a:prstGeom>
          <a:noFill/>
          <a:effectLst>
            <a:reflection blurRad="6350" stA="50000" endA="300" endPos="38500" dist="50800" dir="5400000" sy="-100000" algn="bl" rotWithShape="0"/>
          </a:effectLst>
        </p:spPr>
        <p:txBody>
          <a:bodyPr wrap="square" rtlCol="0" anchor="ctr">
            <a:spAutoFit/>
          </a:bodyPr>
          <a:lstStyle/>
          <a:p>
            <a:pPr algn="r" defTabSz="685800"/>
            <a:r>
              <a:rPr lang="en-US" altLang="zh-CN" dirty="0">
                <a:solidFill>
                  <a:srgbClr val="E7E6E6">
                    <a:lumMod val="25000"/>
                  </a:srgb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dirty="0">
              <a:solidFill>
                <a:srgbClr val="E7E6E6">
                  <a:lumMod val="25000"/>
                </a:srgb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cxnSp>
        <p:nvCxnSpPr>
          <p:cNvPr id="12" name="直接连接符 11"/>
          <p:cNvCxnSpPr/>
          <p:nvPr userDrawn="1"/>
        </p:nvCxnSpPr>
        <p:spPr>
          <a:xfrm>
            <a:off x="0" y="671258"/>
            <a:ext cx="2891481" cy="0"/>
          </a:xfrm>
          <a:prstGeom prst="line">
            <a:avLst/>
          </a:prstGeom>
          <a:ln>
            <a:solidFill>
              <a:schemeClr val="bg1">
                <a:lumMod val="6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3.xml"/><Relationship Id="rId7" Type="http://schemas.openxmlformats.org/officeDocument/2006/relationships/image" Target="../media/image9.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9" Type="http://schemas.openxmlformats.org/officeDocument/2006/relationships/tags" Target="../tags/tag52.xml"/><Relationship Id="rId21" Type="http://schemas.openxmlformats.org/officeDocument/2006/relationships/tags" Target="../tags/tag34.xml"/><Relationship Id="rId34" Type="http://schemas.openxmlformats.org/officeDocument/2006/relationships/tags" Target="../tags/tag47.xml"/><Relationship Id="rId42" Type="http://schemas.openxmlformats.org/officeDocument/2006/relationships/tags" Target="../tags/tag55.xml"/><Relationship Id="rId47" Type="http://schemas.openxmlformats.org/officeDocument/2006/relationships/tags" Target="../tags/tag60.xml"/><Relationship Id="rId50" Type="http://schemas.openxmlformats.org/officeDocument/2006/relationships/tags" Target="../tags/tag63.xml"/><Relationship Id="rId55" Type="http://schemas.openxmlformats.org/officeDocument/2006/relationships/tags" Target="../tags/tag68.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38" Type="http://schemas.openxmlformats.org/officeDocument/2006/relationships/tags" Target="../tags/tag51.xml"/><Relationship Id="rId46" Type="http://schemas.openxmlformats.org/officeDocument/2006/relationships/tags" Target="../tags/tag59.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tags" Target="../tags/tag42.xml"/><Relationship Id="rId41" Type="http://schemas.openxmlformats.org/officeDocument/2006/relationships/tags" Target="../tags/tag54.xml"/><Relationship Id="rId54" Type="http://schemas.openxmlformats.org/officeDocument/2006/relationships/tags" Target="../tags/tag67.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tags" Target="../tags/tag45.xml"/><Relationship Id="rId37" Type="http://schemas.openxmlformats.org/officeDocument/2006/relationships/tags" Target="../tags/tag50.xml"/><Relationship Id="rId40" Type="http://schemas.openxmlformats.org/officeDocument/2006/relationships/tags" Target="../tags/tag53.xml"/><Relationship Id="rId45" Type="http://schemas.openxmlformats.org/officeDocument/2006/relationships/tags" Target="../tags/tag58.xml"/><Relationship Id="rId53" Type="http://schemas.openxmlformats.org/officeDocument/2006/relationships/tags" Target="../tags/tag66.xml"/><Relationship Id="rId58" Type="http://schemas.openxmlformats.org/officeDocument/2006/relationships/notesSlide" Target="../notesSlides/notesSlide16.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tags" Target="../tags/tag49.xml"/><Relationship Id="rId49" Type="http://schemas.openxmlformats.org/officeDocument/2006/relationships/tags" Target="../tags/tag62.xml"/><Relationship Id="rId57" Type="http://schemas.openxmlformats.org/officeDocument/2006/relationships/slideLayout" Target="../slideLayouts/slideLayout1.xml"/><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tags" Target="../tags/tag44.xml"/><Relationship Id="rId44" Type="http://schemas.openxmlformats.org/officeDocument/2006/relationships/tags" Target="../tags/tag57.xml"/><Relationship Id="rId52" Type="http://schemas.openxmlformats.org/officeDocument/2006/relationships/tags" Target="../tags/tag65.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tags" Target="../tags/tag48.xml"/><Relationship Id="rId43" Type="http://schemas.openxmlformats.org/officeDocument/2006/relationships/tags" Target="../tags/tag56.xml"/><Relationship Id="rId48" Type="http://schemas.openxmlformats.org/officeDocument/2006/relationships/tags" Target="../tags/tag61.xml"/><Relationship Id="rId56" Type="http://schemas.openxmlformats.org/officeDocument/2006/relationships/tags" Target="../tags/tag69.xml"/><Relationship Id="rId8" Type="http://schemas.openxmlformats.org/officeDocument/2006/relationships/tags" Target="../tags/tag21.xml"/><Relationship Id="rId51" Type="http://schemas.openxmlformats.org/officeDocument/2006/relationships/tags" Target="../tags/tag64.xml"/><Relationship Id="rId3"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商务伴奏.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01767" y="-1499215"/>
            <a:ext cx="609600" cy="609600"/>
          </a:xfrm>
          <a:prstGeom prst="rect">
            <a:avLst/>
          </a:prstGeom>
        </p:spPr>
      </p:pic>
      <p:sp>
        <p:nvSpPr>
          <p:cNvPr id="36" name="文本框 1"/>
          <p:cNvSpPr txBox="1"/>
          <p:nvPr/>
        </p:nvSpPr>
        <p:spPr>
          <a:xfrm>
            <a:off x="3203848" y="699542"/>
            <a:ext cx="2636044" cy="1069524"/>
          </a:xfrm>
          <a:prstGeom prst="rect">
            <a:avLst/>
          </a:prstGeom>
          <a:noFill/>
        </p:spPr>
        <p:txBody>
          <a:bodyPr lIns="68580" tIns="34290" rIns="68580" bIns="34290">
            <a:spAutoFit/>
          </a:bodyPr>
          <a:lstStyle/>
          <a:p>
            <a:pPr algn="ctr" fontAlgn="auto">
              <a:spcBef>
                <a:spcPts val="0"/>
              </a:spcBef>
              <a:spcAft>
                <a:spcPts val="0"/>
              </a:spcAft>
              <a:defRPr/>
            </a:pPr>
            <a:r>
              <a:rPr lang="en-US" altLang="zh-CN" sz="6500" dirty="0">
                <a:solidFill>
                  <a:schemeClr val="accent2"/>
                </a:solidFill>
                <a:latin typeface="Agency FB" panose="020B0503020202020204" pitchFamily="34" charset="0"/>
              </a:rPr>
              <a:t>LOGO</a:t>
            </a:r>
            <a:endParaRPr lang="zh-CN" altLang="en-US" sz="6500" dirty="0">
              <a:solidFill>
                <a:schemeClr val="accent2"/>
              </a:solidFill>
              <a:latin typeface="Agency FB" panose="020B0503020202020204" pitchFamily="34" charset="0"/>
            </a:endParaRPr>
          </a:p>
        </p:txBody>
      </p:sp>
      <p:sp>
        <p:nvSpPr>
          <p:cNvPr id="37" name="TextBox 36"/>
          <p:cNvSpPr txBox="1">
            <a:spLocks noChangeArrowheads="1"/>
          </p:cNvSpPr>
          <p:nvPr/>
        </p:nvSpPr>
        <p:spPr bwMode="auto">
          <a:xfrm>
            <a:off x="3194741" y="2461577"/>
            <a:ext cx="2817419" cy="276999"/>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buClrTx/>
              <a:buSzTx/>
              <a:buFontTx/>
              <a:buNone/>
            </a:pPr>
            <a:r>
              <a:rPr lang="zh-CN" altLang="en-US" sz="1200" dirty="0">
                <a:solidFill>
                  <a:schemeClr val="tx1">
                    <a:lumMod val="75000"/>
                  </a:schemeClr>
                </a:solidFill>
                <a:latin typeface="Verdana" panose="020B0604030504040204" pitchFamily="34" charset="0"/>
              </a:rPr>
              <a:t>动态</a:t>
            </a:r>
            <a:r>
              <a:rPr lang="en-US" altLang="zh-CN" sz="1200" dirty="0">
                <a:solidFill>
                  <a:schemeClr val="tx1">
                    <a:lumMod val="75000"/>
                  </a:schemeClr>
                </a:solidFill>
                <a:latin typeface="Verdana" panose="020B0604030504040204" pitchFamily="34" charset="0"/>
              </a:rPr>
              <a:t>PPT/</a:t>
            </a:r>
            <a:r>
              <a:rPr lang="zh-CN" altLang="en-US" sz="1200" dirty="0">
                <a:solidFill>
                  <a:schemeClr val="tx1">
                    <a:lumMod val="75000"/>
                  </a:schemeClr>
                </a:solidFill>
                <a:latin typeface="Verdana" panose="020B0604030504040204" pitchFamily="34" charset="0"/>
              </a:rPr>
              <a:t>框架完整</a:t>
            </a:r>
            <a:r>
              <a:rPr lang="en-US" altLang="zh-CN" sz="1200" dirty="0">
                <a:solidFill>
                  <a:schemeClr val="tx1">
                    <a:lumMod val="75000"/>
                  </a:schemeClr>
                </a:solidFill>
                <a:latin typeface="Verdana" panose="020B0604030504040204" pitchFamily="34" charset="0"/>
              </a:rPr>
              <a:t>/</a:t>
            </a:r>
            <a:r>
              <a:rPr lang="zh-CN" altLang="en-US" sz="1200" dirty="0">
                <a:solidFill>
                  <a:schemeClr val="tx1">
                    <a:lumMod val="75000"/>
                  </a:schemeClr>
                </a:solidFill>
                <a:latin typeface="Verdana" panose="020B0604030504040204" pitchFamily="34" charset="0"/>
              </a:rPr>
              <a:t>精美大气</a:t>
            </a:r>
            <a:r>
              <a:rPr lang="en-US" altLang="zh-CN" sz="1200" dirty="0">
                <a:solidFill>
                  <a:schemeClr val="tx1">
                    <a:lumMod val="75000"/>
                  </a:schemeClr>
                </a:solidFill>
                <a:latin typeface="Verdana" panose="020B0604030504040204" pitchFamily="34" charset="0"/>
              </a:rPr>
              <a:t>/</a:t>
            </a:r>
            <a:r>
              <a:rPr lang="zh-CN" altLang="en-US" sz="1200" dirty="0">
                <a:solidFill>
                  <a:schemeClr val="tx1">
                    <a:lumMod val="75000"/>
                  </a:schemeClr>
                </a:solidFill>
                <a:latin typeface="Verdana" panose="020B0604030504040204" pitchFamily="34" charset="0"/>
              </a:rPr>
              <a:t>可以编辑</a:t>
            </a:r>
            <a:endParaRPr lang="en-US" altLang="zh-CN" sz="1200" dirty="0">
              <a:solidFill>
                <a:schemeClr val="tx1">
                  <a:lumMod val="75000"/>
                </a:schemeClr>
              </a:solidFill>
              <a:latin typeface="Verdana" panose="020B0604030504040204" pitchFamily="34" charset="0"/>
            </a:endParaRPr>
          </a:p>
        </p:txBody>
      </p:sp>
      <p:sp>
        <p:nvSpPr>
          <p:cNvPr id="38" name="TextBox 37"/>
          <p:cNvSpPr txBox="1"/>
          <p:nvPr/>
        </p:nvSpPr>
        <p:spPr>
          <a:xfrm>
            <a:off x="1333972" y="1769066"/>
            <a:ext cx="6527328" cy="607859"/>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zh-CN" altLang="en-US" sz="3500" spc="-150" dirty="0">
                <a:solidFill>
                  <a:schemeClr val="tx1">
                    <a:lumMod val="75000"/>
                  </a:schemeClr>
                </a:solidFill>
                <a:latin typeface="微软雅黑" panose="020B0503020204020204" pitchFamily="34" charset="-122"/>
                <a:ea typeface="微软雅黑" panose="020B0503020204020204" pitchFamily="34" charset="-122"/>
              </a:rPr>
              <a:t>团队介绍</a:t>
            </a:r>
            <a:r>
              <a:rPr lang="en-US" altLang="zh-CN" sz="3500" spc="-150" dirty="0">
                <a:solidFill>
                  <a:schemeClr val="tx1">
                    <a:lumMod val="75000"/>
                  </a:schemeClr>
                </a:solidFill>
                <a:latin typeface="微软雅黑" panose="020B0503020204020204" pitchFamily="34" charset="-122"/>
                <a:ea typeface="微软雅黑" panose="020B0503020204020204" pitchFamily="34" charset="-122"/>
              </a:rPr>
              <a:t>/ </a:t>
            </a:r>
            <a:r>
              <a:rPr lang="zh-CN" altLang="en-US" sz="3500" spc="-150" dirty="0">
                <a:solidFill>
                  <a:schemeClr val="tx1">
                    <a:lumMod val="75000"/>
                  </a:schemeClr>
                </a:solidFill>
                <a:latin typeface="微软雅黑" panose="020B0503020204020204" pitchFamily="34" charset="-122"/>
                <a:ea typeface="微软雅黑" panose="020B0503020204020204" pitchFamily="34" charset="-122"/>
              </a:rPr>
              <a:t>商业创业计划</a:t>
            </a:r>
            <a:endParaRPr lang="en-US" altLang="zh-CN" sz="3500" spc="-150" dirty="0">
              <a:solidFill>
                <a:schemeClr val="tx1">
                  <a:lumMod val="75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1635163" y="1193002"/>
            <a:ext cx="1856718" cy="1602889"/>
            <a:chOff x="1635163" y="1833751"/>
            <a:chExt cx="1856718" cy="1602889"/>
          </a:xfrm>
        </p:grpSpPr>
        <p:sp>
          <p:nvSpPr>
            <p:cNvPr id="40" name="任意多边形 39"/>
            <p:cNvSpPr/>
            <p:nvPr/>
          </p:nvSpPr>
          <p:spPr>
            <a:xfrm>
              <a:off x="1635163" y="1833751"/>
              <a:ext cx="1856718" cy="1602889"/>
            </a:xfrm>
            <a:custGeom>
              <a:avLst/>
              <a:gdLst>
                <a:gd name="connsiteX0" fmla="*/ 2054711 w 2054711"/>
                <a:gd name="connsiteY0" fmla="*/ 0 h 1602889"/>
                <a:gd name="connsiteX1" fmla="*/ 0 w 2054711"/>
                <a:gd name="connsiteY1" fmla="*/ 0 h 1602889"/>
                <a:gd name="connsiteX2" fmla="*/ 0 w 2054711"/>
                <a:gd name="connsiteY2" fmla="*/ 1602889 h 1602889"/>
                <a:gd name="connsiteX3" fmla="*/ 1097280 w 2054711"/>
                <a:gd name="connsiteY3" fmla="*/ 1602889 h 1602889"/>
              </a:gdLst>
              <a:ahLst/>
              <a:cxnLst>
                <a:cxn ang="0">
                  <a:pos x="connsiteX0" y="connsiteY0"/>
                </a:cxn>
                <a:cxn ang="0">
                  <a:pos x="connsiteX1" y="connsiteY1"/>
                </a:cxn>
                <a:cxn ang="0">
                  <a:pos x="connsiteX2" y="connsiteY2"/>
                </a:cxn>
                <a:cxn ang="0">
                  <a:pos x="connsiteX3" y="connsiteY3"/>
                </a:cxn>
              </a:cxnLst>
              <a:rect l="l" t="t" r="r" b="b"/>
              <a:pathLst>
                <a:path w="2054711" h="1602889">
                  <a:moveTo>
                    <a:pt x="2054711" y="0"/>
                  </a:moveTo>
                  <a:lnTo>
                    <a:pt x="0" y="0"/>
                  </a:lnTo>
                  <a:lnTo>
                    <a:pt x="0" y="1602889"/>
                  </a:lnTo>
                  <a:lnTo>
                    <a:pt x="1097280" y="1602889"/>
                  </a:lnTo>
                </a:path>
              </a:pathLst>
            </a:cu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schemeClr>
                </a:solidFill>
              </a:endParaRPr>
            </a:p>
          </p:txBody>
        </p:sp>
        <p:cxnSp>
          <p:nvCxnSpPr>
            <p:cNvPr id="42" name="直接连接符 41"/>
            <p:cNvCxnSpPr/>
            <p:nvPr/>
          </p:nvCxnSpPr>
          <p:spPr>
            <a:xfrm>
              <a:off x="3491881" y="1833751"/>
              <a:ext cx="0" cy="3787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5587857" y="1193002"/>
            <a:ext cx="1856718" cy="1602889"/>
            <a:chOff x="5587857" y="1833751"/>
            <a:chExt cx="1856718" cy="1602889"/>
          </a:xfrm>
        </p:grpSpPr>
        <p:sp>
          <p:nvSpPr>
            <p:cNvPr id="44" name="任意多边形 43"/>
            <p:cNvSpPr/>
            <p:nvPr/>
          </p:nvSpPr>
          <p:spPr>
            <a:xfrm flipH="1">
              <a:off x="5587857" y="1833751"/>
              <a:ext cx="1856718" cy="1602889"/>
            </a:xfrm>
            <a:custGeom>
              <a:avLst/>
              <a:gdLst>
                <a:gd name="connsiteX0" fmla="*/ 2054711 w 2054711"/>
                <a:gd name="connsiteY0" fmla="*/ 0 h 1602889"/>
                <a:gd name="connsiteX1" fmla="*/ 0 w 2054711"/>
                <a:gd name="connsiteY1" fmla="*/ 0 h 1602889"/>
                <a:gd name="connsiteX2" fmla="*/ 0 w 2054711"/>
                <a:gd name="connsiteY2" fmla="*/ 1602889 h 1602889"/>
                <a:gd name="connsiteX3" fmla="*/ 1097280 w 2054711"/>
                <a:gd name="connsiteY3" fmla="*/ 1602889 h 1602889"/>
              </a:gdLst>
              <a:ahLst/>
              <a:cxnLst>
                <a:cxn ang="0">
                  <a:pos x="connsiteX0" y="connsiteY0"/>
                </a:cxn>
                <a:cxn ang="0">
                  <a:pos x="connsiteX1" y="connsiteY1"/>
                </a:cxn>
                <a:cxn ang="0">
                  <a:pos x="connsiteX2" y="connsiteY2"/>
                </a:cxn>
                <a:cxn ang="0">
                  <a:pos x="connsiteX3" y="connsiteY3"/>
                </a:cxn>
              </a:cxnLst>
              <a:rect l="l" t="t" r="r" b="b"/>
              <a:pathLst>
                <a:path w="2054711" h="1602889">
                  <a:moveTo>
                    <a:pt x="2054711" y="0"/>
                  </a:moveTo>
                  <a:lnTo>
                    <a:pt x="0" y="0"/>
                  </a:lnTo>
                  <a:lnTo>
                    <a:pt x="0" y="1602889"/>
                  </a:lnTo>
                  <a:lnTo>
                    <a:pt x="1097280" y="1602889"/>
                  </a:lnTo>
                </a:path>
              </a:pathLst>
            </a:cu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schemeClr>
                </a:solidFill>
              </a:endParaRPr>
            </a:p>
          </p:txBody>
        </p:sp>
        <p:cxnSp>
          <p:nvCxnSpPr>
            <p:cNvPr id="45" name="直接连接符 44"/>
            <p:cNvCxnSpPr/>
            <p:nvPr/>
          </p:nvCxnSpPr>
          <p:spPr>
            <a:xfrm>
              <a:off x="5587857" y="1833751"/>
              <a:ext cx="0" cy="378753"/>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0" name="Picture 2" descr="E:\2017桌面\56738be25626e\9885883_204851702000_2.jpg"/>
          <p:cNvPicPr>
            <a:picLocks noChangeAspect="1" noChangeArrowheads="1"/>
          </p:cNvPicPr>
          <p:nvPr/>
        </p:nvPicPr>
        <p:blipFill rotWithShape="1">
          <a:blip r:embed="rId6" cstate="print">
            <a:grayscl/>
            <a:extLst>
              <a:ext uri="{28A0092B-C50C-407E-A947-70E740481C1C}">
                <a14:useLocalDpi xmlns:a14="http://schemas.microsoft.com/office/drawing/2010/main" val="0"/>
              </a:ext>
            </a:extLst>
          </a:blip>
          <a:srcRect l="7227" t="7227" r="7227" b="7227"/>
          <a:stretch>
            <a:fillRect/>
          </a:stretch>
        </p:blipFill>
        <p:spPr bwMode="auto">
          <a:xfrm>
            <a:off x="1625292" y="2986534"/>
            <a:ext cx="1885479" cy="120072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51" name="Picture 4" descr="E:\2017桌面\56738be25626e\8952533_200934973000_2.jpg"/>
          <p:cNvPicPr>
            <a:picLocks noChangeAspect="1" noChangeArrowheads="1"/>
          </p:cNvPicPr>
          <p:nvPr/>
        </p:nvPicPr>
        <p:blipFill rotWithShape="1">
          <a:blip r:embed="rId7" cstate="print">
            <a:grayscl/>
            <a:extLst>
              <a:ext uri="{28A0092B-C50C-407E-A947-70E740481C1C}">
                <a14:useLocalDpi xmlns:a14="http://schemas.microsoft.com/office/drawing/2010/main" val="0"/>
              </a:ext>
            </a:extLst>
          </a:blip>
          <a:srcRect l="3245" t="6875" r="11209" b="11749"/>
          <a:stretch>
            <a:fillRect/>
          </a:stretch>
        </p:blipFill>
        <p:spPr bwMode="auto">
          <a:xfrm>
            <a:off x="5559097" y="3002930"/>
            <a:ext cx="1885479" cy="120072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52" name="Picture 5" descr="E:\2017桌面\56738be25626e\9885883_201905372000_2.jpg"/>
          <p:cNvPicPr>
            <a:picLocks noChangeAspect="1" noChangeArrowheads="1"/>
          </p:cNvPicPr>
          <p:nvPr/>
        </p:nvPicPr>
        <p:blipFill rotWithShape="1">
          <a:blip r:embed="rId8" cstate="print">
            <a:grayscl/>
            <a:extLst>
              <a:ext uri="{28A0092B-C50C-407E-A947-70E740481C1C}">
                <a14:useLocalDpi xmlns:a14="http://schemas.microsoft.com/office/drawing/2010/main" val="0"/>
              </a:ext>
            </a:extLst>
          </a:blip>
          <a:srcRect r="14454" b="14454"/>
          <a:stretch>
            <a:fillRect/>
          </a:stretch>
        </p:blipFill>
        <p:spPr bwMode="auto">
          <a:xfrm>
            <a:off x="3595965" y="3002930"/>
            <a:ext cx="1885479" cy="1200720"/>
          </a:xfrm>
          <a:prstGeom prst="rect">
            <a:avLst/>
          </a:prstGeom>
          <a:noFill/>
          <a:ln w="28575">
            <a:no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1"/>
                                            </p:tgtEl>
                                          </p:cBhvr>
                                        </p:cmd>
                                      </p:childTnLst>
                                    </p:cTn>
                                  </p:par>
                                  <p:par>
                                    <p:cTn id="7" presetID="2" presetClass="entr" presetSubtype="2" fill="hold" nodeType="withEffect" p14:presetBounceEnd="20000">
                                      <p:stCondLst>
                                        <p:cond delay="0"/>
                                      </p:stCondLst>
                                      <p:childTnLst>
                                        <p:set>
                                          <p:cBhvr>
                                            <p:cTn id="8" dur="1" fill="hold">
                                              <p:stCondLst>
                                                <p:cond delay="0"/>
                                              </p:stCondLst>
                                            </p:cTn>
                                            <p:tgtEl>
                                              <p:spTgt spid="50"/>
                                            </p:tgtEl>
                                            <p:attrNameLst>
                                              <p:attrName>style.visibility</p:attrName>
                                            </p:attrNameLst>
                                          </p:cBhvr>
                                          <p:to>
                                            <p:strVal val="visible"/>
                                          </p:to>
                                        </p:set>
                                        <p:anim calcmode="lin" valueType="num" p14:bounceEnd="20000">
                                          <p:cBhvr additive="base">
                                            <p:cTn id="9" dur="500" fill="hold"/>
                                            <p:tgtEl>
                                              <p:spTgt spid="50"/>
                                            </p:tgtEl>
                                            <p:attrNameLst>
                                              <p:attrName>ppt_x</p:attrName>
                                            </p:attrNameLst>
                                          </p:cBhvr>
                                          <p:tavLst>
                                            <p:tav tm="0">
                                              <p:val>
                                                <p:strVal val="1+#ppt_w/2"/>
                                              </p:val>
                                            </p:tav>
                                            <p:tav tm="100000">
                                              <p:val>
                                                <p:strVal val="#ppt_x"/>
                                              </p:val>
                                            </p:tav>
                                          </p:tavLst>
                                        </p:anim>
                                        <p:anim calcmode="lin" valueType="num" p14:bounceEnd="20000">
                                          <p:cBhvr additive="base">
                                            <p:cTn id="10" dur="500" fill="hold"/>
                                            <p:tgtEl>
                                              <p:spTgt spid="50"/>
                                            </p:tgtEl>
                                            <p:attrNameLst>
                                              <p:attrName>ppt_y</p:attrName>
                                            </p:attrNameLst>
                                          </p:cBhvr>
                                          <p:tavLst>
                                            <p:tav tm="0">
                                              <p:val>
                                                <p:strVal val="#ppt_y"/>
                                              </p:val>
                                            </p:tav>
                                            <p:tav tm="100000">
                                              <p:val>
                                                <p:strVal val="#ppt_y"/>
                                              </p:val>
                                            </p:tav>
                                          </p:tavLst>
                                        </p:anim>
                                      </p:childTnLst>
                                    </p:cTn>
                                  </p:par>
                                </p:childTnLst>
                              </p:cTn>
                            </p:par>
                            <p:par>
                              <p:cTn id="11" fill="hold">
                                <p:stCondLst>
                                  <p:cond delay="0"/>
                                </p:stCondLst>
                                <p:childTnLst>
                                  <p:par>
                                    <p:cTn id="12" presetID="2" presetClass="entr" presetSubtype="2" fill="hold" nodeType="afterEffect" p14:presetBounceEnd="20000">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14:bounceEnd="20000">
                                          <p:cBhvr additive="base">
                                            <p:cTn id="14" dur="500" fill="hold"/>
                                            <p:tgtEl>
                                              <p:spTgt spid="52"/>
                                            </p:tgtEl>
                                            <p:attrNameLst>
                                              <p:attrName>ppt_x</p:attrName>
                                            </p:attrNameLst>
                                          </p:cBhvr>
                                          <p:tavLst>
                                            <p:tav tm="0">
                                              <p:val>
                                                <p:strVal val="1+#ppt_w/2"/>
                                              </p:val>
                                            </p:tav>
                                            <p:tav tm="100000">
                                              <p:val>
                                                <p:strVal val="#ppt_x"/>
                                              </p:val>
                                            </p:tav>
                                          </p:tavLst>
                                        </p:anim>
                                        <p:anim calcmode="lin" valueType="num" p14:bounceEnd="20000">
                                          <p:cBhvr additive="base">
                                            <p:cTn id="15" dur="500" fill="hold"/>
                                            <p:tgtEl>
                                              <p:spTgt spid="5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2" fill="hold" nodeType="afterEffect" p14:presetBounceEnd="20000">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14:bounceEnd="20000">
                                          <p:cBhvr additive="base">
                                            <p:cTn id="19" dur="500" fill="hold"/>
                                            <p:tgtEl>
                                              <p:spTgt spid="51"/>
                                            </p:tgtEl>
                                            <p:attrNameLst>
                                              <p:attrName>ppt_x</p:attrName>
                                            </p:attrNameLst>
                                          </p:cBhvr>
                                          <p:tavLst>
                                            <p:tav tm="0">
                                              <p:val>
                                                <p:strVal val="1+#ppt_w/2"/>
                                              </p:val>
                                            </p:tav>
                                            <p:tav tm="100000">
                                              <p:val>
                                                <p:strVal val="#ppt_x"/>
                                              </p:val>
                                            </p:tav>
                                          </p:tavLst>
                                        </p:anim>
                                        <p:anim calcmode="lin" valueType="num" p14:bounceEnd="20000">
                                          <p:cBhvr additive="base">
                                            <p:cTn id="20" dur="500" fill="hold"/>
                                            <p:tgtEl>
                                              <p:spTgt spid="51"/>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38"/>
                                            </p:tgtEl>
                                            <p:attrNameLst>
                                              <p:attrName>style.visibility</p:attrName>
                                            </p:attrNameLst>
                                          </p:cBhvr>
                                          <p:to>
                                            <p:strVal val="visible"/>
                                          </p:to>
                                        </p:set>
                                        <p:anim by="(-#ppt_w*2)" calcmode="lin" valueType="num">
                                          <p:cBhvr rctx="PPT">
                                            <p:cTn id="24" dur="375" autoRev="1" fill="hold">
                                              <p:stCondLst>
                                                <p:cond delay="0"/>
                                              </p:stCondLst>
                                            </p:cTn>
                                            <p:tgtEl>
                                              <p:spTgt spid="38"/>
                                            </p:tgtEl>
                                            <p:attrNameLst>
                                              <p:attrName>ppt_w</p:attrName>
                                            </p:attrNameLst>
                                          </p:cBhvr>
                                        </p:anim>
                                        <p:anim by="(#ppt_w*0.50)" calcmode="lin" valueType="num">
                                          <p:cBhvr>
                                            <p:cTn id="25" dur="375" decel="50000" autoRev="1" fill="hold">
                                              <p:stCondLst>
                                                <p:cond delay="0"/>
                                              </p:stCondLst>
                                            </p:cTn>
                                            <p:tgtEl>
                                              <p:spTgt spid="38"/>
                                            </p:tgtEl>
                                            <p:attrNameLst>
                                              <p:attrName>ppt_x</p:attrName>
                                            </p:attrNameLst>
                                          </p:cBhvr>
                                        </p:anim>
                                        <p:anim from="(-#ppt_h/2)" to="(#ppt_y)" calcmode="lin" valueType="num">
                                          <p:cBhvr>
                                            <p:cTn id="26" dur="750" fill="hold">
                                              <p:stCondLst>
                                                <p:cond delay="0"/>
                                              </p:stCondLst>
                                            </p:cTn>
                                            <p:tgtEl>
                                              <p:spTgt spid="38"/>
                                            </p:tgtEl>
                                            <p:attrNameLst>
                                              <p:attrName>ppt_y</p:attrName>
                                            </p:attrNameLst>
                                          </p:cBhvr>
                                        </p:anim>
                                        <p:animRot by="21600000">
                                          <p:cBhvr>
                                            <p:cTn id="27" dur="750" fill="hold">
                                              <p:stCondLst>
                                                <p:cond delay="0"/>
                                              </p:stCondLst>
                                            </p:cTn>
                                            <p:tgtEl>
                                              <p:spTgt spid="38"/>
                                            </p:tgtEl>
                                            <p:attrNameLst>
                                              <p:attrName>r</p:attrName>
                                            </p:attrNameLst>
                                          </p:cBhvr>
                                        </p:animRot>
                                      </p:childTnLst>
                                    </p:cTn>
                                  </p:par>
                                </p:childTnLst>
                              </p:cTn>
                            </p:par>
                            <p:par>
                              <p:cTn id="28" fill="hold">
                                <p:stCondLst>
                                  <p:cond delay="25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7"/>
                                            </p:tgtEl>
                                            <p:attrNameLst>
                                              <p:attrName>style.visibility</p:attrName>
                                            </p:attrNameLst>
                                          </p:cBhvr>
                                          <p:to>
                                            <p:strVal val="visible"/>
                                          </p:to>
                                        </p:set>
                                        <p:anim calcmode="lin" valueType="num">
                                          <p:cBhvr>
                                            <p:cTn id="31" dur="7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2" dur="750" fill="hold"/>
                                            <p:tgtEl>
                                              <p:spTgt spid="37"/>
                                            </p:tgtEl>
                                            <p:attrNameLst>
                                              <p:attrName>ppt_y</p:attrName>
                                            </p:attrNameLst>
                                          </p:cBhvr>
                                          <p:tavLst>
                                            <p:tav tm="0">
                                              <p:val>
                                                <p:strVal val="#ppt_y"/>
                                              </p:val>
                                            </p:tav>
                                            <p:tav tm="100000">
                                              <p:val>
                                                <p:strVal val="#ppt_y"/>
                                              </p:val>
                                            </p:tav>
                                          </p:tavLst>
                                        </p:anim>
                                        <p:anim calcmode="lin" valueType="num">
                                          <p:cBhvr>
                                            <p:cTn id="33" dur="7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4" dur="7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750" tmFilter="0,0; .5, 1; 1, 1"/>
                                            <p:tgtEl>
                                              <p:spTgt spid="37"/>
                                            </p:tgtEl>
                                          </p:cBhvr>
                                        </p:animEffect>
                                      </p:childTnLst>
                                    </p:cTn>
                                  </p:par>
                                </p:childTnLst>
                              </p:cTn>
                            </p:par>
                            <p:par>
                              <p:cTn id="36" fill="hold">
                                <p:stCondLst>
                                  <p:cond delay="4750"/>
                                </p:stCondLst>
                                <p:childTnLst>
                                  <p:par>
                                    <p:cTn id="37" presetID="14" presetClass="entr" presetSubtype="1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randombar(horizontal)">
                                          <p:cBhvr>
                                            <p:cTn id="39" dur="500"/>
                                            <p:tgtEl>
                                              <p:spTgt spid="36"/>
                                            </p:tgtEl>
                                          </p:cBhvr>
                                        </p:animEffect>
                                      </p:childTnLst>
                                    </p:cTn>
                                  </p:par>
                                </p:childTnLst>
                              </p:cTn>
                            </p:par>
                            <p:par>
                              <p:cTn id="40" fill="hold">
                                <p:stCondLst>
                                  <p:cond delay="5250"/>
                                </p:stCondLst>
                                <p:childTnLst>
                                  <p:par>
                                    <p:cTn id="41" presetID="2" presetClass="entr" presetSubtype="8" fill="hold" nodeType="afterEffect" p14:presetBounceEnd="52000">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14:bounceEnd="52000">
                                          <p:cBhvr additive="base">
                                            <p:cTn id="43" dur="1000" fill="hold"/>
                                            <p:tgtEl>
                                              <p:spTgt spid="39"/>
                                            </p:tgtEl>
                                            <p:attrNameLst>
                                              <p:attrName>ppt_x</p:attrName>
                                            </p:attrNameLst>
                                          </p:cBhvr>
                                          <p:tavLst>
                                            <p:tav tm="0">
                                              <p:val>
                                                <p:strVal val="0-#ppt_w/2"/>
                                              </p:val>
                                            </p:tav>
                                            <p:tav tm="100000">
                                              <p:val>
                                                <p:strVal val="#ppt_x"/>
                                              </p:val>
                                            </p:tav>
                                          </p:tavLst>
                                        </p:anim>
                                        <p:anim calcmode="lin" valueType="num" p14:bounceEnd="52000">
                                          <p:cBhvr additive="base">
                                            <p:cTn id="44" dur="10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14:presetBounceEnd="52000">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14:bounceEnd="52000">
                                          <p:cBhvr additive="base">
                                            <p:cTn id="47" dur="1000" fill="hold"/>
                                            <p:tgtEl>
                                              <p:spTgt spid="43"/>
                                            </p:tgtEl>
                                            <p:attrNameLst>
                                              <p:attrName>ppt_x</p:attrName>
                                            </p:attrNameLst>
                                          </p:cBhvr>
                                          <p:tavLst>
                                            <p:tav tm="0">
                                              <p:val>
                                                <p:strVal val="1+#ppt_w/2"/>
                                              </p:val>
                                            </p:tav>
                                            <p:tav tm="100000">
                                              <p:val>
                                                <p:strVal val="#ppt_x"/>
                                              </p:val>
                                            </p:tav>
                                          </p:tavLst>
                                        </p:anim>
                                        <p:anim calcmode="lin" valueType="num" p14:bounceEnd="52000">
                                          <p:cBhvr additive="base">
                                            <p:cTn id="48"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9" repeatCount="indefinite" fill="hold" display="0">
                      <p:stCondLst>
                        <p:cond delay="indefinite"/>
                      </p:stCondLst>
                      <p:endCondLst>
                        <p:cond evt="onStopAudio" delay="0">
                          <p:tgtEl>
                            <p:sldTgt/>
                          </p:tgtEl>
                        </p:cond>
                      </p:endCondLst>
                    </p:cTn>
                    <p:tgtEl>
                      <p:spTgt spid="41"/>
                    </p:tgtEl>
                  </p:cMediaNode>
                </p:audio>
              </p:childTnLst>
            </p:cTn>
          </p:par>
        </p:tnLst>
        <p:bldLst>
          <p:bldP spid="36" grpId="0"/>
          <p:bldP spid="37"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1"/>
                                            </p:tgtEl>
                                          </p:cBhvr>
                                        </p:cmd>
                                      </p:childTnLst>
                                    </p:cTn>
                                  </p:par>
                                  <p:par>
                                    <p:cTn id="7" presetID="2" presetClass="entr" presetSubtype="2" fill="hold" nodeType="withEffect">
                                      <p:stCondLst>
                                        <p:cond delay="0"/>
                                      </p:stCondLst>
                                      <p:childTnLst>
                                        <p:set>
                                          <p:cBhvr>
                                            <p:cTn id="8" dur="1" fill="hold">
                                              <p:stCondLst>
                                                <p:cond delay="0"/>
                                              </p:stCondLst>
                                            </p:cTn>
                                            <p:tgtEl>
                                              <p:spTgt spid="50"/>
                                            </p:tgtEl>
                                            <p:attrNameLst>
                                              <p:attrName>style.visibility</p:attrName>
                                            </p:attrNameLst>
                                          </p:cBhvr>
                                          <p:to>
                                            <p:strVal val="visible"/>
                                          </p:to>
                                        </p:set>
                                        <p:anim calcmode="lin" valueType="num">
                                          <p:cBhvr additive="base">
                                            <p:cTn id="9" dur="500" fill="hold"/>
                                            <p:tgtEl>
                                              <p:spTgt spid="50"/>
                                            </p:tgtEl>
                                            <p:attrNameLst>
                                              <p:attrName>ppt_x</p:attrName>
                                            </p:attrNameLst>
                                          </p:cBhvr>
                                          <p:tavLst>
                                            <p:tav tm="0">
                                              <p:val>
                                                <p:strVal val="1+#ppt_w/2"/>
                                              </p:val>
                                            </p:tav>
                                            <p:tav tm="100000">
                                              <p:val>
                                                <p:strVal val="#ppt_x"/>
                                              </p:val>
                                            </p:tav>
                                          </p:tavLst>
                                        </p:anim>
                                        <p:anim calcmode="lin" valueType="num">
                                          <p:cBhvr additive="base">
                                            <p:cTn id="10" dur="500" fill="hold"/>
                                            <p:tgtEl>
                                              <p:spTgt spid="50"/>
                                            </p:tgtEl>
                                            <p:attrNameLst>
                                              <p:attrName>ppt_y</p:attrName>
                                            </p:attrNameLst>
                                          </p:cBhvr>
                                          <p:tavLst>
                                            <p:tav tm="0">
                                              <p:val>
                                                <p:strVal val="#ppt_y"/>
                                              </p:val>
                                            </p:tav>
                                            <p:tav tm="100000">
                                              <p:val>
                                                <p:strVal val="#ppt_y"/>
                                              </p:val>
                                            </p:tav>
                                          </p:tavLst>
                                        </p:anim>
                                      </p:childTnLst>
                                    </p:cTn>
                                  </p:par>
                                </p:childTnLst>
                              </p:cTn>
                            </p:par>
                            <p:par>
                              <p:cTn id="11" fill="hold">
                                <p:stCondLst>
                                  <p:cond delay="0"/>
                                </p:stCondLst>
                                <p:childTnLst>
                                  <p:par>
                                    <p:cTn id="12" presetID="2" presetClass="entr" presetSubtype="2"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fill="hold"/>
                                            <p:tgtEl>
                                              <p:spTgt spid="52"/>
                                            </p:tgtEl>
                                            <p:attrNameLst>
                                              <p:attrName>ppt_x</p:attrName>
                                            </p:attrNameLst>
                                          </p:cBhvr>
                                          <p:tavLst>
                                            <p:tav tm="0">
                                              <p:val>
                                                <p:strVal val="1+#ppt_w/2"/>
                                              </p:val>
                                            </p:tav>
                                            <p:tav tm="100000">
                                              <p:val>
                                                <p:strVal val="#ppt_x"/>
                                              </p:val>
                                            </p:tav>
                                          </p:tavLst>
                                        </p:anim>
                                        <p:anim calcmode="lin" valueType="num">
                                          <p:cBhvr additive="base">
                                            <p:cTn id="15" dur="500" fill="hold"/>
                                            <p:tgtEl>
                                              <p:spTgt spid="5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2"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1+#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38"/>
                                            </p:tgtEl>
                                            <p:attrNameLst>
                                              <p:attrName>style.visibility</p:attrName>
                                            </p:attrNameLst>
                                          </p:cBhvr>
                                          <p:to>
                                            <p:strVal val="visible"/>
                                          </p:to>
                                        </p:set>
                                        <p:anim by="(-#ppt_w*2)" calcmode="lin" valueType="num">
                                          <p:cBhvr rctx="PPT">
                                            <p:cTn id="24" dur="375" autoRev="1" fill="hold">
                                              <p:stCondLst>
                                                <p:cond delay="0"/>
                                              </p:stCondLst>
                                            </p:cTn>
                                            <p:tgtEl>
                                              <p:spTgt spid="38"/>
                                            </p:tgtEl>
                                            <p:attrNameLst>
                                              <p:attrName>ppt_w</p:attrName>
                                            </p:attrNameLst>
                                          </p:cBhvr>
                                        </p:anim>
                                        <p:anim by="(#ppt_w*0.50)" calcmode="lin" valueType="num">
                                          <p:cBhvr>
                                            <p:cTn id="25" dur="375" decel="50000" autoRev="1" fill="hold">
                                              <p:stCondLst>
                                                <p:cond delay="0"/>
                                              </p:stCondLst>
                                            </p:cTn>
                                            <p:tgtEl>
                                              <p:spTgt spid="38"/>
                                            </p:tgtEl>
                                            <p:attrNameLst>
                                              <p:attrName>ppt_x</p:attrName>
                                            </p:attrNameLst>
                                          </p:cBhvr>
                                        </p:anim>
                                        <p:anim from="(-#ppt_h/2)" to="(#ppt_y)" calcmode="lin" valueType="num">
                                          <p:cBhvr>
                                            <p:cTn id="26" dur="750" fill="hold">
                                              <p:stCondLst>
                                                <p:cond delay="0"/>
                                              </p:stCondLst>
                                            </p:cTn>
                                            <p:tgtEl>
                                              <p:spTgt spid="38"/>
                                            </p:tgtEl>
                                            <p:attrNameLst>
                                              <p:attrName>ppt_y</p:attrName>
                                            </p:attrNameLst>
                                          </p:cBhvr>
                                        </p:anim>
                                        <p:animRot by="21600000">
                                          <p:cBhvr>
                                            <p:cTn id="27" dur="750" fill="hold">
                                              <p:stCondLst>
                                                <p:cond delay="0"/>
                                              </p:stCondLst>
                                            </p:cTn>
                                            <p:tgtEl>
                                              <p:spTgt spid="38"/>
                                            </p:tgtEl>
                                            <p:attrNameLst>
                                              <p:attrName>r</p:attrName>
                                            </p:attrNameLst>
                                          </p:cBhvr>
                                        </p:animRot>
                                      </p:childTnLst>
                                    </p:cTn>
                                  </p:par>
                                </p:childTnLst>
                              </p:cTn>
                            </p:par>
                            <p:par>
                              <p:cTn id="28" fill="hold">
                                <p:stCondLst>
                                  <p:cond delay="25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7"/>
                                            </p:tgtEl>
                                            <p:attrNameLst>
                                              <p:attrName>style.visibility</p:attrName>
                                            </p:attrNameLst>
                                          </p:cBhvr>
                                          <p:to>
                                            <p:strVal val="visible"/>
                                          </p:to>
                                        </p:set>
                                        <p:anim calcmode="lin" valueType="num">
                                          <p:cBhvr>
                                            <p:cTn id="31" dur="7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2" dur="750" fill="hold"/>
                                            <p:tgtEl>
                                              <p:spTgt spid="37"/>
                                            </p:tgtEl>
                                            <p:attrNameLst>
                                              <p:attrName>ppt_y</p:attrName>
                                            </p:attrNameLst>
                                          </p:cBhvr>
                                          <p:tavLst>
                                            <p:tav tm="0">
                                              <p:val>
                                                <p:strVal val="#ppt_y"/>
                                              </p:val>
                                            </p:tav>
                                            <p:tav tm="100000">
                                              <p:val>
                                                <p:strVal val="#ppt_y"/>
                                              </p:val>
                                            </p:tav>
                                          </p:tavLst>
                                        </p:anim>
                                        <p:anim calcmode="lin" valueType="num">
                                          <p:cBhvr>
                                            <p:cTn id="33" dur="7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4" dur="7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750" tmFilter="0,0; .5, 1; 1, 1"/>
                                            <p:tgtEl>
                                              <p:spTgt spid="37"/>
                                            </p:tgtEl>
                                          </p:cBhvr>
                                        </p:animEffect>
                                      </p:childTnLst>
                                    </p:cTn>
                                  </p:par>
                                </p:childTnLst>
                              </p:cTn>
                            </p:par>
                            <p:par>
                              <p:cTn id="36" fill="hold">
                                <p:stCondLst>
                                  <p:cond delay="4750"/>
                                </p:stCondLst>
                                <p:childTnLst>
                                  <p:par>
                                    <p:cTn id="37" presetID="14" presetClass="entr" presetSubtype="1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randombar(horizontal)">
                                          <p:cBhvr>
                                            <p:cTn id="39" dur="500"/>
                                            <p:tgtEl>
                                              <p:spTgt spid="36"/>
                                            </p:tgtEl>
                                          </p:cBhvr>
                                        </p:animEffect>
                                      </p:childTnLst>
                                    </p:cTn>
                                  </p:par>
                                </p:childTnLst>
                              </p:cTn>
                            </p:par>
                            <p:par>
                              <p:cTn id="40" fill="hold">
                                <p:stCondLst>
                                  <p:cond delay="5250"/>
                                </p:stCondLst>
                                <p:childTnLst>
                                  <p:par>
                                    <p:cTn id="41" presetID="2" presetClass="entr" presetSubtype="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1000" fill="hold"/>
                                            <p:tgtEl>
                                              <p:spTgt spid="39"/>
                                            </p:tgtEl>
                                            <p:attrNameLst>
                                              <p:attrName>ppt_x</p:attrName>
                                            </p:attrNameLst>
                                          </p:cBhvr>
                                          <p:tavLst>
                                            <p:tav tm="0">
                                              <p:val>
                                                <p:strVal val="0-#ppt_w/2"/>
                                              </p:val>
                                            </p:tav>
                                            <p:tav tm="100000">
                                              <p:val>
                                                <p:strVal val="#ppt_x"/>
                                              </p:val>
                                            </p:tav>
                                          </p:tavLst>
                                        </p:anim>
                                        <p:anim calcmode="lin" valueType="num">
                                          <p:cBhvr additive="base">
                                            <p:cTn id="44" dur="10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1000" fill="hold"/>
                                            <p:tgtEl>
                                              <p:spTgt spid="43"/>
                                            </p:tgtEl>
                                            <p:attrNameLst>
                                              <p:attrName>ppt_x</p:attrName>
                                            </p:attrNameLst>
                                          </p:cBhvr>
                                          <p:tavLst>
                                            <p:tav tm="0">
                                              <p:val>
                                                <p:strVal val="1+#ppt_w/2"/>
                                              </p:val>
                                            </p:tav>
                                            <p:tav tm="100000">
                                              <p:val>
                                                <p:strVal val="#ppt_x"/>
                                              </p:val>
                                            </p:tav>
                                          </p:tavLst>
                                        </p:anim>
                                        <p:anim calcmode="lin" valueType="num">
                                          <p:cBhvr additive="base">
                                            <p:cTn id="48"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9" repeatCount="indefinite" fill="hold" display="0">
                      <p:stCondLst>
                        <p:cond delay="indefinite"/>
                      </p:stCondLst>
                      <p:endCondLst>
                        <p:cond evt="onStopAudio" delay="0">
                          <p:tgtEl>
                            <p:sldTgt/>
                          </p:tgtEl>
                        </p:cond>
                      </p:endCondLst>
                    </p:cTn>
                    <p:tgtEl>
                      <p:spTgt spid="41"/>
                    </p:tgtEl>
                  </p:cMediaNode>
                </p:audio>
              </p:childTnLst>
            </p:cTn>
          </p:par>
        </p:tnLst>
        <p:bldLst>
          <p:bldP spid="36" grpId="0"/>
          <p:bldP spid="37" grpId="0"/>
          <p:bldP spid="3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图表 4"/>
          <p:cNvGraphicFramePr/>
          <p:nvPr/>
        </p:nvGraphicFramePr>
        <p:xfrm>
          <a:off x="929194" y="1466026"/>
          <a:ext cx="1438646" cy="148376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36"/>
          <p:cNvSpPr txBox="1"/>
          <p:nvPr/>
        </p:nvSpPr>
        <p:spPr>
          <a:xfrm>
            <a:off x="899592" y="3351174"/>
            <a:ext cx="1497851" cy="542456"/>
          </a:xfrm>
          <a:prstGeom prst="rect">
            <a:avLst/>
          </a:prstGeom>
          <a:noFill/>
        </p:spPr>
        <p:txBody>
          <a:bodyPr wrap="square" rtlCol="0">
            <a:spAutoFit/>
          </a:bodyPr>
          <a:lstStyle/>
          <a:p>
            <a:pPr algn="ctr">
              <a:lnSpc>
                <a:spcPct val="130000"/>
              </a:lnSpc>
            </a:pPr>
            <a:r>
              <a:rPr lang="zh-CN" altLang="en-US" sz="75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7" name="TextBox 37"/>
          <p:cNvSpPr txBox="1"/>
          <p:nvPr/>
        </p:nvSpPr>
        <p:spPr>
          <a:xfrm>
            <a:off x="983164" y="3113093"/>
            <a:ext cx="1330707" cy="242374"/>
          </a:xfrm>
          <a:prstGeom prst="rect">
            <a:avLst/>
          </a:prstGeom>
          <a:noFill/>
        </p:spPr>
        <p:txBody>
          <a:bodyPr wrap="square" tIns="0" bIns="0" rtlCol="0" anchor="t">
            <a:spAutoFit/>
          </a:bodyPr>
          <a:lstStyle/>
          <a:p>
            <a:pPr algn="ct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8" name="TextBox 38"/>
          <p:cNvSpPr txBox="1"/>
          <p:nvPr/>
        </p:nvSpPr>
        <p:spPr>
          <a:xfrm>
            <a:off x="1363463" y="1988619"/>
            <a:ext cx="66236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75</a:t>
            </a:r>
            <a:r>
              <a:rPr lang="en-US" altLang="zh-CN" sz="1015" dirty="0">
                <a:solidFill>
                  <a:schemeClr val="bg1"/>
                </a:solidFill>
                <a:latin typeface="微软雅黑" panose="020B0503020204020204" pitchFamily="34" charset="-122"/>
                <a:ea typeface="微软雅黑" panose="020B0503020204020204" pitchFamily="34" charset="-122"/>
              </a:rPr>
              <a:t>%</a:t>
            </a:r>
          </a:p>
        </p:txBody>
      </p:sp>
      <p:cxnSp>
        <p:nvCxnSpPr>
          <p:cNvPr id="9" name="直接连接符 8"/>
          <p:cNvCxnSpPr/>
          <p:nvPr/>
        </p:nvCxnSpPr>
        <p:spPr>
          <a:xfrm>
            <a:off x="2569198" y="1437624"/>
            <a:ext cx="0" cy="2660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439802" y="1437624"/>
            <a:ext cx="0" cy="26604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41"/>
          <p:cNvSpPr txBox="1"/>
          <p:nvPr/>
        </p:nvSpPr>
        <p:spPr>
          <a:xfrm>
            <a:off x="2792772" y="1860307"/>
            <a:ext cx="2437006" cy="992579"/>
          </a:xfrm>
          <a:prstGeom prst="rect">
            <a:avLst/>
          </a:prstGeom>
          <a:noFill/>
        </p:spPr>
        <p:txBody>
          <a:bodyPr wrap="square" rtlCol="0">
            <a:spAutoFit/>
          </a:bodyPr>
          <a:lstStyle/>
          <a:p>
            <a:pPr algn="just">
              <a:lnSpc>
                <a:spcPct val="130000"/>
              </a:lnSpc>
            </a:pPr>
            <a:r>
              <a:rPr lang="zh-CN" altLang="en-US" sz="75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2" name="TextBox 42"/>
          <p:cNvSpPr txBox="1"/>
          <p:nvPr/>
        </p:nvSpPr>
        <p:spPr>
          <a:xfrm>
            <a:off x="2792773" y="1593866"/>
            <a:ext cx="1313360" cy="213841"/>
          </a:xfrm>
          <a:prstGeom prst="rect">
            <a:avLst/>
          </a:prstGeom>
          <a:noFill/>
        </p:spPr>
        <p:txBody>
          <a:bodyPr wrap="square" tIns="0" bIns="0" rtlCol="0" anchor="t">
            <a:spAutoFit/>
          </a:bodyPr>
          <a:lstStyle/>
          <a:p>
            <a:pPr>
              <a:lnSpc>
                <a:spcPct val="150000"/>
              </a:lnSpc>
            </a:pPr>
            <a:r>
              <a:rPr lang="zh-CN" altLang="en-US" sz="105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13" name="Freeform 26"/>
          <p:cNvSpPr>
            <a:spLocks noEditPoints="1"/>
          </p:cNvSpPr>
          <p:nvPr/>
        </p:nvSpPr>
        <p:spPr bwMode="auto">
          <a:xfrm>
            <a:off x="2872151" y="2878021"/>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14" name="Freeform 26"/>
          <p:cNvSpPr>
            <a:spLocks noEditPoints="1"/>
          </p:cNvSpPr>
          <p:nvPr/>
        </p:nvSpPr>
        <p:spPr bwMode="auto">
          <a:xfrm>
            <a:off x="3052552" y="2878021"/>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solidFill>
          <a:ln>
            <a:noFill/>
          </a:ln>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15" name="Freeform 26"/>
          <p:cNvSpPr>
            <a:spLocks noEditPoints="1"/>
          </p:cNvSpPr>
          <p:nvPr/>
        </p:nvSpPr>
        <p:spPr bwMode="auto">
          <a:xfrm>
            <a:off x="3232954" y="2878021"/>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16" name="Freeform 26"/>
          <p:cNvSpPr>
            <a:spLocks noEditPoints="1"/>
          </p:cNvSpPr>
          <p:nvPr/>
        </p:nvSpPr>
        <p:spPr bwMode="auto">
          <a:xfrm>
            <a:off x="3413356" y="2878021"/>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solidFill>
          <a:ln>
            <a:noFill/>
          </a:ln>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17" name="Freeform 26"/>
          <p:cNvSpPr>
            <a:spLocks noEditPoints="1"/>
          </p:cNvSpPr>
          <p:nvPr/>
        </p:nvSpPr>
        <p:spPr bwMode="auto">
          <a:xfrm>
            <a:off x="3593757" y="2878021"/>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18" name="Freeform 26"/>
          <p:cNvSpPr>
            <a:spLocks noEditPoints="1"/>
          </p:cNvSpPr>
          <p:nvPr/>
        </p:nvSpPr>
        <p:spPr bwMode="auto">
          <a:xfrm>
            <a:off x="3774158" y="2878021"/>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19" name="Freeform 26"/>
          <p:cNvSpPr>
            <a:spLocks noEditPoints="1"/>
          </p:cNvSpPr>
          <p:nvPr/>
        </p:nvSpPr>
        <p:spPr bwMode="auto">
          <a:xfrm>
            <a:off x="3954559" y="2878021"/>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solidFill>
          <a:ln>
            <a:noFill/>
          </a:ln>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20" name="Freeform 26"/>
          <p:cNvSpPr>
            <a:spLocks noEditPoints="1"/>
          </p:cNvSpPr>
          <p:nvPr/>
        </p:nvSpPr>
        <p:spPr bwMode="auto">
          <a:xfrm>
            <a:off x="4134961" y="2878021"/>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21" name="Freeform 26"/>
          <p:cNvSpPr>
            <a:spLocks noEditPoints="1"/>
          </p:cNvSpPr>
          <p:nvPr/>
        </p:nvSpPr>
        <p:spPr bwMode="auto">
          <a:xfrm>
            <a:off x="4315363" y="2878021"/>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22" name="Freeform 26"/>
          <p:cNvSpPr>
            <a:spLocks noEditPoints="1"/>
          </p:cNvSpPr>
          <p:nvPr/>
        </p:nvSpPr>
        <p:spPr bwMode="auto">
          <a:xfrm>
            <a:off x="4495763" y="2878021"/>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23" name="Freeform 26"/>
          <p:cNvSpPr>
            <a:spLocks noEditPoints="1"/>
          </p:cNvSpPr>
          <p:nvPr/>
        </p:nvSpPr>
        <p:spPr bwMode="auto">
          <a:xfrm>
            <a:off x="2872151" y="2878021"/>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solidFill>
          <a:ln>
            <a:noFill/>
          </a:ln>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24" name="Freeform 26"/>
          <p:cNvSpPr>
            <a:spLocks noEditPoints="1"/>
          </p:cNvSpPr>
          <p:nvPr/>
        </p:nvSpPr>
        <p:spPr bwMode="auto">
          <a:xfrm>
            <a:off x="3052552" y="2878021"/>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solidFill>
          <a:ln>
            <a:noFill/>
          </a:ln>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25" name="Freeform 26"/>
          <p:cNvSpPr>
            <a:spLocks noEditPoints="1"/>
          </p:cNvSpPr>
          <p:nvPr/>
        </p:nvSpPr>
        <p:spPr bwMode="auto">
          <a:xfrm>
            <a:off x="3232954" y="2878021"/>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solidFill>
          <a:ln>
            <a:noFill/>
          </a:ln>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29" name="Freeform 26"/>
          <p:cNvSpPr>
            <a:spLocks noEditPoints="1"/>
          </p:cNvSpPr>
          <p:nvPr/>
        </p:nvSpPr>
        <p:spPr bwMode="auto">
          <a:xfrm>
            <a:off x="3413356" y="2878021"/>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solidFill>
          <a:ln>
            <a:noFill/>
          </a:ln>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30" name="Freeform 26"/>
          <p:cNvSpPr>
            <a:spLocks noEditPoints="1"/>
          </p:cNvSpPr>
          <p:nvPr/>
        </p:nvSpPr>
        <p:spPr bwMode="auto">
          <a:xfrm>
            <a:off x="3593757" y="2878021"/>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solidFill>
          <a:ln>
            <a:noFill/>
          </a:ln>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31" name="Freeform 26"/>
          <p:cNvSpPr>
            <a:spLocks noEditPoints="1"/>
          </p:cNvSpPr>
          <p:nvPr/>
        </p:nvSpPr>
        <p:spPr bwMode="auto">
          <a:xfrm>
            <a:off x="3774158" y="2878021"/>
            <a:ext cx="133949" cy="341801"/>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solidFill>
          <a:ln>
            <a:noFill/>
          </a:ln>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2873456" y="3497418"/>
            <a:ext cx="379594" cy="384388"/>
            <a:chOff x="7358063" y="6635750"/>
            <a:chExt cx="628650" cy="636588"/>
          </a:xfrm>
          <a:solidFill>
            <a:schemeClr val="tx1"/>
          </a:solidFill>
        </p:grpSpPr>
        <p:sp>
          <p:nvSpPr>
            <p:cNvPr id="33" name="Freeform 908"/>
            <p:cNvSpPr/>
            <p:nvPr/>
          </p:nvSpPr>
          <p:spPr bwMode="auto">
            <a:xfrm>
              <a:off x="7534275" y="6754813"/>
              <a:ext cx="212725" cy="431800"/>
            </a:xfrm>
            <a:custGeom>
              <a:avLst/>
              <a:gdLst>
                <a:gd name="T0" fmla="*/ 35 w 134"/>
                <a:gd name="T1" fmla="*/ 272 h 272"/>
                <a:gd name="T2" fmla="*/ 99 w 134"/>
                <a:gd name="T3" fmla="*/ 272 h 272"/>
                <a:gd name="T4" fmla="*/ 99 w 134"/>
                <a:gd name="T5" fmla="*/ 69 h 272"/>
                <a:gd name="T6" fmla="*/ 134 w 134"/>
                <a:gd name="T7" fmla="*/ 69 h 272"/>
                <a:gd name="T8" fmla="*/ 66 w 134"/>
                <a:gd name="T9" fmla="*/ 0 h 272"/>
                <a:gd name="T10" fmla="*/ 0 w 134"/>
                <a:gd name="T11" fmla="*/ 69 h 272"/>
                <a:gd name="T12" fmla="*/ 35 w 134"/>
                <a:gd name="T13" fmla="*/ 69 h 272"/>
                <a:gd name="T14" fmla="*/ 35 w 134"/>
                <a:gd name="T15" fmla="*/ 272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272">
                  <a:moveTo>
                    <a:pt x="35" y="272"/>
                  </a:moveTo>
                  <a:lnTo>
                    <a:pt x="99" y="272"/>
                  </a:lnTo>
                  <a:lnTo>
                    <a:pt x="99" y="69"/>
                  </a:lnTo>
                  <a:lnTo>
                    <a:pt x="134" y="69"/>
                  </a:lnTo>
                  <a:lnTo>
                    <a:pt x="66" y="0"/>
                  </a:lnTo>
                  <a:lnTo>
                    <a:pt x="0" y="69"/>
                  </a:lnTo>
                  <a:lnTo>
                    <a:pt x="35" y="69"/>
                  </a:lnTo>
                  <a:lnTo>
                    <a:pt x="35" y="2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34" name="Freeform 909"/>
            <p:cNvSpPr/>
            <p:nvPr/>
          </p:nvSpPr>
          <p:spPr bwMode="auto">
            <a:xfrm>
              <a:off x="7361238" y="6924675"/>
              <a:ext cx="209550" cy="261938"/>
            </a:xfrm>
            <a:custGeom>
              <a:avLst/>
              <a:gdLst>
                <a:gd name="T0" fmla="*/ 35 w 132"/>
                <a:gd name="T1" fmla="*/ 165 h 165"/>
                <a:gd name="T2" fmla="*/ 97 w 132"/>
                <a:gd name="T3" fmla="*/ 165 h 165"/>
                <a:gd name="T4" fmla="*/ 97 w 132"/>
                <a:gd name="T5" fmla="*/ 68 h 165"/>
                <a:gd name="T6" fmla="*/ 132 w 132"/>
                <a:gd name="T7" fmla="*/ 68 h 165"/>
                <a:gd name="T8" fmla="*/ 66 w 132"/>
                <a:gd name="T9" fmla="*/ 0 h 165"/>
                <a:gd name="T10" fmla="*/ 0 w 132"/>
                <a:gd name="T11" fmla="*/ 68 h 165"/>
                <a:gd name="T12" fmla="*/ 35 w 132"/>
                <a:gd name="T13" fmla="*/ 68 h 165"/>
                <a:gd name="T14" fmla="*/ 35 w 132"/>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65">
                  <a:moveTo>
                    <a:pt x="35" y="165"/>
                  </a:moveTo>
                  <a:lnTo>
                    <a:pt x="97" y="165"/>
                  </a:lnTo>
                  <a:lnTo>
                    <a:pt x="97" y="68"/>
                  </a:lnTo>
                  <a:lnTo>
                    <a:pt x="132" y="68"/>
                  </a:lnTo>
                  <a:lnTo>
                    <a:pt x="66" y="0"/>
                  </a:lnTo>
                  <a:lnTo>
                    <a:pt x="0" y="68"/>
                  </a:lnTo>
                  <a:lnTo>
                    <a:pt x="35" y="68"/>
                  </a:lnTo>
                  <a:lnTo>
                    <a:pt x="35" y="1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35" name="Rectangle 910"/>
            <p:cNvSpPr>
              <a:spLocks noChangeArrowheads="1"/>
            </p:cNvSpPr>
            <p:nvPr/>
          </p:nvSpPr>
          <p:spPr bwMode="auto">
            <a:xfrm>
              <a:off x="7358063" y="7213600"/>
              <a:ext cx="6286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36" name="Oval 911"/>
            <p:cNvSpPr>
              <a:spLocks noChangeArrowheads="1"/>
            </p:cNvSpPr>
            <p:nvPr/>
          </p:nvSpPr>
          <p:spPr bwMode="auto">
            <a:xfrm>
              <a:off x="7818438" y="6635750"/>
              <a:ext cx="857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sp>
          <p:nvSpPr>
            <p:cNvPr id="37" name="Freeform 912"/>
            <p:cNvSpPr/>
            <p:nvPr/>
          </p:nvSpPr>
          <p:spPr bwMode="auto">
            <a:xfrm>
              <a:off x="7758113" y="6751638"/>
              <a:ext cx="203200" cy="434975"/>
            </a:xfrm>
            <a:custGeom>
              <a:avLst/>
              <a:gdLst>
                <a:gd name="T0" fmla="*/ 7 w 54"/>
                <a:gd name="T1" fmla="*/ 61 h 116"/>
                <a:gd name="T2" fmla="*/ 8 w 54"/>
                <a:gd name="T3" fmla="*/ 61 h 116"/>
                <a:gd name="T4" fmla="*/ 9 w 54"/>
                <a:gd name="T5" fmla="*/ 61 h 116"/>
                <a:gd name="T6" fmla="*/ 11 w 54"/>
                <a:gd name="T7" fmla="*/ 116 h 116"/>
                <a:gd name="T8" fmla="*/ 26 w 54"/>
                <a:gd name="T9" fmla="*/ 116 h 116"/>
                <a:gd name="T10" fmla="*/ 26 w 54"/>
                <a:gd name="T11" fmla="*/ 61 h 116"/>
                <a:gd name="T12" fmla="*/ 28 w 54"/>
                <a:gd name="T13" fmla="*/ 61 h 116"/>
                <a:gd name="T14" fmla="*/ 30 w 54"/>
                <a:gd name="T15" fmla="*/ 116 h 116"/>
                <a:gd name="T16" fmla="*/ 45 w 54"/>
                <a:gd name="T17" fmla="*/ 116 h 116"/>
                <a:gd name="T18" fmla="*/ 45 w 54"/>
                <a:gd name="T19" fmla="*/ 61 h 116"/>
                <a:gd name="T20" fmla="*/ 46 w 54"/>
                <a:gd name="T21" fmla="*/ 61 h 116"/>
                <a:gd name="T22" fmla="*/ 47 w 54"/>
                <a:gd name="T23" fmla="*/ 61 h 116"/>
                <a:gd name="T24" fmla="*/ 47 w 54"/>
                <a:gd name="T25" fmla="*/ 61 h 116"/>
                <a:gd name="T26" fmla="*/ 54 w 54"/>
                <a:gd name="T27" fmla="*/ 61 h 116"/>
                <a:gd name="T28" fmla="*/ 50 w 54"/>
                <a:gd name="T29" fmla="*/ 8 h 116"/>
                <a:gd name="T30" fmla="*/ 43 w 54"/>
                <a:gd name="T31" fmla="*/ 1 h 116"/>
                <a:gd name="T32" fmla="*/ 37 w 54"/>
                <a:gd name="T33" fmla="*/ 0 h 116"/>
                <a:gd name="T34" fmla="*/ 37 w 54"/>
                <a:gd name="T35" fmla="*/ 1 h 116"/>
                <a:gd name="T36" fmla="*/ 41 w 54"/>
                <a:gd name="T37" fmla="*/ 5 h 116"/>
                <a:gd name="T38" fmla="*/ 36 w 54"/>
                <a:gd name="T39" fmla="*/ 8 h 116"/>
                <a:gd name="T40" fmla="*/ 38 w 54"/>
                <a:gd name="T41" fmla="*/ 12 h 116"/>
                <a:gd name="T42" fmla="*/ 31 w 54"/>
                <a:gd name="T43" fmla="*/ 28 h 116"/>
                <a:gd name="T44" fmla="*/ 30 w 54"/>
                <a:gd name="T45" fmla="*/ 6 h 116"/>
                <a:gd name="T46" fmla="*/ 31 w 54"/>
                <a:gd name="T47" fmla="*/ 5 h 116"/>
                <a:gd name="T48" fmla="*/ 30 w 54"/>
                <a:gd name="T49" fmla="*/ 0 h 116"/>
                <a:gd name="T50" fmla="*/ 25 w 54"/>
                <a:gd name="T51" fmla="*/ 0 h 116"/>
                <a:gd name="T52" fmla="*/ 23 w 54"/>
                <a:gd name="T53" fmla="*/ 5 h 116"/>
                <a:gd name="T54" fmla="*/ 24 w 54"/>
                <a:gd name="T55" fmla="*/ 6 h 116"/>
                <a:gd name="T56" fmla="*/ 23 w 54"/>
                <a:gd name="T57" fmla="*/ 29 h 116"/>
                <a:gd name="T58" fmla="*/ 16 w 54"/>
                <a:gd name="T59" fmla="*/ 12 h 116"/>
                <a:gd name="T60" fmla="*/ 18 w 54"/>
                <a:gd name="T61" fmla="*/ 8 h 116"/>
                <a:gd name="T62" fmla="*/ 13 w 54"/>
                <a:gd name="T63" fmla="*/ 5 h 116"/>
                <a:gd name="T64" fmla="*/ 17 w 54"/>
                <a:gd name="T65" fmla="*/ 1 h 116"/>
                <a:gd name="T66" fmla="*/ 17 w 54"/>
                <a:gd name="T67" fmla="*/ 0 h 116"/>
                <a:gd name="T68" fmla="*/ 11 w 54"/>
                <a:gd name="T69" fmla="*/ 1 h 116"/>
                <a:gd name="T70" fmla="*/ 4 w 54"/>
                <a:gd name="T71" fmla="*/ 8 h 116"/>
                <a:gd name="T72" fmla="*/ 0 w 54"/>
                <a:gd name="T73" fmla="*/ 61 h 116"/>
                <a:gd name="T74" fmla="*/ 7 w 54"/>
                <a:gd name="T75" fmla="*/ 61 h 116"/>
                <a:gd name="T76" fmla="*/ 7 w 54"/>
                <a:gd name="T7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116">
                  <a:moveTo>
                    <a:pt x="7" y="61"/>
                  </a:moveTo>
                  <a:cubicBezTo>
                    <a:pt x="8" y="61"/>
                    <a:pt x="8" y="61"/>
                    <a:pt x="8" y="61"/>
                  </a:cubicBezTo>
                  <a:cubicBezTo>
                    <a:pt x="8" y="61"/>
                    <a:pt x="9" y="61"/>
                    <a:pt x="9" y="61"/>
                  </a:cubicBezTo>
                  <a:cubicBezTo>
                    <a:pt x="11" y="116"/>
                    <a:pt x="11" y="116"/>
                    <a:pt x="11" y="116"/>
                  </a:cubicBezTo>
                  <a:cubicBezTo>
                    <a:pt x="26" y="116"/>
                    <a:pt x="26" y="116"/>
                    <a:pt x="26" y="116"/>
                  </a:cubicBezTo>
                  <a:cubicBezTo>
                    <a:pt x="27" y="100"/>
                    <a:pt x="27" y="72"/>
                    <a:pt x="26" y="61"/>
                  </a:cubicBezTo>
                  <a:cubicBezTo>
                    <a:pt x="27" y="61"/>
                    <a:pt x="27" y="61"/>
                    <a:pt x="28" y="61"/>
                  </a:cubicBezTo>
                  <a:cubicBezTo>
                    <a:pt x="30" y="116"/>
                    <a:pt x="30" y="116"/>
                    <a:pt x="30" y="116"/>
                  </a:cubicBezTo>
                  <a:cubicBezTo>
                    <a:pt x="45" y="116"/>
                    <a:pt x="45" y="116"/>
                    <a:pt x="45" y="116"/>
                  </a:cubicBezTo>
                  <a:cubicBezTo>
                    <a:pt x="46" y="100"/>
                    <a:pt x="45" y="72"/>
                    <a:pt x="45" y="61"/>
                  </a:cubicBezTo>
                  <a:cubicBezTo>
                    <a:pt x="46" y="61"/>
                    <a:pt x="46" y="61"/>
                    <a:pt x="46" y="61"/>
                  </a:cubicBezTo>
                  <a:cubicBezTo>
                    <a:pt x="46" y="61"/>
                    <a:pt x="47" y="61"/>
                    <a:pt x="47" y="61"/>
                  </a:cubicBezTo>
                  <a:cubicBezTo>
                    <a:pt x="47" y="61"/>
                    <a:pt x="47" y="61"/>
                    <a:pt x="47" y="61"/>
                  </a:cubicBezTo>
                  <a:cubicBezTo>
                    <a:pt x="49" y="61"/>
                    <a:pt x="52" y="61"/>
                    <a:pt x="54" y="61"/>
                  </a:cubicBezTo>
                  <a:cubicBezTo>
                    <a:pt x="50" y="8"/>
                    <a:pt x="50" y="8"/>
                    <a:pt x="50" y="8"/>
                  </a:cubicBezTo>
                  <a:cubicBezTo>
                    <a:pt x="50" y="4"/>
                    <a:pt x="47" y="1"/>
                    <a:pt x="43" y="1"/>
                  </a:cubicBezTo>
                  <a:cubicBezTo>
                    <a:pt x="43" y="1"/>
                    <a:pt x="38" y="1"/>
                    <a:pt x="37" y="0"/>
                  </a:cubicBezTo>
                  <a:cubicBezTo>
                    <a:pt x="37" y="1"/>
                    <a:pt x="37" y="1"/>
                    <a:pt x="37" y="1"/>
                  </a:cubicBezTo>
                  <a:cubicBezTo>
                    <a:pt x="41" y="5"/>
                    <a:pt x="41" y="5"/>
                    <a:pt x="41" y="5"/>
                  </a:cubicBezTo>
                  <a:cubicBezTo>
                    <a:pt x="36" y="8"/>
                    <a:pt x="36" y="8"/>
                    <a:pt x="36" y="8"/>
                  </a:cubicBezTo>
                  <a:cubicBezTo>
                    <a:pt x="38" y="12"/>
                    <a:pt x="38" y="12"/>
                    <a:pt x="38" y="12"/>
                  </a:cubicBezTo>
                  <a:cubicBezTo>
                    <a:pt x="31" y="28"/>
                    <a:pt x="31" y="28"/>
                    <a:pt x="31" y="28"/>
                  </a:cubicBezTo>
                  <a:cubicBezTo>
                    <a:pt x="30" y="6"/>
                    <a:pt x="30" y="6"/>
                    <a:pt x="30" y="6"/>
                  </a:cubicBezTo>
                  <a:cubicBezTo>
                    <a:pt x="31" y="5"/>
                    <a:pt x="31" y="5"/>
                    <a:pt x="31" y="5"/>
                  </a:cubicBezTo>
                  <a:cubicBezTo>
                    <a:pt x="30" y="0"/>
                    <a:pt x="30" y="0"/>
                    <a:pt x="30" y="0"/>
                  </a:cubicBezTo>
                  <a:cubicBezTo>
                    <a:pt x="25" y="0"/>
                    <a:pt x="25" y="0"/>
                    <a:pt x="25" y="0"/>
                  </a:cubicBezTo>
                  <a:cubicBezTo>
                    <a:pt x="23" y="5"/>
                    <a:pt x="23" y="5"/>
                    <a:pt x="23" y="5"/>
                  </a:cubicBezTo>
                  <a:cubicBezTo>
                    <a:pt x="24" y="6"/>
                    <a:pt x="24" y="6"/>
                    <a:pt x="24" y="6"/>
                  </a:cubicBezTo>
                  <a:cubicBezTo>
                    <a:pt x="23" y="29"/>
                    <a:pt x="23" y="29"/>
                    <a:pt x="23" y="29"/>
                  </a:cubicBezTo>
                  <a:cubicBezTo>
                    <a:pt x="16" y="12"/>
                    <a:pt x="16" y="12"/>
                    <a:pt x="16" y="12"/>
                  </a:cubicBezTo>
                  <a:cubicBezTo>
                    <a:pt x="18" y="8"/>
                    <a:pt x="18" y="8"/>
                    <a:pt x="18" y="8"/>
                  </a:cubicBezTo>
                  <a:cubicBezTo>
                    <a:pt x="13" y="5"/>
                    <a:pt x="13" y="5"/>
                    <a:pt x="13" y="5"/>
                  </a:cubicBezTo>
                  <a:cubicBezTo>
                    <a:pt x="17" y="1"/>
                    <a:pt x="17" y="1"/>
                    <a:pt x="17" y="1"/>
                  </a:cubicBezTo>
                  <a:cubicBezTo>
                    <a:pt x="17" y="0"/>
                    <a:pt x="17" y="0"/>
                    <a:pt x="17" y="0"/>
                  </a:cubicBezTo>
                  <a:cubicBezTo>
                    <a:pt x="16" y="1"/>
                    <a:pt x="11" y="1"/>
                    <a:pt x="11" y="1"/>
                  </a:cubicBezTo>
                  <a:cubicBezTo>
                    <a:pt x="8" y="1"/>
                    <a:pt x="5" y="4"/>
                    <a:pt x="4" y="8"/>
                  </a:cubicBezTo>
                  <a:cubicBezTo>
                    <a:pt x="0" y="61"/>
                    <a:pt x="0" y="61"/>
                    <a:pt x="0" y="61"/>
                  </a:cubicBezTo>
                  <a:cubicBezTo>
                    <a:pt x="3" y="61"/>
                    <a:pt x="5" y="61"/>
                    <a:pt x="7" y="61"/>
                  </a:cubicBezTo>
                  <a:cubicBezTo>
                    <a:pt x="7" y="61"/>
                    <a:pt x="7" y="61"/>
                    <a:pt x="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accent1"/>
                </a:solidFill>
                <a:latin typeface="微软雅黑" panose="020B0503020204020204" pitchFamily="34" charset="-122"/>
                <a:ea typeface="微软雅黑" panose="020B0503020204020204" pitchFamily="34" charset="-122"/>
              </a:endParaRPr>
            </a:p>
          </p:txBody>
        </p:sp>
      </p:grpSp>
      <p:sp>
        <p:nvSpPr>
          <p:cNvPr id="38" name="TextBox 65"/>
          <p:cNvSpPr txBox="1"/>
          <p:nvPr/>
        </p:nvSpPr>
        <p:spPr>
          <a:xfrm>
            <a:off x="3353761" y="3439990"/>
            <a:ext cx="1876017" cy="542456"/>
          </a:xfrm>
          <a:prstGeom prst="rect">
            <a:avLst/>
          </a:prstGeom>
          <a:noFill/>
        </p:spPr>
        <p:txBody>
          <a:bodyPr wrap="square" rtlCol="0">
            <a:spAutoFit/>
          </a:bodyPr>
          <a:lstStyle/>
          <a:p>
            <a:pPr>
              <a:lnSpc>
                <a:spcPct val="130000"/>
              </a:lnSpc>
            </a:pPr>
            <a:r>
              <a:rPr lang="zh-CN" altLang="en-US" sz="75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aphicFrame>
        <p:nvGraphicFramePr>
          <p:cNvPr id="39" name="图表 38"/>
          <p:cNvGraphicFramePr/>
          <p:nvPr/>
        </p:nvGraphicFramePr>
        <p:xfrm>
          <a:off x="5655826" y="1592611"/>
          <a:ext cx="2905110" cy="1805538"/>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67"/>
          <p:cNvSpPr txBox="1"/>
          <p:nvPr/>
        </p:nvSpPr>
        <p:spPr>
          <a:xfrm>
            <a:off x="5652120" y="3450556"/>
            <a:ext cx="2808312" cy="392415"/>
          </a:xfrm>
          <a:prstGeom prst="rect">
            <a:avLst/>
          </a:prstGeom>
          <a:noFill/>
        </p:spPr>
        <p:txBody>
          <a:bodyPr wrap="square" rtlCol="0">
            <a:spAutoFit/>
          </a:bodyPr>
          <a:lstStyle/>
          <a:p>
            <a:pPr algn="just">
              <a:lnSpc>
                <a:spcPct val="130000"/>
              </a:lnSpc>
            </a:pPr>
            <a:r>
              <a:rPr lang="zh-CN" altLang="en-US" sz="75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ppt_y</p:attrName>
                                        </p:attrNameLst>
                                      </p:cBhvr>
                                      <p:tavLst>
                                        <p:tav tm="0">
                                          <p:val>
                                            <p:strVal val="#ppt_y-#ppt_h*1.125000"/>
                                          </p:val>
                                        </p:tav>
                                        <p:tav tm="100000">
                                          <p:val>
                                            <p:strVal val="#ppt_y"/>
                                          </p:val>
                                        </p:tav>
                                      </p:tavLst>
                                    </p:anim>
                                    <p:animEffect transition="in" filter="wipe(down)">
                                      <p:cBhvr>
                                        <p:cTn id="31" dur="500"/>
                                        <p:tgtEl>
                                          <p:spTgt spid="11"/>
                                        </p:tgtEl>
                                      </p:cBhvr>
                                    </p:animEffect>
                                  </p:childTnLst>
                                </p:cTn>
                              </p:par>
                            </p:childTnLst>
                          </p:cTn>
                        </p:par>
                        <p:par>
                          <p:cTn id="32" fill="hold">
                            <p:stCondLst>
                              <p:cond delay="1500"/>
                            </p:stCondLst>
                            <p:childTnLst>
                              <p:par>
                                <p:cTn id="33" presetID="1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ppt_y</p:attrName>
                                        </p:attrNameLst>
                                      </p:cBhvr>
                                      <p:tavLst>
                                        <p:tav tm="0">
                                          <p:val>
                                            <p:strVal val="#ppt_y+#ppt_h*1.125000"/>
                                          </p:val>
                                        </p:tav>
                                        <p:tav tm="100000">
                                          <p:val>
                                            <p:strVal val="#ppt_y"/>
                                          </p:val>
                                        </p:tav>
                                      </p:tavLst>
                                    </p:anim>
                                    <p:animEffect transition="in" filter="wipe(up)">
                                      <p:cBhvr>
                                        <p:cTn id="36" dur="500"/>
                                        <p:tgtEl>
                                          <p:spTgt spid="13"/>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p:tgtEl>
                                          <p:spTgt spid="14"/>
                                        </p:tgtEl>
                                        <p:attrNameLst>
                                          <p:attrName>ppt_y</p:attrName>
                                        </p:attrNameLst>
                                      </p:cBhvr>
                                      <p:tavLst>
                                        <p:tav tm="0">
                                          <p:val>
                                            <p:strVal val="#ppt_y+#ppt_h*1.125000"/>
                                          </p:val>
                                        </p:tav>
                                        <p:tav tm="100000">
                                          <p:val>
                                            <p:strVal val="#ppt_y"/>
                                          </p:val>
                                        </p:tav>
                                      </p:tavLst>
                                    </p:anim>
                                    <p:animEffect transition="in" filter="wipe(up)">
                                      <p:cBhvr>
                                        <p:cTn id="40" dur="500"/>
                                        <p:tgtEl>
                                          <p:spTgt spid="14"/>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ppt_y</p:attrName>
                                        </p:attrNameLst>
                                      </p:cBhvr>
                                      <p:tavLst>
                                        <p:tav tm="0">
                                          <p:val>
                                            <p:strVal val="#ppt_y+#ppt_h*1.125000"/>
                                          </p:val>
                                        </p:tav>
                                        <p:tav tm="100000">
                                          <p:val>
                                            <p:strVal val="#ppt_y"/>
                                          </p:val>
                                        </p:tav>
                                      </p:tavLst>
                                    </p:anim>
                                    <p:animEffect transition="in" filter="wipe(up)">
                                      <p:cBhvr>
                                        <p:cTn id="44" dur="500"/>
                                        <p:tgtEl>
                                          <p:spTgt spid="15"/>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p:tgtEl>
                                          <p:spTgt spid="16"/>
                                        </p:tgtEl>
                                        <p:attrNameLst>
                                          <p:attrName>ppt_y</p:attrName>
                                        </p:attrNameLst>
                                      </p:cBhvr>
                                      <p:tavLst>
                                        <p:tav tm="0">
                                          <p:val>
                                            <p:strVal val="#ppt_y+#ppt_h*1.125000"/>
                                          </p:val>
                                        </p:tav>
                                        <p:tav tm="100000">
                                          <p:val>
                                            <p:strVal val="#ppt_y"/>
                                          </p:val>
                                        </p:tav>
                                      </p:tavLst>
                                    </p:anim>
                                    <p:animEffect transition="in" filter="wipe(up)">
                                      <p:cBhvr>
                                        <p:cTn id="48" dur="500"/>
                                        <p:tgtEl>
                                          <p:spTgt spid="16"/>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p:tgtEl>
                                          <p:spTgt spid="17"/>
                                        </p:tgtEl>
                                        <p:attrNameLst>
                                          <p:attrName>ppt_y</p:attrName>
                                        </p:attrNameLst>
                                      </p:cBhvr>
                                      <p:tavLst>
                                        <p:tav tm="0">
                                          <p:val>
                                            <p:strVal val="#ppt_y+#ppt_h*1.125000"/>
                                          </p:val>
                                        </p:tav>
                                        <p:tav tm="100000">
                                          <p:val>
                                            <p:strVal val="#ppt_y"/>
                                          </p:val>
                                        </p:tav>
                                      </p:tavLst>
                                    </p:anim>
                                    <p:animEffect transition="in" filter="wipe(up)">
                                      <p:cBhvr>
                                        <p:cTn id="52" dur="500"/>
                                        <p:tgtEl>
                                          <p:spTgt spid="17"/>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ppt_y</p:attrName>
                                        </p:attrNameLst>
                                      </p:cBhvr>
                                      <p:tavLst>
                                        <p:tav tm="0">
                                          <p:val>
                                            <p:strVal val="#ppt_y+#ppt_h*1.125000"/>
                                          </p:val>
                                        </p:tav>
                                        <p:tav tm="100000">
                                          <p:val>
                                            <p:strVal val="#ppt_y"/>
                                          </p:val>
                                        </p:tav>
                                      </p:tavLst>
                                    </p:anim>
                                    <p:animEffect transition="in" filter="wipe(up)">
                                      <p:cBhvr>
                                        <p:cTn id="56" dur="500"/>
                                        <p:tgtEl>
                                          <p:spTgt spid="18"/>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p:tgtEl>
                                          <p:spTgt spid="19"/>
                                        </p:tgtEl>
                                        <p:attrNameLst>
                                          <p:attrName>ppt_y</p:attrName>
                                        </p:attrNameLst>
                                      </p:cBhvr>
                                      <p:tavLst>
                                        <p:tav tm="0">
                                          <p:val>
                                            <p:strVal val="#ppt_y+#ppt_h*1.125000"/>
                                          </p:val>
                                        </p:tav>
                                        <p:tav tm="100000">
                                          <p:val>
                                            <p:strVal val="#ppt_y"/>
                                          </p:val>
                                        </p:tav>
                                      </p:tavLst>
                                    </p:anim>
                                    <p:animEffect transition="in" filter="wipe(up)">
                                      <p:cBhvr>
                                        <p:cTn id="60" dur="500"/>
                                        <p:tgtEl>
                                          <p:spTgt spid="19"/>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p:tgtEl>
                                          <p:spTgt spid="20"/>
                                        </p:tgtEl>
                                        <p:attrNameLst>
                                          <p:attrName>ppt_y</p:attrName>
                                        </p:attrNameLst>
                                      </p:cBhvr>
                                      <p:tavLst>
                                        <p:tav tm="0">
                                          <p:val>
                                            <p:strVal val="#ppt_y+#ppt_h*1.125000"/>
                                          </p:val>
                                        </p:tav>
                                        <p:tav tm="100000">
                                          <p:val>
                                            <p:strVal val="#ppt_y"/>
                                          </p:val>
                                        </p:tav>
                                      </p:tavLst>
                                    </p:anim>
                                    <p:animEffect transition="in" filter="wipe(up)">
                                      <p:cBhvr>
                                        <p:cTn id="64" dur="500"/>
                                        <p:tgtEl>
                                          <p:spTgt spid="20"/>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p:tgtEl>
                                          <p:spTgt spid="21"/>
                                        </p:tgtEl>
                                        <p:attrNameLst>
                                          <p:attrName>ppt_y</p:attrName>
                                        </p:attrNameLst>
                                      </p:cBhvr>
                                      <p:tavLst>
                                        <p:tav tm="0">
                                          <p:val>
                                            <p:strVal val="#ppt_y+#ppt_h*1.125000"/>
                                          </p:val>
                                        </p:tav>
                                        <p:tav tm="100000">
                                          <p:val>
                                            <p:strVal val="#ppt_y"/>
                                          </p:val>
                                        </p:tav>
                                      </p:tavLst>
                                    </p:anim>
                                    <p:animEffect transition="in" filter="wipe(up)">
                                      <p:cBhvr>
                                        <p:cTn id="68" dur="500"/>
                                        <p:tgtEl>
                                          <p:spTgt spid="21"/>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p:tgtEl>
                                          <p:spTgt spid="22"/>
                                        </p:tgtEl>
                                        <p:attrNameLst>
                                          <p:attrName>ppt_y</p:attrName>
                                        </p:attrNameLst>
                                      </p:cBhvr>
                                      <p:tavLst>
                                        <p:tav tm="0">
                                          <p:val>
                                            <p:strVal val="#ppt_y+#ppt_h*1.125000"/>
                                          </p:val>
                                        </p:tav>
                                        <p:tav tm="100000">
                                          <p:val>
                                            <p:strVal val="#ppt_y"/>
                                          </p:val>
                                        </p:tav>
                                      </p:tavLst>
                                    </p:anim>
                                    <p:animEffect transition="in" filter="wipe(up)">
                                      <p:cBhvr>
                                        <p:cTn id="72" dur="500"/>
                                        <p:tgtEl>
                                          <p:spTgt spid="22"/>
                                        </p:tgtEl>
                                      </p:cBhvr>
                                    </p:animEffect>
                                  </p:childTnLst>
                                </p:cTn>
                              </p:par>
                            </p:childTnLst>
                          </p:cTn>
                        </p:par>
                        <p:par>
                          <p:cTn id="73" fill="hold">
                            <p:stCondLst>
                              <p:cond delay="2000"/>
                            </p:stCondLst>
                            <p:childTnLst>
                              <p:par>
                                <p:cTn id="74" presetID="10"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200"/>
                                        <p:tgtEl>
                                          <p:spTgt spid="23"/>
                                        </p:tgtEl>
                                      </p:cBhvr>
                                    </p:animEffect>
                                  </p:childTnLst>
                                </p:cTn>
                              </p:par>
                            </p:childTnLst>
                          </p:cTn>
                        </p:par>
                        <p:par>
                          <p:cTn id="77" fill="hold">
                            <p:stCondLst>
                              <p:cond delay="2500"/>
                            </p:stCondLst>
                            <p:childTnLst>
                              <p:par>
                                <p:cTn id="78" presetID="10" presetClass="entr" presetSubtype="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200"/>
                                        <p:tgtEl>
                                          <p:spTgt spid="24"/>
                                        </p:tgtEl>
                                      </p:cBhvr>
                                    </p:animEffec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200"/>
                                        <p:tgtEl>
                                          <p:spTgt spid="25"/>
                                        </p:tgtEl>
                                      </p:cBhvr>
                                    </p:animEffect>
                                  </p:childTnLst>
                                </p:cTn>
                              </p:par>
                            </p:childTnLst>
                          </p:cTn>
                        </p:par>
                        <p:par>
                          <p:cTn id="85" fill="hold">
                            <p:stCondLst>
                              <p:cond delay="3500"/>
                            </p:stCondLst>
                            <p:childTnLst>
                              <p:par>
                                <p:cTn id="86" presetID="10" presetClass="entr" presetSubtype="0"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200"/>
                                        <p:tgtEl>
                                          <p:spTgt spid="29"/>
                                        </p:tgtEl>
                                      </p:cBhvr>
                                    </p:animEffect>
                                  </p:childTnLst>
                                </p:cTn>
                              </p:par>
                            </p:childTnLst>
                          </p:cTn>
                        </p:par>
                        <p:par>
                          <p:cTn id="89" fill="hold">
                            <p:stCondLst>
                              <p:cond delay="4000"/>
                            </p:stCondLst>
                            <p:childTnLst>
                              <p:par>
                                <p:cTn id="90" presetID="10"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200"/>
                                        <p:tgtEl>
                                          <p:spTgt spid="30"/>
                                        </p:tgtEl>
                                      </p:cBhvr>
                                    </p:animEffect>
                                  </p:childTnLst>
                                </p:cTn>
                              </p:par>
                            </p:childTnLst>
                          </p:cTn>
                        </p:par>
                        <p:par>
                          <p:cTn id="93" fill="hold">
                            <p:stCondLst>
                              <p:cond delay="4500"/>
                            </p:stCondLst>
                            <p:childTnLst>
                              <p:par>
                                <p:cTn id="94" presetID="10"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200"/>
                                        <p:tgtEl>
                                          <p:spTgt spid="31"/>
                                        </p:tgtEl>
                                      </p:cBhvr>
                                    </p:animEffect>
                                  </p:childTnLst>
                                </p:cTn>
                              </p:par>
                            </p:childTnLst>
                          </p:cTn>
                        </p:par>
                        <p:par>
                          <p:cTn id="97" fill="hold">
                            <p:stCondLst>
                              <p:cond delay="5000"/>
                            </p:stCondLst>
                            <p:childTnLst>
                              <p:par>
                                <p:cTn id="98" presetID="10" presetClass="entr" presetSubtype="0" fill="hold" nodeType="after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wipe(left)">
                                      <p:cBhvr>
                                        <p:cTn id="103" dur="500"/>
                                        <p:tgtEl>
                                          <p:spTgt spid="38"/>
                                        </p:tgtEl>
                                      </p:cBhvr>
                                    </p:animEffect>
                                  </p:childTnLst>
                                </p:cTn>
                              </p:par>
                            </p:childTnLst>
                          </p:cTn>
                        </p:par>
                        <p:par>
                          <p:cTn id="104" fill="hold">
                            <p:stCondLst>
                              <p:cond delay="55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par>
                                <p:cTn id="108" presetID="12" presetClass="entr" presetSubtype="1" fill="hold" grpId="0" nodeType="withEffect">
                                  <p:stCondLst>
                                    <p:cond delay="0"/>
                                  </p:stCondLst>
                                  <p:childTnLst>
                                    <p:set>
                                      <p:cBhvr>
                                        <p:cTn id="109" dur="1" fill="hold">
                                          <p:stCondLst>
                                            <p:cond delay="0"/>
                                          </p:stCondLst>
                                        </p:cTn>
                                        <p:tgtEl>
                                          <p:spTgt spid="40"/>
                                        </p:tgtEl>
                                        <p:attrNameLst>
                                          <p:attrName>style.visibility</p:attrName>
                                        </p:attrNameLst>
                                      </p:cBhvr>
                                      <p:to>
                                        <p:strVal val="visible"/>
                                      </p:to>
                                    </p:set>
                                    <p:anim calcmode="lin" valueType="num">
                                      <p:cBhvr additive="base">
                                        <p:cTn id="110" dur="500"/>
                                        <p:tgtEl>
                                          <p:spTgt spid="40"/>
                                        </p:tgtEl>
                                        <p:attrNameLst>
                                          <p:attrName>ppt_y</p:attrName>
                                        </p:attrNameLst>
                                      </p:cBhvr>
                                      <p:tavLst>
                                        <p:tav tm="0">
                                          <p:val>
                                            <p:strVal val="#ppt_y-#ppt_h*1.125000"/>
                                          </p:val>
                                        </p:tav>
                                        <p:tav tm="100000">
                                          <p:val>
                                            <p:strVal val="#ppt_y"/>
                                          </p:val>
                                        </p:tav>
                                      </p:tavLst>
                                    </p:anim>
                                    <p:animEffect transition="in" filter="wipe(down)">
                                      <p:cBhvr>
                                        <p:cTn id="1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8"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9" grpId="0" animBg="1"/>
      <p:bldP spid="30" grpId="0" animBg="1"/>
      <p:bldP spid="31" grpId="0" animBg="1"/>
      <p:bldP spid="38" grpId="0"/>
      <p:bldGraphic spid="39" grpId="0">
        <p:bldAsOne/>
      </p:bldGraphic>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6" name="AutoShape 6"/>
          <p:cNvSpPr/>
          <p:nvPr/>
        </p:nvSpPr>
        <p:spPr bwMode="auto">
          <a:xfrm>
            <a:off x="1011016" y="1198327"/>
            <a:ext cx="3604053" cy="2045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bg1"/>
          </a:solidFill>
          <a:ln w="25400" cap="flat" cmpd="sng">
            <a:solidFill>
              <a:srgbClr val="000000">
                <a:alpha val="0"/>
              </a:srgbClr>
            </a:solidFill>
            <a:prstDash val="solid"/>
            <a:miter lim="0"/>
          </a:ln>
          <a:effectLst/>
        </p:spPr>
        <p:txBody>
          <a:bodyPr lIns="0" tIns="0" rIns="0" bIns="0" anchor="ctr"/>
          <a:lstStyle/>
          <a:p>
            <a:pPr>
              <a:defRPr/>
            </a:pPr>
            <a:endParaRPr lang="es-ES" sz="2100">
              <a:effectLst>
                <a:outerShdw blurRad="38100" dist="38100" dir="2700000" algn="tl">
                  <a:srgbClr val="000000"/>
                </a:outerShdw>
              </a:effectLst>
              <a:latin typeface="Gill Sans" charset="0"/>
              <a:cs typeface="Gill Sans" charset="0"/>
              <a:sym typeface="Gill Sans" charset="0"/>
            </a:endParaRPr>
          </a:p>
        </p:txBody>
      </p:sp>
      <p:sp>
        <p:nvSpPr>
          <p:cNvPr id="37" name="AutoShape 7"/>
          <p:cNvSpPr/>
          <p:nvPr/>
        </p:nvSpPr>
        <p:spPr bwMode="auto">
          <a:xfrm>
            <a:off x="4596611" y="1193560"/>
            <a:ext cx="3480801" cy="2045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tx1"/>
          </a:solidFill>
          <a:ln w="25400" cap="flat" cmpd="sng">
            <a:solidFill>
              <a:srgbClr val="000000">
                <a:alpha val="0"/>
              </a:srgbClr>
            </a:solidFill>
            <a:prstDash val="solid"/>
            <a:miter lim="0"/>
          </a:ln>
          <a:effectLst/>
        </p:spPr>
        <p:txBody>
          <a:bodyPr lIns="0" tIns="0" rIns="0" bIns="0" anchor="ctr"/>
          <a:lstStyle/>
          <a:p>
            <a:pPr>
              <a:defRPr/>
            </a:pPr>
            <a:endParaRPr lang="es-ES" sz="21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38" name="AutoShape 8"/>
          <p:cNvSpPr/>
          <p:nvPr/>
        </p:nvSpPr>
        <p:spPr bwMode="auto">
          <a:xfrm>
            <a:off x="1385887" y="2145155"/>
            <a:ext cx="2322717" cy="81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lnSpc>
                <a:spcPct val="130000"/>
              </a:lnSpc>
              <a:spcBef>
                <a:spcPts val="0"/>
              </a:spcBef>
              <a:spcAft>
                <a:spcPts val="600"/>
              </a:spcAft>
            </a:pPr>
            <a:r>
              <a:rPr lang="zh-CN" altLang="en-US" sz="800" dirty="0">
                <a:solidFill>
                  <a:srgbClr val="FFFFFF"/>
                </a:solidFill>
                <a:ea typeface="微软雅黑" panose="020B0503020204020204" pitchFamily="34" charset="-122"/>
              </a:rPr>
              <a:t>在此输入您的图表说明文字，在此输入您的图表说明文字，在此输入您的图表说明文字在此输入您的图表说明文字</a:t>
            </a:r>
          </a:p>
        </p:txBody>
      </p:sp>
      <p:sp>
        <p:nvSpPr>
          <p:cNvPr id="39" name="AutoShape 9" descr="phone-black.png"/>
          <p:cNvSpPr/>
          <p:nvPr/>
        </p:nvSpPr>
        <p:spPr bwMode="auto">
          <a:xfrm>
            <a:off x="3843586" y="1131590"/>
            <a:ext cx="1572735" cy="3189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blipFill dpi="0" rotWithShape="0">
            <a:blip r:embed="rId3"/>
            <a:srcRect/>
            <a:stretch>
              <a:fillRect/>
            </a:stretch>
          </a:blip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100">
              <a:effectLst>
                <a:outerShdw blurRad="38100" dist="38100" dir="2700000" algn="tl">
                  <a:srgbClr val="DDDDDD"/>
                </a:outerShdw>
              </a:effectLst>
              <a:latin typeface="Gill Sans" charset="0"/>
              <a:cs typeface="Gill Sans" charset="0"/>
              <a:sym typeface="Gill Sans" charset="0"/>
            </a:endParaRPr>
          </a:p>
        </p:txBody>
      </p:sp>
      <p:sp>
        <p:nvSpPr>
          <p:cNvPr id="40" name="AutoShape 10"/>
          <p:cNvSpPr/>
          <p:nvPr/>
        </p:nvSpPr>
        <p:spPr bwMode="auto">
          <a:xfrm>
            <a:off x="5545071" y="2145155"/>
            <a:ext cx="2322122" cy="81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lnSpc>
                <a:spcPct val="130000"/>
              </a:lnSpc>
              <a:spcBef>
                <a:spcPts val="0"/>
              </a:spcBef>
              <a:spcAft>
                <a:spcPts val="600"/>
              </a:spcAft>
            </a:pPr>
            <a:r>
              <a:rPr lang="zh-CN" altLang="en-US" sz="800" dirty="0">
                <a:solidFill>
                  <a:srgbClr val="FFFFFF"/>
                </a:solidFill>
                <a:ea typeface="微软雅黑" panose="020B0503020204020204" pitchFamily="34" charset="-122"/>
              </a:rPr>
              <a:t>在此输入您的图表说明文字，在此输入您的图表说明文字，在此输入您的图表说明文字在此输入您的图表说明文字</a:t>
            </a:r>
          </a:p>
        </p:txBody>
      </p:sp>
      <p:grpSp>
        <p:nvGrpSpPr>
          <p:cNvPr id="41" name="Group 11"/>
          <p:cNvGrpSpPr/>
          <p:nvPr/>
        </p:nvGrpSpPr>
        <p:grpSpPr bwMode="auto">
          <a:xfrm>
            <a:off x="5775422" y="3419112"/>
            <a:ext cx="1714202" cy="533298"/>
            <a:chOff x="0" y="0"/>
            <a:chExt cx="4568981" cy="1420948"/>
          </a:xfrm>
        </p:grpSpPr>
        <p:sp>
          <p:nvSpPr>
            <p:cNvPr id="42" name="AutoShape 12"/>
            <p:cNvSpPr/>
            <p:nvPr/>
          </p:nvSpPr>
          <p:spPr bwMode="auto">
            <a:xfrm>
              <a:off x="999812" y="65093"/>
              <a:ext cx="3556473" cy="3683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232410"/>
              <a:r>
                <a:rPr lang="zh-CN" altLang="en-US" sz="900" dirty="0">
                  <a:solidFill>
                    <a:schemeClr val="accent1"/>
                  </a:solidFill>
                  <a:ea typeface="微软雅黑" panose="020B0503020204020204" pitchFamily="34" charset="-122"/>
                </a:rPr>
                <a:t>输入标题</a:t>
              </a:r>
              <a:endParaRPr lang="es-ES" altLang="zh-CN" sz="900" dirty="0">
                <a:solidFill>
                  <a:schemeClr val="accent1"/>
                </a:solidFill>
                <a:ea typeface="微软雅黑" panose="020B0503020204020204" pitchFamily="34" charset="-122"/>
              </a:endParaRPr>
            </a:p>
          </p:txBody>
        </p:sp>
        <p:sp>
          <p:nvSpPr>
            <p:cNvPr id="43" name="AutoShape 13"/>
            <p:cNvSpPr/>
            <p:nvPr/>
          </p:nvSpPr>
          <p:spPr bwMode="auto">
            <a:xfrm>
              <a:off x="1012508" y="582668"/>
              <a:ext cx="3556473" cy="838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lnSpc>
                  <a:spcPct val="130000"/>
                </a:lnSpc>
                <a:spcBef>
                  <a:spcPts val="0"/>
                </a:spcBef>
                <a:spcAft>
                  <a:spcPts val="600"/>
                </a:spcAft>
              </a:pPr>
              <a:r>
                <a:rPr lang="zh-CN" altLang="en-US" sz="700" dirty="0">
                  <a:solidFill>
                    <a:schemeClr val="accent1"/>
                  </a:solidFill>
                  <a:ea typeface="微软雅黑" panose="020B0503020204020204" pitchFamily="34" charset="-122"/>
                </a:rPr>
                <a:t>在此输入您的图表说明文字，在此输入您的图表说明文字</a:t>
              </a:r>
            </a:p>
          </p:txBody>
        </p:sp>
        <p:sp>
          <p:nvSpPr>
            <p:cNvPr id="44" name="AutoShape 14"/>
            <p:cNvSpPr/>
            <p:nvPr/>
          </p:nvSpPr>
          <p:spPr bwMode="auto">
            <a:xfrm>
              <a:off x="0" y="0"/>
              <a:ext cx="714151" cy="714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tx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243205">
                <a:defRPr/>
              </a:pPr>
              <a:endParaRPr lang="es-ES" sz="1600">
                <a:solidFill>
                  <a:schemeClr val="accent1"/>
                </a:solidFill>
                <a:effectLst>
                  <a:outerShdw blurRad="38100" dist="38100" dir="2700000" algn="tl">
                    <a:srgbClr val="000000"/>
                  </a:outerShdw>
                </a:effectLst>
                <a:latin typeface="Gill Sans" charset="0"/>
                <a:cs typeface="Gill Sans" charset="0"/>
                <a:sym typeface="Gill Sans" charset="0"/>
              </a:endParaRPr>
            </a:p>
          </p:txBody>
        </p:sp>
      </p:grpSp>
      <p:grpSp>
        <p:nvGrpSpPr>
          <p:cNvPr id="45" name="Group 15"/>
          <p:cNvGrpSpPr/>
          <p:nvPr/>
        </p:nvGrpSpPr>
        <p:grpSpPr bwMode="auto">
          <a:xfrm>
            <a:off x="1736986" y="3419112"/>
            <a:ext cx="1727302" cy="509463"/>
            <a:chOff x="0" y="0"/>
            <a:chExt cx="4605785" cy="1356122"/>
          </a:xfrm>
        </p:grpSpPr>
        <p:sp>
          <p:nvSpPr>
            <p:cNvPr id="46" name="AutoShape 16"/>
            <p:cNvSpPr/>
            <p:nvPr/>
          </p:nvSpPr>
          <p:spPr bwMode="auto">
            <a:xfrm>
              <a:off x="3891341" y="88822"/>
              <a:ext cx="714444" cy="594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243205">
                <a:defRPr/>
              </a:pPr>
              <a:endParaRPr lang="es-ES" sz="1600">
                <a:solidFill>
                  <a:schemeClr val="accent1"/>
                </a:solidFill>
                <a:effectLst>
                  <a:outerShdw blurRad="38100" dist="38100" dir="2700000" algn="tl">
                    <a:srgbClr val="000000"/>
                  </a:outerShdw>
                </a:effectLst>
                <a:latin typeface="Gill Sans" charset="0"/>
                <a:cs typeface="Gill Sans" charset="0"/>
                <a:sym typeface="Gill Sans" charset="0"/>
              </a:endParaRPr>
            </a:p>
          </p:txBody>
        </p:sp>
        <p:sp>
          <p:nvSpPr>
            <p:cNvPr id="47" name="AutoShape 17"/>
            <p:cNvSpPr/>
            <p:nvPr/>
          </p:nvSpPr>
          <p:spPr bwMode="auto">
            <a:xfrm>
              <a:off x="0" y="0"/>
              <a:ext cx="3556345" cy="3679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232410"/>
              <a:r>
                <a:rPr lang="zh-CN" altLang="en-US" sz="900" dirty="0">
                  <a:solidFill>
                    <a:schemeClr val="accent1"/>
                  </a:solidFill>
                  <a:ea typeface="微软雅黑" panose="020B0503020204020204" pitchFamily="34" charset="-122"/>
                </a:rPr>
                <a:t>输入标题</a:t>
              </a:r>
              <a:endParaRPr lang="es-ES" altLang="zh-CN" sz="900" dirty="0">
                <a:solidFill>
                  <a:schemeClr val="accent1"/>
                </a:solidFill>
                <a:ea typeface="微软雅黑" panose="020B0503020204020204" pitchFamily="34" charset="-122"/>
              </a:endParaRPr>
            </a:p>
          </p:txBody>
        </p:sp>
        <p:sp>
          <p:nvSpPr>
            <p:cNvPr id="48" name="AutoShape 18"/>
            <p:cNvSpPr/>
            <p:nvPr/>
          </p:nvSpPr>
          <p:spPr bwMode="auto">
            <a:xfrm>
              <a:off x="25402" y="518657"/>
              <a:ext cx="3556345" cy="8374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lnSpc>
                  <a:spcPct val="130000"/>
                </a:lnSpc>
                <a:spcBef>
                  <a:spcPts val="0"/>
                </a:spcBef>
                <a:spcAft>
                  <a:spcPts val="600"/>
                </a:spcAft>
              </a:pPr>
              <a:r>
                <a:rPr lang="zh-CN" altLang="en-US" sz="700" dirty="0">
                  <a:solidFill>
                    <a:schemeClr val="accent1"/>
                  </a:solidFill>
                  <a:ea typeface="微软雅黑" panose="020B0503020204020204" pitchFamily="34" charset="-122"/>
                </a:rPr>
                <a:t>在此输入您的图表说明文字，在此输入您的图表说明文字</a:t>
              </a:r>
            </a:p>
          </p:txBody>
        </p:sp>
      </p:grpSp>
      <p:sp>
        <p:nvSpPr>
          <p:cNvPr id="49" name="AutoShape 19"/>
          <p:cNvSpPr/>
          <p:nvPr/>
        </p:nvSpPr>
        <p:spPr bwMode="auto">
          <a:xfrm>
            <a:off x="2844302" y="1870461"/>
            <a:ext cx="876452" cy="228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91" tIns="14291" rIns="14291" bIns="14291" anchor="ctr"/>
          <a:lstStyle/>
          <a:p>
            <a:pPr algn="r" defTabSz="232410"/>
            <a:r>
              <a:rPr lang="zh-CN" altLang="en-US" sz="800" dirty="0">
                <a:solidFill>
                  <a:srgbClr val="FFFFFF"/>
                </a:solidFill>
                <a:ea typeface="微软雅黑" panose="020B0503020204020204" pitchFamily="34" charset="-122"/>
              </a:rPr>
              <a:t>输入标题</a:t>
            </a:r>
            <a:endParaRPr lang="es-ES" altLang="zh-CN" sz="800" dirty="0">
              <a:solidFill>
                <a:srgbClr val="FFFFFF"/>
              </a:solidFill>
              <a:ea typeface="微软雅黑" panose="020B0503020204020204" pitchFamily="34" charset="-122"/>
            </a:endParaRPr>
          </a:p>
        </p:txBody>
      </p:sp>
      <p:sp>
        <p:nvSpPr>
          <p:cNvPr id="50" name="AutoShape 20"/>
          <p:cNvSpPr/>
          <p:nvPr/>
        </p:nvSpPr>
        <p:spPr bwMode="auto">
          <a:xfrm>
            <a:off x="5559872" y="1870461"/>
            <a:ext cx="876452" cy="228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91" tIns="14291" rIns="14291" bIns="14291" anchor="ctr"/>
          <a:lstStyle/>
          <a:p>
            <a:pPr algn="l" defTabSz="232410"/>
            <a:r>
              <a:rPr lang="zh-CN" altLang="en-US" sz="800" dirty="0">
                <a:solidFill>
                  <a:srgbClr val="FFFFFF"/>
                </a:solidFill>
                <a:ea typeface="微软雅黑" panose="020B0503020204020204" pitchFamily="34" charset="-122"/>
              </a:rPr>
              <a:t>输入标题</a:t>
            </a:r>
            <a:endParaRPr lang="es-ES" altLang="zh-CN" sz="800" dirty="0">
              <a:solidFill>
                <a:srgbClr val="FFFFFF"/>
              </a:solidFill>
              <a:ea typeface="微软雅黑" panose="020B0503020204020204" pitchFamily="34" charset="-122"/>
            </a:endParaRPr>
          </a:p>
        </p:txBody>
      </p:sp>
      <p:pic>
        <p:nvPicPr>
          <p:cNvPr id="51" name="Picture 21" descr="pic2.jpg"/>
          <p:cNvPicPr>
            <a:picLocks noChangeAspect="1"/>
          </p:cNvPicPr>
          <p:nvPr/>
        </p:nvPicPr>
        <p:blipFill>
          <a:blip r:embed="rId4" cstate="print">
            <a:extLst>
              <a:ext uri="{28A0092B-C50C-407E-A947-70E740481C1C}">
                <a14:useLocalDpi xmlns:a14="http://schemas.microsoft.com/office/drawing/2010/main" val="0"/>
              </a:ext>
            </a:extLst>
          </a:blip>
          <a:srcRect l="4443" t="2606" r="65103" b="8087"/>
          <a:stretch>
            <a:fillRect/>
          </a:stretch>
        </p:blipFill>
        <p:spPr bwMode="auto">
          <a:xfrm>
            <a:off x="4045256" y="1756056"/>
            <a:ext cx="1180114" cy="194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1+#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1+#ppt_w/2"/>
                                          </p:val>
                                        </p:tav>
                                        <p:tav tm="100000">
                                          <p:val>
                                            <p:strVal val="#ppt_x"/>
                                          </p:val>
                                        </p:tav>
                                      </p:tavLst>
                                    </p:anim>
                                    <p:anim calcmode="lin" valueType="num">
                                      <p:cBhvr additive="base">
                                        <p:cTn id="18" dur="500" fill="hold"/>
                                        <p:tgtEl>
                                          <p:spTgt spid="4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0-#ppt_w/2"/>
                                          </p:val>
                                        </p:tav>
                                        <p:tav tm="100000">
                                          <p:val>
                                            <p:strVal val="#ppt_x"/>
                                          </p:val>
                                        </p:tav>
                                      </p:tavLst>
                                    </p:anim>
                                    <p:anim calcmode="lin" valueType="num">
                                      <p:cBhvr additive="base">
                                        <p:cTn id="22" dur="500" fill="hold"/>
                                        <p:tgtEl>
                                          <p:spTgt spid="3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0-#ppt_w/2"/>
                                          </p:val>
                                        </p:tav>
                                        <p:tav tm="100000">
                                          <p:val>
                                            <p:strVal val="#ppt_x"/>
                                          </p:val>
                                        </p:tav>
                                      </p:tavLst>
                                    </p:anim>
                                    <p:anim calcmode="lin" valueType="num">
                                      <p:cBhvr additive="base">
                                        <p:cTn id="27" dur="500" fill="hold"/>
                                        <p:tgtEl>
                                          <p:spTgt spid="39"/>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1+#ppt_w/2"/>
                                          </p:val>
                                        </p:tav>
                                        <p:tav tm="100000">
                                          <p:val>
                                            <p:strVal val="#ppt_x"/>
                                          </p:val>
                                        </p:tav>
                                      </p:tavLst>
                                    </p:anim>
                                    <p:anim calcmode="lin" valueType="num">
                                      <p:cBhvr additive="base">
                                        <p:cTn id="32" dur="500" fill="hold"/>
                                        <p:tgtEl>
                                          <p:spTgt spid="50"/>
                                        </p:tgtEl>
                                        <p:attrNameLst>
                                          <p:attrName>ppt_y</p:attrName>
                                        </p:attrNameLst>
                                      </p:cBhvr>
                                      <p:tavLst>
                                        <p:tav tm="0">
                                          <p:val>
                                            <p:strVal val="#ppt_y"/>
                                          </p:val>
                                        </p:tav>
                                        <p:tav tm="100000">
                                          <p:val>
                                            <p:strVal val="#ppt_y"/>
                                          </p:val>
                                        </p:tav>
                                      </p:tavLst>
                                    </p:anim>
                                  </p:childTnLst>
                                </p:cTn>
                              </p:par>
                              <p:par>
                                <p:cTn id="33" presetID="53" presetClass="entr" presetSubtype="16"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ppt_w</p:attrName>
                                        </p:attrNameLst>
                                      </p:cBhvr>
                                      <p:tavLst>
                                        <p:tav tm="0">
                                          <p:val>
                                            <p:fltVal val="0"/>
                                          </p:val>
                                        </p:tav>
                                        <p:tav tm="100000">
                                          <p:val>
                                            <p:strVal val="#ppt_w"/>
                                          </p:val>
                                        </p:tav>
                                      </p:tavLst>
                                    </p:anim>
                                    <p:anim calcmode="lin" valueType="num">
                                      <p:cBhvr>
                                        <p:cTn id="36" dur="500" fill="hold"/>
                                        <p:tgtEl>
                                          <p:spTgt spid="51"/>
                                        </p:tgtEl>
                                        <p:attrNameLst>
                                          <p:attrName>ppt_h</p:attrName>
                                        </p:attrNameLst>
                                      </p:cBhvr>
                                      <p:tavLst>
                                        <p:tav tm="0">
                                          <p:val>
                                            <p:fltVal val="0"/>
                                          </p:val>
                                        </p:tav>
                                        <p:tav tm="100000">
                                          <p:val>
                                            <p:strVal val="#ppt_h"/>
                                          </p:val>
                                        </p:tav>
                                      </p:tavLst>
                                    </p:anim>
                                    <p:animEffect transition="in" filter="fade">
                                      <p:cBhvr>
                                        <p:cTn id="37" dur="500"/>
                                        <p:tgtEl>
                                          <p:spTgt spid="51"/>
                                        </p:tgtEl>
                                      </p:cBhvr>
                                    </p:animEffect>
                                  </p:childTnLst>
                                </p:cTn>
                              </p:par>
                            </p:childTnLst>
                          </p:cTn>
                        </p:par>
                        <p:par>
                          <p:cTn id="38" fill="hold">
                            <p:stCondLst>
                              <p:cond delay="2500"/>
                            </p:stCondLst>
                            <p:childTnLst>
                              <p:par>
                                <p:cTn id="39" presetID="2" presetClass="entr" presetSubtype="8"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0-#ppt_w/2"/>
                                          </p:val>
                                        </p:tav>
                                        <p:tav tm="100000">
                                          <p:val>
                                            <p:strVal val="#ppt_x"/>
                                          </p:val>
                                        </p:tav>
                                      </p:tavLst>
                                    </p:anim>
                                    <p:anim calcmode="lin" valueType="num">
                                      <p:cBhvr additive="base">
                                        <p:cTn id="42" dur="500" fill="hold"/>
                                        <p:tgtEl>
                                          <p:spTgt spid="40"/>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 presetClass="entr" presetSubtype="2"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1+#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2" presetClass="entr" presetSubtype="2"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1+#ppt_w/2"/>
                                          </p:val>
                                        </p:tav>
                                        <p:tav tm="100000">
                                          <p:val>
                                            <p:strVal val="#ppt_x"/>
                                          </p:val>
                                        </p:tav>
                                      </p:tavLst>
                                    </p:anim>
                                    <p:anim calcmode="lin" valueType="num">
                                      <p:cBhvr additive="base">
                                        <p:cTn id="52"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utoUpdateAnimBg="0"/>
      <p:bldP spid="40" grpId="0" autoUpdateAnimBg="0"/>
      <p:bldP spid="49" grpId="0" autoUpdateAnimBg="0"/>
      <p:bldP spid="5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TextBox 82"/>
          <p:cNvSpPr txBox="1"/>
          <p:nvPr/>
        </p:nvSpPr>
        <p:spPr>
          <a:xfrm>
            <a:off x="1275755" y="1762126"/>
            <a:ext cx="1104900" cy="233774"/>
          </a:xfrm>
          <a:prstGeom prst="rect">
            <a:avLst/>
          </a:prstGeom>
          <a:noFill/>
        </p:spPr>
        <p:txBody>
          <a:bodyPr lIns="68573" tIns="34286" rIns="68573" bIns="34286">
            <a:spAutoFit/>
          </a:bodyPr>
          <a:lstStyle/>
          <a:p>
            <a:pPr defTabSz="685800" eaLnBrk="1" fontAlgn="auto" hangingPunct="1">
              <a:spcBef>
                <a:spcPts val="0"/>
              </a:spcBef>
              <a:spcAft>
                <a:spcPts val="0"/>
              </a:spcAft>
              <a:defRPr/>
            </a:pPr>
            <a:r>
              <a:rPr lang="zh-CN" altLang="en-US" sz="1070" dirty="0">
                <a:latin typeface="微软雅黑" panose="020B0503020204020204" pitchFamily="34" charset="-122"/>
                <a:ea typeface="微软雅黑" panose="020B0503020204020204" pitchFamily="34" charset="-122"/>
              </a:rPr>
              <a:t>添加内容</a:t>
            </a:r>
          </a:p>
        </p:txBody>
      </p:sp>
      <p:sp>
        <p:nvSpPr>
          <p:cNvPr id="6" name="TextBox 83"/>
          <p:cNvSpPr txBox="1"/>
          <p:nvPr/>
        </p:nvSpPr>
        <p:spPr>
          <a:xfrm>
            <a:off x="1215033" y="2053829"/>
            <a:ext cx="1952625" cy="2034780"/>
          </a:xfrm>
          <a:prstGeom prst="rect">
            <a:avLst/>
          </a:prstGeom>
          <a:noFill/>
        </p:spPr>
        <p:txBody>
          <a:bodyPr lIns="68573" tIns="34286" rIns="68573" bIns="34286">
            <a:spAutoFit/>
          </a:bodyPr>
          <a:lstStyle/>
          <a:p>
            <a:pPr defTabSz="685800" eaLnBrk="1" fontAlgn="auto" hangingPunct="1">
              <a:lnSpc>
                <a:spcPct val="130000"/>
              </a:lnSpc>
              <a:spcBef>
                <a:spcPts val="0"/>
              </a:spcBef>
              <a:spcAft>
                <a:spcPts val="0"/>
              </a:spcAft>
              <a:defRPr/>
            </a:pPr>
            <a:r>
              <a:rPr lang="zh-CN" altLang="en-US" sz="825"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dirty="0">
              <a:solidFill>
                <a:schemeClr val="accent1"/>
              </a:solidFill>
              <a:latin typeface="微软雅黑" panose="020B0503020204020204" pitchFamily="34" charset="-122"/>
              <a:ea typeface="微软雅黑" panose="020B0503020204020204" pitchFamily="34" charset="-122"/>
            </a:endParaRPr>
          </a:p>
          <a:p>
            <a:pP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dirty="0">
              <a:solidFill>
                <a:schemeClr val="accent1"/>
              </a:solidFill>
              <a:latin typeface="微软雅黑" panose="020B0503020204020204" pitchFamily="34" charset="-122"/>
              <a:ea typeface="微软雅黑" panose="020B0503020204020204" pitchFamily="34" charset="-122"/>
            </a:endParaRPr>
          </a:p>
          <a:p>
            <a:pP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dirty="0">
              <a:solidFill>
                <a:schemeClr val="accent1"/>
              </a:solidFill>
              <a:latin typeface="微软雅黑" panose="020B0503020204020204" pitchFamily="34" charset="-122"/>
              <a:ea typeface="微软雅黑" panose="020B0503020204020204" pitchFamily="34" charset="-122"/>
            </a:endParaRPr>
          </a:p>
          <a:p>
            <a:pP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dirty="0">
              <a:solidFill>
                <a:schemeClr val="accent1"/>
              </a:solidFill>
              <a:latin typeface="微软雅黑" panose="020B0503020204020204" pitchFamily="34" charset="-122"/>
              <a:ea typeface="微软雅黑" panose="020B0503020204020204" pitchFamily="34" charset="-122"/>
            </a:endParaRPr>
          </a:p>
          <a:p>
            <a:pPr defTabSz="685800" eaLnBrk="1" fontAlgn="auto" hangingPunct="1">
              <a:lnSpc>
                <a:spcPct val="130000"/>
              </a:lnSpc>
              <a:spcBef>
                <a:spcPts val="0"/>
              </a:spcBef>
              <a:spcAft>
                <a:spcPts val="0"/>
              </a:spcAft>
              <a:defRPr/>
            </a:pPr>
            <a:endParaRPr lang="zh-CN" altLang="en-US" sz="900" dirty="0">
              <a:solidFill>
                <a:schemeClr val="accent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073350" y="1518047"/>
            <a:ext cx="2202656" cy="2670572"/>
          </a:xfrm>
          <a:prstGeom prst="roundRect">
            <a:avLst>
              <a:gd name="adj" fmla="val 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bwMode="auto">
          <a:xfrm>
            <a:off x="1582936" y="1343025"/>
            <a:ext cx="1195388" cy="323850"/>
            <a:chOff x="2109790" y="1790699"/>
            <a:chExt cx="1593991" cy="432048"/>
          </a:xfrm>
        </p:grpSpPr>
        <p:sp>
          <p:nvSpPr>
            <p:cNvPr id="9" name="圆角矩形 8"/>
            <p:cNvSpPr/>
            <p:nvPr/>
          </p:nvSpPr>
          <p:spPr>
            <a:xfrm>
              <a:off x="2109790" y="1790699"/>
              <a:ext cx="1439989" cy="43204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solidFill>
                  <a:schemeClr val="accent2"/>
                </a:solidFill>
                <a:latin typeface="微软雅黑" panose="020B0503020204020204" pitchFamily="34" charset="-122"/>
                <a:ea typeface="微软雅黑" panose="020B0503020204020204" pitchFamily="34" charset="-122"/>
              </a:endParaRPr>
            </a:p>
          </p:txBody>
        </p:sp>
        <p:sp>
          <p:nvSpPr>
            <p:cNvPr id="10" name="TextBox 116"/>
            <p:cNvSpPr txBox="1">
              <a:spLocks noChangeArrowheads="1"/>
            </p:cNvSpPr>
            <p:nvPr/>
          </p:nvSpPr>
          <p:spPr bwMode="auto">
            <a:xfrm>
              <a:off x="2231147" y="1814367"/>
              <a:ext cx="1472634" cy="38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zh-CN" altLang="en-US" sz="1425">
                  <a:solidFill>
                    <a:schemeClr val="accent2"/>
                  </a:solidFill>
                  <a:latin typeface="微软雅黑" panose="020B0503020204020204" pitchFamily="34" charset="-122"/>
                  <a:ea typeface="微软雅黑" panose="020B0503020204020204" pitchFamily="34" charset="-122"/>
                </a:rPr>
                <a:t>完成概述</a:t>
              </a:r>
            </a:p>
          </p:txBody>
        </p:sp>
      </p:grpSp>
      <p:grpSp>
        <p:nvGrpSpPr>
          <p:cNvPr id="11" name="组合 10"/>
          <p:cNvGrpSpPr/>
          <p:nvPr/>
        </p:nvGrpSpPr>
        <p:grpSpPr bwMode="auto">
          <a:xfrm>
            <a:off x="3268777" y="1911916"/>
            <a:ext cx="2115822" cy="2010004"/>
            <a:chOff x="4364678" y="2548914"/>
            <a:chExt cx="684048" cy="2680500"/>
          </a:xfrm>
        </p:grpSpPr>
        <p:cxnSp>
          <p:nvCxnSpPr>
            <p:cNvPr id="12" name="直接连接符 11"/>
            <p:cNvCxnSpPr>
              <a:endCxn id="22" idx="1"/>
            </p:cNvCxnSpPr>
            <p:nvPr/>
          </p:nvCxnSpPr>
          <p:spPr>
            <a:xfrm flipV="1">
              <a:off x="4364678" y="2548914"/>
              <a:ext cx="165251" cy="3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367014" y="3449498"/>
              <a:ext cx="681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367014" y="4313258"/>
              <a:ext cx="6817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67014" y="5229414"/>
              <a:ext cx="6817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bwMode="auto">
          <a:xfrm>
            <a:off x="5384602" y="1345406"/>
            <a:ext cx="3103960" cy="2843213"/>
            <a:chOff x="7178067" y="1794000"/>
            <a:chExt cx="4139243" cy="3791019"/>
          </a:xfrm>
        </p:grpSpPr>
        <p:grpSp>
          <p:nvGrpSpPr>
            <p:cNvPr id="17" name="组合 6"/>
            <p:cNvGrpSpPr/>
            <p:nvPr/>
          </p:nvGrpSpPr>
          <p:grpSpPr bwMode="auto">
            <a:xfrm>
              <a:off x="7178067" y="3893558"/>
              <a:ext cx="4139243" cy="1691461"/>
              <a:chOff x="7445805" y="4025024"/>
              <a:chExt cx="4092125" cy="1691461"/>
            </a:xfrm>
          </p:grpSpPr>
          <p:pic>
            <p:nvPicPr>
              <p:cNvPr id="19" name="Picture 3" descr="F:\出售\PPT\______________图片素材\59f5225d4dd36b09f8ade3e55c755816.jp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l="2" t="12416" r="914"/>
              <a:stretch>
                <a:fillRect/>
              </a:stretch>
            </p:blipFill>
            <p:spPr bwMode="auto">
              <a:xfrm>
                <a:off x="9458303" y="4025024"/>
                <a:ext cx="2079627" cy="169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4"/>
              <p:cNvPicPr>
                <a:picLocks noChangeAspect="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7445805" y="4025024"/>
                <a:ext cx="1947470" cy="169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图片 5"/>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78067" y="1794000"/>
              <a:ext cx="4139243" cy="182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组合 20"/>
          <p:cNvGrpSpPr/>
          <p:nvPr/>
        </p:nvGrpSpPr>
        <p:grpSpPr>
          <a:xfrm>
            <a:off x="3779912" y="1741423"/>
            <a:ext cx="1148867" cy="338123"/>
            <a:chOff x="5048726" y="2321898"/>
            <a:chExt cx="1531822" cy="450830"/>
          </a:xfrm>
          <a:solidFill>
            <a:srgbClr val="007FDE"/>
          </a:solidFill>
        </p:grpSpPr>
        <p:sp>
          <p:nvSpPr>
            <p:cNvPr id="22" name="圆角矩形 21"/>
            <p:cNvSpPr/>
            <p:nvPr/>
          </p:nvSpPr>
          <p:spPr>
            <a:xfrm>
              <a:off x="5048726" y="2325711"/>
              <a:ext cx="1531822" cy="44701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solidFill>
                  <a:schemeClr val="accent2"/>
                </a:solidFill>
                <a:latin typeface="微软雅黑" panose="020B0503020204020204" pitchFamily="34" charset="-122"/>
                <a:ea typeface="微软雅黑" panose="020B0503020204020204" pitchFamily="34" charset="-122"/>
              </a:endParaRPr>
            </a:p>
          </p:txBody>
        </p:sp>
        <p:sp>
          <p:nvSpPr>
            <p:cNvPr id="23" name="TextBox 168"/>
            <p:cNvSpPr txBox="1"/>
            <p:nvPr/>
          </p:nvSpPr>
          <p:spPr>
            <a:xfrm>
              <a:off x="5231110" y="2321898"/>
              <a:ext cx="1244303" cy="311698"/>
            </a:xfrm>
            <a:prstGeom prst="rect">
              <a:avLst/>
            </a:prstGeom>
            <a:noFill/>
          </p:spPr>
          <p:txBody>
            <a:bodyPr lIns="68573" tIns="34286" rIns="68573" bIns="34286">
              <a:spAutoFit/>
            </a:bodyPr>
            <a:lstStyle/>
            <a:p>
              <a:pPr algn="ctr" defTabSz="685800" eaLnBrk="1" fontAlgn="auto" hangingPunct="1">
                <a:spcBef>
                  <a:spcPts val="0"/>
                </a:spcBef>
                <a:spcAft>
                  <a:spcPts val="0"/>
                </a:spcAft>
                <a:defRPr/>
              </a:pPr>
              <a:r>
                <a:rPr lang="zh-CN" altLang="en-US" sz="1070" dirty="0">
                  <a:solidFill>
                    <a:schemeClr val="accent2"/>
                  </a:solidFill>
                  <a:latin typeface="微软雅黑" panose="020B0503020204020204" pitchFamily="34" charset="-122"/>
                  <a:ea typeface="微软雅黑" panose="020B0503020204020204" pitchFamily="34" charset="-122"/>
                </a:rPr>
                <a:t>添加内容</a:t>
              </a:r>
            </a:p>
          </p:txBody>
        </p:sp>
      </p:grpSp>
      <p:grpSp>
        <p:nvGrpSpPr>
          <p:cNvPr id="24" name="组合 23"/>
          <p:cNvGrpSpPr/>
          <p:nvPr/>
        </p:nvGrpSpPr>
        <p:grpSpPr>
          <a:xfrm>
            <a:off x="3779912" y="2422686"/>
            <a:ext cx="1148867" cy="335263"/>
            <a:chOff x="5048726" y="3230247"/>
            <a:chExt cx="1531822" cy="447017"/>
          </a:xfrm>
          <a:solidFill>
            <a:srgbClr val="FF6600"/>
          </a:solidFill>
        </p:grpSpPr>
        <p:sp>
          <p:nvSpPr>
            <p:cNvPr id="25" name="圆角矩形 24"/>
            <p:cNvSpPr/>
            <p:nvPr/>
          </p:nvSpPr>
          <p:spPr>
            <a:xfrm>
              <a:off x="5048726" y="3230247"/>
              <a:ext cx="1531822" cy="447017"/>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solidFill>
                  <a:schemeClr val="accent2"/>
                </a:solidFill>
                <a:latin typeface="微软雅黑" panose="020B0503020204020204" pitchFamily="34" charset="-122"/>
                <a:ea typeface="微软雅黑" panose="020B0503020204020204" pitchFamily="34" charset="-122"/>
              </a:endParaRPr>
            </a:p>
          </p:txBody>
        </p:sp>
        <p:sp>
          <p:nvSpPr>
            <p:cNvPr id="29" name="TextBox 169"/>
            <p:cNvSpPr txBox="1"/>
            <p:nvPr/>
          </p:nvSpPr>
          <p:spPr>
            <a:xfrm>
              <a:off x="5231110" y="3257586"/>
              <a:ext cx="1244303" cy="311698"/>
            </a:xfrm>
            <a:prstGeom prst="rect">
              <a:avLst/>
            </a:prstGeom>
            <a:noFill/>
          </p:spPr>
          <p:txBody>
            <a:bodyPr lIns="68573" tIns="34286" rIns="68573" bIns="34286">
              <a:spAutoFit/>
            </a:bodyPr>
            <a:lstStyle/>
            <a:p>
              <a:pPr algn="ctr" defTabSz="685800" eaLnBrk="1" fontAlgn="auto" hangingPunct="1">
                <a:spcBef>
                  <a:spcPts val="0"/>
                </a:spcBef>
                <a:spcAft>
                  <a:spcPts val="0"/>
                </a:spcAft>
                <a:defRPr/>
              </a:pPr>
              <a:r>
                <a:rPr lang="zh-CN" altLang="en-US" sz="1070" dirty="0">
                  <a:solidFill>
                    <a:schemeClr val="accent2"/>
                  </a:solidFill>
                  <a:latin typeface="微软雅黑" panose="020B0503020204020204" pitchFamily="34" charset="-122"/>
                  <a:ea typeface="微软雅黑" panose="020B0503020204020204" pitchFamily="34" charset="-122"/>
                </a:rPr>
                <a:t>添加内容</a:t>
              </a:r>
            </a:p>
          </p:txBody>
        </p:sp>
      </p:grpSp>
      <p:grpSp>
        <p:nvGrpSpPr>
          <p:cNvPr id="30" name="组合 29"/>
          <p:cNvGrpSpPr/>
          <p:nvPr/>
        </p:nvGrpSpPr>
        <p:grpSpPr>
          <a:xfrm>
            <a:off x="3779912" y="3091998"/>
            <a:ext cx="1148867" cy="335300"/>
            <a:chOff x="5048726" y="4122663"/>
            <a:chExt cx="1531822" cy="447067"/>
          </a:xfrm>
          <a:solidFill>
            <a:srgbClr val="007FDE"/>
          </a:solidFill>
        </p:grpSpPr>
        <p:sp>
          <p:nvSpPr>
            <p:cNvPr id="31" name="圆角矩形 30"/>
            <p:cNvSpPr/>
            <p:nvPr/>
          </p:nvSpPr>
          <p:spPr>
            <a:xfrm>
              <a:off x="5048726" y="4122712"/>
              <a:ext cx="1531822" cy="447018"/>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solidFill>
                  <a:schemeClr val="accent2"/>
                </a:solidFill>
                <a:latin typeface="微软雅黑" panose="020B0503020204020204" pitchFamily="34" charset="-122"/>
                <a:ea typeface="微软雅黑" panose="020B0503020204020204" pitchFamily="34" charset="-122"/>
              </a:endParaRPr>
            </a:p>
          </p:txBody>
        </p:sp>
        <p:sp>
          <p:nvSpPr>
            <p:cNvPr id="32" name="TextBox 170"/>
            <p:cNvSpPr txBox="1"/>
            <p:nvPr/>
          </p:nvSpPr>
          <p:spPr>
            <a:xfrm>
              <a:off x="5231110" y="4122663"/>
              <a:ext cx="1244303" cy="311699"/>
            </a:xfrm>
            <a:prstGeom prst="rect">
              <a:avLst/>
            </a:prstGeom>
            <a:noFill/>
          </p:spPr>
          <p:txBody>
            <a:bodyPr lIns="68573" tIns="34286" rIns="68573" bIns="34286">
              <a:spAutoFit/>
            </a:bodyPr>
            <a:lstStyle/>
            <a:p>
              <a:pPr algn="ctr" defTabSz="685800" eaLnBrk="1" fontAlgn="auto" hangingPunct="1">
                <a:spcBef>
                  <a:spcPts val="0"/>
                </a:spcBef>
                <a:spcAft>
                  <a:spcPts val="0"/>
                </a:spcAft>
                <a:defRPr/>
              </a:pPr>
              <a:r>
                <a:rPr lang="zh-CN" altLang="en-US" sz="1070" dirty="0">
                  <a:solidFill>
                    <a:schemeClr val="accent2"/>
                  </a:solidFill>
                  <a:latin typeface="微软雅黑" panose="020B0503020204020204" pitchFamily="34" charset="-122"/>
                  <a:ea typeface="微软雅黑" panose="020B0503020204020204" pitchFamily="34" charset="-122"/>
                </a:rPr>
                <a:t>添加内容</a:t>
              </a:r>
            </a:p>
          </p:txBody>
        </p:sp>
      </p:grpSp>
      <p:grpSp>
        <p:nvGrpSpPr>
          <p:cNvPr id="33" name="组合 32"/>
          <p:cNvGrpSpPr/>
          <p:nvPr/>
        </p:nvGrpSpPr>
        <p:grpSpPr>
          <a:xfrm>
            <a:off x="3787140" y="3754430"/>
            <a:ext cx="1148867" cy="335263"/>
            <a:chOff x="5048726" y="5005906"/>
            <a:chExt cx="1531822" cy="447017"/>
          </a:xfrm>
          <a:solidFill>
            <a:srgbClr val="FF6600"/>
          </a:solidFill>
        </p:grpSpPr>
        <p:sp>
          <p:nvSpPr>
            <p:cNvPr id="34" name="圆角矩形 33"/>
            <p:cNvSpPr/>
            <p:nvPr/>
          </p:nvSpPr>
          <p:spPr>
            <a:xfrm>
              <a:off x="5048726" y="5005906"/>
              <a:ext cx="1531822" cy="44701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solidFill>
                  <a:schemeClr val="accent2"/>
                </a:solidFill>
                <a:latin typeface="微软雅黑" panose="020B0503020204020204" pitchFamily="34" charset="-122"/>
                <a:ea typeface="微软雅黑" panose="020B0503020204020204" pitchFamily="34" charset="-122"/>
              </a:endParaRPr>
            </a:p>
          </p:txBody>
        </p:sp>
        <p:sp>
          <p:nvSpPr>
            <p:cNvPr id="35" name="TextBox 171"/>
            <p:cNvSpPr txBox="1"/>
            <p:nvPr/>
          </p:nvSpPr>
          <p:spPr>
            <a:xfrm>
              <a:off x="5231110" y="5015537"/>
              <a:ext cx="1244303" cy="311698"/>
            </a:xfrm>
            <a:prstGeom prst="rect">
              <a:avLst/>
            </a:prstGeom>
            <a:noFill/>
          </p:spPr>
          <p:txBody>
            <a:bodyPr lIns="68573" tIns="34286" rIns="68573" bIns="34286">
              <a:spAutoFit/>
            </a:bodyPr>
            <a:lstStyle/>
            <a:p>
              <a:pPr defTabSz="685800" eaLnBrk="1" fontAlgn="auto" hangingPunct="1">
                <a:spcBef>
                  <a:spcPts val="0"/>
                </a:spcBef>
                <a:spcAft>
                  <a:spcPts val="0"/>
                </a:spcAft>
                <a:defRPr/>
              </a:pPr>
              <a:r>
                <a:rPr lang="zh-CN" altLang="en-US" sz="1070" dirty="0">
                  <a:solidFill>
                    <a:schemeClr val="accent2"/>
                  </a:solidFill>
                  <a:latin typeface="微软雅黑" panose="020B0503020204020204" pitchFamily="34" charset="-122"/>
                  <a:ea typeface="微软雅黑" panose="020B0503020204020204" pitchFamily="34" charset="-122"/>
                </a:rPr>
                <a:t>添加内容</a:t>
              </a:r>
            </a:p>
          </p:txBody>
        </p:sp>
      </p:grpSp>
      <p:sp>
        <p:nvSpPr>
          <p:cNvPr id="36" name="燕尾形 35"/>
          <p:cNvSpPr/>
          <p:nvPr/>
        </p:nvSpPr>
        <p:spPr>
          <a:xfrm rot="5400000">
            <a:off x="4274345" y="1398390"/>
            <a:ext cx="163115" cy="24050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solidFill>
                <a:schemeClr val="accent1"/>
              </a:solidFill>
              <a:latin typeface="微软雅黑" panose="020B0503020204020204" pitchFamily="34" charset="-122"/>
              <a:ea typeface="微软雅黑" panose="020B0503020204020204" pitchFamily="34" charset="-122"/>
            </a:endParaRPr>
          </a:p>
        </p:txBody>
      </p:sp>
      <p:sp>
        <p:nvSpPr>
          <p:cNvPr id="37" name="燕尾形 36"/>
          <p:cNvSpPr/>
          <p:nvPr/>
        </p:nvSpPr>
        <p:spPr>
          <a:xfrm rot="5400000">
            <a:off x="4274940" y="2155032"/>
            <a:ext cx="161925" cy="24050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solidFill>
                <a:schemeClr val="accent1"/>
              </a:solidFill>
              <a:latin typeface="微软雅黑" panose="020B0503020204020204" pitchFamily="34" charset="-122"/>
              <a:ea typeface="微软雅黑" panose="020B0503020204020204" pitchFamily="34" charset="-122"/>
            </a:endParaRPr>
          </a:p>
        </p:txBody>
      </p:sp>
      <p:sp>
        <p:nvSpPr>
          <p:cNvPr id="38" name="燕尾形 37"/>
          <p:cNvSpPr/>
          <p:nvPr/>
        </p:nvSpPr>
        <p:spPr>
          <a:xfrm rot="5400000">
            <a:off x="4274940" y="2815828"/>
            <a:ext cx="161925" cy="24050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solidFill>
                <a:schemeClr val="accent1"/>
              </a:solidFill>
              <a:latin typeface="微软雅黑" panose="020B0503020204020204" pitchFamily="34" charset="-122"/>
              <a:ea typeface="微软雅黑" panose="020B0503020204020204" pitchFamily="34" charset="-122"/>
            </a:endParaRPr>
          </a:p>
        </p:txBody>
      </p:sp>
      <p:sp>
        <p:nvSpPr>
          <p:cNvPr id="39" name="燕尾形 38"/>
          <p:cNvSpPr/>
          <p:nvPr/>
        </p:nvSpPr>
        <p:spPr>
          <a:xfrm rot="5400000">
            <a:off x="4274940" y="3456385"/>
            <a:ext cx="161925" cy="240506"/>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500"/>
                            </p:stCondLst>
                            <p:childTnLst>
                              <p:par>
                                <p:cTn id="27" presetID="49" presetClass="entr" presetSubtype="0" decel="10000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 calcmode="lin" valueType="num">
                                      <p:cBhvr>
                                        <p:cTn id="31" dur="500" fill="hold"/>
                                        <p:tgtEl>
                                          <p:spTgt spid="16"/>
                                        </p:tgtEl>
                                        <p:attrNameLst>
                                          <p:attrName>style.rotation</p:attrName>
                                        </p:attrNameLst>
                                      </p:cBhvr>
                                      <p:tavLst>
                                        <p:tav tm="0">
                                          <p:val>
                                            <p:fltVal val="360"/>
                                          </p:val>
                                        </p:tav>
                                        <p:tav tm="100000">
                                          <p:val>
                                            <p:fltVal val="0"/>
                                          </p:val>
                                        </p:tav>
                                      </p:tavLst>
                                    </p:anim>
                                    <p:animEffect transition="in" filter="fade">
                                      <p:cBhvr>
                                        <p:cTn id="32" dur="500"/>
                                        <p:tgtEl>
                                          <p:spTgt spid="1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2" presetClass="entr" presetSubtype="4"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2" presetClass="entr" presetSubtype="4"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2" presetClass="entr" presetSubtype="4"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36" grpId="0" animBg="1"/>
      <p:bldP spid="37"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080743" y="1795463"/>
            <a:ext cx="3627834" cy="77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2946" tIns="26472" rIns="52946" bIns="26472" anchor="ctr"/>
          <a:lstStyle/>
          <a:p>
            <a:pPr algn="ctr" defTabSz="685800" eaLnBrk="1" fontAlgn="auto" hangingPunct="1">
              <a:spcBef>
                <a:spcPts val="0"/>
              </a:spcBef>
              <a:spcAft>
                <a:spcPts val="0"/>
              </a:spcAft>
              <a:defRPr/>
            </a:pPr>
            <a:endParaRPr lang="zh-CN" altLang="en-US" sz="1070">
              <a:solidFill>
                <a:schemeClr val="accent1"/>
              </a:solidFill>
              <a:latin typeface="微软雅黑" panose="020B0503020204020204" pitchFamily="34" charset="-122"/>
              <a:ea typeface="微软雅黑" panose="020B0503020204020204" pitchFamily="34" charset="-122"/>
            </a:endParaRPr>
          </a:p>
        </p:txBody>
      </p:sp>
      <p:sp>
        <p:nvSpPr>
          <p:cNvPr id="6" name="矩形 5"/>
          <p:cNvSpPr/>
          <p:nvPr/>
        </p:nvSpPr>
        <p:spPr>
          <a:xfrm>
            <a:off x="2585443" y="2742010"/>
            <a:ext cx="3627834" cy="773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2946" tIns="26472" rIns="52946" bIns="26472" anchor="ctr"/>
          <a:lstStyle/>
          <a:p>
            <a:pPr algn="ctr" defTabSz="685800" eaLnBrk="1" fontAlgn="auto" hangingPunct="1">
              <a:spcBef>
                <a:spcPts val="0"/>
              </a:spcBef>
              <a:spcAft>
                <a:spcPts val="0"/>
              </a:spcAft>
              <a:defRPr/>
            </a:pPr>
            <a:endParaRPr lang="zh-CN" altLang="en-US" sz="1070">
              <a:solidFill>
                <a:schemeClr val="accent1"/>
              </a:solidFill>
              <a:latin typeface="微软雅黑" panose="020B0503020204020204" pitchFamily="34" charset="-122"/>
              <a:ea typeface="微软雅黑" panose="020B0503020204020204" pitchFamily="34" charset="-122"/>
            </a:endParaRPr>
          </a:p>
        </p:txBody>
      </p:sp>
      <p:sp>
        <p:nvSpPr>
          <p:cNvPr id="7" name="椭圆 64"/>
          <p:cNvSpPr>
            <a:spLocks noChangeArrowheads="1"/>
          </p:cNvSpPr>
          <p:nvPr/>
        </p:nvSpPr>
        <p:spPr bwMode="auto">
          <a:xfrm>
            <a:off x="1587699" y="2428876"/>
            <a:ext cx="1203722" cy="1203722"/>
          </a:xfrm>
          <a:prstGeom prst="ellipse">
            <a:avLst/>
          </a:prstGeom>
          <a:solidFill>
            <a:schemeClr val="tx1"/>
          </a:solidFill>
          <a:ln>
            <a:noFill/>
          </a:ln>
        </p:spPr>
        <p:txBody>
          <a:bodyPr lIns="52946" tIns="26472" rIns="52946" bIns="26472"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00" b="1">
                <a:solidFill>
                  <a:schemeClr val="accent2"/>
                </a:solidFill>
                <a:latin typeface="微软雅黑" panose="020B0503020204020204" pitchFamily="34" charset="-122"/>
                <a:ea typeface="微软雅黑" panose="020B0503020204020204" pitchFamily="34" charset="-122"/>
                <a:sym typeface="宋体" panose="02010600030101010101" pitchFamily="2" charset="-122"/>
              </a:rPr>
              <a:t>添加</a:t>
            </a:r>
            <a:endParaRPr lang="en-US" altLang="zh-CN" sz="1800" b="1">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r>
              <a:rPr lang="zh-CN" altLang="en-US" sz="1800" b="1">
                <a:solidFill>
                  <a:schemeClr val="accent2"/>
                </a:solidFill>
                <a:latin typeface="微软雅黑" panose="020B0503020204020204" pitchFamily="34" charset="-122"/>
                <a:ea typeface="微软雅黑" panose="020B0503020204020204" pitchFamily="34" charset="-122"/>
                <a:sym typeface="宋体" panose="02010600030101010101" pitchFamily="2" charset="-122"/>
              </a:rPr>
              <a:t>标题</a:t>
            </a:r>
            <a:endParaRPr lang="zh-CN" altLang="zh-CN" sz="1800" b="1">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TextBox 55"/>
          <p:cNvSpPr txBox="1"/>
          <p:nvPr/>
        </p:nvSpPr>
        <p:spPr>
          <a:xfrm>
            <a:off x="3016449" y="1939529"/>
            <a:ext cx="3419475" cy="593609"/>
          </a:xfrm>
          <a:prstGeom prst="rect">
            <a:avLst/>
          </a:prstGeom>
          <a:noFill/>
        </p:spPr>
        <p:txBody>
          <a:bodyPr lIns="52946" tIns="26472" rIns="52946" bIns="26472">
            <a:spAutoFit/>
          </a:bodyPr>
          <a:lstStyle/>
          <a:p>
            <a:pP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9" name="椭圆 64"/>
          <p:cNvSpPr>
            <a:spLocks noChangeArrowheads="1"/>
          </p:cNvSpPr>
          <p:nvPr/>
        </p:nvSpPr>
        <p:spPr bwMode="auto">
          <a:xfrm>
            <a:off x="6462118" y="1319213"/>
            <a:ext cx="1203722" cy="1203722"/>
          </a:xfrm>
          <a:prstGeom prst="ellipse">
            <a:avLst/>
          </a:prstGeom>
          <a:solidFill>
            <a:schemeClr val="bg1"/>
          </a:solidFill>
          <a:ln>
            <a:noFill/>
          </a:ln>
        </p:spPr>
        <p:txBody>
          <a:bodyPr lIns="52946" tIns="26472" rIns="52946" bIns="26472"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00" b="1"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rPr>
              <a:t>添加</a:t>
            </a:r>
            <a:endParaRPr lang="en-US" altLang="zh-CN" sz="1800" b="1"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r>
              <a:rPr lang="zh-CN" altLang="en-US" sz="1800" b="1"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rPr>
              <a:t>标题</a:t>
            </a:r>
            <a:endParaRPr lang="zh-CN" altLang="zh-CN" sz="1800" b="1"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TextBox 57"/>
          <p:cNvSpPr txBox="1"/>
          <p:nvPr/>
        </p:nvSpPr>
        <p:spPr>
          <a:xfrm>
            <a:off x="3016449" y="2868216"/>
            <a:ext cx="3419475" cy="395991"/>
          </a:xfrm>
          <a:prstGeom prst="rect">
            <a:avLst/>
          </a:prstGeom>
          <a:noFill/>
        </p:spPr>
        <p:txBody>
          <a:bodyPr lIns="52946" tIns="26472" rIns="52946" bIns="26472">
            <a:spAutoFit/>
          </a:bodyPr>
          <a:lstStyle/>
          <a:p>
            <a:pP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
        <p:nvSpPr>
          <p:cNvPr id="11" name="矩形 10"/>
          <p:cNvSpPr/>
          <p:nvPr/>
        </p:nvSpPr>
        <p:spPr>
          <a:xfrm>
            <a:off x="3080743" y="3632598"/>
            <a:ext cx="3627834" cy="773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2946" tIns="26472" rIns="52946" bIns="26472" anchor="ctr"/>
          <a:lstStyle/>
          <a:p>
            <a:pPr algn="ctr" defTabSz="685800" eaLnBrk="1" fontAlgn="auto" hangingPunct="1">
              <a:spcBef>
                <a:spcPts val="0"/>
              </a:spcBef>
              <a:spcAft>
                <a:spcPts val="0"/>
              </a:spcAft>
              <a:defRPr/>
            </a:pPr>
            <a:endParaRPr lang="zh-CN" altLang="en-US" sz="1070">
              <a:solidFill>
                <a:schemeClr val="accent1"/>
              </a:solidFill>
              <a:latin typeface="微软雅黑" panose="020B0503020204020204" pitchFamily="34" charset="-122"/>
              <a:ea typeface="微软雅黑" panose="020B0503020204020204" pitchFamily="34" charset="-122"/>
            </a:endParaRPr>
          </a:p>
        </p:txBody>
      </p:sp>
      <p:sp>
        <p:nvSpPr>
          <p:cNvPr id="12" name="椭圆 64"/>
          <p:cNvSpPr>
            <a:spLocks noChangeArrowheads="1"/>
          </p:cNvSpPr>
          <p:nvPr/>
        </p:nvSpPr>
        <p:spPr bwMode="auto">
          <a:xfrm>
            <a:off x="6462118" y="3156348"/>
            <a:ext cx="1203722" cy="1202531"/>
          </a:xfrm>
          <a:prstGeom prst="ellipse">
            <a:avLst/>
          </a:prstGeom>
          <a:solidFill>
            <a:schemeClr val="bg2"/>
          </a:solidFill>
          <a:ln>
            <a:noFill/>
          </a:ln>
        </p:spPr>
        <p:txBody>
          <a:bodyPr lIns="52946" tIns="26472" rIns="52946" bIns="26472"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00" b="1"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rPr>
              <a:t>添加</a:t>
            </a:r>
            <a:endParaRPr lang="en-US" altLang="zh-CN" sz="1800" b="1"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r>
              <a:rPr lang="zh-CN" altLang="en-US" sz="1800" b="1"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rPr>
              <a:t>标题</a:t>
            </a:r>
            <a:endParaRPr lang="zh-CN" altLang="zh-CN" sz="1800" b="1"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TextBox 60"/>
          <p:cNvSpPr txBox="1"/>
          <p:nvPr/>
        </p:nvSpPr>
        <p:spPr>
          <a:xfrm>
            <a:off x="3016449" y="3757613"/>
            <a:ext cx="3419475" cy="395991"/>
          </a:xfrm>
          <a:prstGeom prst="rect">
            <a:avLst/>
          </a:prstGeom>
          <a:noFill/>
        </p:spPr>
        <p:txBody>
          <a:bodyPr lIns="52946" tIns="26472" rIns="52946" bIns="26472">
            <a:spAutoFit/>
          </a:bodyPr>
          <a:lstStyle/>
          <a:p>
            <a:pP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9"/>
                                        </p:tgtEl>
                                        <p:attrNameLst>
                                          <p:attrName>r</p:attrName>
                                        </p:attrNameLst>
                                      </p:cBhvr>
                                    </p:animRo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8" presetClass="emph" presetSubtype="0" fill="hold" grpId="1" nodeType="withEffect">
                                  <p:stCondLst>
                                    <p:cond delay="0"/>
                                  </p:stCondLst>
                                  <p:childTnLst>
                                    <p:animRot by="21600000">
                                      <p:cBhvr>
                                        <p:cTn id="21" dur="500" fill="hold"/>
                                        <p:tgtEl>
                                          <p:spTgt spid="7"/>
                                        </p:tgtEl>
                                        <p:attrNameLst>
                                          <p:attrName>r</p:attrName>
                                        </p:attrNameLst>
                                      </p:cBhvr>
                                    </p:animRo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8" presetClass="emph" presetSubtype="0" fill="hold" grpId="1" nodeType="withEffect">
                                  <p:stCondLst>
                                    <p:cond delay="0"/>
                                  </p:stCondLst>
                                  <p:childTnLst>
                                    <p:animRot by="-21600000">
                                      <p:cBhvr>
                                        <p:cTn id="31" dur="500" fill="hold"/>
                                        <p:tgtEl>
                                          <p:spTgt spid="12"/>
                                        </p:tgtEl>
                                        <p:attrNameLst>
                                          <p:attrName>r</p:attrName>
                                        </p:attrNameLst>
                                      </p:cBhvr>
                                    </p:animRot>
                                  </p:childTnLst>
                                </p:cTn>
                              </p:par>
                            </p:childTnLst>
                          </p:cTn>
                        </p:par>
                        <p:par>
                          <p:cTn id="32" fill="hold">
                            <p:stCondLst>
                              <p:cond delay="2000"/>
                            </p:stCondLst>
                            <p:childTnLst>
                              <p:par>
                                <p:cTn id="33" presetID="22" presetClass="entr" presetSubtype="2"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childTnLst>
                          </p:cTn>
                        </p:par>
                        <p:par>
                          <p:cTn id="36" fill="hold">
                            <p:stCondLst>
                              <p:cond delay="2500"/>
                            </p:stCondLst>
                            <p:childTnLst>
                              <p:par>
                                <p:cTn id="37" presetID="22" presetClass="entr" presetSubtype="8" fill="hold" grpId="0" nodeType="afterEffect">
                                  <p:stCondLst>
                                    <p:cond delay="0"/>
                                  </p:stCondLst>
                                  <p:iterate type="lt">
                                    <p:tmPct val="30000"/>
                                  </p:iterate>
                                  <p:childTnLst>
                                    <p:set>
                                      <p:cBhvr>
                                        <p:cTn id="38" dur="1" fill="hold">
                                          <p:stCondLst>
                                            <p:cond delay="0"/>
                                          </p:stCondLst>
                                        </p:cTn>
                                        <p:tgtEl>
                                          <p:spTgt spid="8"/>
                                        </p:tgtEl>
                                        <p:attrNameLst>
                                          <p:attrName>style.visibility</p:attrName>
                                        </p:attrNameLst>
                                      </p:cBhvr>
                                      <p:to>
                                        <p:strVal val="visible"/>
                                      </p:to>
                                    </p:set>
                                    <p:animEffect transition="in" filter="wipe(left)">
                                      <p:cBhvr>
                                        <p:cTn id="39" dur="100"/>
                                        <p:tgtEl>
                                          <p:spTgt spid="8"/>
                                        </p:tgtEl>
                                      </p:cBhvr>
                                    </p:animEffect>
                                  </p:childTnLst>
                                </p:cTn>
                              </p:par>
                            </p:childTnLst>
                          </p:cTn>
                        </p:par>
                        <p:par>
                          <p:cTn id="40" fill="hold">
                            <p:stCondLst>
                              <p:cond delay="4640"/>
                            </p:stCondLst>
                            <p:childTnLst>
                              <p:par>
                                <p:cTn id="41" presetID="22" presetClass="entr" presetSubtype="8" fill="hold" grpId="0" nodeType="afterEffect">
                                  <p:stCondLst>
                                    <p:cond delay="0"/>
                                  </p:stCondLst>
                                  <p:iterate type="lt">
                                    <p:tmPct val="30000"/>
                                  </p:iterate>
                                  <p:childTnLst>
                                    <p:set>
                                      <p:cBhvr>
                                        <p:cTn id="42" dur="1" fill="hold">
                                          <p:stCondLst>
                                            <p:cond delay="0"/>
                                          </p:stCondLst>
                                        </p:cTn>
                                        <p:tgtEl>
                                          <p:spTgt spid="10"/>
                                        </p:tgtEl>
                                        <p:attrNameLst>
                                          <p:attrName>style.visibility</p:attrName>
                                        </p:attrNameLst>
                                      </p:cBhvr>
                                      <p:to>
                                        <p:strVal val="visible"/>
                                      </p:to>
                                    </p:set>
                                    <p:animEffect transition="in" filter="wipe(left)">
                                      <p:cBhvr>
                                        <p:cTn id="43" dur="100"/>
                                        <p:tgtEl>
                                          <p:spTgt spid="10"/>
                                        </p:tgtEl>
                                      </p:cBhvr>
                                    </p:animEffect>
                                  </p:childTnLst>
                                </p:cTn>
                              </p:par>
                            </p:childTnLst>
                          </p:cTn>
                        </p:par>
                        <p:par>
                          <p:cTn id="44" fill="hold">
                            <p:stCondLst>
                              <p:cond delay="615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13"/>
                                        </p:tgtEl>
                                        <p:attrNameLst>
                                          <p:attrName>style.visibility</p:attrName>
                                        </p:attrNameLst>
                                      </p:cBhvr>
                                      <p:to>
                                        <p:strVal val="visible"/>
                                      </p:to>
                                    </p:set>
                                    <p:animEffect transition="in" filter="wipe(left)">
                                      <p:cBhvr>
                                        <p:cTn id="47" dur="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p:bldP spid="9" grpId="0" animBg="1"/>
      <p:bldP spid="9" grpId="1" animBg="1"/>
      <p:bldP spid="10" grpId="0"/>
      <p:bldP spid="11" grpId="0" animBg="1"/>
      <p:bldP spid="12" grpId="0" animBg="1"/>
      <p:bldP spid="12" grpId="1"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5662818" y="1513438"/>
            <a:ext cx="1061816" cy="253988"/>
          </a:xfrm>
          <a:prstGeom prst="rect">
            <a:avLst/>
          </a:prstGeom>
        </p:spPr>
        <p:txBody>
          <a:bodyPr wrap="none" lIns="68573" tIns="34287" rIns="68573" bIns="34287">
            <a:spAutoFit/>
          </a:bodyPr>
          <a:lstStyle/>
          <a:p>
            <a:r>
              <a:rPr lang="zh-CN" altLang="en-US" sz="1200" b="1" dirty="0">
                <a:latin typeface="微软雅黑" panose="020B0503020204020204" pitchFamily="34" charset="-122"/>
                <a:ea typeface="微软雅黑" panose="020B0503020204020204" pitchFamily="34" charset="-122"/>
              </a:rPr>
              <a:t>此处添加标题</a:t>
            </a:r>
            <a:endParaRPr lang="en-US" altLang="zh-CN" sz="1200" b="1" dirty="0">
              <a:latin typeface="微软雅黑" panose="020B0503020204020204" pitchFamily="34" charset="-122"/>
              <a:ea typeface="微软雅黑" panose="020B0503020204020204" pitchFamily="34" charset="-122"/>
            </a:endParaRPr>
          </a:p>
        </p:txBody>
      </p:sp>
      <p:sp>
        <p:nvSpPr>
          <p:cNvPr id="33" name="矩形 32"/>
          <p:cNvSpPr/>
          <p:nvPr/>
        </p:nvSpPr>
        <p:spPr>
          <a:xfrm>
            <a:off x="5653095" y="3148269"/>
            <a:ext cx="1061816" cy="253988"/>
          </a:xfrm>
          <a:prstGeom prst="rect">
            <a:avLst/>
          </a:prstGeom>
        </p:spPr>
        <p:txBody>
          <a:bodyPr wrap="none" lIns="68573" tIns="34287" rIns="68573" bIns="34287">
            <a:spAutoFit/>
          </a:bodyPr>
          <a:lstStyle/>
          <a:p>
            <a:r>
              <a:rPr lang="zh-CN" altLang="en-US" sz="1200" b="1" dirty="0">
                <a:latin typeface="微软雅黑" panose="020B0503020204020204" pitchFamily="34" charset="-122"/>
                <a:ea typeface="微软雅黑" panose="020B0503020204020204" pitchFamily="34" charset="-122"/>
              </a:rPr>
              <a:t>此处添加标题</a:t>
            </a:r>
            <a:endParaRPr lang="en-US" altLang="zh-CN" sz="1200" b="1" dirty="0">
              <a:latin typeface="微软雅黑" panose="020B0503020204020204" pitchFamily="34" charset="-122"/>
              <a:ea typeface="微软雅黑" panose="020B0503020204020204" pitchFamily="34" charset="-122"/>
            </a:endParaRPr>
          </a:p>
        </p:txBody>
      </p:sp>
      <p:sp>
        <p:nvSpPr>
          <p:cNvPr id="34" name="矩形 33"/>
          <p:cNvSpPr/>
          <p:nvPr/>
        </p:nvSpPr>
        <p:spPr>
          <a:xfrm>
            <a:off x="1937023" y="2305978"/>
            <a:ext cx="1061816" cy="253988"/>
          </a:xfrm>
          <a:prstGeom prst="rect">
            <a:avLst/>
          </a:prstGeom>
        </p:spPr>
        <p:txBody>
          <a:bodyPr wrap="none" lIns="68573" tIns="34287" rIns="68573" bIns="34287">
            <a:spAutoFit/>
          </a:bodyPr>
          <a:lstStyle/>
          <a:p>
            <a:pPr algn="r"/>
            <a:r>
              <a:rPr lang="zh-CN" altLang="en-US" sz="1200" b="1" dirty="0">
                <a:latin typeface="微软雅黑" panose="020B0503020204020204" pitchFamily="34" charset="-122"/>
                <a:ea typeface="微软雅黑" panose="020B0503020204020204" pitchFamily="34" charset="-122"/>
              </a:rPr>
              <a:t>此处添加标题</a:t>
            </a:r>
            <a:endParaRPr lang="en-US" altLang="zh-CN" sz="1200" b="1" dirty="0">
              <a:latin typeface="微软雅黑" panose="020B0503020204020204" pitchFamily="34" charset="-122"/>
              <a:ea typeface="微软雅黑" panose="020B0503020204020204" pitchFamily="34" charset="-122"/>
            </a:endParaRPr>
          </a:p>
        </p:txBody>
      </p:sp>
      <p:sp>
        <p:nvSpPr>
          <p:cNvPr id="35" name="等腰三角形 34"/>
          <p:cNvSpPr>
            <a:spLocks noChangeAspect="1" noChangeArrowheads="1"/>
          </p:cNvSpPr>
          <p:nvPr/>
        </p:nvSpPr>
        <p:spPr bwMode="auto">
          <a:xfrm rot="5400000" flipV="1">
            <a:off x="5431532" y="1895281"/>
            <a:ext cx="179492" cy="154736"/>
          </a:xfrm>
          <a:prstGeom prst="triangle">
            <a:avLst>
              <a:gd name="adj" fmla="val 50000"/>
            </a:avLst>
          </a:prstGeom>
          <a:solidFill>
            <a:schemeClr val="tx2"/>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36" name="矩形 47"/>
          <p:cNvSpPr>
            <a:spLocks noChangeArrowheads="1"/>
          </p:cNvSpPr>
          <p:nvPr/>
        </p:nvSpPr>
        <p:spPr bwMode="auto">
          <a:xfrm>
            <a:off x="5653098" y="1824587"/>
            <a:ext cx="2116805"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您的内容打在这里，或者通过复制您的文本后，在此框中选择粘贴，并选择只保留文字。</a:t>
            </a:r>
          </a:p>
        </p:txBody>
      </p:sp>
      <p:sp>
        <p:nvSpPr>
          <p:cNvPr id="37" name="等腰三角形 18"/>
          <p:cNvSpPr>
            <a:spLocks noChangeAspect="1" noChangeArrowheads="1"/>
          </p:cNvSpPr>
          <p:nvPr/>
        </p:nvSpPr>
        <p:spPr bwMode="auto">
          <a:xfrm rot="5400000" flipV="1">
            <a:off x="5431532" y="3533088"/>
            <a:ext cx="179492" cy="154736"/>
          </a:xfrm>
          <a:prstGeom prst="triangle">
            <a:avLst>
              <a:gd name="adj" fmla="val 50000"/>
            </a:avLst>
          </a:prstGeom>
          <a:solidFill>
            <a:schemeClr val="tx2"/>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38" name="矩形 47"/>
          <p:cNvSpPr>
            <a:spLocks noChangeArrowheads="1"/>
          </p:cNvSpPr>
          <p:nvPr/>
        </p:nvSpPr>
        <p:spPr bwMode="auto">
          <a:xfrm>
            <a:off x="5653098" y="3462397"/>
            <a:ext cx="2116805"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您的内容打在这里，或者通过复制您的文本后，在此框中选择粘贴，并选择只保留文字。</a:t>
            </a:r>
          </a:p>
        </p:txBody>
      </p:sp>
      <p:sp>
        <p:nvSpPr>
          <p:cNvPr id="39" name="等腰三角形 18"/>
          <p:cNvSpPr>
            <a:spLocks noChangeAspect="1" noChangeArrowheads="1"/>
          </p:cNvSpPr>
          <p:nvPr/>
        </p:nvSpPr>
        <p:spPr bwMode="auto">
          <a:xfrm rot="16200000" flipH="1" flipV="1">
            <a:off x="3128799" y="2685359"/>
            <a:ext cx="179492" cy="154736"/>
          </a:xfrm>
          <a:prstGeom prst="triangle">
            <a:avLst>
              <a:gd name="adj" fmla="val 50000"/>
            </a:avLst>
          </a:prstGeom>
          <a:solidFill>
            <a:schemeClr val="tx2"/>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chemeClr val="accent3">
                  <a:lumMod val="75000"/>
                </a:schemeClr>
              </a:solidFill>
              <a:sym typeface="微软雅黑" panose="020B0503020204020204" pitchFamily="34" charset="-122"/>
            </a:endParaRPr>
          </a:p>
        </p:txBody>
      </p:sp>
      <p:sp>
        <p:nvSpPr>
          <p:cNvPr id="40" name="矩形 47"/>
          <p:cNvSpPr>
            <a:spLocks noChangeArrowheads="1"/>
          </p:cNvSpPr>
          <p:nvPr/>
        </p:nvSpPr>
        <p:spPr bwMode="auto">
          <a:xfrm>
            <a:off x="1259632" y="2614662"/>
            <a:ext cx="1832440" cy="88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您的内容打在这里，或者通过复制您的文本后，在此框中选择粘贴，并选择只保留文字。</a:t>
            </a:r>
          </a:p>
        </p:txBody>
      </p:sp>
      <p:sp>
        <p:nvSpPr>
          <p:cNvPr id="41" name="形状 40"/>
          <p:cNvSpPr/>
          <p:nvPr/>
        </p:nvSpPr>
        <p:spPr>
          <a:xfrm>
            <a:off x="3403259" y="2252100"/>
            <a:ext cx="1400989" cy="1401633"/>
          </a:xfrm>
          <a:prstGeom prst="leftCircularArrow">
            <a:avLst>
              <a:gd name="adj1" fmla="val 8909"/>
              <a:gd name="adj2" fmla="val 1142322"/>
              <a:gd name="adj3" fmla="val 6293598"/>
              <a:gd name="adj4" fmla="val 18900002"/>
              <a:gd name="adj5" fmla="val 12500"/>
            </a:avLst>
          </a:prstGeom>
          <a:solidFill>
            <a:schemeClr val="tx1"/>
          </a:solidFill>
          <a:ln>
            <a:noFill/>
          </a:ln>
          <a:effectLst/>
        </p:spPr>
        <p:style>
          <a:lnRef idx="0">
            <a:scrgbClr r="0" g="0" b="0"/>
          </a:lnRef>
          <a:fillRef idx="3">
            <a:scrgbClr r="0" g="0" b="0"/>
          </a:fillRef>
          <a:effectRef idx="2">
            <a:scrgbClr r="0" g="0" b="0"/>
          </a:effectRef>
          <a:fontRef idx="minor">
            <a:schemeClr val="lt1"/>
          </a:fontRef>
        </p:style>
      </p:sp>
      <p:sp>
        <p:nvSpPr>
          <p:cNvPr id="42" name="空心弧 41"/>
          <p:cNvSpPr/>
          <p:nvPr/>
        </p:nvSpPr>
        <p:spPr>
          <a:xfrm>
            <a:off x="3905948" y="3169291"/>
            <a:ext cx="1203665" cy="1204519"/>
          </a:xfrm>
          <a:prstGeom prst="blockArc">
            <a:avLst>
              <a:gd name="adj1" fmla="val 13624405"/>
              <a:gd name="adj2" fmla="val 17228224"/>
              <a:gd name="adj3" fmla="val 11481"/>
            </a:avLst>
          </a:prstGeom>
          <a:solidFill>
            <a:schemeClr val="bg2"/>
          </a:solidFill>
          <a:ln>
            <a:noFill/>
          </a:ln>
          <a:effectLst/>
        </p:spPr>
        <p:style>
          <a:lnRef idx="0">
            <a:scrgbClr r="0" g="0" b="0"/>
          </a:lnRef>
          <a:fillRef idx="3">
            <a:scrgbClr r="0" g="0" b="0"/>
          </a:fillRef>
          <a:effectRef idx="2">
            <a:scrgbClr r="0" g="0" b="0"/>
          </a:effectRef>
          <a:fontRef idx="minor">
            <a:schemeClr val="lt1"/>
          </a:fontRef>
        </p:style>
      </p:sp>
      <p:sp>
        <p:nvSpPr>
          <p:cNvPr id="43" name="空心弧 42"/>
          <p:cNvSpPr/>
          <p:nvPr/>
        </p:nvSpPr>
        <p:spPr>
          <a:xfrm>
            <a:off x="3905948" y="3169291"/>
            <a:ext cx="1203665" cy="1204519"/>
          </a:xfrm>
          <a:prstGeom prst="blockArc">
            <a:avLst>
              <a:gd name="adj1" fmla="val 17085111"/>
              <a:gd name="adj2" fmla="val 10799997"/>
              <a:gd name="adj3" fmla="val 11504"/>
            </a:avLst>
          </a:prstGeom>
          <a:solidFill>
            <a:schemeClr val="bg2"/>
          </a:solidFill>
          <a:ln>
            <a:noFill/>
          </a:ln>
          <a:effectLst/>
        </p:spPr>
        <p:style>
          <a:lnRef idx="0">
            <a:scrgbClr r="0" g="0" b="0"/>
          </a:lnRef>
          <a:fillRef idx="3">
            <a:scrgbClr r="0" g="0" b="0"/>
          </a:fillRef>
          <a:effectRef idx="2">
            <a:scrgbClr r="0" g="0" b="0"/>
          </a:effectRef>
          <a:fontRef idx="minor">
            <a:schemeClr val="lt1"/>
          </a:fontRef>
        </p:style>
      </p:sp>
      <p:sp>
        <p:nvSpPr>
          <p:cNvPr id="44" name="任意多边形 43"/>
          <p:cNvSpPr/>
          <p:nvPr/>
        </p:nvSpPr>
        <p:spPr>
          <a:xfrm rot="17307692">
            <a:off x="4173885" y="1864377"/>
            <a:ext cx="1214825" cy="65432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45" name="任意多边形 44"/>
          <p:cNvSpPr/>
          <p:nvPr/>
        </p:nvSpPr>
        <p:spPr>
          <a:xfrm rot="17307692">
            <a:off x="3876893" y="1525898"/>
            <a:ext cx="797793" cy="558426"/>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46" name="TextBox 45"/>
          <p:cNvSpPr txBox="1"/>
          <p:nvPr/>
        </p:nvSpPr>
        <p:spPr>
          <a:xfrm>
            <a:off x="4291621" y="1752073"/>
            <a:ext cx="505588" cy="654025"/>
          </a:xfrm>
          <a:prstGeom prst="rect">
            <a:avLst/>
          </a:prstGeom>
          <a:noFill/>
        </p:spPr>
        <p:txBody>
          <a:bodyPr wrap="none" lIns="68580" tIns="34290" rIns="68580" bIns="34290" rtlCol="0">
            <a:spAutoFit/>
          </a:bodyPr>
          <a:lstStyle/>
          <a:p>
            <a:r>
              <a:rPr lang="en-US" altLang="zh-CN" sz="3800" b="1" dirty="0">
                <a:latin typeface="微软雅黑" panose="020B0503020204020204" pitchFamily="34" charset="-122"/>
                <a:ea typeface="微软雅黑" panose="020B0503020204020204" pitchFamily="34" charset="-122"/>
              </a:rPr>
              <a:t>A</a:t>
            </a:r>
            <a:endParaRPr lang="zh-CN" altLang="en-US" sz="3800" b="1" dirty="0">
              <a:latin typeface="微软雅黑" panose="020B0503020204020204" pitchFamily="34" charset="-122"/>
              <a:ea typeface="微软雅黑" panose="020B0503020204020204" pitchFamily="34" charset="-122"/>
            </a:endParaRPr>
          </a:p>
        </p:txBody>
      </p:sp>
      <p:sp>
        <p:nvSpPr>
          <p:cNvPr id="47" name="TextBox 46"/>
          <p:cNvSpPr txBox="1"/>
          <p:nvPr/>
        </p:nvSpPr>
        <p:spPr>
          <a:xfrm>
            <a:off x="3852212" y="2614662"/>
            <a:ext cx="471924" cy="654025"/>
          </a:xfrm>
          <a:prstGeom prst="rect">
            <a:avLst/>
          </a:prstGeom>
          <a:noFill/>
        </p:spPr>
        <p:txBody>
          <a:bodyPr wrap="none" lIns="68580" tIns="34290" rIns="68580" bIns="34290" rtlCol="0">
            <a:spAutoFit/>
          </a:bodyPr>
          <a:lstStyle/>
          <a:p>
            <a:r>
              <a:rPr lang="en-US" altLang="zh-CN" sz="3800" b="1" dirty="0">
                <a:solidFill>
                  <a:schemeClr val="bg1"/>
                </a:solidFill>
                <a:latin typeface="微软雅黑" panose="020B0503020204020204" pitchFamily="34" charset="-122"/>
                <a:ea typeface="微软雅黑" panose="020B0503020204020204" pitchFamily="34" charset="-122"/>
              </a:rPr>
              <a:t>B</a:t>
            </a:r>
            <a:endParaRPr lang="zh-CN" altLang="en-US" sz="3800" b="1" dirty="0">
              <a:solidFill>
                <a:schemeClr val="bg1"/>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4278682" y="3471528"/>
            <a:ext cx="467116" cy="654025"/>
          </a:xfrm>
          <a:prstGeom prst="rect">
            <a:avLst/>
          </a:prstGeom>
          <a:noFill/>
        </p:spPr>
        <p:txBody>
          <a:bodyPr wrap="none" lIns="68580" tIns="34290" rIns="68580" bIns="34290" rtlCol="0">
            <a:spAutoFit/>
          </a:bodyPr>
          <a:lstStyle/>
          <a:p>
            <a:r>
              <a:rPr lang="en-US" altLang="zh-CN" sz="3800" b="1" dirty="0">
                <a:latin typeface="微软雅黑" panose="020B0503020204020204" pitchFamily="34" charset="-122"/>
                <a:ea typeface="微软雅黑" panose="020B0503020204020204" pitchFamily="34" charset="-122"/>
              </a:rPr>
              <a:t>C</a:t>
            </a:r>
            <a:endParaRPr lang="zh-CN" altLang="en-US" sz="38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350"/>
                                        <p:tgtEl>
                                          <p:spTgt spid="4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up)">
                                      <p:cBhvr>
                                        <p:cTn id="11" dur="600"/>
                                        <p:tgtEl>
                                          <p:spTgt spid="4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35"/>
                                        </p:tgtEl>
                                      </p:cBhvr>
                                    </p:animEffect>
                                    <p:animScale>
                                      <p:cBhvr>
                                        <p:cTn id="21" dur="250" autoRev="1" fill="hold"/>
                                        <p:tgtEl>
                                          <p:spTgt spid="35"/>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up)">
                                      <p:cBhvr>
                                        <p:cTn id="32" dur="750"/>
                                        <p:tgtEl>
                                          <p:spTgt spid="41"/>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39"/>
                                        </p:tgtEl>
                                      </p:cBhvr>
                                    </p:animEffect>
                                    <p:animScale>
                                      <p:cBhvr>
                                        <p:cTn id="42" dur="250" autoRev="1" fill="hold"/>
                                        <p:tgtEl>
                                          <p:spTgt spid="39"/>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right)">
                                      <p:cBhvr>
                                        <p:cTn id="46" dur="500"/>
                                        <p:tgtEl>
                                          <p:spTgt spid="34"/>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right)">
                                      <p:cBhvr>
                                        <p:cTn id="50" dur="500"/>
                                        <p:tgtEl>
                                          <p:spTgt spid="40"/>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left)">
                                      <p:cBhvr>
                                        <p:cTn id="54" dur="250"/>
                                        <p:tgtEl>
                                          <p:spTgt spid="42"/>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heel(1)">
                                      <p:cBhvr>
                                        <p:cTn id="58" dur="1000"/>
                                        <p:tgtEl>
                                          <p:spTgt spid="43"/>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37"/>
                                        </p:tgtEl>
                                      </p:cBhvr>
                                    </p:animEffect>
                                    <p:animScale>
                                      <p:cBhvr>
                                        <p:cTn id="68" dur="250" autoRev="1" fill="hold"/>
                                        <p:tgtEl>
                                          <p:spTgt spid="37"/>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500"/>
                                        <p:tgtEl>
                                          <p:spTgt spid="33"/>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animBg="1"/>
      <p:bldP spid="35" grpId="1" animBg="1"/>
      <p:bldP spid="36" grpId="0"/>
      <p:bldP spid="37" grpId="0" animBg="1"/>
      <p:bldP spid="37" grpId="1" animBg="1"/>
      <p:bldP spid="38" grpId="0"/>
      <p:bldP spid="39" grpId="0" animBg="1"/>
      <p:bldP spid="39" grpId="1" animBg="1"/>
      <p:bldP spid="40" grpId="0"/>
      <p:bldP spid="44" grpId="0" animBg="1"/>
      <p:bldP spid="45" grpId="0" animBg="1"/>
      <p:bldP spid="46" grpId="0"/>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909860" y="1707654"/>
            <a:ext cx="3185487" cy="646331"/>
          </a:xfrm>
          <a:prstGeom prst="rect">
            <a:avLst/>
          </a:prstGeom>
          <a:noFill/>
        </p:spPr>
        <p:txBody>
          <a:bodyPr wrap="none" rtlCol="0">
            <a:spAutoFit/>
          </a:bodyPr>
          <a:lstStyle/>
          <a:p>
            <a:pPr marL="0" lvl="1"/>
            <a:r>
              <a:rPr lang="zh-CN" altLang="en-US" sz="3600" b="1" spc="300" dirty="0">
                <a:solidFill>
                  <a:schemeClr val="bg2"/>
                </a:solidFill>
                <a:latin typeface="微软雅黑" panose="020B0503020204020204" pitchFamily="34" charset="-122"/>
                <a:ea typeface="微软雅黑" panose="020B0503020204020204" pitchFamily="34" charset="-122"/>
              </a:rPr>
              <a:t>标题内容概述</a:t>
            </a:r>
          </a:p>
        </p:txBody>
      </p:sp>
      <p:cxnSp>
        <p:nvCxnSpPr>
          <p:cNvPr id="11" name="直接连接符 10"/>
          <p:cNvCxnSpPr/>
          <p:nvPr/>
        </p:nvCxnSpPr>
        <p:spPr>
          <a:xfrm>
            <a:off x="3954147" y="2433609"/>
            <a:ext cx="3268081" cy="0"/>
          </a:xfrm>
          <a:prstGeom prst="line">
            <a:avLst/>
          </a:prstGeom>
          <a:ln w="9525">
            <a:solidFill>
              <a:schemeClr val="bg2"/>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4015127" y="2574367"/>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rgbClr val="5F5F5F"/>
                </a:solidFill>
                <a:latin typeface="微软雅黑" panose="020B0503020204020204" pitchFamily="34" charset="-122"/>
                <a:ea typeface="微软雅黑" panose="020B0503020204020204" pitchFamily="34" charset="-122"/>
              </a:rPr>
              <a:t>标题文字内容</a:t>
            </a:r>
          </a:p>
        </p:txBody>
      </p:sp>
      <p:sp>
        <p:nvSpPr>
          <p:cNvPr id="13" name="文本框 12"/>
          <p:cNvSpPr txBox="1"/>
          <p:nvPr/>
        </p:nvSpPr>
        <p:spPr>
          <a:xfrm>
            <a:off x="4015126" y="2877918"/>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rgbClr val="5F5F5F"/>
                </a:solidFill>
                <a:latin typeface="微软雅黑" panose="020B0503020204020204" pitchFamily="34" charset="-122"/>
                <a:ea typeface="微软雅黑" panose="020B0503020204020204" pitchFamily="34" charset="-122"/>
              </a:rPr>
              <a:t>标题文字内容</a:t>
            </a:r>
          </a:p>
        </p:txBody>
      </p:sp>
      <p:sp>
        <p:nvSpPr>
          <p:cNvPr id="14" name="文本框 9"/>
          <p:cNvSpPr txBox="1"/>
          <p:nvPr/>
        </p:nvSpPr>
        <p:spPr>
          <a:xfrm>
            <a:off x="5718343" y="2577625"/>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rgbClr val="5F5F5F"/>
                </a:solidFill>
                <a:latin typeface="微软雅黑" panose="020B0503020204020204" pitchFamily="34" charset="-122"/>
                <a:ea typeface="微软雅黑" panose="020B0503020204020204" pitchFamily="34" charset="-122"/>
              </a:rPr>
              <a:t>标题文字内容</a:t>
            </a:r>
          </a:p>
        </p:txBody>
      </p:sp>
      <p:sp>
        <p:nvSpPr>
          <p:cNvPr id="15" name="文本框 9"/>
          <p:cNvSpPr txBox="1"/>
          <p:nvPr/>
        </p:nvSpPr>
        <p:spPr>
          <a:xfrm>
            <a:off x="5718344" y="2881626"/>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rgbClr val="5F5F5F"/>
                </a:solidFill>
                <a:latin typeface="微软雅黑" panose="020B0503020204020204" pitchFamily="34" charset="-122"/>
                <a:ea typeface="微软雅黑" panose="020B0503020204020204" pitchFamily="34" charset="-122"/>
              </a:rPr>
              <a:t>标题文字内容</a:t>
            </a:r>
          </a:p>
        </p:txBody>
      </p:sp>
      <p:grpSp>
        <p:nvGrpSpPr>
          <p:cNvPr id="16" name="组合 15"/>
          <p:cNvGrpSpPr/>
          <p:nvPr/>
        </p:nvGrpSpPr>
        <p:grpSpPr>
          <a:xfrm>
            <a:off x="2123728" y="1707654"/>
            <a:ext cx="1512168" cy="1512168"/>
            <a:chOff x="2118480" y="1316166"/>
            <a:chExt cx="1512168" cy="1512168"/>
          </a:xfrm>
        </p:grpSpPr>
        <p:sp>
          <p:nvSpPr>
            <p:cNvPr id="17" name="椭圆 16"/>
            <p:cNvSpPr/>
            <p:nvPr/>
          </p:nvSpPr>
          <p:spPr>
            <a:xfrm>
              <a:off x="2118480" y="1316166"/>
              <a:ext cx="1512168" cy="151216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67"/>
            <p:cNvSpPr txBox="1"/>
            <p:nvPr/>
          </p:nvSpPr>
          <p:spPr>
            <a:xfrm>
              <a:off x="2396584" y="1556810"/>
              <a:ext cx="1162055" cy="1015663"/>
            </a:xfrm>
            <a:prstGeom prst="rect">
              <a:avLst/>
            </a:prstGeom>
            <a:noFill/>
          </p:spPr>
          <p:txBody>
            <a:bodyPr wrap="square" rtlCol="0">
              <a:spAutoFit/>
            </a:bodyPr>
            <a:lstStyle/>
            <a:p>
              <a:pPr marL="0" lvl="1"/>
              <a:r>
                <a:rPr lang="en-US" altLang="zh-CN" sz="6000" spc="225" dirty="0">
                  <a:solidFill>
                    <a:schemeClr val="accent2"/>
                  </a:solidFill>
                  <a:latin typeface="Impact" panose="020B0806030902050204" pitchFamily="34" charset="0"/>
                  <a:ea typeface="微软雅黑" panose="020B0503020204020204" pitchFamily="34" charset="-122"/>
                </a:rPr>
                <a:t>03</a:t>
              </a:r>
              <a:endParaRPr lang="zh-CN" altLang="en-US" sz="6000" spc="225" dirty="0">
                <a:solidFill>
                  <a:schemeClr val="accent2"/>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MH_Other_18"/>
          <p:cNvSpPr/>
          <p:nvPr>
            <p:custDataLst>
              <p:tags r:id="rId1"/>
            </p:custDataLst>
          </p:nvPr>
        </p:nvSpPr>
        <p:spPr>
          <a:xfrm>
            <a:off x="4834231" y="1934940"/>
            <a:ext cx="165851" cy="1941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 name="MH_Other_1"/>
          <p:cNvSpPr/>
          <p:nvPr>
            <p:custDataLst>
              <p:tags r:id="rId2"/>
            </p:custDataLst>
          </p:nvPr>
        </p:nvSpPr>
        <p:spPr>
          <a:xfrm>
            <a:off x="4834231" y="1938125"/>
            <a:ext cx="165851" cy="193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 name="MH_Other_2"/>
          <p:cNvSpPr/>
          <p:nvPr>
            <p:custDataLst>
              <p:tags r:id="rId3"/>
            </p:custDataLst>
          </p:nvPr>
        </p:nvSpPr>
        <p:spPr>
          <a:xfrm>
            <a:off x="2104969"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 name="MH_Other_3"/>
          <p:cNvSpPr/>
          <p:nvPr>
            <p:custDataLst>
              <p:tags r:id="rId4"/>
            </p:custDataLst>
          </p:nvPr>
        </p:nvSpPr>
        <p:spPr>
          <a:xfrm>
            <a:off x="229700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 name="MH_Other_4"/>
          <p:cNvSpPr/>
          <p:nvPr>
            <p:custDataLst>
              <p:tags r:id="rId5"/>
            </p:custDataLst>
          </p:nvPr>
        </p:nvSpPr>
        <p:spPr>
          <a:xfrm>
            <a:off x="2104969" y="3532791"/>
            <a:ext cx="164396" cy="343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0" name="MH_Other_5"/>
          <p:cNvSpPr/>
          <p:nvPr>
            <p:custDataLst>
              <p:tags r:id="rId6"/>
            </p:custDataLst>
          </p:nvPr>
        </p:nvSpPr>
        <p:spPr>
          <a:xfrm>
            <a:off x="2297007" y="2399963"/>
            <a:ext cx="164396" cy="1476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1" name="MH_SubTitle_1"/>
          <p:cNvSpPr txBox="1"/>
          <p:nvPr>
            <p:custDataLst>
              <p:tags r:id="rId7"/>
            </p:custDataLst>
          </p:nvPr>
        </p:nvSpPr>
        <p:spPr>
          <a:xfrm>
            <a:off x="2098921" y="3947873"/>
            <a:ext cx="348167" cy="198619"/>
          </a:xfrm>
          <a:prstGeom prst="rect">
            <a:avLst/>
          </a:prstGeom>
          <a:noFill/>
        </p:spPr>
        <p:txBody>
          <a:bodyPr lIns="0" tIns="0" rIns="0" bIns="0" numCol="1">
            <a:prstTxWarp prst="textPlain">
              <a:avLst/>
            </a:prstTxWarp>
          </a:bodyPr>
          <a:lstStyle/>
          <a:p>
            <a:pPr algn="ctr">
              <a:lnSpc>
                <a:spcPct val="150000"/>
              </a:lnSpc>
              <a:defRPr/>
            </a:pPr>
            <a:r>
              <a:rPr lang="zh-CN" altLang="en-US" sz="1000" dirty="0">
                <a:solidFill>
                  <a:schemeClr val="accent1"/>
                </a:solidFill>
                <a:latin typeface="微软雅黑" panose="020B0503020204020204" pitchFamily="34" charset="-122"/>
                <a:ea typeface="微软雅黑" panose="020B0503020204020204" pitchFamily="34" charset="-122"/>
              </a:rPr>
              <a:t>南京</a:t>
            </a:r>
          </a:p>
        </p:txBody>
      </p:sp>
      <p:sp>
        <p:nvSpPr>
          <p:cNvPr id="12" name="MH_Other_6"/>
          <p:cNvSpPr/>
          <p:nvPr>
            <p:custDataLst>
              <p:tags r:id="rId8"/>
            </p:custDataLst>
          </p:nvPr>
        </p:nvSpPr>
        <p:spPr>
          <a:xfrm>
            <a:off x="2782920"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3" name="MH_Other_7"/>
          <p:cNvSpPr/>
          <p:nvPr>
            <p:custDataLst>
              <p:tags r:id="rId9"/>
            </p:custDataLst>
          </p:nvPr>
        </p:nvSpPr>
        <p:spPr>
          <a:xfrm>
            <a:off x="297495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4" name="MH_Other_8"/>
          <p:cNvSpPr/>
          <p:nvPr>
            <p:custDataLst>
              <p:tags r:id="rId10"/>
            </p:custDataLst>
          </p:nvPr>
        </p:nvSpPr>
        <p:spPr>
          <a:xfrm>
            <a:off x="2782920" y="3120854"/>
            <a:ext cx="164396" cy="7559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5" name="MH_Other_9"/>
          <p:cNvSpPr/>
          <p:nvPr>
            <p:custDataLst>
              <p:tags r:id="rId11"/>
            </p:custDataLst>
          </p:nvPr>
        </p:nvSpPr>
        <p:spPr>
          <a:xfrm>
            <a:off x="2974957" y="2540106"/>
            <a:ext cx="164396" cy="13366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6" name="MH_SubTitle_2"/>
          <p:cNvSpPr txBox="1"/>
          <p:nvPr>
            <p:custDataLst>
              <p:tags r:id="rId12"/>
            </p:custDataLst>
          </p:nvPr>
        </p:nvSpPr>
        <p:spPr>
          <a:xfrm>
            <a:off x="2789962" y="3947873"/>
            <a:ext cx="348168" cy="198619"/>
          </a:xfrm>
          <a:prstGeom prst="rect">
            <a:avLst/>
          </a:prstGeom>
          <a:noFill/>
        </p:spPr>
        <p:txBody>
          <a:bodyPr lIns="0" tIns="0" rIns="0" bIns="0" numCol="1">
            <a:prstTxWarp prst="textPlain">
              <a:avLst/>
            </a:prstTxWarp>
          </a:bodyPr>
          <a:lstStyle/>
          <a:p>
            <a:pPr algn="ctr">
              <a:lnSpc>
                <a:spcPct val="150000"/>
              </a:lnSpc>
              <a:defRPr/>
            </a:pPr>
            <a:r>
              <a:rPr lang="zh-CN" altLang="en-US" sz="1000" dirty="0">
                <a:solidFill>
                  <a:schemeClr val="accent1"/>
                </a:solidFill>
                <a:latin typeface="微软雅黑" panose="020B0503020204020204" pitchFamily="34" charset="-122"/>
                <a:ea typeface="微软雅黑" panose="020B0503020204020204" pitchFamily="34" charset="-122"/>
              </a:rPr>
              <a:t>武汉</a:t>
            </a:r>
          </a:p>
        </p:txBody>
      </p:sp>
      <p:sp>
        <p:nvSpPr>
          <p:cNvPr id="17" name="MH_Other_10"/>
          <p:cNvSpPr/>
          <p:nvPr>
            <p:custDataLst>
              <p:tags r:id="rId13"/>
            </p:custDataLst>
          </p:nvPr>
        </p:nvSpPr>
        <p:spPr>
          <a:xfrm>
            <a:off x="3463780"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8" name="MH_Other_11"/>
          <p:cNvSpPr/>
          <p:nvPr>
            <p:custDataLst>
              <p:tags r:id="rId14"/>
            </p:custDataLst>
          </p:nvPr>
        </p:nvSpPr>
        <p:spPr>
          <a:xfrm>
            <a:off x="365581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9" name="MH_Other_12"/>
          <p:cNvSpPr/>
          <p:nvPr>
            <p:custDataLst>
              <p:tags r:id="rId15"/>
            </p:custDataLst>
          </p:nvPr>
        </p:nvSpPr>
        <p:spPr>
          <a:xfrm>
            <a:off x="3463780" y="3483953"/>
            <a:ext cx="164396" cy="39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0" name="MH_Other_13"/>
          <p:cNvSpPr/>
          <p:nvPr>
            <p:custDataLst>
              <p:tags r:id="rId16"/>
            </p:custDataLst>
          </p:nvPr>
        </p:nvSpPr>
        <p:spPr>
          <a:xfrm>
            <a:off x="3655817" y="2773680"/>
            <a:ext cx="164396" cy="1103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1" name="MH_SubTitle_3"/>
          <p:cNvSpPr txBox="1"/>
          <p:nvPr>
            <p:custDataLst>
              <p:tags r:id="rId17"/>
            </p:custDataLst>
          </p:nvPr>
        </p:nvSpPr>
        <p:spPr>
          <a:xfrm>
            <a:off x="3482461" y="3947873"/>
            <a:ext cx="348168" cy="198619"/>
          </a:xfrm>
          <a:prstGeom prst="rect">
            <a:avLst/>
          </a:prstGeom>
          <a:noFill/>
        </p:spPr>
        <p:txBody>
          <a:bodyPr lIns="0" tIns="0" rIns="0" bIns="0" numCol="1">
            <a:prstTxWarp prst="textPlain">
              <a:avLst/>
            </a:prstTxWarp>
          </a:bodyPr>
          <a:lstStyle/>
          <a:p>
            <a:pPr algn="ctr">
              <a:lnSpc>
                <a:spcPct val="150000"/>
              </a:lnSpc>
              <a:defRPr/>
            </a:pPr>
            <a:r>
              <a:rPr lang="zh-CN" altLang="en-US" sz="1000" dirty="0">
                <a:solidFill>
                  <a:schemeClr val="accent1"/>
                </a:solidFill>
                <a:latin typeface="微软雅黑" panose="020B0503020204020204" pitchFamily="34" charset="-122"/>
                <a:ea typeface="微软雅黑" panose="020B0503020204020204" pitchFamily="34" charset="-122"/>
              </a:rPr>
              <a:t>无锡</a:t>
            </a:r>
          </a:p>
        </p:txBody>
      </p:sp>
      <p:sp>
        <p:nvSpPr>
          <p:cNvPr id="22" name="MH_Other_14"/>
          <p:cNvSpPr/>
          <p:nvPr>
            <p:custDataLst>
              <p:tags r:id="rId18"/>
            </p:custDataLst>
          </p:nvPr>
        </p:nvSpPr>
        <p:spPr>
          <a:xfrm>
            <a:off x="4147552"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3" name="MH_Other_15"/>
          <p:cNvSpPr/>
          <p:nvPr>
            <p:custDataLst>
              <p:tags r:id="rId19"/>
            </p:custDataLst>
          </p:nvPr>
        </p:nvSpPr>
        <p:spPr>
          <a:xfrm>
            <a:off x="433958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4" name="MH_Other_16"/>
          <p:cNvSpPr/>
          <p:nvPr>
            <p:custDataLst>
              <p:tags r:id="rId20"/>
            </p:custDataLst>
          </p:nvPr>
        </p:nvSpPr>
        <p:spPr>
          <a:xfrm>
            <a:off x="4147552" y="2831011"/>
            <a:ext cx="165851" cy="10457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5" name="MH_Other_17"/>
          <p:cNvSpPr/>
          <p:nvPr>
            <p:custDataLst>
              <p:tags r:id="rId21"/>
            </p:custDataLst>
          </p:nvPr>
        </p:nvSpPr>
        <p:spPr>
          <a:xfrm>
            <a:off x="4339587" y="2576203"/>
            <a:ext cx="164396" cy="1300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9" name="MH_SubTitle_4"/>
          <p:cNvSpPr txBox="1"/>
          <p:nvPr>
            <p:custDataLst>
              <p:tags r:id="rId22"/>
            </p:custDataLst>
          </p:nvPr>
        </p:nvSpPr>
        <p:spPr>
          <a:xfrm>
            <a:off x="4173506" y="3947873"/>
            <a:ext cx="348167" cy="198619"/>
          </a:xfrm>
          <a:prstGeom prst="rect">
            <a:avLst/>
          </a:prstGeom>
          <a:noFill/>
        </p:spPr>
        <p:txBody>
          <a:bodyPr lIns="0" tIns="0" rIns="0" bIns="0" numCol="1">
            <a:prstTxWarp prst="textPlain">
              <a:avLst/>
            </a:prstTxWarp>
          </a:bodyPr>
          <a:lstStyle/>
          <a:p>
            <a:pPr algn="ctr">
              <a:lnSpc>
                <a:spcPct val="150000"/>
              </a:lnSpc>
              <a:defRPr/>
            </a:pPr>
            <a:r>
              <a:rPr lang="zh-CN" altLang="en-US" sz="1000" dirty="0">
                <a:solidFill>
                  <a:schemeClr val="accent1"/>
                </a:solidFill>
                <a:latin typeface="微软雅黑" panose="020B0503020204020204" pitchFamily="34" charset="-122"/>
                <a:ea typeface="微软雅黑" panose="020B0503020204020204" pitchFamily="34" charset="-122"/>
              </a:rPr>
              <a:t>杭州</a:t>
            </a:r>
          </a:p>
        </p:txBody>
      </p:sp>
      <p:sp>
        <p:nvSpPr>
          <p:cNvPr id="30" name="MH_Other_19"/>
          <p:cNvSpPr/>
          <p:nvPr>
            <p:custDataLst>
              <p:tags r:id="rId23"/>
            </p:custDataLst>
          </p:nvPr>
        </p:nvSpPr>
        <p:spPr>
          <a:xfrm>
            <a:off x="502626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1" name="MH_Other_20"/>
          <p:cNvSpPr/>
          <p:nvPr>
            <p:custDataLst>
              <p:tags r:id="rId24"/>
            </p:custDataLst>
          </p:nvPr>
        </p:nvSpPr>
        <p:spPr>
          <a:xfrm>
            <a:off x="5026267" y="2876664"/>
            <a:ext cx="164396" cy="10001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2" name="MH_SubTitle_5"/>
          <p:cNvSpPr txBox="1"/>
          <p:nvPr>
            <p:custDataLst>
              <p:tags r:id="rId25"/>
            </p:custDataLst>
          </p:nvPr>
        </p:nvSpPr>
        <p:spPr>
          <a:xfrm>
            <a:off x="4864549" y="3947873"/>
            <a:ext cx="348168" cy="198619"/>
          </a:xfrm>
          <a:prstGeom prst="rect">
            <a:avLst/>
          </a:prstGeom>
          <a:noFill/>
        </p:spPr>
        <p:txBody>
          <a:bodyPr lIns="0" tIns="0" rIns="0" bIns="0" numCol="1">
            <a:prstTxWarp prst="textPlain">
              <a:avLst/>
            </a:prstTxWarp>
          </a:bodyPr>
          <a:lstStyle/>
          <a:p>
            <a:pPr algn="ctr">
              <a:lnSpc>
                <a:spcPct val="150000"/>
              </a:lnSpc>
              <a:defRPr/>
            </a:pPr>
            <a:r>
              <a:rPr lang="zh-CN" altLang="en-US" sz="1000" dirty="0">
                <a:solidFill>
                  <a:schemeClr val="accent1"/>
                </a:solidFill>
                <a:latin typeface="微软雅黑" panose="020B0503020204020204" pitchFamily="34" charset="-122"/>
                <a:ea typeface="微软雅黑" panose="020B0503020204020204" pitchFamily="34" charset="-122"/>
              </a:rPr>
              <a:t>宁波</a:t>
            </a:r>
          </a:p>
        </p:txBody>
      </p:sp>
      <p:sp>
        <p:nvSpPr>
          <p:cNvPr id="33" name="MH_Other_21"/>
          <p:cNvSpPr/>
          <p:nvPr>
            <p:custDataLst>
              <p:tags r:id="rId26"/>
            </p:custDataLst>
          </p:nvPr>
        </p:nvSpPr>
        <p:spPr>
          <a:xfrm>
            <a:off x="5523820"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4" name="MH_Other_22"/>
          <p:cNvSpPr/>
          <p:nvPr>
            <p:custDataLst>
              <p:tags r:id="rId27"/>
            </p:custDataLst>
          </p:nvPr>
        </p:nvSpPr>
        <p:spPr>
          <a:xfrm>
            <a:off x="5715858"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5" name="MH_Other_23"/>
          <p:cNvSpPr/>
          <p:nvPr>
            <p:custDataLst>
              <p:tags r:id="rId28"/>
            </p:custDataLst>
          </p:nvPr>
        </p:nvSpPr>
        <p:spPr>
          <a:xfrm>
            <a:off x="5523820" y="3077323"/>
            <a:ext cx="165851" cy="7994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6" name="MH_Other_24"/>
          <p:cNvSpPr/>
          <p:nvPr>
            <p:custDataLst>
              <p:tags r:id="rId29"/>
            </p:custDataLst>
          </p:nvPr>
        </p:nvSpPr>
        <p:spPr>
          <a:xfrm>
            <a:off x="5715858" y="2941427"/>
            <a:ext cx="165851" cy="9353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7" name="MH_SubTitle_6"/>
          <p:cNvSpPr txBox="1"/>
          <p:nvPr>
            <p:custDataLst>
              <p:tags r:id="rId30"/>
            </p:custDataLst>
          </p:nvPr>
        </p:nvSpPr>
        <p:spPr>
          <a:xfrm>
            <a:off x="5555595" y="3947873"/>
            <a:ext cx="348167" cy="198619"/>
          </a:xfrm>
          <a:prstGeom prst="rect">
            <a:avLst/>
          </a:prstGeom>
          <a:noFill/>
        </p:spPr>
        <p:txBody>
          <a:bodyPr lIns="0" tIns="0" rIns="0" bIns="0" numCol="1">
            <a:prstTxWarp prst="textPlain">
              <a:avLst/>
            </a:prstTxWarp>
          </a:bodyPr>
          <a:lstStyle/>
          <a:p>
            <a:pPr algn="ctr">
              <a:lnSpc>
                <a:spcPct val="150000"/>
              </a:lnSpc>
              <a:defRPr/>
            </a:pPr>
            <a:r>
              <a:rPr lang="zh-CN" altLang="en-US" sz="1000" dirty="0">
                <a:solidFill>
                  <a:schemeClr val="accent1"/>
                </a:solidFill>
                <a:latin typeface="微软雅黑" panose="020B0503020204020204" pitchFamily="34" charset="-122"/>
                <a:ea typeface="微软雅黑" panose="020B0503020204020204" pitchFamily="34" charset="-122"/>
              </a:rPr>
              <a:t>上海</a:t>
            </a:r>
          </a:p>
        </p:txBody>
      </p:sp>
      <p:sp>
        <p:nvSpPr>
          <p:cNvPr id="38" name="MH_Other_25"/>
          <p:cNvSpPr/>
          <p:nvPr>
            <p:custDataLst>
              <p:tags r:id="rId31"/>
            </p:custDataLst>
          </p:nvPr>
        </p:nvSpPr>
        <p:spPr>
          <a:xfrm>
            <a:off x="6217775"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9" name="MH_Other_26"/>
          <p:cNvSpPr/>
          <p:nvPr>
            <p:custDataLst>
              <p:tags r:id="rId32"/>
            </p:custDataLst>
          </p:nvPr>
        </p:nvSpPr>
        <p:spPr>
          <a:xfrm>
            <a:off x="6408356"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0" name="MH_Other_27"/>
          <p:cNvSpPr/>
          <p:nvPr>
            <p:custDataLst>
              <p:tags r:id="rId33"/>
            </p:custDataLst>
          </p:nvPr>
        </p:nvSpPr>
        <p:spPr>
          <a:xfrm>
            <a:off x="6217775" y="2876664"/>
            <a:ext cx="164395" cy="100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1" name="MH_Other_28"/>
          <p:cNvSpPr/>
          <p:nvPr>
            <p:custDataLst>
              <p:tags r:id="rId34"/>
            </p:custDataLst>
          </p:nvPr>
        </p:nvSpPr>
        <p:spPr>
          <a:xfrm>
            <a:off x="6408356" y="2773680"/>
            <a:ext cx="165851" cy="1103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2" name="MH_SubTitle_7"/>
          <p:cNvSpPr txBox="1"/>
          <p:nvPr>
            <p:custDataLst>
              <p:tags r:id="rId35"/>
            </p:custDataLst>
          </p:nvPr>
        </p:nvSpPr>
        <p:spPr>
          <a:xfrm>
            <a:off x="6224165" y="3947873"/>
            <a:ext cx="348846" cy="198619"/>
          </a:xfrm>
          <a:prstGeom prst="rect">
            <a:avLst/>
          </a:prstGeom>
          <a:noFill/>
        </p:spPr>
        <p:txBody>
          <a:bodyPr lIns="0" tIns="0" rIns="0" bIns="0" numCol="1">
            <a:prstTxWarp prst="textPlain">
              <a:avLst/>
            </a:prstTxWarp>
          </a:bodyPr>
          <a:lstStyle/>
          <a:p>
            <a:pPr algn="ctr">
              <a:lnSpc>
                <a:spcPct val="150000"/>
              </a:lnSpc>
              <a:defRPr/>
            </a:pPr>
            <a:r>
              <a:rPr lang="zh-CN" altLang="en-US" sz="1000" dirty="0">
                <a:solidFill>
                  <a:schemeClr val="accent1"/>
                </a:solidFill>
                <a:latin typeface="微软雅黑" panose="020B0503020204020204" pitchFamily="34" charset="-122"/>
                <a:ea typeface="微软雅黑" panose="020B0503020204020204" pitchFamily="34" charset="-122"/>
              </a:rPr>
              <a:t>北京</a:t>
            </a:r>
          </a:p>
        </p:txBody>
      </p:sp>
      <p:sp>
        <p:nvSpPr>
          <p:cNvPr id="43" name="MH_Other_29"/>
          <p:cNvSpPr/>
          <p:nvPr>
            <p:custDataLst>
              <p:tags r:id="rId36"/>
            </p:custDataLst>
          </p:nvPr>
        </p:nvSpPr>
        <p:spPr>
          <a:xfrm>
            <a:off x="6913183"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4" name="MH_Other_30"/>
          <p:cNvSpPr/>
          <p:nvPr>
            <p:custDataLst>
              <p:tags r:id="rId37"/>
            </p:custDataLst>
          </p:nvPr>
        </p:nvSpPr>
        <p:spPr>
          <a:xfrm>
            <a:off x="7105221"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5" name="MH_Other_31"/>
          <p:cNvSpPr/>
          <p:nvPr>
            <p:custDataLst>
              <p:tags r:id="rId38"/>
            </p:custDataLst>
          </p:nvPr>
        </p:nvSpPr>
        <p:spPr>
          <a:xfrm>
            <a:off x="6913182" y="3619301"/>
            <a:ext cx="164394" cy="2468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0">
              <a:solidFill>
                <a:schemeClr val="accent1"/>
              </a:solidFill>
              <a:latin typeface="微软雅黑" panose="020B0503020204020204" pitchFamily="34" charset="-122"/>
              <a:ea typeface="微软雅黑" panose="020B0503020204020204" pitchFamily="34" charset="-122"/>
            </a:endParaRPr>
          </a:p>
        </p:txBody>
      </p:sp>
      <p:sp>
        <p:nvSpPr>
          <p:cNvPr id="46" name="MH_Other_32"/>
          <p:cNvSpPr/>
          <p:nvPr>
            <p:custDataLst>
              <p:tags r:id="rId39"/>
            </p:custDataLst>
          </p:nvPr>
        </p:nvSpPr>
        <p:spPr>
          <a:xfrm>
            <a:off x="7105221" y="3190925"/>
            <a:ext cx="164395" cy="6858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7" name="MH_SubTitle_8"/>
          <p:cNvSpPr txBox="1"/>
          <p:nvPr>
            <p:custDataLst>
              <p:tags r:id="rId40"/>
            </p:custDataLst>
          </p:nvPr>
        </p:nvSpPr>
        <p:spPr>
          <a:xfrm>
            <a:off x="6939136" y="3947873"/>
            <a:ext cx="348168" cy="198619"/>
          </a:xfrm>
          <a:prstGeom prst="rect">
            <a:avLst/>
          </a:prstGeom>
          <a:noFill/>
        </p:spPr>
        <p:txBody>
          <a:bodyPr lIns="0" tIns="0" rIns="0" bIns="0" numCol="1">
            <a:prstTxWarp prst="textPlain">
              <a:avLst/>
            </a:prstTxWarp>
          </a:bodyPr>
          <a:lstStyle/>
          <a:p>
            <a:pPr algn="ctr">
              <a:lnSpc>
                <a:spcPct val="150000"/>
              </a:lnSpc>
              <a:defRPr/>
            </a:pPr>
            <a:r>
              <a:rPr lang="zh-CN" altLang="en-US" sz="1000" dirty="0">
                <a:solidFill>
                  <a:schemeClr val="accent1"/>
                </a:solidFill>
                <a:latin typeface="微软雅黑" panose="020B0503020204020204" pitchFamily="34" charset="-122"/>
                <a:ea typeface="微软雅黑" panose="020B0503020204020204" pitchFamily="34" charset="-122"/>
              </a:rPr>
              <a:t>青岛</a:t>
            </a:r>
          </a:p>
        </p:txBody>
      </p:sp>
      <p:sp>
        <p:nvSpPr>
          <p:cNvPr id="48" name="MH_Other_33"/>
          <p:cNvSpPr/>
          <p:nvPr>
            <p:custDataLst>
              <p:tags r:id="rId41"/>
            </p:custDataLst>
          </p:nvPr>
        </p:nvSpPr>
        <p:spPr>
          <a:xfrm>
            <a:off x="7611501"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9" name="MH_Other_34"/>
          <p:cNvSpPr/>
          <p:nvPr>
            <p:custDataLst>
              <p:tags r:id="rId42"/>
            </p:custDataLst>
          </p:nvPr>
        </p:nvSpPr>
        <p:spPr>
          <a:xfrm>
            <a:off x="7803539"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0" name="MH_Other_35"/>
          <p:cNvSpPr/>
          <p:nvPr>
            <p:custDataLst>
              <p:tags r:id="rId43"/>
            </p:custDataLst>
          </p:nvPr>
        </p:nvSpPr>
        <p:spPr>
          <a:xfrm>
            <a:off x="7611501" y="2063405"/>
            <a:ext cx="165851" cy="1813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1" name="MH_Other_36"/>
          <p:cNvSpPr/>
          <p:nvPr>
            <p:custDataLst>
              <p:tags r:id="rId44"/>
            </p:custDataLst>
          </p:nvPr>
        </p:nvSpPr>
        <p:spPr>
          <a:xfrm>
            <a:off x="7803539" y="2460480"/>
            <a:ext cx="164395" cy="14163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2" name="MH_SubTitle_9"/>
          <p:cNvSpPr txBox="1"/>
          <p:nvPr>
            <p:custDataLst>
              <p:tags r:id="rId45"/>
            </p:custDataLst>
          </p:nvPr>
        </p:nvSpPr>
        <p:spPr>
          <a:xfrm>
            <a:off x="7630182" y="3947873"/>
            <a:ext cx="348167" cy="198619"/>
          </a:xfrm>
          <a:prstGeom prst="rect">
            <a:avLst/>
          </a:prstGeom>
          <a:noFill/>
        </p:spPr>
        <p:txBody>
          <a:bodyPr lIns="0" tIns="0" rIns="0" bIns="0" numCol="1">
            <a:prstTxWarp prst="textPlain">
              <a:avLst/>
            </a:prstTxWarp>
          </a:bodyPr>
          <a:lstStyle/>
          <a:p>
            <a:pPr algn="ctr">
              <a:lnSpc>
                <a:spcPct val="150000"/>
              </a:lnSpc>
              <a:defRPr/>
            </a:pPr>
            <a:r>
              <a:rPr lang="zh-CN" altLang="en-US" sz="1000" dirty="0">
                <a:solidFill>
                  <a:schemeClr val="accent1"/>
                </a:solidFill>
                <a:latin typeface="微软雅黑" panose="020B0503020204020204" pitchFamily="34" charset="-122"/>
                <a:ea typeface="微软雅黑" panose="020B0503020204020204" pitchFamily="34" charset="-122"/>
              </a:rPr>
              <a:t>大连</a:t>
            </a:r>
          </a:p>
        </p:txBody>
      </p:sp>
      <p:sp>
        <p:nvSpPr>
          <p:cNvPr id="53" name="MH_Other_37"/>
          <p:cNvSpPr txBox="1"/>
          <p:nvPr>
            <p:custDataLst>
              <p:tags r:id="rId46"/>
            </p:custDataLst>
          </p:nvPr>
        </p:nvSpPr>
        <p:spPr>
          <a:xfrm>
            <a:off x="1261168" y="3614541"/>
            <a:ext cx="746328" cy="264362"/>
          </a:xfrm>
          <a:prstGeom prst="rect">
            <a:avLst/>
          </a:prstGeom>
          <a:noFill/>
        </p:spPr>
        <p:txBody>
          <a:bodyPr lIns="0" tIns="0" rIns="0" bIns="0" anchor="ctr" anchorCtr="1"/>
          <a:lstStyle/>
          <a:p>
            <a:pPr algn="ctr">
              <a:lnSpc>
                <a:spcPct val="150000"/>
              </a:lnSpc>
              <a:defRPr/>
            </a:pPr>
            <a:r>
              <a:rPr lang="en-US" altLang="zh-CN" sz="1600" dirty="0">
                <a:solidFill>
                  <a:schemeClr val="accent1"/>
                </a:solidFill>
                <a:latin typeface="微软雅黑" panose="020B0503020204020204" pitchFamily="34" charset="-122"/>
                <a:ea typeface="微软雅黑" panose="020B0503020204020204" pitchFamily="34" charset="-122"/>
              </a:rPr>
              <a:t>0</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54" name="MH_Other_38"/>
          <p:cNvSpPr txBox="1"/>
          <p:nvPr>
            <p:custDataLst>
              <p:tags r:id="rId47"/>
            </p:custDataLst>
          </p:nvPr>
        </p:nvSpPr>
        <p:spPr>
          <a:xfrm>
            <a:off x="1261168" y="3160874"/>
            <a:ext cx="746328" cy="265423"/>
          </a:xfrm>
          <a:prstGeom prst="rect">
            <a:avLst/>
          </a:prstGeom>
          <a:noFill/>
        </p:spPr>
        <p:txBody>
          <a:bodyPr lIns="0" tIns="0" rIns="0" bIns="0" anchor="ctr" anchorCtr="1"/>
          <a:lstStyle/>
          <a:p>
            <a:pPr algn="ctr">
              <a:lnSpc>
                <a:spcPct val="150000"/>
              </a:lnSpc>
              <a:defRPr/>
            </a:pPr>
            <a:r>
              <a:rPr lang="en-US" altLang="zh-CN" sz="1600" dirty="0">
                <a:solidFill>
                  <a:schemeClr val="accent1"/>
                </a:solidFill>
                <a:latin typeface="微软雅黑" panose="020B0503020204020204" pitchFamily="34" charset="-122"/>
                <a:ea typeface="微软雅黑" panose="020B0503020204020204" pitchFamily="34" charset="-122"/>
              </a:rPr>
              <a:t>250</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55" name="MH_Other_39"/>
          <p:cNvSpPr txBox="1"/>
          <p:nvPr>
            <p:custDataLst>
              <p:tags r:id="rId48"/>
            </p:custDataLst>
          </p:nvPr>
        </p:nvSpPr>
        <p:spPr>
          <a:xfrm>
            <a:off x="1261168" y="2708262"/>
            <a:ext cx="746328" cy="264362"/>
          </a:xfrm>
          <a:prstGeom prst="rect">
            <a:avLst/>
          </a:prstGeom>
          <a:noFill/>
        </p:spPr>
        <p:txBody>
          <a:bodyPr lIns="0" tIns="0" rIns="0" bIns="0" anchor="ctr" anchorCtr="1"/>
          <a:lstStyle/>
          <a:p>
            <a:pPr algn="ctr">
              <a:lnSpc>
                <a:spcPct val="150000"/>
              </a:lnSpc>
              <a:defRPr/>
            </a:pPr>
            <a:r>
              <a:rPr lang="en-US" altLang="zh-CN" sz="1600" dirty="0">
                <a:solidFill>
                  <a:schemeClr val="accent1"/>
                </a:solidFill>
                <a:latin typeface="微软雅黑" panose="020B0503020204020204" pitchFamily="34" charset="-122"/>
                <a:ea typeface="微软雅黑" panose="020B0503020204020204" pitchFamily="34" charset="-122"/>
              </a:rPr>
              <a:t>500</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56" name="MH_Other_40"/>
          <p:cNvSpPr txBox="1"/>
          <p:nvPr>
            <p:custDataLst>
              <p:tags r:id="rId49"/>
            </p:custDataLst>
          </p:nvPr>
        </p:nvSpPr>
        <p:spPr>
          <a:xfrm>
            <a:off x="1261168" y="2255652"/>
            <a:ext cx="746328" cy="264362"/>
          </a:xfrm>
          <a:prstGeom prst="rect">
            <a:avLst/>
          </a:prstGeom>
          <a:noFill/>
        </p:spPr>
        <p:txBody>
          <a:bodyPr lIns="0" tIns="0" rIns="0" bIns="0" anchor="ctr" anchorCtr="1"/>
          <a:lstStyle/>
          <a:p>
            <a:pPr algn="ctr">
              <a:lnSpc>
                <a:spcPct val="150000"/>
              </a:lnSpc>
              <a:defRPr/>
            </a:pPr>
            <a:r>
              <a:rPr lang="en-US" altLang="zh-CN" sz="1600" dirty="0">
                <a:solidFill>
                  <a:schemeClr val="accent1"/>
                </a:solidFill>
                <a:latin typeface="微软雅黑" panose="020B0503020204020204" pitchFamily="34" charset="-122"/>
                <a:ea typeface="微软雅黑" panose="020B0503020204020204" pitchFamily="34" charset="-122"/>
              </a:rPr>
              <a:t>750</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57" name="MH_Other_41"/>
          <p:cNvSpPr txBox="1"/>
          <p:nvPr>
            <p:custDataLst>
              <p:tags r:id="rId50"/>
            </p:custDataLst>
          </p:nvPr>
        </p:nvSpPr>
        <p:spPr>
          <a:xfrm>
            <a:off x="1261168" y="1803042"/>
            <a:ext cx="746328" cy="264362"/>
          </a:xfrm>
          <a:prstGeom prst="rect">
            <a:avLst/>
          </a:prstGeom>
          <a:noFill/>
        </p:spPr>
        <p:txBody>
          <a:bodyPr lIns="0" tIns="0" rIns="0" bIns="0" anchor="ctr" anchorCtr="1"/>
          <a:lstStyle/>
          <a:p>
            <a:pPr algn="ctr">
              <a:lnSpc>
                <a:spcPct val="150000"/>
              </a:lnSpc>
              <a:defRPr/>
            </a:pPr>
            <a:r>
              <a:rPr lang="en-US" altLang="zh-CN" sz="1600" dirty="0">
                <a:solidFill>
                  <a:schemeClr val="accent1"/>
                </a:solidFill>
                <a:latin typeface="微软雅黑" panose="020B0503020204020204" pitchFamily="34" charset="-122"/>
                <a:ea typeface="微软雅黑" panose="020B0503020204020204" pitchFamily="34" charset="-122"/>
              </a:rPr>
              <a:t>100</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58" name="MH_Other_42"/>
          <p:cNvSpPr/>
          <p:nvPr>
            <p:custDataLst>
              <p:tags r:id="rId51"/>
            </p:custDataLst>
          </p:nvPr>
        </p:nvSpPr>
        <p:spPr>
          <a:xfrm>
            <a:off x="3482353" y="4414425"/>
            <a:ext cx="158576" cy="114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62500" lnSpcReduction="20000"/>
          </a:bodyPr>
          <a:lstStyle/>
          <a:p>
            <a:pPr algn="ctr">
              <a:defRPr/>
            </a:pPr>
            <a:endParaRPr lang="zh-CN" altLang="en-US" sz="1400">
              <a:solidFill>
                <a:schemeClr val="accent1"/>
              </a:solidFill>
              <a:latin typeface="微软雅黑" panose="020B0503020204020204" pitchFamily="34" charset="-122"/>
              <a:ea typeface="微软雅黑" panose="020B0503020204020204" pitchFamily="34" charset="-122"/>
            </a:endParaRPr>
          </a:p>
        </p:txBody>
      </p:sp>
      <p:sp>
        <p:nvSpPr>
          <p:cNvPr id="59" name="MH_Other_43"/>
          <p:cNvSpPr txBox="1"/>
          <p:nvPr>
            <p:custDataLst>
              <p:tags r:id="rId52"/>
            </p:custDataLst>
          </p:nvPr>
        </p:nvSpPr>
        <p:spPr>
          <a:xfrm>
            <a:off x="3535313" y="4361877"/>
            <a:ext cx="1133701" cy="178399"/>
          </a:xfrm>
          <a:prstGeom prst="rect">
            <a:avLst/>
          </a:prstGeom>
          <a:noFill/>
        </p:spPr>
        <p:txBody>
          <a:bodyPr lIns="0" tIns="0" rIns="0" bIns="0" anchor="ctr" anchorCtr="1"/>
          <a:lstStyle/>
          <a:p>
            <a:pPr>
              <a:lnSpc>
                <a:spcPct val="150000"/>
              </a:lnSpc>
              <a:defRPr/>
            </a:pPr>
            <a:r>
              <a:rPr lang="en-US" altLang="zh-CN" sz="1200" dirty="0">
                <a:solidFill>
                  <a:schemeClr val="accent1"/>
                </a:solidFill>
                <a:latin typeface="微软雅黑" panose="020B0503020204020204" pitchFamily="34" charset="-122"/>
                <a:ea typeface="微软雅黑" panose="020B0503020204020204" pitchFamily="34" charset="-122"/>
              </a:rPr>
              <a:t>05</a:t>
            </a:r>
            <a:r>
              <a:rPr lang="zh-CN" altLang="en-US" sz="1200" dirty="0">
                <a:solidFill>
                  <a:schemeClr val="accent1"/>
                </a:solidFill>
                <a:latin typeface="微软雅黑" panose="020B0503020204020204" pitchFamily="34" charset="-122"/>
                <a:ea typeface="微软雅黑" panose="020B0503020204020204" pitchFamily="34" charset="-122"/>
              </a:rPr>
              <a:t>年销售额</a:t>
            </a:r>
          </a:p>
        </p:txBody>
      </p:sp>
      <p:sp>
        <p:nvSpPr>
          <p:cNvPr id="60" name="MH_Other_44"/>
          <p:cNvSpPr/>
          <p:nvPr>
            <p:custDataLst>
              <p:tags r:id="rId53"/>
            </p:custDataLst>
          </p:nvPr>
        </p:nvSpPr>
        <p:spPr>
          <a:xfrm>
            <a:off x="4911232" y="4414425"/>
            <a:ext cx="158576" cy="114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62500" lnSpcReduction="20000"/>
          </a:bodyPr>
          <a:lstStyle/>
          <a:p>
            <a:pPr algn="ctr">
              <a:defRPr/>
            </a:pPr>
            <a:endParaRPr lang="zh-CN" altLang="en-US" sz="1400">
              <a:solidFill>
                <a:schemeClr val="accent1"/>
              </a:solidFill>
              <a:latin typeface="微软雅黑" panose="020B0503020204020204" pitchFamily="34" charset="-122"/>
              <a:ea typeface="微软雅黑" panose="020B0503020204020204" pitchFamily="34" charset="-122"/>
            </a:endParaRPr>
          </a:p>
        </p:txBody>
      </p:sp>
      <p:sp>
        <p:nvSpPr>
          <p:cNvPr id="61" name="MH_Other_45"/>
          <p:cNvSpPr txBox="1"/>
          <p:nvPr>
            <p:custDataLst>
              <p:tags r:id="rId54"/>
            </p:custDataLst>
          </p:nvPr>
        </p:nvSpPr>
        <p:spPr>
          <a:xfrm>
            <a:off x="4964192" y="4361876"/>
            <a:ext cx="1303771" cy="218589"/>
          </a:xfrm>
          <a:prstGeom prst="rect">
            <a:avLst/>
          </a:prstGeom>
          <a:noFill/>
        </p:spPr>
        <p:txBody>
          <a:bodyPr lIns="0" tIns="0" rIns="0" bIns="0" anchor="ctr" anchorCtr="1"/>
          <a:lstStyle/>
          <a:p>
            <a:pPr>
              <a:lnSpc>
                <a:spcPct val="150000"/>
              </a:lnSpc>
              <a:defRPr/>
            </a:pPr>
            <a:r>
              <a:rPr lang="en-US" altLang="zh-CN" sz="1200" dirty="0">
                <a:solidFill>
                  <a:schemeClr val="accent1"/>
                </a:solidFill>
                <a:latin typeface="微软雅黑" panose="020B0503020204020204" pitchFamily="34" charset="-122"/>
                <a:ea typeface="微软雅黑" panose="020B0503020204020204" pitchFamily="34" charset="-122"/>
              </a:rPr>
              <a:t>06</a:t>
            </a:r>
            <a:r>
              <a:rPr lang="zh-CN" altLang="en-US" sz="1200" dirty="0">
                <a:solidFill>
                  <a:schemeClr val="accent1"/>
                </a:solidFill>
                <a:latin typeface="微软雅黑" panose="020B0503020204020204" pitchFamily="34" charset="-122"/>
                <a:ea typeface="微软雅黑" panose="020B0503020204020204" pitchFamily="34" charset="-122"/>
              </a:rPr>
              <a:t>年销售额</a:t>
            </a:r>
          </a:p>
        </p:txBody>
      </p:sp>
      <p:cxnSp>
        <p:nvCxnSpPr>
          <p:cNvPr id="62" name="MH_Other_46"/>
          <p:cNvCxnSpPr/>
          <p:nvPr>
            <p:custDataLst>
              <p:tags r:id="rId55"/>
            </p:custDataLst>
          </p:nvPr>
        </p:nvCxnSpPr>
        <p:spPr>
          <a:xfrm>
            <a:off x="1492486" y="3866162"/>
            <a:ext cx="6850792" cy="0"/>
          </a:xfrm>
          <a:prstGeom prst="line">
            <a:avLst/>
          </a:prstGeom>
          <a:ln w="12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KSO_Shape"/>
          <p:cNvSpPr/>
          <p:nvPr/>
        </p:nvSpPr>
        <p:spPr>
          <a:xfrm>
            <a:off x="4964191" y="1605381"/>
            <a:ext cx="705582" cy="619344"/>
          </a:xfrm>
          <a:prstGeom prst="wedgeEllipseCallout">
            <a:avLst>
              <a:gd name="adj1" fmla="val -54745"/>
              <a:gd name="adj2" fmla="val 410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dirty="0">
                <a:solidFill>
                  <a:schemeClr val="accent2"/>
                </a:solidFill>
                <a:latin typeface="微软雅黑" panose="020B0503020204020204" pitchFamily="34" charset="-122"/>
                <a:ea typeface="微软雅黑" panose="020B0503020204020204" pitchFamily="34" charset="-122"/>
              </a:rPr>
              <a:t>添加文字</a:t>
            </a:r>
          </a:p>
        </p:txBody>
      </p:sp>
      <p:sp>
        <p:nvSpPr>
          <p:cNvPr id="64" name="KSO_Shape"/>
          <p:cNvSpPr/>
          <p:nvPr/>
        </p:nvSpPr>
        <p:spPr>
          <a:xfrm>
            <a:off x="6834626" y="2811181"/>
            <a:ext cx="705582" cy="619344"/>
          </a:xfrm>
          <a:prstGeom prst="wedgeEllipseCallout">
            <a:avLst>
              <a:gd name="adj1" fmla="val -25046"/>
              <a:gd name="adj2" fmla="val 656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100" dirty="0">
                <a:solidFill>
                  <a:schemeClr val="accent2"/>
                </a:solidFill>
                <a:latin typeface="微软雅黑" panose="020B0503020204020204" pitchFamily="34" charset="-122"/>
                <a:ea typeface="微软雅黑" panose="020B0503020204020204" pitchFamily="34" charset="-122"/>
              </a:rPr>
              <a:t>添加文字</a:t>
            </a:r>
          </a:p>
        </p:txBody>
      </p:sp>
      <p:sp>
        <p:nvSpPr>
          <p:cNvPr id="65" name="MH_Other_45"/>
          <p:cNvSpPr txBox="1"/>
          <p:nvPr>
            <p:custDataLst>
              <p:tags r:id="rId56"/>
            </p:custDataLst>
          </p:nvPr>
        </p:nvSpPr>
        <p:spPr>
          <a:xfrm>
            <a:off x="1187624" y="1440520"/>
            <a:ext cx="890493" cy="264492"/>
          </a:xfrm>
          <a:prstGeom prst="rect">
            <a:avLst/>
          </a:prstGeom>
          <a:noFill/>
        </p:spPr>
        <p:txBody>
          <a:bodyPr lIns="0" tIns="0" rIns="0" bIns="0" anchor="ctr" anchorCtr="1"/>
          <a:lstStyle/>
          <a:p>
            <a:pPr algn="ctr">
              <a:lnSpc>
                <a:spcPct val="150000"/>
              </a:lnSpc>
              <a:defRPr/>
            </a:pPr>
            <a:r>
              <a:rPr lang="zh-CN" altLang="en-US" sz="1100" dirty="0">
                <a:solidFill>
                  <a:schemeClr val="accent1"/>
                </a:solidFill>
                <a:latin typeface="微软雅黑" panose="020B0503020204020204" pitchFamily="34" charset="-122"/>
                <a:ea typeface="微软雅黑" panose="020B0503020204020204" pitchFamily="34" charset="-122"/>
              </a:rPr>
              <a:t>单位：亿元</a:t>
            </a:r>
          </a:p>
        </p:txBody>
      </p:sp>
      <p:sp>
        <p:nvSpPr>
          <p:cNvPr id="66" name="TextBox 78"/>
          <p:cNvSpPr txBox="1"/>
          <p:nvPr/>
        </p:nvSpPr>
        <p:spPr>
          <a:xfrm>
            <a:off x="1798059" y="987574"/>
            <a:ext cx="6104892" cy="452947"/>
          </a:xfrm>
          <a:prstGeom prst="rect">
            <a:avLst/>
          </a:prstGeom>
          <a:noFill/>
        </p:spPr>
        <p:txBody>
          <a:bodyPr wrap="square" lIns="82808" tIns="41403" rIns="82808" bIns="41403" rtlCol="0">
            <a:spAutoFit/>
          </a:bodyPr>
          <a:lstStyle>
            <a:defPPr>
              <a:defRPr lang="zh-CN"/>
            </a:defPPr>
            <a:lvl1pPr>
              <a:defRPr sz="12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accent1"/>
                </a:solidFill>
              </a:rPr>
              <a:t>在这里说点什么，单击此处添加文字单击此处添加文字单击此处添加文字单击此处添加文字单击此处添加单击此处添加文字单击此处添加文字文字</a:t>
            </a:r>
            <a:r>
              <a:rPr lang="en-US" altLang="zh-CN" dirty="0">
                <a:solidFill>
                  <a:schemeClr val="accent1"/>
                </a:solidFill>
              </a:rPr>
              <a:t>……..</a:t>
            </a:r>
            <a:endParaRPr lang="zh-CN" altLang="en-US"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500"/>
                                        <p:tgtEl>
                                          <p:spTgt spid="5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down)">
                                      <p:cBhvr>
                                        <p:cTn id="14" dur="500"/>
                                        <p:tgtEl>
                                          <p:spTgt spid="5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down)">
                                      <p:cBhvr>
                                        <p:cTn id="23" dur="500"/>
                                        <p:tgtEl>
                                          <p:spTgt spid="5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down)">
                                      <p:cBhvr>
                                        <p:cTn id="53" dur="500"/>
                                        <p:tgtEl>
                                          <p:spTgt spid="3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down)">
                                      <p:cBhvr>
                                        <p:cTn id="59" dur="500"/>
                                        <p:tgtEl>
                                          <p:spTgt spid="3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down)">
                                      <p:cBhvr>
                                        <p:cTn id="62" dur="500"/>
                                        <p:tgtEl>
                                          <p:spTgt spid="3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down)">
                                      <p:cBhvr>
                                        <p:cTn id="65" dur="500"/>
                                        <p:tgtEl>
                                          <p:spTgt spid="4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down)">
                                      <p:cBhvr>
                                        <p:cTn id="68" dur="500"/>
                                        <p:tgtEl>
                                          <p:spTgt spid="4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down)">
                                      <p:cBhvr>
                                        <p:cTn id="74" dur="500"/>
                                        <p:tgtEl>
                                          <p:spTgt spid="4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down)">
                                      <p:cBhvr>
                                        <p:cTn id="77" dur="500"/>
                                        <p:tgtEl>
                                          <p:spTgt spid="5"/>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250"/>
                                        <p:tgtEl>
                                          <p:spTgt spid="65"/>
                                        </p:tgtEl>
                                      </p:cBhvr>
                                    </p:animEffect>
                                  </p:childTnLst>
                                </p:cTn>
                              </p:par>
                            </p:childTnLst>
                          </p:cTn>
                        </p:par>
                        <p:par>
                          <p:cTn id="82" fill="hold">
                            <p:stCondLst>
                              <p:cond delay="1500"/>
                            </p:stCondLst>
                            <p:childTnLst>
                              <p:par>
                                <p:cTn id="83" presetID="42" presetClass="entr" presetSubtype="0"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anim calcmode="lin" valueType="num">
                                      <p:cBhvr>
                                        <p:cTn id="86" dur="500" fill="hold"/>
                                        <p:tgtEl>
                                          <p:spTgt spid="58"/>
                                        </p:tgtEl>
                                        <p:attrNameLst>
                                          <p:attrName>ppt_x</p:attrName>
                                        </p:attrNameLst>
                                      </p:cBhvr>
                                      <p:tavLst>
                                        <p:tav tm="0">
                                          <p:val>
                                            <p:strVal val="#ppt_x"/>
                                          </p:val>
                                        </p:tav>
                                        <p:tav tm="100000">
                                          <p:val>
                                            <p:strVal val="#ppt_x"/>
                                          </p:val>
                                        </p:tav>
                                      </p:tavLst>
                                    </p:anim>
                                    <p:anim calcmode="lin" valueType="num">
                                      <p:cBhvr>
                                        <p:cTn id="87" dur="500" fill="hold"/>
                                        <p:tgtEl>
                                          <p:spTgt spid="5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anim calcmode="lin" valueType="num">
                                      <p:cBhvr>
                                        <p:cTn id="91" dur="500" fill="hold"/>
                                        <p:tgtEl>
                                          <p:spTgt spid="59"/>
                                        </p:tgtEl>
                                        <p:attrNameLst>
                                          <p:attrName>ppt_x</p:attrName>
                                        </p:attrNameLst>
                                      </p:cBhvr>
                                      <p:tavLst>
                                        <p:tav tm="0">
                                          <p:val>
                                            <p:strVal val="#ppt_x"/>
                                          </p:val>
                                        </p:tav>
                                        <p:tav tm="100000">
                                          <p:val>
                                            <p:strVal val="#ppt_x"/>
                                          </p:val>
                                        </p:tav>
                                      </p:tavLst>
                                    </p:anim>
                                    <p:anim calcmode="lin" valueType="num">
                                      <p:cBhvr>
                                        <p:cTn id="92" dur="500" fill="hold"/>
                                        <p:tgtEl>
                                          <p:spTgt spid="5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anim calcmode="lin" valueType="num">
                                      <p:cBhvr>
                                        <p:cTn id="96" dur="500" fill="hold"/>
                                        <p:tgtEl>
                                          <p:spTgt spid="60"/>
                                        </p:tgtEl>
                                        <p:attrNameLst>
                                          <p:attrName>ppt_x</p:attrName>
                                        </p:attrNameLst>
                                      </p:cBhvr>
                                      <p:tavLst>
                                        <p:tav tm="0">
                                          <p:val>
                                            <p:strVal val="#ppt_x"/>
                                          </p:val>
                                        </p:tav>
                                        <p:tav tm="100000">
                                          <p:val>
                                            <p:strVal val="#ppt_x"/>
                                          </p:val>
                                        </p:tav>
                                      </p:tavLst>
                                    </p:anim>
                                    <p:anim calcmode="lin" valueType="num">
                                      <p:cBhvr>
                                        <p:cTn id="97" dur="500" fill="hold"/>
                                        <p:tgtEl>
                                          <p:spTgt spid="60"/>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500"/>
                                        <p:tgtEl>
                                          <p:spTgt spid="61"/>
                                        </p:tgtEl>
                                      </p:cBhvr>
                                    </p:animEffect>
                                    <p:anim calcmode="lin" valueType="num">
                                      <p:cBhvr>
                                        <p:cTn id="101" dur="500" fill="hold"/>
                                        <p:tgtEl>
                                          <p:spTgt spid="61"/>
                                        </p:tgtEl>
                                        <p:attrNameLst>
                                          <p:attrName>ppt_x</p:attrName>
                                        </p:attrNameLst>
                                      </p:cBhvr>
                                      <p:tavLst>
                                        <p:tav tm="0">
                                          <p:val>
                                            <p:strVal val="#ppt_x"/>
                                          </p:val>
                                        </p:tav>
                                        <p:tav tm="100000">
                                          <p:val>
                                            <p:strVal val="#ppt_x"/>
                                          </p:val>
                                        </p:tav>
                                      </p:tavLst>
                                    </p:anim>
                                    <p:anim calcmode="lin" valueType="num">
                                      <p:cBhvr>
                                        <p:cTn id="102" dur="500" fill="hold"/>
                                        <p:tgtEl>
                                          <p:spTgt spid="61"/>
                                        </p:tgtEl>
                                        <p:attrNameLst>
                                          <p:attrName>ppt_y</p:attrName>
                                        </p:attrNameLst>
                                      </p:cBhvr>
                                      <p:tavLst>
                                        <p:tav tm="0">
                                          <p:val>
                                            <p:strVal val="#ppt_y+.1"/>
                                          </p:val>
                                        </p:tav>
                                        <p:tav tm="100000">
                                          <p:val>
                                            <p:strVal val="#ppt_y"/>
                                          </p:val>
                                        </p:tav>
                                      </p:tavLst>
                                    </p:anim>
                                  </p:childTnLst>
                                </p:cTn>
                              </p:par>
                            </p:childTnLst>
                          </p:cTn>
                        </p:par>
                        <p:par>
                          <p:cTn id="103" fill="hold">
                            <p:stCondLst>
                              <p:cond delay="2000"/>
                            </p:stCondLst>
                            <p:childTnLst>
                              <p:par>
                                <p:cTn id="104" presetID="10"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500"/>
                                        <p:tgtEl>
                                          <p:spTgt spid="11"/>
                                        </p:tgtEl>
                                      </p:cBhvr>
                                    </p:animEffect>
                                  </p:childTnLst>
                                </p:cTn>
                              </p:par>
                            </p:childTnLst>
                          </p:cTn>
                        </p:par>
                        <p:par>
                          <p:cTn id="107" fill="hold">
                            <p:stCondLst>
                              <p:cond delay="2500"/>
                            </p:stCondLst>
                            <p:childTnLst>
                              <p:par>
                                <p:cTn id="108" presetID="22" presetClass="entr" presetSubtype="4" fill="hold" grpId="0" nodeType="after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wipe(down)">
                                      <p:cBhvr>
                                        <p:cTn id="110" dur="500"/>
                                        <p:tgtEl>
                                          <p:spTgt spid="9"/>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wipe(down)">
                                      <p:cBhvr>
                                        <p:cTn id="113" dur="500"/>
                                        <p:tgtEl>
                                          <p:spTgt spid="10"/>
                                        </p:tgtEl>
                                      </p:cBhvr>
                                    </p:animEffect>
                                  </p:childTnLst>
                                </p:cTn>
                              </p:par>
                            </p:childTnLst>
                          </p:cTn>
                        </p:par>
                        <p:par>
                          <p:cTn id="114" fill="hold">
                            <p:stCondLst>
                              <p:cond delay="3000"/>
                            </p:stCondLst>
                            <p:childTnLst>
                              <p:par>
                                <p:cTn id="115" presetID="10" presetClass="entr" presetSubtype="0" fill="hold" grpId="0" nodeType="after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500"/>
                                        <p:tgtEl>
                                          <p:spTgt spid="16"/>
                                        </p:tgtEl>
                                      </p:cBhvr>
                                    </p:animEffect>
                                  </p:childTnLst>
                                </p:cTn>
                              </p:par>
                            </p:childTnLst>
                          </p:cTn>
                        </p:par>
                        <p:par>
                          <p:cTn id="118" fill="hold">
                            <p:stCondLst>
                              <p:cond delay="3500"/>
                            </p:stCondLst>
                            <p:childTnLst>
                              <p:par>
                                <p:cTn id="119" presetID="22" presetClass="entr" presetSubtype="4"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wipe(down)">
                                      <p:cBhvr>
                                        <p:cTn id="121" dur="500"/>
                                        <p:tgtEl>
                                          <p:spTgt spid="14"/>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wipe(down)">
                                      <p:cBhvr>
                                        <p:cTn id="124" dur="500"/>
                                        <p:tgtEl>
                                          <p:spTgt spid="15"/>
                                        </p:tgtEl>
                                      </p:cBhvr>
                                    </p:animEffect>
                                  </p:childTnLst>
                                </p:cTn>
                              </p:par>
                            </p:childTnLst>
                          </p:cTn>
                        </p:par>
                        <p:par>
                          <p:cTn id="125" fill="hold">
                            <p:stCondLst>
                              <p:cond delay="4000"/>
                            </p:stCondLst>
                            <p:childTnLst>
                              <p:par>
                                <p:cTn id="126" presetID="10" presetClass="entr" presetSubtype="0" fill="hold" grpId="0" nodeType="after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childTnLst>
                                </p:cTn>
                              </p:par>
                            </p:childTnLst>
                          </p:cTn>
                        </p:par>
                        <p:par>
                          <p:cTn id="129" fill="hold">
                            <p:stCondLst>
                              <p:cond delay="4500"/>
                            </p:stCondLst>
                            <p:childTnLst>
                              <p:par>
                                <p:cTn id="130" presetID="22" presetClass="entr" presetSubtype="4" fill="hold" grpId="0" nodeType="after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wipe(down)">
                                      <p:cBhvr>
                                        <p:cTn id="132" dur="500"/>
                                        <p:tgtEl>
                                          <p:spTgt spid="19"/>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wipe(down)">
                                      <p:cBhvr>
                                        <p:cTn id="135" dur="500"/>
                                        <p:tgtEl>
                                          <p:spTgt spid="20"/>
                                        </p:tgtEl>
                                      </p:cBhvr>
                                    </p:animEffect>
                                  </p:childTnLst>
                                </p:cTn>
                              </p:par>
                            </p:childTnLst>
                          </p:cTn>
                        </p:par>
                        <p:par>
                          <p:cTn id="136" fill="hold">
                            <p:stCondLst>
                              <p:cond delay="5000"/>
                            </p:stCondLst>
                            <p:childTnLst>
                              <p:par>
                                <p:cTn id="137" presetID="10"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500"/>
                                        <p:tgtEl>
                                          <p:spTgt spid="29"/>
                                        </p:tgtEl>
                                      </p:cBhvr>
                                    </p:animEffect>
                                  </p:childTnLst>
                                </p:cTn>
                              </p:par>
                            </p:childTnLst>
                          </p:cTn>
                        </p:par>
                        <p:par>
                          <p:cTn id="140" fill="hold">
                            <p:stCondLst>
                              <p:cond delay="5500"/>
                            </p:stCondLst>
                            <p:childTnLst>
                              <p:par>
                                <p:cTn id="141" presetID="22" presetClass="entr" presetSubtype="4" fill="hold" grpId="0" nodeType="after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wipe(down)">
                                      <p:cBhvr>
                                        <p:cTn id="143" dur="500"/>
                                        <p:tgtEl>
                                          <p:spTgt spid="24"/>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5"/>
                                        </p:tgtEl>
                                        <p:attrNameLst>
                                          <p:attrName>style.visibility</p:attrName>
                                        </p:attrNameLst>
                                      </p:cBhvr>
                                      <p:to>
                                        <p:strVal val="visible"/>
                                      </p:to>
                                    </p:set>
                                    <p:animEffect transition="in" filter="wipe(down)">
                                      <p:cBhvr>
                                        <p:cTn id="146" dur="500"/>
                                        <p:tgtEl>
                                          <p:spTgt spid="25"/>
                                        </p:tgtEl>
                                      </p:cBhvr>
                                    </p:animEffect>
                                  </p:childTnLst>
                                </p:cTn>
                              </p:par>
                            </p:childTnLst>
                          </p:cTn>
                        </p:par>
                        <p:par>
                          <p:cTn id="147" fill="hold">
                            <p:stCondLst>
                              <p:cond delay="6000"/>
                            </p:stCondLst>
                            <p:childTnLst>
                              <p:par>
                                <p:cTn id="148" presetID="10" presetClass="entr" presetSubtype="0" fill="hold" grpId="0" nodeType="afterEffect">
                                  <p:stCondLst>
                                    <p:cond delay="0"/>
                                  </p:stCondLst>
                                  <p:childTnLst>
                                    <p:set>
                                      <p:cBhvr>
                                        <p:cTn id="149" dur="1" fill="hold">
                                          <p:stCondLst>
                                            <p:cond delay="0"/>
                                          </p:stCondLst>
                                        </p:cTn>
                                        <p:tgtEl>
                                          <p:spTgt spid="32"/>
                                        </p:tgtEl>
                                        <p:attrNameLst>
                                          <p:attrName>style.visibility</p:attrName>
                                        </p:attrNameLst>
                                      </p:cBhvr>
                                      <p:to>
                                        <p:strVal val="visible"/>
                                      </p:to>
                                    </p:set>
                                    <p:animEffect transition="in" filter="fade">
                                      <p:cBhvr>
                                        <p:cTn id="150" dur="500"/>
                                        <p:tgtEl>
                                          <p:spTgt spid="32"/>
                                        </p:tgtEl>
                                      </p:cBhvr>
                                    </p:animEffect>
                                  </p:childTnLst>
                                </p:cTn>
                              </p:par>
                            </p:childTnLst>
                          </p:cTn>
                        </p:par>
                        <p:par>
                          <p:cTn id="151" fill="hold">
                            <p:stCondLst>
                              <p:cond delay="6500"/>
                            </p:stCondLst>
                            <p:childTnLst>
                              <p:par>
                                <p:cTn id="152" presetID="22" presetClass="entr" presetSubtype="4" fill="hold" grpId="0" nodeType="afterEffect">
                                  <p:stCondLst>
                                    <p:cond delay="0"/>
                                  </p:stCondLst>
                                  <p:childTnLst>
                                    <p:set>
                                      <p:cBhvr>
                                        <p:cTn id="153" dur="1" fill="hold">
                                          <p:stCondLst>
                                            <p:cond delay="0"/>
                                          </p:stCondLst>
                                        </p:cTn>
                                        <p:tgtEl>
                                          <p:spTgt spid="6"/>
                                        </p:tgtEl>
                                        <p:attrNameLst>
                                          <p:attrName>style.visibility</p:attrName>
                                        </p:attrNameLst>
                                      </p:cBhvr>
                                      <p:to>
                                        <p:strVal val="visible"/>
                                      </p:to>
                                    </p:set>
                                    <p:animEffect transition="in" filter="wipe(down)">
                                      <p:cBhvr>
                                        <p:cTn id="154" dur="500"/>
                                        <p:tgtEl>
                                          <p:spTgt spid="6"/>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wipe(down)">
                                      <p:cBhvr>
                                        <p:cTn id="157" dur="500"/>
                                        <p:tgtEl>
                                          <p:spTgt spid="31"/>
                                        </p:tgtEl>
                                      </p:cBhvr>
                                    </p:animEffect>
                                  </p:childTnLst>
                                </p:cTn>
                              </p:par>
                            </p:childTnLst>
                          </p:cTn>
                        </p:par>
                        <p:par>
                          <p:cTn id="158" fill="hold">
                            <p:stCondLst>
                              <p:cond delay="7000"/>
                            </p:stCondLst>
                            <p:childTnLst>
                              <p:par>
                                <p:cTn id="159" presetID="10" presetClass="entr" presetSubtype="0" fill="hold" grpId="0" nodeType="afterEffect">
                                  <p:stCondLst>
                                    <p:cond delay="0"/>
                                  </p:stCondLst>
                                  <p:childTnLst>
                                    <p:set>
                                      <p:cBhvr>
                                        <p:cTn id="160" dur="1" fill="hold">
                                          <p:stCondLst>
                                            <p:cond delay="0"/>
                                          </p:stCondLst>
                                        </p:cTn>
                                        <p:tgtEl>
                                          <p:spTgt spid="37"/>
                                        </p:tgtEl>
                                        <p:attrNameLst>
                                          <p:attrName>style.visibility</p:attrName>
                                        </p:attrNameLst>
                                      </p:cBhvr>
                                      <p:to>
                                        <p:strVal val="visible"/>
                                      </p:to>
                                    </p:set>
                                    <p:animEffect transition="in" filter="fade">
                                      <p:cBhvr>
                                        <p:cTn id="161" dur="500"/>
                                        <p:tgtEl>
                                          <p:spTgt spid="37"/>
                                        </p:tgtEl>
                                      </p:cBhvr>
                                    </p:animEffect>
                                  </p:childTnLst>
                                </p:cTn>
                              </p:par>
                            </p:childTnLst>
                          </p:cTn>
                        </p:par>
                        <p:par>
                          <p:cTn id="162" fill="hold">
                            <p:stCondLst>
                              <p:cond delay="7500"/>
                            </p:stCondLst>
                            <p:childTnLst>
                              <p:par>
                                <p:cTn id="163" presetID="22" presetClass="entr" presetSubtype="4" fill="hold" grpId="0" nodeType="after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wipe(down)">
                                      <p:cBhvr>
                                        <p:cTn id="165" dur="500"/>
                                        <p:tgtEl>
                                          <p:spTgt spid="35"/>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6"/>
                                        </p:tgtEl>
                                        <p:attrNameLst>
                                          <p:attrName>style.visibility</p:attrName>
                                        </p:attrNameLst>
                                      </p:cBhvr>
                                      <p:to>
                                        <p:strVal val="visible"/>
                                      </p:to>
                                    </p:set>
                                    <p:animEffect transition="in" filter="wipe(down)">
                                      <p:cBhvr>
                                        <p:cTn id="168" dur="500"/>
                                        <p:tgtEl>
                                          <p:spTgt spid="36"/>
                                        </p:tgtEl>
                                      </p:cBhvr>
                                    </p:animEffect>
                                  </p:childTnLst>
                                </p:cTn>
                              </p:par>
                            </p:childTnLst>
                          </p:cTn>
                        </p:par>
                        <p:par>
                          <p:cTn id="169" fill="hold">
                            <p:stCondLst>
                              <p:cond delay="8000"/>
                            </p:stCondLst>
                            <p:childTnLst>
                              <p:par>
                                <p:cTn id="170" presetID="10" presetClass="entr" presetSubtype="0" fill="hold" grpId="0" nodeType="afterEffect">
                                  <p:stCondLst>
                                    <p:cond delay="0"/>
                                  </p:stCondLst>
                                  <p:childTnLst>
                                    <p:set>
                                      <p:cBhvr>
                                        <p:cTn id="171" dur="1" fill="hold">
                                          <p:stCondLst>
                                            <p:cond delay="0"/>
                                          </p:stCondLst>
                                        </p:cTn>
                                        <p:tgtEl>
                                          <p:spTgt spid="42"/>
                                        </p:tgtEl>
                                        <p:attrNameLst>
                                          <p:attrName>style.visibility</p:attrName>
                                        </p:attrNameLst>
                                      </p:cBhvr>
                                      <p:to>
                                        <p:strVal val="visible"/>
                                      </p:to>
                                    </p:set>
                                    <p:animEffect transition="in" filter="fade">
                                      <p:cBhvr>
                                        <p:cTn id="172" dur="500"/>
                                        <p:tgtEl>
                                          <p:spTgt spid="42"/>
                                        </p:tgtEl>
                                      </p:cBhvr>
                                    </p:animEffect>
                                  </p:childTnLst>
                                </p:cTn>
                              </p:par>
                            </p:childTnLst>
                          </p:cTn>
                        </p:par>
                        <p:par>
                          <p:cTn id="173" fill="hold">
                            <p:stCondLst>
                              <p:cond delay="8500"/>
                            </p:stCondLst>
                            <p:childTnLst>
                              <p:par>
                                <p:cTn id="174" presetID="22" presetClass="entr" presetSubtype="4" fill="hold" grpId="0" nodeType="afterEffect">
                                  <p:stCondLst>
                                    <p:cond delay="0"/>
                                  </p:stCondLst>
                                  <p:childTnLst>
                                    <p:set>
                                      <p:cBhvr>
                                        <p:cTn id="175" dur="1" fill="hold">
                                          <p:stCondLst>
                                            <p:cond delay="0"/>
                                          </p:stCondLst>
                                        </p:cTn>
                                        <p:tgtEl>
                                          <p:spTgt spid="40"/>
                                        </p:tgtEl>
                                        <p:attrNameLst>
                                          <p:attrName>style.visibility</p:attrName>
                                        </p:attrNameLst>
                                      </p:cBhvr>
                                      <p:to>
                                        <p:strVal val="visible"/>
                                      </p:to>
                                    </p:set>
                                    <p:animEffect transition="in" filter="wipe(down)">
                                      <p:cBhvr>
                                        <p:cTn id="176" dur="500"/>
                                        <p:tgtEl>
                                          <p:spTgt spid="40"/>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41"/>
                                        </p:tgtEl>
                                        <p:attrNameLst>
                                          <p:attrName>style.visibility</p:attrName>
                                        </p:attrNameLst>
                                      </p:cBhvr>
                                      <p:to>
                                        <p:strVal val="visible"/>
                                      </p:to>
                                    </p:set>
                                    <p:animEffect transition="in" filter="wipe(down)">
                                      <p:cBhvr>
                                        <p:cTn id="179" dur="500"/>
                                        <p:tgtEl>
                                          <p:spTgt spid="41"/>
                                        </p:tgtEl>
                                      </p:cBhvr>
                                    </p:animEffect>
                                  </p:childTnLst>
                                </p:cTn>
                              </p:par>
                            </p:childTnLst>
                          </p:cTn>
                        </p:par>
                        <p:par>
                          <p:cTn id="180" fill="hold">
                            <p:stCondLst>
                              <p:cond delay="9000"/>
                            </p:stCondLst>
                            <p:childTnLst>
                              <p:par>
                                <p:cTn id="181" presetID="10" presetClass="entr" presetSubtype="0" fill="hold" grpId="0" nodeType="afterEffect">
                                  <p:stCondLst>
                                    <p:cond delay="0"/>
                                  </p:stCondLst>
                                  <p:childTnLst>
                                    <p:set>
                                      <p:cBhvr>
                                        <p:cTn id="182" dur="1" fill="hold">
                                          <p:stCondLst>
                                            <p:cond delay="0"/>
                                          </p:stCondLst>
                                        </p:cTn>
                                        <p:tgtEl>
                                          <p:spTgt spid="47"/>
                                        </p:tgtEl>
                                        <p:attrNameLst>
                                          <p:attrName>style.visibility</p:attrName>
                                        </p:attrNameLst>
                                      </p:cBhvr>
                                      <p:to>
                                        <p:strVal val="visible"/>
                                      </p:to>
                                    </p:set>
                                    <p:animEffect transition="in" filter="fade">
                                      <p:cBhvr>
                                        <p:cTn id="183" dur="500"/>
                                        <p:tgtEl>
                                          <p:spTgt spid="47"/>
                                        </p:tgtEl>
                                      </p:cBhvr>
                                    </p:animEffect>
                                  </p:childTnLst>
                                </p:cTn>
                              </p:par>
                            </p:childTnLst>
                          </p:cTn>
                        </p:par>
                        <p:par>
                          <p:cTn id="184" fill="hold">
                            <p:stCondLst>
                              <p:cond delay="9500"/>
                            </p:stCondLst>
                            <p:childTnLst>
                              <p:par>
                                <p:cTn id="185" presetID="22" presetClass="entr" presetSubtype="4" fill="hold" grpId="0" nodeType="afterEffect">
                                  <p:stCondLst>
                                    <p:cond delay="0"/>
                                  </p:stCondLst>
                                  <p:childTnLst>
                                    <p:set>
                                      <p:cBhvr>
                                        <p:cTn id="186" dur="1" fill="hold">
                                          <p:stCondLst>
                                            <p:cond delay="0"/>
                                          </p:stCondLst>
                                        </p:cTn>
                                        <p:tgtEl>
                                          <p:spTgt spid="45"/>
                                        </p:tgtEl>
                                        <p:attrNameLst>
                                          <p:attrName>style.visibility</p:attrName>
                                        </p:attrNameLst>
                                      </p:cBhvr>
                                      <p:to>
                                        <p:strVal val="visible"/>
                                      </p:to>
                                    </p:set>
                                    <p:animEffect transition="in" filter="wipe(down)">
                                      <p:cBhvr>
                                        <p:cTn id="187" dur="500"/>
                                        <p:tgtEl>
                                          <p:spTgt spid="45"/>
                                        </p:tgtEl>
                                      </p:cBhvr>
                                    </p:animEffect>
                                  </p:childTnLst>
                                </p:cTn>
                              </p:par>
                              <p:par>
                                <p:cTn id="188" presetID="22" presetClass="entr" presetSubtype="4" fill="hold" grpId="0" nodeType="withEffect">
                                  <p:stCondLst>
                                    <p:cond delay="0"/>
                                  </p:stCondLst>
                                  <p:childTnLst>
                                    <p:set>
                                      <p:cBhvr>
                                        <p:cTn id="189" dur="1" fill="hold">
                                          <p:stCondLst>
                                            <p:cond delay="0"/>
                                          </p:stCondLst>
                                        </p:cTn>
                                        <p:tgtEl>
                                          <p:spTgt spid="46"/>
                                        </p:tgtEl>
                                        <p:attrNameLst>
                                          <p:attrName>style.visibility</p:attrName>
                                        </p:attrNameLst>
                                      </p:cBhvr>
                                      <p:to>
                                        <p:strVal val="visible"/>
                                      </p:to>
                                    </p:set>
                                    <p:animEffect transition="in" filter="wipe(down)">
                                      <p:cBhvr>
                                        <p:cTn id="190" dur="500"/>
                                        <p:tgtEl>
                                          <p:spTgt spid="46"/>
                                        </p:tgtEl>
                                      </p:cBhvr>
                                    </p:animEffect>
                                  </p:childTnLst>
                                </p:cTn>
                              </p:par>
                            </p:childTnLst>
                          </p:cTn>
                        </p:par>
                        <p:par>
                          <p:cTn id="191" fill="hold">
                            <p:stCondLst>
                              <p:cond delay="10000"/>
                            </p:stCondLst>
                            <p:childTnLst>
                              <p:par>
                                <p:cTn id="192" presetID="10" presetClass="entr" presetSubtype="0" fill="hold" grpId="0" nodeType="afterEffect">
                                  <p:stCondLst>
                                    <p:cond delay="0"/>
                                  </p:stCondLst>
                                  <p:childTnLst>
                                    <p:set>
                                      <p:cBhvr>
                                        <p:cTn id="193" dur="1" fill="hold">
                                          <p:stCondLst>
                                            <p:cond delay="0"/>
                                          </p:stCondLst>
                                        </p:cTn>
                                        <p:tgtEl>
                                          <p:spTgt spid="52"/>
                                        </p:tgtEl>
                                        <p:attrNameLst>
                                          <p:attrName>style.visibility</p:attrName>
                                        </p:attrNameLst>
                                      </p:cBhvr>
                                      <p:to>
                                        <p:strVal val="visible"/>
                                      </p:to>
                                    </p:set>
                                    <p:animEffect transition="in" filter="fade">
                                      <p:cBhvr>
                                        <p:cTn id="194" dur="500"/>
                                        <p:tgtEl>
                                          <p:spTgt spid="52"/>
                                        </p:tgtEl>
                                      </p:cBhvr>
                                    </p:animEffect>
                                  </p:childTnLst>
                                </p:cTn>
                              </p:par>
                            </p:childTnLst>
                          </p:cTn>
                        </p:par>
                        <p:par>
                          <p:cTn id="195" fill="hold">
                            <p:stCondLst>
                              <p:cond delay="10500"/>
                            </p:stCondLst>
                            <p:childTnLst>
                              <p:par>
                                <p:cTn id="196" presetID="22" presetClass="entr" presetSubtype="4" fill="hold" grpId="0" nodeType="afterEffect">
                                  <p:stCondLst>
                                    <p:cond delay="0"/>
                                  </p:stCondLst>
                                  <p:childTnLst>
                                    <p:set>
                                      <p:cBhvr>
                                        <p:cTn id="197" dur="1" fill="hold">
                                          <p:stCondLst>
                                            <p:cond delay="0"/>
                                          </p:stCondLst>
                                        </p:cTn>
                                        <p:tgtEl>
                                          <p:spTgt spid="50"/>
                                        </p:tgtEl>
                                        <p:attrNameLst>
                                          <p:attrName>style.visibility</p:attrName>
                                        </p:attrNameLst>
                                      </p:cBhvr>
                                      <p:to>
                                        <p:strVal val="visible"/>
                                      </p:to>
                                    </p:set>
                                    <p:animEffect transition="in" filter="wipe(down)">
                                      <p:cBhvr>
                                        <p:cTn id="198" dur="500"/>
                                        <p:tgtEl>
                                          <p:spTgt spid="50"/>
                                        </p:tgtEl>
                                      </p:cBhvr>
                                    </p:animEffect>
                                  </p:childTnLst>
                                </p:cTn>
                              </p:par>
                              <p:par>
                                <p:cTn id="199" presetID="22" presetClass="entr" presetSubtype="4" fill="hold" grpId="0" nodeType="withEffect">
                                  <p:stCondLst>
                                    <p:cond delay="0"/>
                                  </p:stCondLst>
                                  <p:childTnLst>
                                    <p:set>
                                      <p:cBhvr>
                                        <p:cTn id="200" dur="1" fill="hold">
                                          <p:stCondLst>
                                            <p:cond delay="0"/>
                                          </p:stCondLst>
                                        </p:cTn>
                                        <p:tgtEl>
                                          <p:spTgt spid="51"/>
                                        </p:tgtEl>
                                        <p:attrNameLst>
                                          <p:attrName>style.visibility</p:attrName>
                                        </p:attrNameLst>
                                      </p:cBhvr>
                                      <p:to>
                                        <p:strVal val="visible"/>
                                      </p:to>
                                    </p:set>
                                    <p:animEffect transition="in" filter="wipe(down)">
                                      <p:cBhvr>
                                        <p:cTn id="201" dur="500"/>
                                        <p:tgtEl>
                                          <p:spTgt spid="51"/>
                                        </p:tgtEl>
                                      </p:cBhvr>
                                    </p:animEffect>
                                  </p:childTnLst>
                                </p:cTn>
                              </p:par>
                            </p:childTnLst>
                          </p:cTn>
                        </p:par>
                        <p:par>
                          <p:cTn id="202" fill="hold">
                            <p:stCondLst>
                              <p:cond delay="11000"/>
                            </p:stCondLst>
                            <p:childTnLst>
                              <p:par>
                                <p:cTn id="203" presetID="47" presetClass="entr" presetSubtype="0" fill="hold" grpId="0" nodeType="afterEffect">
                                  <p:stCondLst>
                                    <p:cond delay="0"/>
                                  </p:stCondLst>
                                  <p:childTnLst>
                                    <p:set>
                                      <p:cBhvr>
                                        <p:cTn id="204" dur="1" fill="hold">
                                          <p:stCondLst>
                                            <p:cond delay="0"/>
                                          </p:stCondLst>
                                        </p:cTn>
                                        <p:tgtEl>
                                          <p:spTgt spid="63"/>
                                        </p:tgtEl>
                                        <p:attrNameLst>
                                          <p:attrName>style.visibility</p:attrName>
                                        </p:attrNameLst>
                                      </p:cBhvr>
                                      <p:to>
                                        <p:strVal val="visible"/>
                                      </p:to>
                                    </p:set>
                                    <p:animEffect transition="in" filter="fade">
                                      <p:cBhvr>
                                        <p:cTn id="205" dur="1000"/>
                                        <p:tgtEl>
                                          <p:spTgt spid="63"/>
                                        </p:tgtEl>
                                      </p:cBhvr>
                                    </p:animEffect>
                                    <p:anim calcmode="lin" valueType="num">
                                      <p:cBhvr>
                                        <p:cTn id="206" dur="1000" fill="hold"/>
                                        <p:tgtEl>
                                          <p:spTgt spid="63"/>
                                        </p:tgtEl>
                                        <p:attrNameLst>
                                          <p:attrName>ppt_x</p:attrName>
                                        </p:attrNameLst>
                                      </p:cBhvr>
                                      <p:tavLst>
                                        <p:tav tm="0">
                                          <p:val>
                                            <p:strVal val="#ppt_x"/>
                                          </p:val>
                                        </p:tav>
                                        <p:tav tm="100000">
                                          <p:val>
                                            <p:strVal val="#ppt_x"/>
                                          </p:val>
                                        </p:tav>
                                      </p:tavLst>
                                    </p:anim>
                                    <p:anim calcmode="lin" valueType="num">
                                      <p:cBhvr>
                                        <p:cTn id="207" dur="1000" fill="hold"/>
                                        <p:tgtEl>
                                          <p:spTgt spid="63"/>
                                        </p:tgtEl>
                                        <p:attrNameLst>
                                          <p:attrName>ppt_y</p:attrName>
                                        </p:attrNameLst>
                                      </p:cBhvr>
                                      <p:tavLst>
                                        <p:tav tm="0">
                                          <p:val>
                                            <p:strVal val="#ppt_y-.1"/>
                                          </p:val>
                                        </p:tav>
                                        <p:tav tm="100000">
                                          <p:val>
                                            <p:strVal val="#ppt_y"/>
                                          </p:val>
                                        </p:tav>
                                      </p:tavLst>
                                    </p:anim>
                                  </p:childTnLst>
                                </p:cTn>
                              </p:par>
                            </p:childTnLst>
                          </p:cTn>
                        </p:par>
                        <p:par>
                          <p:cTn id="208" fill="hold">
                            <p:stCondLst>
                              <p:cond delay="12000"/>
                            </p:stCondLst>
                            <p:childTnLst>
                              <p:par>
                                <p:cTn id="209" presetID="53" presetClass="entr" presetSubtype="16" fill="hold" grpId="0" nodeType="afterEffect">
                                  <p:stCondLst>
                                    <p:cond delay="0"/>
                                  </p:stCondLst>
                                  <p:childTnLst>
                                    <p:set>
                                      <p:cBhvr>
                                        <p:cTn id="210" dur="1" fill="hold">
                                          <p:stCondLst>
                                            <p:cond delay="0"/>
                                          </p:stCondLst>
                                        </p:cTn>
                                        <p:tgtEl>
                                          <p:spTgt spid="64"/>
                                        </p:tgtEl>
                                        <p:attrNameLst>
                                          <p:attrName>style.visibility</p:attrName>
                                        </p:attrNameLst>
                                      </p:cBhvr>
                                      <p:to>
                                        <p:strVal val="visible"/>
                                      </p:to>
                                    </p:set>
                                    <p:anim calcmode="lin" valueType="num">
                                      <p:cBhvr>
                                        <p:cTn id="211" dur="500" fill="hold"/>
                                        <p:tgtEl>
                                          <p:spTgt spid="64"/>
                                        </p:tgtEl>
                                        <p:attrNameLst>
                                          <p:attrName>ppt_w</p:attrName>
                                        </p:attrNameLst>
                                      </p:cBhvr>
                                      <p:tavLst>
                                        <p:tav tm="0">
                                          <p:val>
                                            <p:fltVal val="0"/>
                                          </p:val>
                                        </p:tav>
                                        <p:tav tm="100000">
                                          <p:val>
                                            <p:strVal val="#ppt_w"/>
                                          </p:val>
                                        </p:tav>
                                      </p:tavLst>
                                    </p:anim>
                                    <p:anim calcmode="lin" valueType="num">
                                      <p:cBhvr>
                                        <p:cTn id="212" dur="500" fill="hold"/>
                                        <p:tgtEl>
                                          <p:spTgt spid="64"/>
                                        </p:tgtEl>
                                        <p:attrNameLst>
                                          <p:attrName>ppt_h</p:attrName>
                                        </p:attrNameLst>
                                      </p:cBhvr>
                                      <p:tavLst>
                                        <p:tav tm="0">
                                          <p:val>
                                            <p:fltVal val="0"/>
                                          </p:val>
                                        </p:tav>
                                        <p:tav tm="100000">
                                          <p:val>
                                            <p:strVal val="#ppt_h"/>
                                          </p:val>
                                        </p:tav>
                                      </p:tavLst>
                                    </p:anim>
                                    <p:animEffect transition="in" filter="fade">
                                      <p:cBhvr>
                                        <p:cTn id="213" dur="500"/>
                                        <p:tgtEl>
                                          <p:spTgt spid="64"/>
                                        </p:tgtEl>
                                      </p:cBhvr>
                                    </p:animEffect>
                                  </p:childTnLst>
                                </p:cTn>
                              </p:par>
                            </p:childTnLst>
                          </p:cTn>
                        </p:par>
                        <p:par>
                          <p:cTn id="214" fill="hold">
                            <p:stCondLst>
                              <p:cond delay="12500"/>
                            </p:stCondLst>
                            <p:childTnLst>
                              <p:par>
                                <p:cTn id="215" presetID="22" presetClass="entr" presetSubtype="1" fill="hold" grpId="0" nodeType="afterEffect">
                                  <p:stCondLst>
                                    <p:cond delay="0"/>
                                  </p:stCondLst>
                                  <p:childTnLst>
                                    <p:set>
                                      <p:cBhvr>
                                        <p:cTn id="216" dur="1" fill="hold">
                                          <p:stCondLst>
                                            <p:cond delay="0"/>
                                          </p:stCondLst>
                                        </p:cTn>
                                        <p:tgtEl>
                                          <p:spTgt spid="66"/>
                                        </p:tgtEl>
                                        <p:attrNameLst>
                                          <p:attrName>style.visibility</p:attrName>
                                        </p:attrNameLst>
                                      </p:cBhvr>
                                      <p:to>
                                        <p:strVal val="visible"/>
                                      </p:to>
                                    </p:set>
                                    <p:animEffect transition="in" filter="wipe(up)">
                                      <p:cBhvr>
                                        <p:cTn id="2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animBg="1"/>
      <p:bldP spid="13" grpId="0" animBg="1"/>
      <p:bldP spid="14" grpId="0" animBg="1"/>
      <p:bldP spid="15" grpId="0" animBg="1"/>
      <p:bldP spid="16" grpId="0"/>
      <p:bldP spid="17" grpId="0" animBg="1"/>
      <p:bldP spid="18" grpId="0" animBg="1"/>
      <p:bldP spid="19" grpId="0" animBg="1"/>
      <p:bldP spid="20" grpId="0" animBg="1"/>
      <p:bldP spid="21" grpId="0"/>
      <p:bldP spid="22" grpId="0" animBg="1"/>
      <p:bldP spid="23" grpId="0" animBg="1"/>
      <p:bldP spid="24" grpId="0" animBg="1"/>
      <p:bldP spid="25" grpId="0" animBg="1"/>
      <p:bldP spid="29" grpId="0"/>
      <p:bldP spid="30" grpId="0" animBg="1"/>
      <p:bldP spid="31" grpId="0" animBg="1"/>
      <p:bldP spid="32" grpId="0"/>
      <p:bldP spid="33" grpId="0" animBg="1"/>
      <p:bldP spid="34" grpId="0" animBg="1"/>
      <p:bldP spid="35" grpId="0" animBg="1"/>
      <p:bldP spid="36" grpId="0" animBg="1"/>
      <p:bldP spid="37" grpId="0"/>
      <p:bldP spid="38" grpId="0" animBg="1"/>
      <p:bldP spid="39" grpId="0" animBg="1"/>
      <p:bldP spid="40" grpId="0" animBg="1"/>
      <p:bldP spid="41" grpId="0" animBg="1"/>
      <p:bldP spid="42" grpId="0"/>
      <p:bldP spid="43" grpId="0" animBg="1"/>
      <p:bldP spid="44" grpId="0" animBg="1"/>
      <p:bldP spid="45" grpId="0" animBg="1"/>
      <p:bldP spid="46" grpId="0" animBg="1"/>
      <p:bldP spid="47" grpId="0"/>
      <p:bldP spid="48" grpId="0" animBg="1"/>
      <p:bldP spid="49" grpId="0" animBg="1"/>
      <p:bldP spid="50" grpId="0" animBg="1"/>
      <p:bldP spid="51" grpId="0" animBg="1"/>
      <p:bldP spid="52" grpId="0"/>
      <p:bldP spid="53" grpId="0"/>
      <p:bldP spid="54" grpId="0"/>
      <p:bldP spid="55" grpId="0"/>
      <p:bldP spid="56" grpId="0"/>
      <p:bldP spid="57" grpId="0"/>
      <p:bldP spid="58" grpId="0" animBg="1"/>
      <p:bldP spid="59" grpId="0"/>
      <p:bldP spid="60" grpId="0" animBg="1"/>
      <p:bldP spid="61" grpId="0"/>
      <p:bldP spid="63" grpId="0" animBg="1"/>
      <p:bldP spid="64" grpId="0" animBg="1"/>
      <p:bldP spid="65" grpId="0"/>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TextBox 137"/>
          <p:cNvSpPr txBox="1"/>
          <p:nvPr/>
        </p:nvSpPr>
        <p:spPr>
          <a:xfrm>
            <a:off x="5794177" y="2180035"/>
            <a:ext cx="2895600" cy="429340"/>
          </a:xfrm>
          <a:prstGeom prst="rect">
            <a:avLst/>
          </a:prstGeom>
          <a:noFill/>
        </p:spPr>
        <p:txBody>
          <a:bodyPr lIns="68573" tIns="34286" rIns="68573" bIns="34286">
            <a:spAutoFit/>
          </a:bodyPr>
          <a:lstStyle/>
          <a:p>
            <a:pP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p>
        </p:txBody>
      </p:sp>
      <p:sp>
        <p:nvSpPr>
          <p:cNvPr id="6" name="空心弧 4"/>
          <p:cNvSpPr/>
          <p:nvPr/>
        </p:nvSpPr>
        <p:spPr bwMode="auto">
          <a:xfrm rot="16200000">
            <a:off x="855465" y="1597819"/>
            <a:ext cx="2532460" cy="2532460"/>
          </a:xfrm>
          <a:custGeom>
            <a:avLst/>
            <a:gdLst>
              <a:gd name="T0" fmla="*/ 954518 w 21600"/>
              <a:gd name="T1" fmla="*/ 2897635 h 21600"/>
              <a:gd name="T2" fmla="*/ 273724 w 21600"/>
              <a:gd name="T3" fmla="*/ 1688307 h 21600"/>
              <a:gd name="T4" fmla="*/ 1688306 w 21600"/>
              <a:gd name="T5" fmla="*/ 273725 h 21600"/>
              <a:gd name="T6" fmla="*/ 3102888 w 21600"/>
              <a:gd name="T7" fmla="*/ 1688307 h 21600"/>
              <a:gd name="T8" fmla="*/ 2421937 w 21600"/>
              <a:gd name="T9" fmla="*/ 2897635 h 21600"/>
              <a:gd name="T10" fmla="*/ 2563880 w 21600"/>
              <a:gd name="T11" fmla="*/ 3131653 h 21600"/>
              <a:gd name="T12" fmla="*/ 3376612 w 21600"/>
              <a:gd name="T13" fmla="*/ 1688307 h 21600"/>
              <a:gd name="T14" fmla="*/ 1688306 w 21600"/>
              <a:gd name="T15" fmla="*/ 0 h 21600"/>
              <a:gd name="T16" fmla="*/ 0 w 21600"/>
              <a:gd name="T17" fmla="*/ 1688307 h 21600"/>
              <a:gd name="T18" fmla="*/ 812575 w 21600"/>
              <a:gd name="T19" fmla="*/ 3131653 h 21600"/>
              <a:gd name="T20" fmla="*/ 954518 w 21600"/>
              <a:gd name="T21" fmla="*/ 2897635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18772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chemeClr val="tx1">
              <a:alpha val="83920"/>
            </a:schemeClr>
          </a:solidFill>
          <a:ln>
            <a:noFill/>
          </a:ln>
        </p:spPr>
        <p:txBody>
          <a:bodyPr anchor="ctr"/>
          <a:lstStyle/>
          <a:p>
            <a:endParaRPr lang="zh-CN" altLang="en-US" sz="1070">
              <a:solidFill>
                <a:schemeClr val="accent1"/>
              </a:solidFill>
              <a:latin typeface="微软雅黑" panose="020B0503020204020204" pitchFamily="34" charset="-122"/>
              <a:ea typeface="微软雅黑" panose="020B0503020204020204" pitchFamily="34" charset="-122"/>
            </a:endParaRPr>
          </a:p>
        </p:txBody>
      </p:sp>
      <p:sp>
        <p:nvSpPr>
          <p:cNvPr id="7" name="矩形 5"/>
          <p:cNvSpPr>
            <a:spLocks noChangeArrowheads="1"/>
          </p:cNvSpPr>
          <p:nvPr/>
        </p:nvSpPr>
        <p:spPr bwMode="auto">
          <a:xfrm>
            <a:off x="1538883" y="2668191"/>
            <a:ext cx="132381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zh-CN" altLang="en-US" sz="2100" b="1" dirty="0">
                <a:latin typeface="微软雅黑" panose="020B0503020204020204" pitchFamily="34" charset="-122"/>
                <a:ea typeface="微软雅黑" panose="020B0503020204020204" pitchFamily="34" charset="-122"/>
                <a:sym typeface="宋体" panose="02010600030101010101" pitchFamily="2" charset="-122"/>
              </a:rPr>
              <a:t>添加内容</a:t>
            </a:r>
          </a:p>
        </p:txBody>
      </p:sp>
      <p:grpSp>
        <p:nvGrpSpPr>
          <p:cNvPr id="8" name="组合 7"/>
          <p:cNvGrpSpPr/>
          <p:nvPr/>
        </p:nvGrpSpPr>
        <p:grpSpPr bwMode="auto">
          <a:xfrm>
            <a:off x="5306021" y="1831180"/>
            <a:ext cx="1600200" cy="346249"/>
            <a:chOff x="7073484" y="2441806"/>
            <a:chExt cx="2134334" cy="460876"/>
          </a:xfrm>
        </p:grpSpPr>
        <p:sp>
          <p:nvSpPr>
            <p:cNvPr id="9" name="TextBox 138"/>
            <p:cNvSpPr txBox="1">
              <a:spLocks noChangeArrowheads="1"/>
            </p:cNvSpPr>
            <p:nvPr/>
          </p:nvSpPr>
          <p:spPr bwMode="auto">
            <a:xfrm>
              <a:off x="7433542" y="2441806"/>
              <a:ext cx="1774276" cy="46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500" dirty="0">
                  <a:latin typeface="微软雅黑" panose="020B0503020204020204" pitchFamily="34" charset="-122"/>
                  <a:ea typeface="微软雅黑" panose="020B0503020204020204" pitchFamily="34" charset="-122"/>
                  <a:cs typeface="华文黑体" pitchFamily="2" charset="-122"/>
                </a:rPr>
                <a:t>添加标题</a:t>
              </a:r>
            </a:p>
          </p:txBody>
        </p:sp>
        <p:sp>
          <p:nvSpPr>
            <p:cNvPr id="10" name="矩形 22"/>
            <p:cNvSpPr>
              <a:spLocks noChangeArrowheads="1"/>
            </p:cNvSpPr>
            <p:nvPr/>
          </p:nvSpPr>
          <p:spPr bwMode="auto">
            <a:xfrm>
              <a:off x="7073484" y="2574698"/>
              <a:ext cx="360058" cy="230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25">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11" name="TextBox 71"/>
          <p:cNvSpPr txBox="1"/>
          <p:nvPr/>
        </p:nvSpPr>
        <p:spPr>
          <a:xfrm>
            <a:off x="5794177" y="2953941"/>
            <a:ext cx="2787254" cy="429340"/>
          </a:xfrm>
          <a:prstGeom prst="rect">
            <a:avLst/>
          </a:prstGeom>
          <a:noFill/>
        </p:spPr>
        <p:txBody>
          <a:bodyPr lIns="68573" tIns="34286" rIns="68573" bIns="34286">
            <a:spAutoFit/>
          </a:bodyPr>
          <a:lstStyle/>
          <a:p>
            <a:pP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p>
        </p:txBody>
      </p:sp>
      <p:grpSp>
        <p:nvGrpSpPr>
          <p:cNvPr id="12" name="组合 11"/>
          <p:cNvGrpSpPr/>
          <p:nvPr/>
        </p:nvGrpSpPr>
        <p:grpSpPr bwMode="auto">
          <a:xfrm>
            <a:off x="5306021" y="2605087"/>
            <a:ext cx="1600200" cy="346249"/>
            <a:chOff x="7073484" y="3472766"/>
            <a:chExt cx="2134334" cy="462959"/>
          </a:xfrm>
        </p:grpSpPr>
        <p:sp>
          <p:nvSpPr>
            <p:cNvPr id="13" name="TextBox 72"/>
            <p:cNvSpPr txBox="1">
              <a:spLocks noChangeArrowheads="1"/>
            </p:cNvSpPr>
            <p:nvPr/>
          </p:nvSpPr>
          <p:spPr bwMode="auto">
            <a:xfrm>
              <a:off x="7433542" y="3472766"/>
              <a:ext cx="1774276" cy="4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500" dirty="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4" name="矩形 22"/>
            <p:cNvSpPr>
              <a:spLocks noChangeArrowheads="1"/>
            </p:cNvSpPr>
            <p:nvPr/>
          </p:nvSpPr>
          <p:spPr bwMode="auto">
            <a:xfrm>
              <a:off x="7073484" y="3605658"/>
              <a:ext cx="360058" cy="2307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25">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15" name="TextBox 74"/>
          <p:cNvSpPr txBox="1"/>
          <p:nvPr/>
        </p:nvSpPr>
        <p:spPr>
          <a:xfrm>
            <a:off x="5794177" y="3750469"/>
            <a:ext cx="2895600" cy="429340"/>
          </a:xfrm>
          <a:prstGeom prst="rect">
            <a:avLst/>
          </a:prstGeom>
          <a:noFill/>
        </p:spPr>
        <p:txBody>
          <a:bodyPr lIns="68573" tIns="34286" rIns="68573" bIns="34286">
            <a:spAutoFit/>
          </a:bodyPr>
          <a:lstStyle/>
          <a:p>
            <a:pP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p>
        </p:txBody>
      </p:sp>
      <p:grpSp>
        <p:nvGrpSpPr>
          <p:cNvPr id="16" name="组合 15"/>
          <p:cNvGrpSpPr/>
          <p:nvPr/>
        </p:nvGrpSpPr>
        <p:grpSpPr bwMode="auto">
          <a:xfrm>
            <a:off x="5306021" y="3401615"/>
            <a:ext cx="1600200" cy="346249"/>
            <a:chOff x="7073484" y="4534743"/>
            <a:chExt cx="2134334" cy="462959"/>
          </a:xfrm>
        </p:grpSpPr>
        <p:sp>
          <p:nvSpPr>
            <p:cNvPr id="17" name="TextBox 75"/>
            <p:cNvSpPr txBox="1">
              <a:spLocks noChangeArrowheads="1"/>
            </p:cNvSpPr>
            <p:nvPr/>
          </p:nvSpPr>
          <p:spPr bwMode="auto">
            <a:xfrm>
              <a:off x="7433542" y="4534743"/>
              <a:ext cx="1774276" cy="4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500" dirty="0">
                  <a:latin typeface="微软雅黑" panose="020B0503020204020204" pitchFamily="34" charset="-122"/>
                  <a:ea typeface="微软雅黑" panose="020B0503020204020204" pitchFamily="34" charset="-122"/>
                  <a:cs typeface="华文黑体" pitchFamily="2" charset="-122"/>
                </a:rPr>
                <a:t>添加标题</a:t>
              </a:r>
            </a:p>
          </p:txBody>
        </p:sp>
        <p:sp>
          <p:nvSpPr>
            <p:cNvPr id="18" name="矩形 22"/>
            <p:cNvSpPr>
              <a:spLocks noChangeArrowheads="1"/>
            </p:cNvSpPr>
            <p:nvPr/>
          </p:nvSpPr>
          <p:spPr bwMode="auto">
            <a:xfrm>
              <a:off x="7073484" y="4667635"/>
              <a:ext cx="360058" cy="230796"/>
            </a:xfrm>
            <a:prstGeom prst="rect">
              <a:avLst/>
            </a:prstGeom>
            <a:solidFill>
              <a:schemeClr val="tx1">
                <a:alpha val="7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25">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9" name="组合 18"/>
          <p:cNvGrpSpPr/>
          <p:nvPr/>
        </p:nvGrpSpPr>
        <p:grpSpPr bwMode="auto">
          <a:xfrm>
            <a:off x="1232893" y="1960960"/>
            <a:ext cx="1804988" cy="1803797"/>
            <a:chOff x="1642796" y="2615022"/>
            <a:chExt cx="2407382" cy="2405286"/>
          </a:xfrm>
          <a:solidFill>
            <a:schemeClr val="bg1"/>
          </a:solidFill>
        </p:grpSpPr>
        <p:sp>
          <p:nvSpPr>
            <p:cNvPr id="20" name="空心弧 3"/>
            <p:cNvSpPr/>
            <p:nvPr/>
          </p:nvSpPr>
          <p:spPr bwMode="auto">
            <a:xfrm rot="-6297671">
              <a:off x="1643844" y="2613974"/>
              <a:ext cx="2405286" cy="2407382"/>
            </a:xfrm>
            <a:custGeom>
              <a:avLst/>
              <a:gdLst>
                <a:gd name="T0" fmla="*/ 294313 w 21600"/>
                <a:gd name="T1" fmla="*/ 859859 h 21600"/>
                <a:gd name="T2" fmla="*/ 1202532 w 21600"/>
                <a:gd name="T3" fmla="*/ 231822 h 21600"/>
                <a:gd name="T4" fmla="*/ 2110861 w 21600"/>
                <a:gd name="T5" fmla="*/ 859859 h 21600"/>
                <a:gd name="T6" fmla="*/ 2327448 w 21600"/>
                <a:gd name="T7" fmla="*/ 777830 h 21600"/>
                <a:gd name="T8" fmla="*/ 1202643 w 21600"/>
                <a:gd name="T9" fmla="*/ 0 h 21600"/>
                <a:gd name="T10" fmla="*/ 77726 w 21600"/>
                <a:gd name="T11" fmla="*/ 777830 h 21600"/>
                <a:gd name="T12" fmla="*/ 294313 w 21600"/>
                <a:gd name="T13" fmla="*/ 859859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3969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070">
                <a:solidFill>
                  <a:schemeClr val="accent1"/>
                </a:solidFill>
                <a:latin typeface="微软雅黑" panose="020B0503020204020204" pitchFamily="34" charset="-122"/>
                <a:ea typeface="微软雅黑" panose="020B0503020204020204" pitchFamily="34" charset="-122"/>
              </a:endParaRPr>
            </a:p>
          </p:txBody>
        </p:sp>
        <p:sp>
          <p:nvSpPr>
            <p:cNvPr id="21" name="空心弧 3"/>
            <p:cNvSpPr/>
            <p:nvPr/>
          </p:nvSpPr>
          <p:spPr bwMode="auto">
            <a:xfrm rot="7872149">
              <a:off x="1643844" y="2613974"/>
              <a:ext cx="2405286" cy="2407382"/>
            </a:xfrm>
            <a:custGeom>
              <a:avLst/>
              <a:gdLst>
                <a:gd name="T0" fmla="*/ 294313 w 21600"/>
                <a:gd name="T1" fmla="*/ 859859 h 21600"/>
                <a:gd name="T2" fmla="*/ 1202532 w 21600"/>
                <a:gd name="T3" fmla="*/ 231822 h 21600"/>
                <a:gd name="T4" fmla="*/ 2110861 w 21600"/>
                <a:gd name="T5" fmla="*/ 859859 h 21600"/>
                <a:gd name="T6" fmla="*/ 2327448 w 21600"/>
                <a:gd name="T7" fmla="*/ 777830 h 21600"/>
                <a:gd name="T8" fmla="*/ 1202643 w 21600"/>
                <a:gd name="T9" fmla="*/ 0 h 21600"/>
                <a:gd name="T10" fmla="*/ 77726 w 21600"/>
                <a:gd name="T11" fmla="*/ 777830 h 21600"/>
                <a:gd name="T12" fmla="*/ 294313 w 21600"/>
                <a:gd name="T13" fmla="*/ 859859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3969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070">
                <a:solidFill>
                  <a:schemeClr val="accent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bwMode="auto">
          <a:xfrm>
            <a:off x="3010496" y="1999060"/>
            <a:ext cx="2295525" cy="1588294"/>
            <a:chOff x="4013318" y="2665635"/>
            <a:chExt cx="3060168" cy="2117398"/>
          </a:xfrm>
        </p:grpSpPr>
        <p:cxnSp>
          <p:nvCxnSpPr>
            <p:cNvPr id="23" name="直接连接符 22"/>
            <p:cNvCxnSpPr/>
            <p:nvPr/>
          </p:nvCxnSpPr>
          <p:spPr>
            <a:xfrm flipH="1">
              <a:off x="4151407" y="2665635"/>
              <a:ext cx="2922079" cy="241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8" idx="1"/>
            </p:cNvCxnSpPr>
            <p:nvPr/>
          </p:nvCxnSpPr>
          <p:spPr>
            <a:xfrm flipH="1" flipV="1">
              <a:off x="4151407" y="4535421"/>
              <a:ext cx="2922079" cy="247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013318" y="3708461"/>
              <a:ext cx="3060168" cy="10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22" presetClass="entr" presetSubtype="2" fill="hold" grpId="0" nodeType="withEffect">
                                  <p:stCondLst>
                                    <p:cond delay="3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ppt_y</p:attrName>
                                        </p:attrNameLst>
                                      </p:cBhvr>
                                      <p:tavLst>
                                        <p:tav tm="0">
                                          <p:val>
                                            <p:strVal val="#ppt_y+#ppt_h*1.125000"/>
                                          </p:val>
                                        </p:tav>
                                        <p:tav tm="100000">
                                          <p:val>
                                            <p:strVal val="#ppt_y"/>
                                          </p:val>
                                        </p:tav>
                                      </p:tavLst>
                                    </p:anim>
                                    <p:animEffect transition="in" filter="wipe(up)">
                                      <p:cBhvr>
                                        <p:cTn id="23" dur="500"/>
                                        <p:tgtEl>
                                          <p:spTgt spid="8"/>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par>
                          <p:cTn id="28" fill="hold">
                            <p:stCondLst>
                              <p:cond delay="2500"/>
                            </p:stCondLst>
                            <p:childTnLst>
                              <p:par>
                                <p:cTn id="29" presetID="1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par>
                          <p:cTn id="37" fill="hold">
                            <p:stCondLst>
                              <p:cond delay="3500"/>
                            </p:stCondLst>
                            <p:childTnLst>
                              <p:par>
                                <p:cTn id="38" presetID="12" presetClass="entr" presetSubtype="4"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p:tgtEl>
                                          <p:spTgt spid="16"/>
                                        </p:tgtEl>
                                        <p:attrNameLst>
                                          <p:attrName>ppt_y</p:attrName>
                                        </p:attrNameLst>
                                      </p:cBhvr>
                                      <p:tavLst>
                                        <p:tav tm="0">
                                          <p:val>
                                            <p:strVal val="#ppt_y+#ppt_h*1.125000"/>
                                          </p:val>
                                        </p:tav>
                                        <p:tav tm="100000">
                                          <p:val>
                                            <p:strVal val="#ppt_y"/>
                                          </p:val>
                                        </p:tav>
                                      </p:tavLst>
                                    </p:anim>
                                    <p:animEffect transition="in" filter="wipe(up)">
                                      <p:cBhvr>
                                        <p:cTn id="41" dur="500"/>
                                        <p:tgtEl>
                                          <p:spTgt spid="16"/>
                                        </p:tgtEl>
                                      </p:cBhvr>
                                    </p:animEffect>
                                  </p:childTnLst>
                                </p:cTn>
                              </p:par>
                            </p:childTnLst>
                          </p:cTn>
                        </p:par>
                        <p:par>
                          <p:cTn id="42" fill="hold">
                            <p:stCondLst>
                              <p:cond delay="4000"/>
                            </p:stCondLst>
                            <p:childTnLst>
                              <p:par>
                                <p:cTn id="43" presetID="14" presetClass="entr" presetSubtype="1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randombar(horizontal)">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1"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Rectangle 2"/>
          <p:cNvSpPr>
            <a:spLocks noChangeArrowheads="1"/>
          </p:cNvSpPr>
          <p:nvPr/>
        </p:nvSpPr>
        <p:spPr bwMode="auto">
          <a:xfrm flipH="1">
            <a:off x="4621411" y="1347614"/>
            <a:ext cx="3042047" cy="1343025"/>
          </a:xfrm>
          <a:prstGeom prst="snip2DiagRect">
            <a:avLst/>
          </a:prstGeom>
          <a:blipFill dpi="0" rotWithShape="1">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a:blipFill>
          <a:ln w="9525">
            <a:noFill/>
            <a:miter lim="800000"/>
          </a:ln>
        </p:spPr>
        <p:txBody>
          <a:bodyPr lIns="68573" tIns="34286" rIns="68573" bIns="34286" anchor="ctr"/>
          <a:lstStyle/>
          <a:p>
            <a:pPr defTabSz="685800" eaLnBrk="1" fontAlgn="auto" hangingPunct="1">
              <a:spcBef>
                <a:spcPts val="0"/>
              </a:spcBef>
              <a:spcAft>
                <a:spcPts val="0"/>
              </a:spcAft>
              <a:defRPr/>
            </a:pPr>
            <a:endParaRPr lang="zh-CN" altLang="en-US" sz="1070">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6" name="Oval 4"/>
          <p:cNvSpPr>
            <a:spLocks noChangeArrowheads="1"/>
          </p:cNvSpPr>
          <p:nvPr/>
        </p:nvSpPr>
        <p:spPr bwMode="auto">
          <a:xfrm>
            <a:off x="1862733" y="2814465"/>
            <a:ext cx="523875" cy="526256"/>
          </a:xfrm>
          <a:prstGeom prst="ellipse">
            <a:avLst/>
          </a:prstGeom>
          <a:solidFill>
            <a:schemeClr val="bg1"/>
          </a:solidFill>
          <a:ln>
            <a:noFill/>
          </a:ln>
        </p:spPr>
        <p:txBody>
          <a:bodyPr lIns="68573" tIns="34286" rIns="68573" bIns="34286"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 name="Oval 12"/>
          <p:cNvSpPr>
            <a:spLocks noChangeArrowheads="1"/>
          </p:cNvSpPr>
          <p:nvPr/>
        </p:nvSpPr>
        <p:spPr bwMode="auto">
          <a:xfrm>
            <a:off x="3620096" y="2814465"/>
            <a:ext cx="525066" cy="526256"/>
          </a:xfrm>
          <a:prstGeom prst="ellipse">
            <a:avLst/>
          </a:prstGeom>
          <a:solidFill>
            <a:schemeClr val="tx1"/>
          </a:solidFill>
          <a:ln>
            <a:noFill/>
          </a:ln>
        </p:spPr>
        <p:txBody>
          <a:bodyPr lIns="68573" tIns="34286" rIns="68573" bIns="34286"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 name="Oval 14"/>
          <p:cNvSpPr>
            <a:spLocks noChangeArrowheads="1"/>
          </p:cNvSpPr>
          <p:nvPr/>
        </p:nvSpPr>
        <p:spPr bwMode="auto">
          <a:xfrm>
            <a:off x="5226249" y="2814465"/>
            <a:ext cx="523875" cy="526256"/>
          </a:xfrm>
          <a:prstGeom prst="ellipse">
            <a:avLst/>
          </a:prstGeom>
          <a:solidFill>
            <a:schemeClr val="bg2"/>
          </a:solidFill>
          <a:ln>
            <a:noFill/>
          </a:ln>
        </p:spPr>
        <p:txBody>
          <a:bodyPr lIns="68573" tIns="34286" rIns="68573" bIns="34286"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9" name="Oval 16"/>
          <p:cNvSpPr>
            <a:spLocks noChangeArrowheads="1"/>
          </p:cNvSpPr>
          <p:nvPr/>
        </p:nvSpPr>
        <p:spPr bwMode="auto">
          <a:xfrm>
            <a:off x="6725246" y="2814465"/>
            <a:ext cx="522685" cy="526256"/>
          </a:xfrm>
          <a:prstGeom prst="ellipse">
            <a:avLst/>
          </a:prstGeom>
          <a:solidFill>
            <a:schemeClr val="tx2"/>
          </a:solidFill>
          <a:ln>
            <a:noFill/>
          </a:ln>
        </p:spPr>
        <p:txBody>
          <a:bodyPr lIns="68573" tIns="34286" rIns="68573" bIns="34286"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0" name="Group 20"/>
          <p:cNvGrpSpPr/>
          <p:nvPr/>
        </p:nvGrpSpPr>
        <p:grpSpPr bwMode="auto">
          <a:xfrm>
            <a:off x="1987749" y="2927573"/>
            <a:ext cx="294084" cy="296466"/>
            <a:chOff x="0" y="0"/>
            <a:chExt cx="401822" cy="404317"/>
          </a:xfrm>
          <a:solidFill>
            <a:schemeClr val="accent2"/>
          </a:solidFill>
        </p:grpSpPr>
        <p:sp>
          <p:nvSpPr>
            <p:cNvPr id="11"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12"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grpSp>
      <p:grpSp>
        <p:nvGrpSpPr>
          <p:cNvPr id="13" name="Group 23"/>
          <p:cNvGrpSpPr/>
          <p:nvPr/>
        </p:nvGrpSpPr>
        <p:grpSpPr bwMode="auto">
          <a:xfrm>
            <a:off x="3772496" y="2963292"/>
            <a:ext cx="284560" cy="247650"/>
            <a:chOff x="0" y="0"/>
            <a:chExt cx="389342" cy="339426"/>
          </a:xfrm>
          <a:solidFill>
            <a:schemeClr val="accent2"/>
          </a:solidFill>
        </p:grpSpPr>
        <p:sp>
          <p:nvSpPr>
            <p:cNvPr id="14" name="Freeform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15" name="Freeform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16" name="Freeform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17" name="Freeform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18" name="Freeform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19" name="Freeform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20" name="Freeform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21" name="Rectangle 117"/>
            <p:cNvSpPr>
              <a:spLocks noChangeArrowheads="1"/>
            </p:cNvSpPr>
            <p:nvPr/>
          </p:nvSpPr>
          <p:spPr bwMode="auto">
            <a:xfrm>
              <a:off x="49916" y="114806"/>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2" name="Rectangle 118"/>
            <p:cNvSpPr>
              <a:spLocks noChangeArrowheads="1"/>
            </p:cNvSpPr>
            <p:nvPr/>
          </p:nvSpPr>
          <p:spPr bwMode="auto">
            <a:xfrm>
              <a:off x="49916" y="15473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3" name="Rectangle 119"/>
            <p:cNvSpPr>
              <a:spLocks noChangeArrowheads="1"/>
            </p:cNvSpPr>
            <p:nvPr/>
          </p:nvSpPr>
          <p:spPr bwMode="auto">
            <a:xfrm>
              <a:off x="49916" y="199662"/>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4" name="Rectangle 120"/>
            <p:cNvSpPr>
              <a:spLocks noChangeArrowheads="1"/>
            </p:cNvSpPr>
            <p:nvPr/>
          </p:nvSpPr>
          <p:spPr bwMode="auto">
            <a:xfrm>
              <a:off x="49916" y="242091"/>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25" name="Group 35"/>
          <p:cNvGrpSpPr/>
          <p:nvPr/>
        </p:nvGrpSpPr>
        <p:grpSpPr bwMode="auto">
          <a:xfrm>
            <a:off x="6847881" y="2933527"/>
            <a:ext cx="277415" cy="275034"/>
            <a:chOff x="0" y="0"/>
            <a:chExt cx="379359" cy="376864"/>
          </a:xfrm>
          <a:solidFill>
            <a:schemeClr val="accent2"/>
          </a:solidFill>
        </p:grpSpPr>
        <p:sp>
          <p:nvSpPr>
            <p:cNvPr id="29" name="Freeform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30" name="Rectangle 151"/>
            <p:cNvSpPr>
              <a:spLocks noChangeArrowheads="1"/>
            </p:cNvSpPr>
            <p:nvPr/>
          </p:nvSpPr>
          <p:spPr bwMode="auto">
            <a:xfrm>
              <a:off x="144756" y="272040"/>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1" name="Rectangle 152"/>
            <p:cNvSpPr>
              <a:spLocks noChangeArrowheads="1"/>
            </p:cNvSpPr>
            <p:nvPr/>
          </p:nvSpPr>
          <p:spPr bwMode="auto">
            <a:xfrm>
              <a:off x="179697" y="272040"/>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2" name="Rectangle 153"/>
            <p:cNvSpPr>
              <a:spLocks noChangeArrowheads="1"/>
            </p:cNvSpPr>
            <p:nvPr/>
          </p:nvSpPr>
          <p:spPr bwMode="auto">
            <a:xfrm>
              <a:off x="214638" y="272040"/>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3" name="Freeform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34" name="Freeform 155"/>
            <p:cNvSpPr>
              <a:spLocks noChangeArrowheads="1"/>
            </p:cNvSpPr>
            <p:nvPr/>
          </p:nvSpPr>
          <p:spPr bwMode="auto">
            <a:xfrm>
              <a:off x="67387" y="272040"/>
              <a:ext cx="22463" cy="19966"/>
            </a:xfrm>
            <a:custGeom>
              <a:avLst/>
              <a:gdLst>
                <a:gd name="T0" fmla="*/ 0 w 9"/>
                <a:gd name="T1" fmla="*/ 37371361 h 8"/>
                <a:gd name="T2" fmla="*/ 18689216 w 9"/>
                <a:gd name="T3" fmla="*/ 49830145 h 8"/>
                <a:gd name="T4" fmla="*/ 56065152 w 9"/>
                <a:gd name="T5" fmla="*/ 6229392 h 8"/>
                <a:gd name="T6" fmla="*/ 43605675 w 9"/>
                <a:gd name="T7" fmla="*/ 0 h 8"/>
                <a:gd name="T8" fmla="*/ 0 w 9"/>
                <a:gd name="T9" fmla="*/ 3737136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35" name="Freeform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36" name="Freeform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37" name="Freeform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38" name="Rectangle 159"/>
            <p:cNvSpPr>
              <a:spLocks noChangeArrowheads="1"/>
            </p:cNvSpPr>
            <p:nvPr/>
          </p:nvSpPr>
          <p:spPr bwMode="auto">
            <a:xfrm>
              <a:off x="187185" y="34941"/>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9" name="Freeform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40" name="Freeform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41" name="Freeform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1361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42" name="Freeform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43" name="Freeform 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44" name="Freeform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45" name="Rectangle 166"/>
            <p:cNvSpPr>
              <a:spLocks noChangeArrowheads="1"/>
            </p:cNvSpPr>
            <p:nvPr/>
          </p:nvSpPr>
          <p:spPr bwMode="auto">
            <a:xfrm>
              <a:off x="39933" y="174705"/>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6" name="Rectangle 167"/>
            <p:cNvSpPr>
              <a:spLocks noChangeArrowheads="1"/>
            </p:cNvSpPr>
            <p:nvPr/>
          </p:nvSpPr>
          <p:spPr bwMode="auto">
            <a:xfrm>
              <a:off x="316965" y="177200"/>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425">
                <a:solidFill>
                  <a:srgbClr val="F2F2F2"/>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47" name="Group 54"/>
          <p:cNvGrpSpPr/>
          <p:nvPr/>
        </p:nvGrpSpPr>
        <p:grpSpPr bwMode="auto">
          <a:xfrm>
            <a:off x="5382221" y="2969246"/>
            <a:ext cx="219075" cy="284559"/>
            <a:chOff x="0" y="0"/>
            <a:chExt cx="299494" cy="389342"/>
          </a:xfrm>
          <a:solidFill>
            <a:schemeClr val="accent2"/>
          </a:solidFill>
        </p:grpSpPr>
        <p:sp>
          <p:nvSpPr>
            <p:cNvPr id="48" name="Freeform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49" name="Freeform 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grpSp>
      <p:sp>
        <p:nvSpPr>
          <p:cNvPr id="50" name="剪去对角的矩形 49"/>
          <p:cNvSpPr/>
          <p:nvPr/>
        </p:nvSpPr>
        <p:spPr>
          <a:xfrm>
            <a:off x="1326952" y="1403573"/>
            <a:ext cx="3224213" cy="1301354"/>
          </a:xfrm>
          <a:prstGeom prst="snip2Diag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800" eaLnBrk="1" fontAlgn="auto" hangingPunct="1">
              <a:spcBef>
                <a:spcPts val="0"/>
              </a:spcBef>
              <a:spcAft>
                <a:spcPts val="0"/>
              </a:spcAft>
              <a:defRPr/>
            </a:pPr>
            <a:endParaRPr lang="zh-CN" altLang="en-US" sz="1070">
              <a:solidFill>
                <a:srgbClr val="007FDE"/>
              </a:solidFill>
              <a:latin typeface="微软雅黑" panose="020B0503020204020204" pitchFamily="34" charset="-122"/>
              <a:ea typeface="微软雅黑" panose="020B0503020204020204" pitchFamily="34" charset="-122"/>
            </a:endParaRPr>
          </a:p>
        </p:txBody>
      </p:sp>
      <p:sp>
        <p:nvSpPr>
          <p:cNvPr id="51" name="矩形 104"/>
          <p:cNvSpPr>
            <a:spLocks noChangeArrowheads="1"/>
          </p:cNvSpPr>
          <p:nvPr/>
        </p:nvSpPr>
        <p:spPr bwMode="auto">
          <a:xfrm>
            <a:off x="3023009" y="1578596"/>
            <a:ext cx="1023331" cy="3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7" tIns="34283" rIns="68567" bIns="34283">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725" b="1">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725" b="1">
              <a:solidFill>
                <a:srgbClr val="F2F2F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矩形 47"/>
          <p:cNvSpPr>
            <a:spLocks noChangeArrowheads="1"/>
          </p:cNvSpPr>
          <p:nvPr/>
        </p:nvSpPr>
        <p:spPr bwMode="auto">
          <a:xfrm>
            <a:off x="1715096" y="1902446"/>
            <a:ext cx="2603897" cy="48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125">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53" name="TextBox 152"/>
          <p:cNvSpPr txBox="1"/>
          <p:nvPr/>
        </p:nvSpPr>
        <p:spPr>
          <a:xfrm>
            <a:off x="1441252" y="3727674"/>
            <a:ext cx="1331119" cy="429340"/>
          </a:xfrm>
          <a:prstGeom prst="rect">
            <a:avLst/>
          </a:prstGeom>
          <a:noFill/>
        </p:spPr>
        <p:txBody>
          <a:bodyPr lIns="68573" tIns="34286" rIns="68573" bIns="34286">
            <a:spAutoFit/>
          </a:bodyPr>
          <a:lstStyle/>
          <a:p>
            <a:pPr algn="ct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a:t>
            </a:r>
          </a:p>
        </p:txBody>
      </p:sp>
      <p:sp>
        <p:nvSpPr>
          <p:cNvPr id="54" name="TextBox 173"/>
          <p:cNvSpPr txBox="1">
            <a:spLocks noChangeArrowheads="1"/>
          </p:cNvSpPr>
          <p:nvPr/>
        </p:nvSpPr>
        <p:spPr bwMode="auto">
          <a:xfrm>
            <a:off x="1441252" y="3381202"/>
            <a:ext cx="133111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50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sp>
        <p:nvSpPr>
          <p:cNvPr id="55" name="TextBox 174"/>
          <p:cNvSpPr txBox="1"/>
          <p:nvPr/>
        </p:nvSpPr>
        <p:spPr>
          <a:xfrm>
            <a:off x="3223618" y="3745533"/>
            <a:ext cx="1331119" cy="429340"/>
          </a:xfrm>
          <a:prstGeom prst="rect">
            <a:avLst/>
          </a:prstGeom>
          <a:noFill/>
        </p:spPr>
        <p:txBody>
          <a:bodyPr lIns="68573" tIns="34286" rIns="68573" bIns="34286">
            <a:spAutoFit/>
          </a:bodyPr>
          <a:lstStyle/>
          <a:p>
            <a:pPr algn="ct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a:t>
            </a:r>
          </a:p>
        </p:txBody>
      </p:sp>
      <p:sp>
        <p:nvSpPr>
          <p:cNvPr id="56" name="TextBox 175"/>
          <p:cNvSpPr txBox="1">
            <a:spLocks noChangeArrowheads="1"/>
          </p:cNvSpPr>
          <p:nvPr/>
        </p:nvSpPr>
        <p:spPr bwMode="auto">
          <a:xfrm>
            <a:off x="3223618" y="3400252"/>
            <a:ext cx="133111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500">
                <a:latin typeface="微软雅黑" panose="020B0503020204020204" pitchFamily="34" charset="-122"/>
                <a:ea typeface="微软雅黑" panose="020B0503020204020204" pitchFamily="34" charset="-122"/>
                <a:cs typeface="华文黑体" pitchFamily="2" charset="-122"/>
              </a:rPr>
              <a:t>添加标题</a:t>
            </a:r>
          </a:p>
        </p:txBody>
      </p:sp>
      <p:sp>
        <p:nvSpPr>
          <p:cNvPr id="57" name="TextBox 176"/>
          <p:cNvSpPr txBox="1"/>
          <p:nvPr/>
        </p:nvSpPr>
        <p:spPr>
          <a:xfrm>
            <a:off x="4826199" y="3736008"/>
            <a:ext cx="1331119" cy="429340"/>
          </a:xfrm>
          <a:prstGeom prst="rect">
            <a:avLst/>
          </a:prstGeom>
          <a:noFill/>
        </p:spPr>
        <p:txBody>
          <a:bodyPr lIns="68573" tIns="34286" rIns="68573" bIns="34286">
            <a:spAutoFit/>
          </a:bodyPr>
          <a:lstStyle/>
          <a:p>
            <a:pPr algn="ct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a:t>
            </a:r>
          </a:p>
        </p:txBody>
      </p:sp>
      <p:sp>
        <p:nvSpPr>
          <p:cNvPr id="58" name="TextBox 177"/>
          <p:cNvSpPr txBox="1">
            <a:spLocks noChangeArrowheads="1"/>
          </p:cNvSpPr>
          <p:nvPr/>
        </p:nvSpPr>
        <p:spPr bwMode="auto">
          <a:xfrm>
            <a:off x="4826199" y="3389536"/>
            <a:ext cx="133111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500">
                <a:solidFill>
                  <a:schemeClr val="bg2"/>
                </a:solidFill>
                <a:latin typeface="微软雅黑" panose="020B0503020204020204" pitchFamily="34" charset="-122"/>
                <a:ea typeface="微软雅黑" panose="020B0503020204020204" pitchFamily="34" charset="-122"/>
                <a:cs typeface="华文黑体" pitchFamily="2" charset="-122"/>
              </a:rPr>
              <a:t>添加标题</a:t>
            </a:r>
          </a:p>
        </p:txBody>
      </p:sp>
      <p:sp>
        <p:nvSpPr>
          <p:cNvPr id="59" name="TextBox 178"/>
          <p:cNvSpPr txBox="1"/>
          <p:nvPr/>
        </p:nvSpPr>
        <p:spPr>
          <a:xfrm>
            <a:off x="6319243" y="3727674"/>
            <a:ext cx="1331119" cy="429340"/>
          </a:xfrm>
          <a:prstGeom prst="rect">
            <a:avLst/>
          </a:prstGeom>
          <a:noFill/>
        </p:spPr>
        <p:txBody>
          <a:bodyPr lIns="68573" tIns="34286" rIns="68573" bIns="34286">
            <a:spAutoFit/>
          </a:bodyPr>
          <a:lstStyle/>
          <a:p>
            <a:pPr algn="ct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a:t>
            </a:r>
          </a:p>
        </p:txBody>
      </p:sp>
      <p:sp>
        <p:nvSpPr>
          <p:cNvPr id="60" name="TextBox 179"/>
          <p:cNvSpPr txBox="1">
            <a:spLocks noChangeArrowheads="1"/>
          </p:cNvSpPr>
          <p:nvPr/>
        </p:nvSpPr>
        <p:spPr bwMode="auto">
          <a:xfrm>
            <a:off x="6319243" y="3381202"/>
            <a:ext cx="133111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500">
                <a:solidFill>
                  <a:schemeClr val="tx2"/>
                </a:solidFill>
                <a:latin typeface="微软雅黑" panose="020B0503020204020204" pitchFamily="34" charset="-122"/>
                <a:ea typeface="微软雅黑" panose="020B0503020204020204" pitchFamily="34" charset="-122"/>
                <a:cs typeface="华文黑体" pitchFamily="2" charset="-122"/>
              </a:rPr>
              <a:t>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1+#ppt_w/2"/>
                                          </p:val>
                                        </p:tav>
                                        <p:tav tm="100000">
                                          <p:val>
                                            <p:strVal val="#ppt_x"/>
                                          </p:val>
                                        </p:tav>
                                      </p:tavLst>
                                    </p:anim>
                                    <p:anim calcmode="lin" valueType="num">
                                      <p:cBhvr additive="base">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randombar(horizontal)">
                                      <p:cBhvr>
                                        <p:cTn id="17" dur="300"/>
                                        <p:tgtEl>
                                          <p:spTgt spid="52"/>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right)">
                                      <p:cBhvr>
                                        <p:cTn id="21" dur="300"/>
                                        <p:tgtEl>
                                          <p:spTgt spid="51"/>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500"/>
                                        <p:tgtEl>
                                          <p:spTgt spid="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500"/>
                                        <p:tgtEl>
                                          <p:spTgt spid="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500"/>
                                        <p:tgtEl>
                                          <p:spTgt spid="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500"/>
                                        <p:tgtEl>
                                          <p:spTgt spid="9"/>
                                        </p:tgtEl>
                                      </p:cBhvr>
                                    </p:animEffect>
                                  </p:childTnLst>
                                </p:cTn>
                              </p:par>
                              <p:par>
                                <p:cTn id="35" presetID="21" presetClass="entr" presetSubtype="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500"/>
                                        <p:tgtEl>
                                          <p:spTgt spid="10"/>
                                        </p:tgtEl>
                                      </p:cBhvr>
                                    </p:animEffect>
                                  </p:childTnLst>
                                </p:cTn>
                              </p:par>
                              <p:par>
                                <p:cTn id="38" presetID="21" presetClass="entr" presetSubtype="1"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500"/>
                                        <p:tgtEl>
                                          <p:spTgt spid="13"/>
                                        </p:tgtEl>
                                      </p:cBhvr>
                                    </p:animEffect>
                                  </p:childTnLst>
                                </p:cTn>
                              </p:par>
                              <p:par>
                                <p:cTn id="41" presetID="21" presetClass="entr" presetSubtype="1"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500"/>
                                        <p:tgtEl>
                                          <p:spTgt spid="25"/>
                                        </p:tgtEl>
                                      </p:cBhvr>
                                    </p:animEffect>
                                  </p:childTnLst>
                                </p:cTn>
                              </p:par>
                              <p:par>
                                <p:cTn id="44" presetID="21" presetClass="entr" presetSubtype="1"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heel(1)">
                                      <p:cBhvr>
                                        <p:cTn id="46" dur="500"/>
                                        <p:tgtEl>
                                          <p:spTgt spid="47"/>
                                        </p:tgtEl>
                                      </p:cBhvr>
                                    </p:animEffect>
                                  </p:childTnLst>
                                </p:cTn>
                              </p:par>
                            </p:childTnLst>
                          </p:cTn>
                        </p:par>
                        <p:par>
                          <p:cTn id="47" fill="hold">
                            <p:stCondLst>
                              <p:cond delay="2500"/>
                            </p:stCondLst>
                            <p:childTnLst>
                              <p:par>
                                <p:cTn id="48" presetID="42" presetClass="entr" presetSubtype="0"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anim calcmode="lin" valueType="num">
                                      <p:cBhvr>
                                        <p:cTn id="51" dur="500" fill="hold"/>
                                        <p:tgtEl>
                                          <p:spTgt spid="54"/>
                                        </p:tgtEl>
                                        <p:attrNameLst>
                                          <p:attrName>ppt_x</p:attrName>
                                        </p:attrNameLst>
                                      </p:cBhvr>
                                      <p:tavLst>
                                        <p:tav tm="0">
                                          <p:val>
                                            <p:strVal val="#ppt_x"/>
                                          </p:val>
                                        </p:tav>
                                        <p:tav tm="100000">
                                          <p:val>
                                            <p:strVal val="#ppt_x"/>
                                          </p:val>
                                        </p:tav>
                                      </p:tavLst>
                                    </p:anim>
                                    <p:anim calcmode="lin" valueType="num">
                                      <p:cBhvr>
                                        <p:cTn id="52" dur="500" fill="hold"/>
                                        <p:tgtEl>
                                          <p:spTgt spid="5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anim calcmode="lin" valueType="num">
                                      <p:cBhvr>
                                        <p:cTn id="56" dur="500" fill="hold"/>
                                        <p:tgtEl>
                                          <p:spTgt spid="56"/>
                                        </p:tgtEl>
                                        <p:attrNameLst>
                                          <p:attrName>ppt_x</p:attrName>
                                        </p:attrNameLst>
                                      </p:cBhvr>
                                      <p:tavLst>
                                        <p:tav tm="0">
                                          <p:val>
                                            <p:strVal val="#ppt_x"/>
                                          </p:val>
                                        </p:tav>
                                        <p:tav tm="100000">
                                          <p:val>
                                            <p:strVal val="#ppt_x"/>
                                          </p:val>
                                        </p:tav>
                                      </p:tavLst>
                                    </p:anim>
                                    <p:anim calcmode="lin" valueType="num">
                                      <p:cBhvr>
                                        <p:cTn id="57" dur="500" fill="hold"/>
                                        <p:tgtEl>
                                          <p:spTgt spid="5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anim calcmode="lin" valueType="num">
                                      <p:cBhvr>
                                        <p:cTn id="61" dur="500" fill="hold"/>
                                        <p:tgtEl>
                                          <p:spTgt spid="58"/>
                                        </p:tgtEl>
                                        <p:attrNameLst>
                                          <p:attrName>ppt_x</p:attrName>
                                        </p:attrNameLst>
                                      </p:cBhvr>
                                      <p:tavLst>
                                        <p:tav tm="0">
                                          <p:val>
                                            <p:strVal val="#ppt_x"/>
                                          </p:val>
                                        </p:tav>
                                        <p:tav tm="100000">
                                          <p:val>
                                            <p:strVal val="#ppt_x"/>
                                          </p:val>
                                        </p:tav>
                                      </p:tavLst>
                                    </p:anim>
                                    <p:anim calcmode="lin" valueType="num">
                                      <p:cBhvr>
                                        <p:cTn id="62" dur="500" fill="hold"/>
                                        <p:tgtEl>
                                          <p:spTgt spid="5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strVal val="#ppt_x"/>
                                          </p:val>
                                        </p:tav>
                                        <p:tav tm="100000">
                                          <p:val>
                                            <p:strVal val="#ppt_x"/>
                                          </p:val>
                                        </p:tav>
                                      </p:tavLst>
                                    </p:anim>
                                    <p:anim calcmode="lin" valueType="num">
                                      <p:cBhvr>
                                        <p:cTn id="67" dur="500" fill="hold"/>
                                        <p:tgtEl>
                                          <p:spTgt spid="60"/>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14" presetClass="entr" presetSubtype="10"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randombar(horizontal)">
                                      <p:cBhvr>
                                        <p:cTn id="74" dur="500"/>
                                        <p:tgtEl>
                                          <p:spTgt spid="55"/>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randombar(horizontal)">
                                      <p:cBhvr>
                                        <p:cTn id="77" dur="500"/>
                                        <p:tgtEl>
                                          <p:spTgt spid="5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randombar(horizontal)">
                                      <p:cBhvr>
                                        <p:cTn id="8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51" grpId="0"/>
      <p:bldP spid="52" grpId="0"/>
      <p:bldP spid="53" grpId="0"/>
      <p:bldP spid="54" grpId="0"/>
      <p:bldP spid="55" grpId="0"/>
      <p:bldP spid="56" grpId="0"/>
      <p:bldP spid="57" grpId="0"/>
      <p:bldP spid="58" grpId="0"/>
      <p:bldP spid="59" grpId="0"/>
      <p:bldP spid="6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529736" y="1043360"/>
            <a:ext cx="4376372" cy="3616081"/>
            <a:chOff x="723900" y="1421719"/>
            <a:chExt cx="5172075" cy="4273550"/>
          </a:xfrm>
          <a:solidFill>
            <a:srgbClr val="C0C0C0"/>
          </a:solidFill>
        </p:grpSpPr>
        <p:sp>
          <p:nvSpPr>
            <p:cNvPr id="6" name="Freeform 5"/>
            <p:cNvSpPr/>
            <p:nvPr/>
          </p:nvSpPr>
          <p:spPr bwMode="auto">
            <a:xfrm>
              <a:off x="2895600" y="1469344"/>
              <a:ext cx="2266950" cy="1933575"/>
            </a:xfrm>
            <a:custGeom>
              <a:avLst/>
              <a:gdLst>
                <a:gd name="T0" fmla="*/ 1322 w 1428"/>
                <a:gd name="T1" fmla="*/ 106 h 1218"/>
                <a:gd name="T2" fmla="*/ 1262 w 1428"/>
                <a:gd name="T3" fmla="*/ 116 h 1218"/>
                <a:gd name="T4" fmla="*/ 1216 w 1428"/>
                <a:gd name="T5" fmla="*/ 60 h 1218"/>
                <a:gd name="T6" fmla="*/ 1168 w 1428"/>
                <a:gd name="T7" fmla="*/ 58 h 1218"/>
                <a:gd name="T8" fmla="*/ 1136 w 1428"/>
                <a:gd name="T9" fmla="*/ 8 h 1218"/>
                <a:gd name="T10" fmla="*/ 1142 w 1428"/>
                <a:gd name="T11" fmla="*/ 44 h 1218"/>
                <a:gd name="T12" fmla="*/ 1118 w 1428"/>
                <a:gd name="T13" fmla="*/ 154 h 1218"/>
                <a:gd name="T14" fmla="*/ 1106 w 1428"/>
                <a:gd name="T15" fmla="*/ 244 h 1218"/>
                <a:gd name="T16" fmla="*/ 1014 w 1428"/>
                <a:gd name="T17" fmla="*/ 280 h 1218"/>
                <a:gd name="T18" fmla="*/ 974 w 1428"/>
                <a:gd name="T19" fmla="*/ 430 h 1218"/>
                <a:gd name="T20" fmla="*/ 1106 w 1428"/>
                <a:gd name="T21" fmla="*/ 400 h 1218"/>
                <a:gd name="T22" fmla="*/ 1192 w 1428"/>
                <a:gd name="T23" fmla="*/ 480 h 1218"/>
                <a:gd name="T24" fmla="*/ 1084 w 1428"/>
                <a:gd name="T25" fmla="*/ 512 h 1218"/>
                <a:gd name="T26" fmla="*/ 996 w 1428"/>
                <a:gd name="T27" fmla="*/ 606 h 1218"/>
                <a:gd name="T28" fmla="*/ 910 w 1428"/>
                <a:gd name="T29" fmla="*/ 664 h 1218"/>
                <a:gd name="T30" fmla="*/ 790 w 1428"/>
                <a:gd name="T31" fmla="*/ 662 h 1218"/>
                <a:gd name="T32" fmla="*/ 794 w 1428"/>
                <a:gd name="T33" fmla="*/ 748 h 1218"/>
                <a:gd name="T34" fmla="*/ 750 w 1428"/>
                <a:gd name="T35" fmla="*/ 786 h 1218"/>
                <a:gd name="T36" fmla="*/ 688 w 1428"/>
                <a:gd name="T37" fmla="*/ 864 h 1218"/>
                <a:gd name="T38" fmla="*/ 450 w 1428"/>
                <a:gd name="T39" fmla="*/ 914 h 1218"/>
                <a:gd name="T40" fmla="*/ 350 w 1428"/>
                <a:gd name="T41" fmla="*/ 922 h 1218"/>
                <a:gd name="T42" fmla="*/ 214 w 1428"/>
                <a:gd name="T43" fmla="*/ 856 h 1218"/>
                <a:gd name="T44" fmla="*/ 0 w 1428"/>
                <a:gd name="T45" fmla="*/ 844 h 1218"/>
                <a:gd name="T46" fmla="*/ 24 w 1428"/>
                <a:gd name="T47" fmla="*/ 908 h 1218"/>
                <a:gd name="T48" fmla="*/ 54 w 1428"/>
                <a:gd name="T49" fmla="*/ 994 h 1218"/>
                <a:gd name="T50" fmla="*/ 150 w 1428"/>
                <a:gd name="T51" fmla="*/ 984 h 1218"/>
                <a:gd name="T52" fmla="*/ 148 w 1428"/>
                <a:gd name="T53" fmla="*/ 1052 h 1218"/>
                <a:gd name="T54" fmla="*/ 192 w 1428"/>
                <a:gd name="T55" fmla="*/ 1092 h 1218"/>
                <a:gd name="T56" fmla="*/ 250 w 1428"/>
                <a:gd name="T57" fmla="*/ 1124 h 1218"/>
                <a:gd name="T58" fmla="*/ 334 w 1428"/>
                <a:gd name="T59" fmla="*/ 1080 h 1218"/>
                <a:gd name="T60" fmla="*/ 378 w 1428"/>
                <a:gd name="T61" fmla="*/ 1084 h 1218"/>
                <a:gd name="T62" fmla="*/ 366 w 1428"/>
                <a:gd name="T63" fmla="*/ 1142 h 1218"/>
                <a:gd name="T64" fmla="*/ 418 w 1428"/>
                <a:gd name="T65" fmla="*/ 1210 h 1218"/>
                <a:gd name="T66" fmla="*/ 458 w 1428"/>
                <a:gd name="T67" fmla="*/ 1148 h 1218"/>
                <a:gd name="T68" fmla="*/ 536 w 1428"/>
                <a:gd name="T69" fmla="*/ 1102 h 1218"/>
                <a:gd name="T70" fmla="*/ 552 w 1428"/>
                <a:gd name="T71" fmla="*/ 1180 h 1218"/>
                <a:gd name="T72" fmla="*/ 638 w 1428"/>
                <a:gd name="T73" fmla="*/ 1204 h 1218"/>
                <a:gd name="T74" fmla="*/ 712 w 1428"/>
                <a:gd name="T75" fmla="*/ 1098 h 1218"/>
                <a:gd name="T76" fmla="*/ 754 w 1428"/>
                <a:gd name="T77" fmla="*/ 1066 h 1218"/>
                <a:gd name="T78" fmla="*/ 826 w 1428"/>
                <a:gd name="T79" fmla="*/ 1016 h 1218"/>
                <a:gd name="T80" fmla="*/ 876 w 1428"/>
                <a:gd name="T81" fmla="*/ 986 h 1218"/>
                <a:gd name="T82" fmla="*/ 914 w 1428"/>
                <a:gd name="T83" fmla="*/ 940 h 1218"/>
                <a:gd name="T84" fmla="*/ 958 w 1428"/>
                <a:gd name="T85" fmla="*/ 840 h 1218"/>
                <a:gd name="T86" fmla="*/ 990 w 1428"/>
                <a:gd name="T87" fmla="*/ 896 h 1218"/>
                <a:gd name="T88" fmla="*/ 1068 w 1428"/>
                <a:gd name="T89" fmla="*/ 848 h 1218"/>
                <a:gd name="T90" fmla="*/ 1124 w 1428"/>
                <a:gd name="T91" fmla="*/ 796 h 1218"/>
                <a:gd name="T92" fmla="*/ 1162 w 1428"/>
                <a:gd name="T93" fmla="*/ 834 h 1218"/>
                <a:gd name="T94" fmla="*/ 1208 w 1428"/>
                <a:gd name="T95" fmla="*/ 892 h 1218"/>
                <a:gd name="T96" fmla="*/ 1266 w 1428"/>
                <a:gd name="T97" fmla="*/ 832 h 1218"/>
                <a:gd name="T98" fmla="*/ 1356 w 1428"/>
                <a:gd name="T99" fmla="*/ 756 h 1218"/>
                <a:gd name="T100" fmla="*/ 1396 w 1428"/>
                <a:gd name="T101" fmla="*/ 700 h 1218"/>
                <a:gd name="T102" fmla="*/ 1362 w 1428"/>
                <a:gd name="T103" fmla="*/ 636 h 1218"/>
                <a:gd name="T104" fmla="*/ 1314 w 1428"/>
                <a:gd name="T105" fmla="*/ 588 h 1218"/>
                <a:gd name="T106" fmla="*/ 1290 w 1428"/>
                <a:gd name="T107" fmla="*/ 508 h 1218"/>
                <a:gd name="T108" fmla="*/ 1344 w 1428"/>
                <a:gd name="T109" fmla="*/ 464 h 1218"/>
                <a:gd name="T110" fmla="*/ 1314 w 1428"/>
                <a:gd name="T111" fmla="*/ 378 h 1218"/>
                <a:gd name="T112" fmla="*/ 1358 w 1428"/>
                <a:gd name="T113" fmla="*/ 320 h 1218"/>
                <a:gd name="T114" fmla="*/ 1388 w 1428"/>
                <a:gd name="T115" fmla="*/ 260 h 1218"/>
                <a:gd name="T116" fmla="*/ 1402 w 1428"/>
                <a:gd name="T117" fmla="*/ 16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6" y="102"/>
                  </a:lnTo>
                  <a:lnTo>
                    <a:pt x="1344" y="102"/>
                  </a:lnTo>
                  <a:lnTo>
                    <a:pt x="1322" y="106"/>
                  </a:lnTo>
                  <a:lnTo>
                    <a:pt x="1322" y="106"/>
                  </a:lnTo>
                  <a:lnTo>
                    <a:pt x="1318" y="108"/>
                  </a:lnTo>
                  <a:lnTo>
                    <a:pt x="1316" y="112"/>
                  </a:lnTo>
                  <a:lnTo>
                    <a:pt x="1310" y="116"/>
                  </a:lnTo>
                  <a:lnTo>
                    <a:pt x="1298" y="126"/>
                  </a:lnTo>
                  <a:lnTo>
                    <a:pt x="1296" y="128"/>
                  </a:lnTo>
                  <a:lnTo>
                    <a:pt x="1286" y="130"/>
                  </a:lnTo>
                  <a:lnTo>
                    <a:pt x="1286" y="130"/>
                  </a:lnTo>
                  <a:lnTo>
                    <a:pt x="1276" y="126"/>
                  </a:lnTo>
                  <a:lnTo>
                    <a:pt x="1264" y="118"/>
                  </a:lnTo>
                  <a:lnTo>
                    <a:pt x="1262" y="116"/>
                  </a:lnTo>
                  <a:lnTo>
                    <a:pt x="1262" y="116"/>
                  </a:lnTo>
                  <a:lnTo>
                    <a:pt x="1244" y="96"/>
                  </a:lnTo>
                  <a:lnTo>
                    <a:pt x="1240" y="90"/>
                  </a:lnTo>
                  <a:lnTo>
                    <a:pt x="1238" y="84"/>
                  </a:lnTo>
                  <a:lnTo>
                    <a:pt x="1238" y="62"/>
                  </a:lnTo>
                  <a:lnTo>
                    <a:pt x="1238" y="62"/>
                  </a:lnTo>
                  <a:lnTo>
                    <a:pt x="1238" y="60"/>
                  </a:lnTo>
                  <a:lnTo>
                    <a:pt x="1242" y="56"/>
                  </a:lnTo>
                  <a:lnTo>
                    <a:pt x="1218" y="48"/>
                  </a:lnTo>
                  <a:lnTo>
                    <a:pt x="1218" y="56"/>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8" y="58"/>
                  </a:lnTo>
                  <a:lnTo>
                    <a:pt x="1168" y="58"/>
                  </a:lnTo>
                  <a:lnTo>
                    <a:pt x="1164" y="46"/>
                  </a:lnTo>
                  <a:lnTo>
                    <a:pt x="1162" y="32"/>
                  </a:lnTo>
                  <a:lnTo>
                    <a:pt x="1162" y="32"/>
                  </a:lnTo>
                  <a:lnTo>
                    <a:pt x="1164" y="22"/>
                  </a:lnTo>
                  <a:lnTo>
                    <a:pt x="1166" y="16"/>
                  </a:lnTo>
                  <a:lnTo>
                    <a:pt x="1172" y="6"/>
                  </a:lnTo>
                  <a:lnTo>
                    <a:pt x="1170" y="0"/>
                  </a:lnTo>
                  <a:lnTo>
                    <a:pt x="1150" y="2"/>
                  </a:lnTo>
                  <a:lnTo>
                    <a:pt x="1150" y="2"/>
                  </a:lnTo>
                  <a:lnTo>
                    <a:pt x="1142" y="4"/>
                  </a:lnTo>
                  <a:lnTo>
                    <a:pt x="1136" y="8"/>
                  </a:lnTo>
                  <a:lnTo>
                    <a:pt x="1132" y="14"/>
                  </a:lnTo>
                  <a:lnTo>
                    <a:pt x="1128" y="22"/>
                  </a:lnTo>
                  <a:lnTo>
                    <a:pt x="1128" y="22"/>
                  </a:lnTo>
                  <a:lnTo>
                    <a:pt x="1128" y="22"/>
                  </a:lnTo>
                  <a:lnTo>
                    <a:pt x="1116" y="40"/>
                  </a:lnTo>
                  <a:lnTo>
                    <a:pt x="1128" y="40"/>
                  </a:lnTo>
                  <a:lnTo>
                    <a:pt x="1128" y="40"/>
                  </a:lnTo>
                  <a:lnTo>
                    <a:pt x="1130" y="40"/>
                  </a:lnTo>
                  <a:lnTo>
                    <a:pt x="1130" y="40"/>
                  </a:lnTo>
                  <a:lnTo>
                    <a:pt x="1140" y="44"/>
                  </a:lnTo>
                  <a:lnTo>
                    <a:pt x="1142" y="44"/>
                  </a:lnTo>
                  <a:lnTo>
                    <a:pt x="1142" y="46"/>
                  </a:lnTo>
                  <a:lnTo>
                    <a:pt x="1142" y="48"/>
                  </a:lnTo>
                  <a:lnTo>
                    <a:pt x="1144" y="64"/>
                  </a:lnTo>
                  <a:lnTo>
                    <a:pt x="1150" y="80"/>
                  </a:lnTo>
                  <a:lnTo>
                    <a:pt x="1150" y="82"/>
                  </a:lnTo>
                  <a:lnTo>
                    <a:pt x="1150" y="82"/>
                  </a:lnTo>
                  <a:lnTo>
                    <a:pt x="1150" y="84"/>
                  </a:lnTo>
                  <a:lnTo>
                    <a:pt x="1122" y="136"/>
                  </a:lnTo>
                  <a:lnTo>
                    <a:pt x="1122" y="136"/>
                  </a:lnTo>
                  <a:lnTo>
                    <a:pt x="1120" y="142"/>
                  </a:lnTo>
                  <a:lnTo>
                    <a:pt x="1118" y="154"/>
                  </a:lnTo>
                  <a:lnTo>
                    <a:pt x="1114" y="190"/>
                  </a:lnTo>
                  <a:lnTo>
                    <a:pt x="1114" y="192"/>
                  </a:lnTo>
                  <a:lnTo>
                    <a:pt x="1104" y="212"/>
                  </a:lnTo>
                  <a:lnTo>
                    <a:pt x="1110" y="220"/>
                  </a:lnTo>
                  <a:lnTo>
                    <a:pt x="1110" y="222"/>
                  </a:lnTo>
                  <a:lnTo>
                    <a:pt x="1110" y="222"/>
                  </a:lnTo>
                  <a:lnTo>
                    <a:pt x="1110" y="236"/>
                  </a:lnTo>
                  <a:lnTo>
                    <a:pt x="1110" y="242"/>
                  </a:lnTo>
                  <a:lnTo>
                    <a:pt x="1108" y="244"/>
                  </a:lnTo>
                  <a:lnTo>
                    <a:pt x="1106" y="244"/>
                  </a:lnTo>
                  <a:lnTo>
                    <a:pt x="1106" y="244"/>
                  </a:lnTo>
                  <a:lnTo>
                    <a:pt x="1098" y="250"/>
                  </a:lnTo>
                  <a:lnTo>
                    <a:pt x="1088" y="262"/>
                  </a:lnTo>
                  <a:lnTo>
                    <a:pt x="1052" y="302"/>
                  </a:lnTo>
                  <a:lnTo>
                    <a:pt x="1050" y="304"/>
                  </a:lnTo>
                  <a:lnTo>
                    <a:pt x="1048" y="304"/>
                  </a:lnTo>
                  <a:lnTo>
                    <a:pt x="1046" y="302"/>
                  </a:lnTo>
                  <a:lnTo>
                    <a:pt x="1046" y="302"/>
                  </a:lnTo>
                  <a:lnTo>
                    <a:pt x="1030" y="292"/>
                  </a:lnTo>
                  <a:lnTo>
                    <a:pt x="1020" y="282"/>
                  </a:lnTo>
                  <a:lnTo>
                    <a:pt x="1020" y="282"/>
                  </a:lnTo>
                  <a:lnTo>
                    <a:pt x="1014" y="280"/>
                  </a:lnTo>
                  <a:lnTo>
                    <a:pt x="1008" y="278"/>
                  </a:lnTo>
                  <a:lnTo>
                    <a:pt x="982" y="276"/>
                  </a:lnTo>
                  <a:lnTo>
                    <a:pt x="982" y="314"/>
                  </a:lnTo>
                  <a:lnTo>
                    <a:pt x="982" y="314"/>
                  </a:lnTo>
                  <a:lnTo>
                    <a:pt x="966" y="384"/>
                  </a:lnTo>
                  <a:lnTo>
                    <a:pt x="966" y="384"/>
                  </a:lnTo>
                  <a:lnTo>
                    <a:pt x="964" y="392"/>
                  </a:lnTo>
                  <a:lnTo>
                    <a:pt x="964" y="402"/>
                  </a:lnTo>
                  <a:lnTo>
                    <a:pt x="962" y="432"/>
                  </a:lnTo>
                  <a:lnTo>
                    <a:pt x="968" y="440"/>
                  </a:lnTo>
                  <a:lnTo>
                    <a:pt x="974" y="430"/>
                  </a:lnTo>
                  <a:lnTo>
                    <a:pt x="974" y="430"/>
                  </a:lnTo>
                  <a:lnTo>
                    <a:pt x="974" y="428"/>
                  </a:lnTo>
                  <a:lnTo>
                    <a:pt x="994" y="420"/>
                  </a:lnTo>
                  <a:lnTo>
                    <a:pt x="1044" y="428"/>
                  </a:lnTo>
                  <a:lnTo>
                    <a:pt x="1050" y="420"/>
                  </a:lnTo>
                  <a:lnTo>
                    <a:pt x="1058" y="408"/>
                  </a:lnTo>
                  <a:lnTo>
                    <a:pt x="1058" y="408"/>
                  </a:lnTo>
                  <a:lnTo>
                    <a:pt x="1058" y="408"/>
                  </a:lnTo>
                  <a:lnTo>
                    <a:pt x="1060" y="406"/>
                  </a:lnTo>
                  <a:lnTo>
                    <a:pt x="1080" y="402"/>
                  </a:lnTo>
                  <a:lnTo>
                    <a:pt x="1106" y="400"/>
                  </a:lnTo>
                  <a:lnTo>
                    <a:pt x="1106" y="400"/>
                  </a:lnTo>
                  <a:lnTo>
                    <a:pt x="1112" y="404"/>
                  </a:lnTo>
                  <a:lnTo>
                    <a:pt x="1120" y="410"/>
                  </a:lnTo>
                  <a:lnTo>
                    <a:pt x="1136" y="428"/>
                  </a:lnTo>
                  <a:lnTo>
                    <a:pt x="1136" y="428"/>
                  </a:lnTo>
                  <a:lnTo>
                    <a:pt x="1158" y="440"/>
                  </a:lnTo>
                  <a:lnTo>
                    <a:pt x="1174" y="452"/>
                  </a:lnTo>
                  <a:lnTo>
                    <a:pt x="1184" y="462"/>
                  </a:lnTo>
                  <a:lnTo>
                    <a:pt x="1190" y="472"/>
                  </a:lnTo>
                  <a:lnTo>
                    <a:pt x="1190" y="472"/>
                  </a:lnTo>
                  <a:lnTo>
                    <a:pt x="1192" y="480"/>
                  </a:lnTo>
                  <a:lnTo>
                    <a:pt x="1190" y="488"/>
                  </a:lnTo>
                  <a:lnTo>
                    <a:pt x="1190" y="488"/>
                  </a:lnTo>
                  <a:lnTo>
                    <a:pt x="1186" y="492"/>
                  </a:lnTo>
                  <a:lnTo>
                    <a:pt x="1184" y="496"/>
                  </a:lnTo>
                  <a:lnTo>
                    <a:pt x="1174" y="498"/>
                  </a:lnTo>
                  <a:lnTo>
                    <a:pt x="1172" y="498"/>
                  </a:lnTo>
                  <a:lnTo>
                    <a:pt x="1172" y="498"/>
                  </a:lnTo>
                  <a:lnTo>
                    <a:pt x="1126" y="498"/>
                  </a:lnTo>
                  <a:lnTo>
                    <a:pt x="1112" y="498"/>
                  </a:lnTo>
                  <a:lnTo>
                    <a:pt x="1102" y="500"/>
                  </a:lnTo>
                  <a:lnTo>
                    <a:pt x="1084" y="512"/>
                  </a:lnTo>
                  <a:lnTo>
                    <a:pt x="1084" y="512"/>
                  </a:lnTo>
                  <a:lnTo>
                    <a:pt x="1054" y="532"/>
                  </a:lnTo>
                  <a:lnTo>
                    <a:pt x="1042" y="536"/>
                  </a:lnTo>
                  <a:lnTo>
                    <a:pt x="1034" y="538"/>
                  </a:lnTo>
                  <a:lnTo>
                    <a:pt x="1018" y="540"/>
                  </a:lnTo>
                  <a:lnTo>
                    <a:pt x="1010" y="580"/>
                  </a:lnTo>
                  <a:lnTo>
                    <a:pt x="1010" y="580"/>
                  </a:lnTo>
                  <a:lnTo>
                    <a:pt x="1004" y="596"/>
                  </a:lnTo>
                  <a:lnTo>
                    <a:pt x="1000" y="602"/>
                  </a:lnTo>
                  <a:lnTo>
                    <a:pt x="996" y="606"/>
                  </a:lnTo>
                  <a:lnTo>
                    <a:pt x="996" y="606"/>
                  </a:lnTo>
                  <a:lnTo>
                    <a:pt x="990" y="610"/>
                  </a:lnTo>
                  <a:lnTo>
                    <a:pt x="984" y="614"/>
                  </a:lnTo>
                  <a:lnTo>
                    <a:pt x="966" y="620"/>
                  </a:lnTo>
                  <a:lnTo>
                    <a:pt x="966" y="620"/>
                  </a:lnTo>
                  <a:lnTo>
                    <a:pt x="956" y="622"/>
                  </a:lnTo>
                  <a:lnTo>
                    <a:pt x="946" y="626"/>
                  </a:lnTo>
                  <a:lnTo>
                    <a:pt x="926" y="634"/>
                  </a:lnTo>
                  <a:lnTo>
                    <a:pt x="914" y="664"/>
                  </a:lnTo>
                  <a:lnTo>
                    <a:pt x="912" y="664"/>
                  </a:lnTo>
                  <a:lnTo>
                    <a:pt x="912" y="664"/>
                  </a:lnTo>
                  <a:lnTo>
                    <a:pt x="910" y="664"/>
                  </a:lnTo>
                  <a:lnTo>
                    <a:pt x="874" y="680"/>
                  </a:lnTo>
                  <a:lnTo>
                    <a:pt x="872" y="680"/>
                  </a:lnTo>
                  <a:lnTo>
                    <a:pt x="854" y="676"/>
                  </a:lnTo>
                  <a:lnTo>
                    <a:pt x="854" y="676"/>
                  </a:lnTo>
                  <a:lnTo>
                    <a:pt x="834" y="670"/>
                  </a:lnTo>
                  <a:lnTo>
                    <a:pt x="820" y="664"/>
                  </a:lnTo>
                  <a:lnTo>
                    <a:pt x="820" y="664"/>
                  </a:lnTo>
                  <a:lnTo>
                    <a:pt x="814" y="662"/>
                  </a:lnTo>
                  <a:lnTo>
                    <a:pt x="806" y="660"/>
                  </a:lnTo>
                  <a:lnTo>
                    <a:pt x="798" y="660"/>
                  </a:lnTo>
                  <a:lnTo>
                    <a:pt x="790" y="662"/>
                  </a:lnTo>
                  <a:lnTo>
                    <a:pt x="790" y="662"/>
                  </a:lnTo>
                  <a:lnTo>
                    <a:pt x="784" y="672"/>
                  </a:lnTo>
                  <a:lnTo>
                    <a:pt x="778" y="684"/>
                  </a:lnTo>
                  <a:lnTo>
                    <a:pt x="776" y="698"/>
                  </a:lnTo>
                  <a:lnTo>
                    <a:pt x="776" y="710"/>
                  </a:lnTo>
                  <a:lnTo>
                    <a:pt x="776" y="710"/>
                  </a:lnTo>
                  <a:lnTo>
                    <a:pt x="778" y="722"/>
                  </a:lnTo>
                  <a:lnTo>
                    <a:pt x="782" y="728"/>
                  </a:lnTo>
                  <a:lnTo>
                    <a:pt x="786" y="728"/>
                  </a:lnTo>
                  <a:lnTo>
                    <a:pt x="794" y="724"/>
                  </a:lnTo>
                  <a:lnTo>
                    <a:pt x="794" y="748"/>
                  </a:lnTo>
                  <a:lnTo>
                    <a:pt x="794" y="748"/>
                  </a:lnTo>
                  <a:lnTo>
                    <a:pt x="794" y="756"/>
                  </a:lnTo>
                  <a:lnTo>
                    <a:pt x="792" y="760"/>
                  </a:lnTo>
                  <a:lnTo>
                    <a:pt x="790" y="764"/>
                  </a:lnTo>
                  <a:lnTo>
                    <a:pt x="786" y="768"/>
                  </a:lnTo>
                  <a:lnTo>
                    <a:pt x="786" y="768"/>
                  </a:lnTo>
                  <a:lnTo>
                    <a:pt x="776" y="774"/>
                  </a:lnTo>
                  <a:lnTo>
                    <a:pt x="764" y="778"/>
                  </a:lnTo>
                  <a:lnTo>
                    <a:pt x="758" y="780"/>
                  </a:lnTo>
                  <a:lnTo>
                    <a:pt x="758" y="780"/>
                  </a:lnTo>
                  <a:lnTo>
                    <a:pt x="750" y="786"/>
                  </a:lnTo>
                  <a:lnTo>
                    <a:pt x="738" y="798"/>
                  </a:lnTo>
                  <a:lnTo>
                    <a:pt x="724" y="818"/>
                  </a:lnTo>
                  <a:lnTo>
                    <a:pt x="708" y="844"/>
                  </a:lnTo>
                  <a:lnTo>
                    <a:pt x="708" y="844"/>
                  </a:lnTo>
                  <a:lnTo>
                    <a:pt x="706" y="844"/>
                  </a:lnTo>
                  <a:lnTo>
                    <a:pt x="682" y="860"/>
                  </a:lnTo>
                  <a:lnTo>
                    <a:pt x="682" y="860"/>
                  </a:lnTo>
                  <a:lnTo>
                    <a:pt x="688" y="860"/>
                  </a:lnTo>
                  <a:lnTo>
                    <a:pt x="688" y="862"/>
                  </a:lnTo>
                  <a:lnTo>
                    <a:pt x="688" y="864"/>
                  </a:lnTo>
                  <a:lnTo>
                    <a:pt x="688" y="864"/>
                  </a:lnTo>
                  <a:lnTo>
                    <a:pt x="686" y="868"/>
                  </a:lnTo>
                  <a:lnTo>
                    <a:pt x="678" y="868"/>
                  </a:lnTo>
                  <a:lnTo>
                    <a:pt x="610"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30" y="930"/>
                  </a:lnTo>
                  <a:lnTo>
                    <a:pt x="402" y="934"/>
                  </a:lnTo>
                  <a:lnTo>
                    <a:pt x="400" y="934"/>
                  </a:lnTo>
                  <a:lnTo>
                    <a:pt x="398" y="934"/>
                  </a:lnTo>
                  <a:lnTo>
                    <a:pt x="390" y="916"/>
                  </a:lnTo>
                  <a:lnTo>
                    <a:pt x="362" y="922"/>
                  </a:lnTo>
                  <a:lnTo>
                    <a:pt x="362" y="922"/>
                  </a:lnTo>
                  <a:lnTo>
                    <a:pt x="350" y="922"/>
                  </a:lnTo>
                  <a:lnTo>
                    <a:pt x="336" y="920"/>
                  </a:lnTo>
                  <a:lnTo>
                    <a:pt x="320" y="916"/>
                  </a:lnTo>
                  <a:lnTo>
                    <a:pt x="304" y="908"/>
                  </a:lnTo>
                  <a:lnTo>
                    <a:pt x="304" y="908"/>
                  </a:lnTo>
                  <a:lnTo>
                    <a:pt x="290" y="900"/>
                  </a:lnTo>
                  <a:lnTo>
                    <a:pt x="274" y="892"/>
                  </a:lnTo>
                  <a:lnTo>
                    <a:pt x="246" y="872"/>
                  </a:lnTo>
                  <a:lnTo>
                    <a:pt x="246" y="872"/>
                  </a:lnTo>
                  <a:lnTo>
                    <a:pt x="238" y="866"/>
                  </a:lnTo>
                  <a:lnTo>
                    <a:pt x="226" y="860"/>
                  </a:lnTo>
                  <a:lnTo>
                    <a:pt x="214" y="856"/>
                  </a:lnTo>
                  <a:lnTo>
                    <a:pt x="202" y="854"/>
                  </a:lnTo>
                  <a:lnTo>
                    <a:pt x="176" y="852"/>
                  </a:lnTo>
                  <a:lnTo>
                    <a:pt x="148" y="856"/>
                  </a:lnTo>
                  <a:lnTo>
                    <a:pt x="148" y="856"/>
                  </a:lnTo>
                  <a:lnTo>
                    <a:pt x="116" y="858"/>
                  </a:lnTo>
                  <a:lnTo>
                    <a:pt x="86" y="856"/>
                  </a:lnTo>
                  <a:lnTo>
                    <a:pt x="86" y="856"/>
                  </a:lnTo>
                  <a:lnTo>
                    <a:pt x="68" y="854"/>
                  </a:lnTo>
                  <a:lnTo>
                    <a:pt x="48" y="852"/>
                  </a:lnTo>
                  <a:lnTo>
                    <a:pt x="2" y="838"/>
                  </a:lnTo>
                  <a:lnTo>
                    <a:pt x="0" y="844"/>
                  </a:lnTo>
                  <a:lnTo>
                    <a:pt x="0" y="844"/>
                  </a:lnTo>
                  <a:lnTo>
                    <a:pt x="2" y="844"/>
                  </a:lnTo>
                  <a:lnTo>
                    <a:pt x="2" y="844"/>
                  </a:lnTo>
                  <a:lnTo>
                    <a:pt x="2" y="844"/>
                  </a:lnTo>
                  <a:lnTo>
                    <a:pt x="2" y="852"/>
                  </a:lnTo>
                  <a:lnTo>
                    <a:pt x="10" y="868"/>
                  </a:lnTo>
                  <a:lnTo>
                    <a:pt x="26" y="888"/>
                  </a:lnTo>
                  <a:lnTo>
                    <a:pt x="28" y="892"/>
                  </a:lnTo>
                  <a:lnTo>
                    <a:pt x="24" y="906"/>
                  </a:lnTo>
                  <a:lnTo>
                    <a:pt x="24" y="908"/>
                  </a:lnTo>
                  <a:lnTo>
                    <a:pt x="24" y="908"/>
                  </a:lnTo>
                  <a:lnTo>
                    <a:pt x="14" y="920"/>
                  </a:lnTo>
                  <a:lnTo>
                    <a:pt x="24" y="93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0" y="990"/>
                  </a:lnTo>
                  <a:lnTo>
                    <a:pt x="64" y="982"/>
                  </a:lnTo>
                  <a:lnTo>
                    <a:pt x="72" y="980"/>
                  </a:lnTo>
                  <a:lnTo>
                    <a:pt x="78" y="976"/>
                  </a:lnTo>
                  <a:lnTo>
                    <a:pt x="120" y="972"/>
                  </a:lnTo>
                  <a:lnTo>
                    <a:pt x="138" y="966"/>
                  </a:lnTo>
                  <a:lnTo>
                    <a:pt x="138" y="966"/>
                  </a:lnTo>
                  <a:lnTo>
                    <a:pt x="142" y="964"/>
                  </a:lnTo>
                  <a:lnTo>
                    <a:pt x="150" y="984"/>
                  </a:lnTo>
                  <a:lnTo>
                    <a:pt x="150" y="984"/>
                  </a:lnTo>
                  <a:lnTo>
                    <a:pt x="150" y="984"/>
                  </a:lnTo>
                  <a:lnTo>
                    <a:pt x="150" y="984"/>
                  </a:lnTo>
                  <a:lnTo>
                    <a:pt x="150" y="990"/>
                  </a:lnTo>
                  <a:lnTo>
                    <a:pt x="148" y="996"/>
                  </a:lnTo>
                  <a:lnTo>
                    <a:pt x="126" y="1028"/>
                  </a:lnTo>
                  <a:lnTo>
                    <a:pt x="126" y="1034"/>
                  </a:lnTo>
                  <a:lnTo>
                    <a:pt x="138" y="1044"/>
                  </a:lnTo>
                  <a:lnTo>
                    <a:pt x="148" y="1052"/>
                  </a:lnTo>
                  <a:lnTo>
                    <a:pt x="148" y="1052"/>
                  </a:lnTo>
                  <a:lnTo>
                    <a:pt x="148" y="1052"/>
                  </a:lnTo>
                  <a:lnTo>
                    <a:pt x="156" y="1060"/>
                  </a:lnTo>
                  <a:lnTo>
                    <a:pt x="162" y="1064"/>
                  </a:lnTo>
                  <a:lnTo>
                    <a:pt x="162" y="1064"/>
                  </a:lnTo>
                  <a:lnTo>
                    <a:pt x="170" y="1068"/>
                  </a:lnTo>
                  <a:lnTo>
                    <a:pt x="178" y="1076"/>
                  </a:lnTo>
                  <a:lnTo>
                    <a:pt x="178" y="1078"/>
                  </a:lnTo>
                  <a:lnTo>
                    <a:pt x="186" y="1082"/>
                  </a:lnTo>
                  <a:lnTo>
                    <a:pt x="190" y="1082"/>
                  </a:lnTo>
                  <a:lnTo>
                    <a:pt x="190" y="1082"/>
                  </a:lnTo>
                  <a:lnTo>
                    <a:pt x="192" y="1092"/>
                  </a:lnTo>
                  <a:lnTo>
                    <a:pt x="192" y="1092"/>
                  </a:lnTo>
                  <a:lnTo>
                    <a:pt x="194" y="1100"/>
                  </a:lnTo>
                  <a:lnTo>
                    <a:pt x="196" y="1112"/>
                  </a:lnTo>
                  <a:lnTo>
                    <a:pt x="216" y="1116"/>
                  </a:lnTo>
                  <a:lnTo>
                    <a:pt x="218" y="1116"/>
                  </a:lnTo>
                  <a:lnTo>
                    <a:pt x="218" y="1116"/>
                  </a:lnTo>
                  <a:lnTo>
                    <a:pt x="218" y="1118"/>
                  </a:lnTo>
                  <a:lnTo>
                    <a:pt x="220" y="1120"/>
                  </a:lnTo>
                  <a:lnTo>
                    <a:pt x="226" y="1130"/>
                  </a:lnTo>
                  <a:lnTo>
                    <a:pt x="242" y="1136"/>
                  </a:lnTo>
                  <a:lnTo>
                    <a:pt x="252" y="1130"/>
                  </a:lnTo>
                  <a:lnTo>
                    <a:pt x="250" y="1124"/>
                  </a:lnTo>
                  <a:lnTo>
                    <a:pt x="240" y="1114"/>
                  </a:lnTo>
                  <a:lnTo>
                    <a:pt x="242" y="1112"/>
                  </a:lnTo>
                  <a:lnTo>
                    <a:pt x="242" y="1112"/>
                  </a:lnTo>
                  <a:lnTo>
                    <a:pt x="250" y="1094"/>
                  </a:lnTo>
                  <a:lnTo>
                    <a:pt x="270" y="1094"/>
                  </a:lnTo>
                  <a:lnTo>
                    <a:pt x="270" y="1096"/>
                  </a:lnTo>
                  <a:lnTo>
                    <a:pt x="298" y="1104"/>
                  </a:lnTo>
                  <a:lnTo>
                    <a:pt x="314" y="1102"/>
                  </a:lnTo>
                  <a:lnTo>
                    <a:pt x="326" y="1092"/>
                  </a:lnTo>
                  <a:lnTo>
                    <a:pt x="326" y="1092"/>
                  </a:lnTo>
                  <a:lnTo>
                    <a:pt x="334" y="1080"/>
                  </a:lnTo>
                  <a:lnTo>
                    <a:pt x="342" y="1074"/>
                  </a:lnTo>
                  <a:lnTo>
                    <a:pt x="348" y="1070"/>
                  </a:lnTo>
                  <a:lnTo>
                    <a:pt x="354" y="1072"/>
                  </a:lnTo>
                  <a:lnTo>
                    <a:pt x="360" y="1070"/>
                  </a:lnTo>
                  <a:lnTo>
                    <a:pt x="360" y="1070"/>
                  </a:lnTo>
                  <a:lnTo>
                    <a:pt x="368" y="1072"/>
                  </a:lnTo>
                  <a:lnTo>
                    <a:pt x="374" y="1072"/>
                  </a:lnTo>
                  <a:lnTo>
                    <a:pt x="374" y="1072"/>
                  </a:lnTo>
                  <a:lnTo>
                    <a:pt x="374" y="1076"/>
                  </a:lnTo>
                  <a:lnTo>
                    <a:pt x="374" y="1076"/>
                  </a:lnTo>
                  <a:lnTo>
                    <a:pt x="378" y="1084"/>
                  </a:lnTo>
                  <a:lnTo>
                    <a:pt x="382" y="1096"/>
                  </a:lnTo>
                  <a:lnTo>
                    <a:pt x="382" y="1096"/>
                  </a:lnTo>
                  <a:lnTo>
                    <a:pt x="382" y="1096"/>
                  </a:lnTo>
                  <a:lnTo>
                    <a:pt x="386" y="1108"/>
                  </a:lnTo>
                  <a:lnTo>
                    <a:pt x="386" y="1110"/>
                  </a:lnTo>
                  <a:lnTo>
                    <a:pt x="382" y="1124"/>
                  </a:lnTo>
                  <a:lnTo>
                    <a:pt x="382" y="1124"/>
                  </a:lnTo>
                  <a:lnTo>
                    <a:pt x="382" y="1124"/>
                  </a:lnTo>
                  <a:lnTo>
                    <a:pt x="382" y="1124"/>
                  </a:lnTo>
                  <a:lnTo>
                    <a:pt x="368" y="1140"/>
                  </a:lnTo>
                  <a:lnTo>
                    <a:pt x="366" y="1142"/>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18" y="1210"/>
                  </a:lnTo>
                  <a:lnTo>
                    <a:pt x="424" y="1204"/>
                  </a:lnTo>
                  <a:lnTo>
                    <a:pt x="428" y="1204"/>
                  </a:lnTo>
                  <a:lnTo>
                    <a:pt x="448" y="1206"/>
                  </a:lnTo>
                  <a:lnTo>
                    <a:pt x="450" y="1204"/>
                  </a:lnTo>
                  <a:lnTo>
                    <a:pt x="450" y="1204"/>
                  </a:lnTo>
                  <a:lnTo>
                    <a:pt x="448" y="1196"/>
                  </a:lnTo>
                  <a:lnTo>
                    <a:pt x="450" y="1188"/>
                  </a:lnTo>
                  <a:lnTo>
                    <a:pt x="458" y="1174"/>
                  </a:lnTo>
                  <a:lnTo>
                    <a:pt x="458" y="1148"/>
                  </a:lnTo>
                  <a:lnTo>
                    <a:pt x="458" y="1148"/>
                  </a:lnTo>
                  <a:lnTo>
                    <a:pt x="474" y="1106"/>
                  </a:lnTo>
                  <a:lnTo>
                    <a:pt x="474" y="1106"/>
                  </a:lnTo>
                  <a:lnTo>
                    <a:pt x="474" y="1104"/>
                  </a:lnTo>
                  <a:lnTo>
                    <a:pt x="474" y="1104"/>
                  </a:lnTo>
                  <a:lnTo>
                    <a:pt x="474" y="1104"/>
                  </a:lnTo>
                  <a:lnTo>
                    <a:pt x="500" y="1084"/>
                  </a:lnTo>
                  <a:lnTo>
                    <a:pt x="502" y="1082"/>
                  </a:lnTo>
                  <a:lnTo>
                    <a:pt x="522" y="1092"/>
                  </a:lnTo>
                  <a:lnTo>
                    <a:pt x="522" y="109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2" y="1180"/>
                  </a:lnTo>
                  <a:lnTo>
                    <a:pt x="556" y="1182"/>
                  </a:lnTo>
                  <a:lnTo>
                    <a:pt x="560" y="1186"/>
                  </a:lnTo>
                  <a:lnTo>
                    <a:pt x="566" y="1196"/>
                  </a:lnTo>
                  <a:lnTo>
                    <a:pt x="572" y="1200"/>
                  </a:lnTo>
                  <a:lnTo>
                    <a:pt x="574" y="1200"/>
                  </a:lnTo>
                  <a:lnTo>
                    <a:pt x="574" y="1200"/>
                  </a:lnTo>
                  <a:lnTo>
                    <a:pt x="574" y="1200"/>
                  </a:lnTo>
                  <a:lnTo>
                    <a:pt x="602" y="1212"/>
                  </a:lnTo>
                  <a:lnTo>
                    <a:pt x="614" y="1216"/>
                  </a:lnTo>
                  <a:lnTo>
                    <a:pt x="630" y="1214"/>
                  </a:lnTo>
                  <a:lnTo>
                    <a:pt x="638" y="1204"/>
                  </a:lnTo>
                  <a:lnTo>
                    <a:pt x="646" y="1164"/>
                  </a:lnTo>
                  <a:lnTo>
                    <a:pt x="648" y="1144"/>
                  </a:lnTo>
                  <a:lnTo>
                    <a:pt x="648" y="1142"/>
                  </a:lnTo>
                  <a:lnTo>
                    <a:pt x="650" y="1140"/>
                  </a:lnTo>
                  <a:lnTo>
                    <a:pt x="650" y="1140"/>
                  </a:lnTo>
                  <a:lnTo>
                    <a:pt x="666" y="1128"/>
                  </a:lnTo>
                  <a:lnTo>
                    <a:pt x="674" y="1116"/>
                  </a:lnTo>
                  <a:lnTo>
                    <a:pt x="674" y="1116"/>
                  </a:lnTo>
                  <a:lnTo>
                    <a:pt x="690" y="1108"/>
                  </a:lnTo>
                  <a:lnTo>
                    <a:pt x="700" y="1102"/>
                  </a:lnTo>
                  <a:lnTo>
                    <a:pt x="712" y="1098"/>
                  </a:lnTo>
                  <a:lnTo>
                    <a:pt x="706" y="1074"/>
                  </a:lnTo>
                  <a:lnTo>
                    <a:pt x="734" y="1076"/>
                  </a:lnTo>
                  <a:lnTo>
                    <a:pt x="734" y="1076"/>
                  </a:lnTo>
                  <a:lnTo>
                    <a:pt x="734" y="1078"/>
                  </a:lnTo>
                  <a:lnTo>
                    <a:pt x="734" y="1078"/>
                  </a:lnTo>
                  <a:lnTo>
                    <a:pt x="748" y="1084"/>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6" y="1016"/>
                  </a:lnTo>
                  <a:lnTo>
                    <a:pt x="828" y="1010"/>
                  </a:lnTo>
                  <a:lnTo>
                    <a:pt x="834" y="1004"/>
                  </a:lnTo>
                  <a:lnTo>
                    <a:pt x="834" y="1004"/>
                  </a:lnTo>
                  <a:lnTo>
                    <a:pt x="834" y="1004"/>
                  </a:lnTo>
                  <a:lnTo>
                    <a:pt x="836" y="1004"/>
                  </a:lnTo>
                  <a:lnTo>
                    <a:pt x="850" y="1006"/>
                  </a:lnTo>
                  <a:lnTo>
                    <a:pt x="858" y="1002"/>
                  </a:lnTo>
                  <a:lnTo>
                    <a:pt x="860" y="992"/>
                  </a:lnTo>
                  <a:lnTo>
                    <a:pt x="876" y="986"/>
                  </a:lnTo>
                  <a:lnTo>
                    <a:pt x="876" y="986"/>
                  </a:lnTo>
                  <a:lnTo>
                    <a:pt x="878" y="986"/>
                  </a:lnTo>
                  <a:lnTo>
                    <a:pt x="878" y="986"/>
                  </a:lnTo>
                  <a:lnTo>
                    <a:pt x="898" y="988"/>
                  </a:lnTo>
                  <a:lnTo>
                    <a:pt x="914" y="984"/>
                  </a:lnTo>
                  <a:lnTo>
                    <a:pt x="922" y="976"/>
                  </a:lnTo>
                  <a:lnTo>
                    <a:pt x="930" y="962"/>
                  </a:lnTo>
                  <a:lnTo>
                    <a:pt x="918" y="950"/>
                  </a:lnTo>
                  <a:lnTo>
                    <a:pt x="918" y="948"/>
                  </a:lnTo>
                  <a:lnTo>
                    <a:pt x="918" y="948"/>
                  </a:lnTo>
                  <a:lnTo>
                    <a:pt x="914" y="940"/>
                  </a:lnTo>
                  <a:lnTo>
                    <a:pt x="914" y="940"/>
                  </a:lnTo>
                  <a:lnTo>
                    <a:pt x="912" y="924"/>
                  </a:lnTo>
                  <a:lnTo>
                    <a:pt x="912" y="924"/>
                  </a:lnTo>
                  <a:lnTo>
                    <a:pt x="918" y="912"/>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4" y="874"/>
                  </a:lnTo>
                  <a:lnTo>
                    <a:pt x="976" y="890"/>
                  </a:lnTo>
                  <a:lnTo>
                    <a:pt x="986" y="896"/>
                  </a:lnTo>
                  <a:lnTo>
                    <a:pt x="988" y="896"/>
                  </a:lnTo>
                  <a:lnTo>
                    <a:pt x="988" y="896"/>
                  </a:lnTo>
                  <a:lnTo>
                    <a:pt x="988" y="896"/>
                  </a:lnTo>
                  <a:lnTo>
                    <a:pt x="990" y="896"/>
                  </a:lnTo>
                  <a:lnTo>
                    <a:pt x="992" y="896"/>
                  </a:lnTo>
                  <a:lnTo>
                    <a:pt x="1002" y="880"/>
                  </a:lnTo>
                  <a:lnTo>
                    <a:pt x="1006" y="864"/>
                  </a:lnTo>
                  <a:lnTo>
                    <a:pt x="1010" y="864"/>
                  </a:lnTo>
                  <a:lnTo>
                    <a:pt x="1012" y="864"/>
                  </a:lnTo>
                  <a:lnTo>
                    <a:pt x="1034" y="872"/>
                  </a:lnTo>
                  <a:lnTo>
                    <a:pt x="1046" y="864"/>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4" y="796"/>
                  </a:lnTo>
                  <a:lnTo>
                    <a:pt x="1126" y="796"/>
                  </a:lnTo>
                  <a:lnTo>
                    <a:pt x="1134" y="808"/>
                  </a:lnTo>
                  <a:lnTo>
                    <a:pt x="1134" y="808"/>
                  </a:lnTo>
                  <a:lnTo>
                    <a:pt x="1134" y="810"/>
                  </a:lnTo>
                  <a:lnTo>
                    <a:pt x="1134" y="812"/>
                  </a:lnTo>
                  <a:lnTo>
                    <a:pt x="1136" y="828"/>
                  </a:lnTo>
                  <a:lnTo>
                    <a:pt x="1144" y="834"/>
                  </a:lnTo>
                  <a:lnTo>
                    <a:pt x="1154" y="824"/>
                  </a:lnTo>
                  <a:lnTo>
                    <a:pt x="1158" y="828"/>
                  </a:lnTo>
                  <a:lnTo>
                    <a:pt x="1158" y="828"/>
                  </a:lnTo>
                  <a:lnTo>
                    <a:pt x="1162" y="834"/>
                  </a:lnTo>
                  <a:lnTo>
                    <a:pt x="1162" y="840"/>
                  </a:lnTo>
                  <a:lnTo>
                    <a:pt x="1162" y="854"/>
                  </a:lnTo>
                  <a:lnTo>
                    <a:pt x="1158" y="868"/>
                  </a:lnTo>
                  <a:lnTo>
                    <a:pt x="1162" y="876"/>
                  </a:lnTo>
                  <a:lnTo>
                    <a:pt x="1170" y="884"/>
                  </a:lnTo>
                  <a:lnTo>
                    <a:pt x="1202" y="888"/>
                  </a:lnTo>
                  <a:lnTo>
                    <a:pt x="1204" y="890"/>
                  </a:lnTo>
                  <a:lnTo>
                    <a:pt x="1204" y="890"/>
                  </a:lnTo>
                  <a:lnTo>
                    <a:pt x="1206" y="890"/>
                  </a:lnTo>
                  <a:lnTo>
                    <a:pt x="1206" y="890"/>
                  </a:lnTo>
                  <a:lnTo>
                    <a:pt x="1208" y="892"/>
                  </a:lnTo>
                  <a:lnTo>
                    <a:pt x="1218" y="880"/>
                  </a:lnTo>
                  <a:lnTo>
                    <a:pt x="1218" y="880"/>
                  </a:lnTo>
                  <a:lnTo>
                    <a:pt x="1226" y="872"/>
                  </a:lnTo>
                  <a:lnTo>
                    <a:pt x="1222" y="860"/>
                  </a:lnTo>
                  <a:lnTo>
                    <a:pt x="1214" y="808"/>
                  </a:lnTo>
                  <a:lnTo>
                    <a:pt x="1238" y="820"/>
                  </a:lnTo>
                  <a:lnTo>
                    <a:pt x="1238" y="820"/>
                  </a:lnTo>
                  <a:lnTo>
                    <a:pt x="1238" y="820"/>
                  </a:lnTo>
                  <a:lnTo>
                    <a:pt x="1250" y="832"/>
                  </a:lnTo>
                  <a:lnTo>
                    <a:pt x="1256" y="838"/>
                  </a:lnTo>
                  <a:lnTo>
                    <a:pt x="1266" y="832"/>
                  </a:lnTo>
                  <a:lnTo>
                    <a:pt x="1298" y="796"/>
                  </a:lnTo>
                  <a:lnTo>
                    <a:pt x="1298" y="796"/>
                  </a:lnTo>
                  <a:lnTo>
                    <a:pt x="1300" y="796"/>
                  </a:lnTo>
                  <a:lnTo>
                    <a:pt x="1312" y="786"/>
                  </a:lnTo>
                  <a:lnTo>
                    <a:pt x="1326" y="768"/>
                  </a:lnTo>
                  <a:lnTo>
                    <a:pt x="1326" y="766"/>
                  </a:lnTo>
                  <a:lnTo>
                    <a:pt x="1344" y="770"/>
                  </a:lnTo>
                  <a:lnTo>
                    <a:pt x="135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8" y="606"/>
                  </a:lnTo>
                  <a:lnTo>
                    <a:pt x="1314" y="590"/>
                  </a:lnTo>
                  <a:lnTo>
                    <a:pt x="1314" y="588"/>
                  </a:lnTo>
                  <a:lnTo>
                    <a:pt x="1314" y="588"/>
                  </a:lnTo>
                  <a:lnTo>
                    <a:pt x="1314" y="564"/>
                  </a:lnTo>
                  <a:lnTo>
                    <a:pt x="1312" y="550"/>
                  </a:lnTo>
                  <a:lnTo>
                    <a:pt x="1300" y="546"/>
                  </a:lnTo>
                  <a:lnTo>
                    <a:pt x="1300" y="546"/>
                  </a:lnTo>
                  <a:lnTo>
                    <a:pt x="1300" y="546"/>
                  </a:lnTo>
                  <a:lnTo>
                    <a:pt x="1274" y="526"/>
                  </a:lnTo>
                  <a:lnTo>
                    <a:pt x="1276" y="524"/>
                  </a:lnTo>
                  <a:lnTo>
                    <a:pt x="1288" y="510"/>
                  </a:lnTo>
                  <a:lnTo>
                    <a:pt x="1288" y="510"/>
                  </a:lnTo>
                  <a:lnTo>
                    <a:pt x="1288" y="508"/>
                  </a:lnTo>
                  <a:lnTo>
                    <a:pt x="1290" y="508"/>
                  </a:lnTo>
                  <a:lnTo>
                    <a:pt x="1290" y="508"/>
                  </a:lnTo>
                  <a:lnTo>
                    <a:pt x="1302" y="508"/>
                  </a:lnTo>
                  <a:lnTo>
                    <a:pt x="1304"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298" y="402"/>
                  </a:lnTo>
                  <a:lnTo>
                    <a:pt x="1314" y="380"/>
                  </a:lnTo>
                  <a:lnTo>
                    <a:pt x="1314" y="378"/>
                  </a:lnTo>
                  <a:lnTo>
                    <a:pt x="1316" y="378"/>
                  </a:lnTo>
                  <a:lnTo>
                    <a:pt x="1316" y="376"/>
                  </a:lnTo>
                  <a:lnTo>
                    <a:pt x="1318" y="376"/>
                  </a:lnTo>
                  <a:lnTo>
                    <a:pt x="1324" y="376"/>
                  </a:lnTo>
                  <a:lnTo>
                    <a:pt x="1334" y="368"/>
                  </a:lnTo>
                  <a:lnTo>
                    <a:pt x="1344" y="336"/>
                  </a:lnTo>
                  <a:lnTo>
                    <a:pt x="1344" y="336"/>
                  </a:lnTo>
                  <a:lnTo>
                    <a:pt x="1344" y="336"/>
                  </a:lnTo>
                  <a:lnTo>
                    <a:pt x="1358" y="322"/>
                  </a:lnTo>
                  <a:lnTo>
                    <a:pt x="1358" y="320"/>
                  </a:lnTo>
                  <a:lnTo>
                    <a:pt x="1358" y="320"/>
                  </a:lnTo>
                  <a:lnTo>
                    <a:pt x="1358" y="320"/>
                  </a:lnTo>
                  <a:lnTo>
                    <a:pt x="1374" y="316"/>
                  </a:lnTo>
                  <a:lnTo>
                    <a:pt x="1374" y="318"/>
                  </a:lnTo>
                  <a:lnTo>
                    <a:pt x="1382" y="326"/>
                  </a:lnTo>
                  <a:lnTo>
                    <a:pt x="1386" y="328"/>
                  </a:lnTo>
                  <a:lnTo>
                    <a:pt x="1392" y="302"/>
                  </a:lnTo>
                  <a:lnTo>
                    <a:pt x="1386" y="284"/>
                  </a:lnTo>
                  <a:lnTo>
                    <a:pt x="1386" y="284"/>
                  </a:lnTo>
                  <a:lnTo>
                    <a:pt x="1386" y="282"/>
                  </a:lnTo>
                  <a:lnTo>
                    <a:pt x="1388" y="262"/>
                  </a:lnTo>
                  <a:lnTo>
                    <a:pt x="1388" y="260"/>
                  </a:lnTo>
                  <a:lnTo>
                    <a:pt x="1398" y="250"/>
                  </a:lnTo>
                  <a:lnTo>
                    <a:pt x="1404" y="240"/>
                  </a:lnTo>
                  <a:lnTo>
                    <a:pt x="1404" y="230"/>
                  </a:lnTo>
                  <a:lnTo>
                    <a:pt x="1404" y="230"/>
                  </a:lnTo>
                  <a:lnTo>
                    <a:pt x="1402" y="220"/>
                  </a:lnTo>
                  <a:lnTo>
                    <a:pt x="1398" y="204"/>
                  </a:lnTo>
                  <a:lnTo>
                    <a:pt x="1398" y="204"/>
                  </a:lnTo>
                  <a:lnTo>
                    <a:pt x="1398" y="204"/>
                  </a:lnTo>
                  <a:lnTo>
                    <a:pt x="1398" y="186"/>
                  </a:lnTo>
                  <a:lnTo>
                    <a:pt x="1398" y="184"/>
                  </a:lnTo>
                  <a:lnTo>
                    <a:pt x="1402" y="168"/>
                  </a:lnTo>
                  <a:lnTo>
                    <a:pt x="1402" y="168"/>
                  </a:lnTo>
                  <a:lnTo>
                    <a:pt x="1398" y="158"/>
                  </a:lnTo>
                  <a:lnTo>
                    <a:pt x="1396" y="152"/>
                  </a:lnTo>
                  <a:lnTo>
                    <a:pt x="1398" y="12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 name="Freeform 6"/>
            <p:cNvSpPr/>
            <p:nvPr/>
          </p:nvSpPr>
          <p:spPr bwMode="auto">
            <a:xfrm>
              <a:off x="2460625" y="2777444"/>
              <a:ext cx="1447800" cy="1225550"/>
            </a:xfrm>
            <a:custGeom>
              <a:avLst/>
              <a:gdLst>
                <a:gd name="T0" fmla="*/ 536 w 912"/>
                <a:gd name="T1" fmla="*/ 308 h 772"/>
                <a:gd name="T2" fmla="*/ 516 w 912"/>
                <a:gd name="T3" fmla="*/ 320 h 772"/>
                <a:gd name="T4" fmla="*/ 456 w 912"/>
                <a:gd name="T5" fmla="*/ 264 h 772"/>
                <a:gd name="T6" fmla="*/ 424 w 912"/>
                <a:gd name="T7" fmla="*/ 242 h 772"/>
                <a:gd name="T8" fmla="*/ 390 w 912"/>
                <a:gd name="T9" fmla="*/ 204 h 772"/>
                <a:gd name="T10" fmla="*/ 396 w 912"/>
                <a:gd name="T11" fmla="*/ 156 h 772"/>
                <a:gd name="T12" fmla="*/ 334 w 912"/>
                <a:gd name="T13" fmla="*/ 178 h 772"/>
                <a:gd name="T14" fmla="*/ 304 w 912"/>
                <a:gd name="T15" fmla="*/ 142 h 772"/>
                <a:gd name="T16" fmla="*/ 276 w 912"/>
                <a:gd name="T17" fmla="*/ 48 h 772"/>
                <a:gd name="T18" fmla="*/ 256 w 912"/>
                <a:gd name="T19" fmla="*/ 14 h 772"/>
                <a:gd name="T20" fmla="*/ 210 w 912"/>
                <a:gd name="T21" fmla="*/ 56 h 772"/>
                <a:gd name="T22" fmla="*/ 168 w 912"/>
                <a:gd name="T23" fmla="*/ 70 h 772"/>
                <a:gd name="T24" fmla="*/ 108 w 912"/>
                <a:gd name="T25" fmla="*/ 86 h 772"/>
                <a:gd name="T26" fmla="*/ 60 w 912"/>
                <a:gd name="T27" fmla="*/ 132 h 772"/>
                <a:gd name="T28" fmla="*/ 8 w 912"/>
                <a:gd name="T29" fmla="*/ 158 h 772"/>
                <a:gd name="T30" fmla="*/ 40 w 912"/>
                <a:gd name="T31" fmla="*/ 236 h 772"/>
                <a:gd name="T32" fmla="*/ 112 w 912"/>
                <a:gd name="T33" fmla="*/ 254 h 772"/>
                <a:gd name="T34" fmla="*/ 220 w 912"/>
                <a:gd name="T35" fmla="*/ 278 h 772"/>
                <a:gd name="T36" fmla="*/ 302 w 912"/>
                <a:gd name="T37" fmla="*/ 284 h 772"/>
                <a:gd name="T38" fmla="*/ 372 w 912"/>
                <a:gd name="T39" fmla="*/ 312 h 772"/>
                <a:gd name="T40" fmla="*/ 430 w 912"/>
                <a:gd name="T41" fmla="*/ 336 h 772"/>
                <a:gd name="T42" fmla="*/ 524 w 912"/>
                <a:gd name="T43" fmla="*/ 406 h 772"/>
                <a:gd name="T44" fmla="*/ 560 w 912"/>
                <a:gd name="T45" fmla="*/ 494 h 772"/>
                <a:gd name="T46" fmla="*/ 528 w 912"/>
                <a:gd name="T47" fmla="*/ 598 h 772"/>
                <a:gd name="T48" fmla="*/ 508 w 912"/>
                <a:gd name="T49" fmla="*/ 630 h 772"/>
                <a:gd name="T50" fmla="*/ 488 w 912"/>
                <a:gd name="T51" fmla="*/ 658 h 772"/>
                <a:gd name="T52" fmla="*/ 498 w 912"/>
                <a:gd name="T53" fmla="*/ 706 h 772"/>
                <a:gd name="T54" fmla="*/ 524 w 912"/>
                <a:gd name="T55" fmla="*/ 696 h 772"/>
                <a:gd name="T56" fmla="*/ 528 w 912"/>
                <a:gd name="T57" fmla="*/ 668 h 772"/>
                <a:gd name="T58" fmla="*/ 554 w 912"/>
                <a:gd name="T59" fmla="*/ 642 h 772"/>
                <a:gd name="T60" fmla="*/ 596 w 912"/>
                <a:gd name="T61" fmla="*/ 684 h 772"/>
                <a:gd name="T62" fmla="*/ 666 w 912"/>
                <a:gd name="T63" fmla="*/ 724 h 772"/>
                <a:gd name="T64" fmla="*/ 670 w 912"/>
                <a:gd name="T65" fmla="*/ 760 h 772"/>
                <a:gd name="T66" fmla="*/ 730 w 912"/>
                <a:gd name="T67" fmla="*/ 744 h 772"/>
                <a:gd name="T68" fmla="*/ 728 w 912"/>
                <a:gd name="T69" fmla="*/ 712 h 772"/>
                <a:gd name="T70" fmla="*/ 780 w 912"/>
                <a:gd name="T71" fmla="*/ 688 h 772"/>
                <a:gd name="T72" fmla="*/ 766 w 912"/>
                <a:gd name="T73" fmla="*/ 626 h 772"/>
                <a:gd name="T74" fmla="*/ 796 w 912"/>
                <a:gd name="T75" fmla="*/ 580 h 772"/>
                <a:gd name="T76" fmla="*/ 838 w 912"/>
                <a:gd name="T77" fmla="*/ 586 h 772"/>
                <a:gd name="T78" fmla="*/ 876 w 912"/>
                <a:gd name="T79" fmla="*/ 556 h 772"/>
                <a:gd name="T80" fmla="*/ 906 w 912"/>
                <a:gd name="T81" fmla="*/ 512 h 772"/>
                <a:gd name="T82" fmla="*/ 868 w 912"/>
                <a:gd name="T83" fmla="*/ 472 h 772"/>
                <a:gd name="T84" fmla="*/ 810 w 912"/>
                <a:gd name="T85" fmla="*/ 436 h 772"/>
                <a:gd name="T86" fmla="*/ 808 w 912"/>
                <a:gd name="T87" fmla="*/ 496 h 772"/>
                <a:gd name="T88" fmla="*/ 812 w 912"/>
                <a:gd name="T89" fmla="*/ 538 h 772"/>
                <a:gd name="T90" fmla="*/ 792 w 912"/>
                <a:gd name="T91" fmla="*/ 544 h 772"/>
                <a:gd name="T92" fmla="*/ 776 w 912"/>
                <a:gd name="T93" fmla="*/ 580 h 772"/>
                <a:gd name="T94" fmla="*/ 746 w 912"/>
                <a:gd name="T95" fmla="*/ 566 h 772"/>
                <a:gd name="T96" fmla="*/ 712 w 912"/>
                <a:gd name="T97" fmla="*/ 538 h 772"/>
                <a:gd name="T98" fmla="*/ 716 w 912"/>
                <a:gd name="T99" fmla="*/ 506 h 772"/>
                <a:gd name="T100" fmla="*/ 688 w 912"/>
                <a:gd name="T101" fmla="*/ 434 h 772"/>
                <a:gd name="T102" fmla="*/ 624 w 912"/>
                <a:gd name="T103" fmla="*/ 402 h 772"/>
                <a:gd name="T104" fmla="*/ 598 w 912"/>
                <a:gd name="T105" fmla="*/ 376 h 772"/>
                <a:gd name="T106" fmla="*/ 604 w 912"/>
                <a:gd name="T107" fmla="*/ 324 h 772"/>
                <a:gd name="T108" fmla="*/ 648 w 912"/>
                <a:gd name="T109" fmla="*/ 276 h 772"/>
                <a:gd name="T110" fmla="*/ 592 w 912"/>
                <a:gd name="T111" fmla="*/ 28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2" h="772">
                  <a:moveTo>
                    <a:pt x="542" y="280"/>
                  </a:moveTo>
                  <a:lnTo>
                    <a:pt x="530" y="280"/>
                  </a:lnTo>
                  <a:lnTo>
                    <a:pt x="526" y="288"/>
                  </a:lnTo>
                  <a:lnTo>
                    <a:pt x="532" y="296"/>
                  </a:lnTo>
                  <a:lnTo>
                    <a:pt x="532" y="296"/>
                  </a:lnTo>
                  <a:lnTo>
                    <a:pt x="532" y="296"/>
                  </a:lnTo>
                  <a:lnTo>
                    <a:pt x="536" y="308"/>
                  </a:lnTo>
                  <a:lnTo>
                    <a:pt x="536" y="308"/>
                  </a:lnTo>
                  <a:lnTo>
                    <a:pt x="536" y="310"/>
                  </a:lnTo>
                  <a:lnTo>
                    <a:pt x="536" y="312"/>
                  </a:lnTo>
                  <a:lnTo>
                    <a:pt x="518" y="320"/>
                  </a:lnTo>
                  <a:lnTo>
                    <a:pt x="516" y="320"/>
                  </a:lnTo>
                  <a:lnTo>
                    <a:pt x="516" y="320"/>
                  </a:lnTo>
                  <a:lnTo>
                    <a:pt x="516" y="320"/>
                  </a:lnTo>
                  <a:lnTo>
                    <a:pt x="516" y="320"/>
                  </a:lnTo>
                  <a:lnTo>
                    <a:pt x="516" y="320"/>
                  </a:lnTo>
                  <a:lnTo>
                    <a:pt x="506" y="320"/>
                  </a:lnTo>
                  <a:lnTo>
                    <a:pt x="500" y="316"/>
                  </a:lnTo>
                  <a:lnTo>
                    <a:pt x="494" y="314"/>
                  </a:lnTo>
                  <a:lnTo>
                    <a:pt x="492" y="310"/>
                  </a:lnTo>
                  <a:lnTo>
                    <a:pt x="488" y="300"/>
                  </a:lnTo>
                  <a:lnTo>
                    <a:pt x="464" y="296"/>
                  </a:lnTo>
                  <a:lnTo>
                    <a:pt x="456" y="264"/>
                  </a:lnTo>
                  <a:lnTo>
                    <a:pt x="456" y="264"/>
                  </a:lnTo>
                  <a:lnTo>
                    <a:pt x="450" y="262"/>
                  </a:lnTo>
                  <a:lnTo>
                    <a:pt x="446" y="258"/>
                  </a:lnTo>
                  <a:lnTo>
                    <a:pt x="444" y="256"/>
                  </a:lnTo>
                  <a:lnTo>
                    <a:pt x="444" y="256"/>
                  </a:lnTo>
                  <a:lnTo>
                    <a:pt x="440" y="250"/>
                  </a:lnTo>
                  <a:lnTo>
                    <a:pt x="432" y="248"/>
                  </a:lnTo>
                  <a:lnTo>
                    <a:pt x="432" y="248"/>
                  </a:lnTo>
                  <a:lnTo>
                    <a:pt x="424" y="242"/>
                  </a:lnTo>
                  <a:lnTo>
                    <a:pt x="416" y="232"/>
                  </a:lnTo>
                  <a:lnTo>
                    <a:pt x="406" y="228"/>
                  </a:lnTo>
                  <a:lnTo>
                    <a:pt x="406" y="228"/>
                  </a:lnTo>
                  <a:lnTo>
                    <a:pt x="406" y="228"/>
                  </a:lnTo>
                  <a:lnTo>
                    <a:pt x="406" y="228"/>
                  </a:lnTo>
                  <a:lnTo>
                    <a:pt x="392" y="214"/>
                  </a:lnTo>
                  <a:lnTo>
                    <a:pt x="392" y="214"/>
                  </a:lnTo>
                  <a:lnTo>
                    <a:pt x="390" y="204"/>
                  </a:lnTo>
                  <a:lnTo>
                    <a:pt x="390" y="202"/>
                  </a:lnTo>
                  <a:lnTo>
                    <a:pt x="416" y="168"/>
                  </a:lnTo>
                  <a:lnTo>
                    <a:pt x="416" y="168"/>
                  </a:lnTo>
                  <a:lnTo>
                    <a:pt x="416" y="164"/>
                  </a:lnTo>
                  <a:lnTo>
                    <a:pt x="416" y="162"/>
                  </a:lnTo>
                  <a:lnTo>
                    <a:pt x="412" y="152"/>
                  </a:lnTo>
                  <a:lnTo>
                    <a:pt x="398" y="156"/>
                  </a:lnTo>
                  <a:lnTo>
                    <a:pt x="396" y="156"/>
                  </a:lnTo>
                  <a:lnTo>
                    <a:pt x="396" y="158"/>
                  </a:lnTo>
                  <a:lnTo>
                    <a:pt x="396" y="158"/>
                  </a:lnTo>
                  <a:lnTo>
                    <a:pt x="360" y="160"/>
                  </a:lnTo>
                  <a:lnTo>
                    <a:pt x="348" y="164"/>
                  </a:lnTo>
                  <a:lnTo>
                    <a:pt x="342" y="168"/>
                  </a:lnTo>
                  <a:lnTo>
                    <a:pt x="340" y="172"/>
                  </a:lnTo>
                  <a:lnTo>
                    <a:pt x="340" y="172"/>
                  </a:lnTo>
                  <a:lnTo>
                    <a:pt x="334" y="178"/>
                  </a:lnTo>
                  <a:lnTo>
                    <a:pt x="330" y="178"/>
                  </a:lnTo>
                  <a:lnTo>
                    <a:pt x="324" y="178"/>
                  </a:lnTo>
                  <a:lnTo>
                    <a:pt x="324" y="178"/>
                  </a:lnTo>
                  <a:lnTo>
                    <a:pt x="324" y="176"/>
                  </a:lnTo>
                  <a:lnTo>
                    <a:pt x="312" y="168"/>
                  </a:lnTo>
                  <a:lnTo>
                    <a:pt x="312" y="148"/>
                  </a:lnTo>
                  <a:lnTo>
                    <a:pt x="312" y="148"/>
                  </a:lnTo>
                  <a:lnTo>
                    <a:pt x="304" y="142"/>
                  </a:lnTo>
                  <a:lnTo>
                    <a:pt x="300" y="134"/>
                  </a:lnTo>
                  <a:lnTo>
                    <a:pt x="296" y="116"/>
                  </a:lnTo>
                  <a:lnTo>
                    <a:pt x="288" y="108"/>
                  </a:lnTo>
                  <a:lnTo>
                    <a:pt x="280" y="100"/>
                  </a:lnTo>
                  <a:lnTo>
                    <a:pt x="276" y="98"/>
                  </a:lnTo>
                  <a:lnTo>
                    <a:pt x="290" y="80"/>
                  </a:lnTo>
                  <a:lnTo>
                    <a:pt x="292" y="68"/>
                  </a:lnTo>
                  <a:lnTo>
                    <a:pt x="276" y="48"/>
                  </a:lnTo>
                  <a:lnTo>
                    <a:pt x="276" y="48"/>
                  </a:lnTo>
                  <a:lnTo>
                    <a:pt x="276" y="48"/>
                  </a:lnTo>
                  <a:lnTo>
                    <a:pt x="268" y="32"/>
                  </a:lnTo>
                  <a:lnTo>
                    <a:pt x="268" y="32"/>
                  </a:lnTo>
                  <a:lnTo>
                    <a:pt x="268" y="32"/>
                  </a:lnTo>
                  <a:lnTo>
                    <a:pt x="268" y="24"/>
                  </a:lnTo>
                  <a:lnTo>
                    <a:pt x="256" y="16"/>
                  </a:lnTo>
                  <a:lnTo>
                    <a:pt x="256" y="14"/>
                  </a:lnTo>
                  <a:lnTo>
                    <a:pt x="256" y="14"/>
                  </a:lnTo>
                  <a:lnTo>
                    <a:pt x="256" y="14"/>
                  </a:lnTo>
                  <a:lnTo>
                    <a:pt x="246" y="2"/>
                  </a:lnTo>
                  <a:lnTo>
                    <a:pt x="232" y="0"/>
                  </a:lnTo>
                  <a:lnTo>
                    <a:pt x="216" y="4"/>
                  </a:lnTo>
                  <a:lnTo>
                    <a:pt x="212" y="8"/>
                  </a:lnTo>
                  <a:lnTo>
                    <a:pt x="210" y="30"/>
                  </a:lnTo>
                  <a:lnTo>
                    <a:pt x="210" y="56"/>
                  </a:lnTo>
                  <a:lnTo>
                    <a:pt x="208" y="56"/>
                  </a:lnTo>
                  <a:lnTo>
                    <a:pt x="192" y="62"/>
                  </a:lnTo>
                  <a:lnTo>
                    <a:pt x="192" y="62"/>
                  </a:lnTo>
                  <a:lnTo>
                    <a:pt x="192" y="62"/>
                  </a:lnTo>
                  <a:lnTo>
                    <a:pt x="192" y="62"/>
                  </a:lnTo>
                  <a:lnTo>
                    <a:pt x="178" y="64"/>
                  </a:lnTo>
                  <a:lnTo>
                    <a:pt x="178" y="64"/>
                  </a:lnTo>
                  <a:lnTo>
                    <a:pt x="168" y="70"/>
                  </a:lnTo>
                  <a:lnTo>
                    <a:pt x="154" y="74"/>
                  </a:lnTo>
                  <a:lnTo>
                    <a:pt x="152" y="76"/>
                  </a:lnTo>
                  <a:lnTo>
                    <a:pt x="152" y="76"/>
                  </a:lnTo>
                  <a:lnTo>
                    <a:pt x="152" y="76"/>
                  </a:lnTo>
                  <a:lnTo>
                    <a:pt x="124" y="68"/>
                  </a:lnTo>
                  <a:lnTo>
                    <a:pt x="114" y="80"/>
                  </a:lnTo>
                  <a:lnTo>
                    <a:pt x="114" y="80"/>
                  </a:lnTo>
                  <a:lnTo>
                    <a:pt x="108" y="86"/>
                  </a:lnTo>
                  <a:lnTo>
                    <a:pt x="98" y="88"/>
                  </a:lnTo>
                  <a:lnTo>
                    <a:pt x="82" y="102"/>
                  </a:lnTo>
                  <a:lnTo>
                    <a:pt x="72" y="116"/>
                  </a:lnTo>
                  <a:lnTo>
                    <a:pt x="72" y="116"/>
                  </a:lnTo>
                  <a:lnTo>
                    <a:pt x="72" y="118"/>
                  </a:lnTo>
                  <a:lnTo>
                    <a:pt x="72" y="118"/>
                  </a:lnTo>
                  <a:lnTo>
                    <a:pt x="66" y="128"/>
                  </a:lnTo>
                  <a:lnTo>
                    <a:pt x="60" y="132"/>
                  </a:lnTo>
                  <a:lnTo>
                    <a:pt x="50" y="144"/>
                  </a:lnTo>
                  <a:lnTo>
                    <a:pt x="50" y="146"/>
                  </a:lnTo>
                  <a:lnTo>
                    <a:pt x="50" y="146"/>
                  </a:lnTo>
                  <a:lnTo>
                    <a:pt x="44" y="150"/>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72" y="312"/>
                  </a:lnTo>
                  <a:lnTo>
                    <a:pt x="380" y="320"/>
                  </a:lnTo>
                  <a:lnTo>
                    <a:pt x="388" y="330"/>
                  </a:lnTo>
                  <a:lnTo>
                    <a:pt x="398" y="340"/>
                  </a:lnTo>
                  <a:lnTo>
                    <a:pt x="404" y="338"/>
                  </a:lnTo>
                  <a:lnTo>
                    <a:pt x="412" y="324"/>
                  </a:lnTo>
                  <a:lnTo>
                    <a:pt x="430" y="336"/>
                  </a:lnTo>
                  <a:lnTo>
                    <a:pt x="430" y="336"/>
                  </a:lnTo>
                  <a:lnTo>
                    <a:pt x="432" y="336"/>
                  </a:lnTo>
                  <a:lnTo>
                    <a:pt x="432" y="336"/>
                  </a:lnTo>
                  <a:lnTo>
                    <a:pt x="444" y="352"/>
                  </a:lnTo>
                  <a:lnTo>
                    <a:pt x="480" y="380"/>
                  </a:lnTo>
                  <a:lnTo>
                    <a:pt x="480" y="380"/>
                  </a:lnTo>
                  <a:lnTo>
                    <a:pt x="492" y="392"/>
                  </a:lnTo>
                  <a:lnTo>
                    <a:pt x="522" y="382"/>
                  </a:lnTo>
                  <a:lnTo>
                    <a:pt x="524" y="406"/>
                  </a:lnTo>
                  <a:lnTo>
                    <a:pt x="538" y="420"/>
                  </a:lnTo>
                  <a:lnTo>
                    <a:pt x="538" y="420"/>
                  </a:lnTo>
                  <a:lnTo>
                    <a:pt x="538" y="420"/>
                  </a:lnTo>
                  <a:lnTo>
                    <a:pt x="548" y="436"/>
                  </a:lnTo>
                  <a:lnTo>
                    <a:pt x="548" y="438"/>
                  </a:lnTo>
                  <a:lnTo>
                    <a:pt x="548" y="438"/>
                  </a:lnTo>
                  <a:lnTo>
                    <a:pt x="548" y="440"/>
                  </a:lnTo>
                  <a:lnTo>
                    <a:pt x="560" y="494"/>
                  </a:lnTo>
                  <a:lnTo>
                    <a:pt x="572" y="516"/>
                  </a:lnTo>
                  <a:lnTo>
                    <a:pt x="556" y="558"/>
                  </a:lnTo>
                  <a:lnTo>
                    <a:pt x="556" y="560"/>
                  </a:lnTo>
                  <a:lnTo>
                    <a:pt x="544" y="564"/>
                  </a:lnTo>
                  <a:lnTo>
                    <a:pt x="544" y="576"/>
                  </a:lnTo>
                  <a:lnTo>
                    <a:pt x="542" y="576"/>
                  </a:lnTo>
                  <a:lnTo>
                    <a:pt x="528" y="598"/>
                  </a:lnTo>
                  <a:lnTo>
                    <a:pt x="528" y="598"/>
                  </a:lnTo>
                  <a:lnTo>
                    <a:pt x="508" y="600"/>
                  </a:lnTo>
                  <a:lnTo>
                    <a:pt x="488" y="616"/>
                  </a:lnTo>
                  <a:lnTo>
                    <a:pt x="488" y="616"/>
                  </a:lnTo>
                  <a:lnTo>
                    <a:pt x="494" y="620"/>
                  </a:lnTo>
                  <a:lnTo>
                    <a:pt x="500" y="622"/>
                  </a:lnTo>
                  <a:lnTo>
                    <a:pt x="500" y="622"/>
                  </a:lnTo>
                  <a:lnTo>
                    <a:pt x="504" y="626"/>
                  </a:lnTo>
                  <a:lnTo>
                    <a:pt x="508" y="630"/>
                  </a:lnTo>
                  <a:lnTo>
                    <a:pt x="508" y="634"/>
                  </a:lnTo>
                  <a:lnTo>
                    <a:pt x="504" y="642"/>
                  </a:lnTo>
                  <a:lnTo>
                    <a:pt x="504" y="644"/>
                  </a:lnTo>
                  <a:lnTo>
                    <a:pt x="492" y="656"/>
                  </a:lnTo>
                  <a:lnTo>
                    <a:pt x="490" y="656"/>
                  </a:lnTo>
                  <a:lnTo>
                    <a:pt x="490" y="658"/>
                  </a:lnTo>
                  <a:lnTo>
                    <a:pt x="488" y="658"/>
                  </a:lnTo>
                  <a:lnTo>
                    <a:pt x="488" y="658"/>
                  </a:lnTo>
                  <a:lnTo>
                    <a:pt x="450" y="652"/>
                  </a:lnTo>
                  <a:lnTo>
                    <a:pt x="448" y="666"/>
                  </a:lnTo>
                  <a:lnTo>
                    <a:pt x="452" y="696"/>
                  </a:lnTo>
                  <a:lnTo>
                    <a:pt x="484" y="708"/>
                  </a:lnTo>
                  <a:lnTo>
                    <a:pt x="484" y="710"/>
                  </a:lnTo>
                  <a:lnTo>
                    <a:pt x="484" y="710"/>
                  </a:lnTo>
                  <a:lnTo>
                    <a:pt x="496" y="706"/>
                  </a:lnTo>
                  <a:lnTo>
                    <a:pt x="498" y="706"/>
                  </a:lnTo>
                  <a:lnTo>
                    <a:pt x="500" y="704"/>
                  </a:lnTo>
                  <a:lnTo>
                    <a:pt x="500" y="706"/>
                  </a:lnTo>
                  <a:lnTo>
                    <a:pt x="500" y="706"/>
                  </a:lnTo>
                  <a:lnTo>
                    <a:pt x="510" y="712"/>
                  </a:lnTo>
                  <a:lnTo>
                    <a:pt x="524" y="712"/>
                  </a:lnTo>
                  <a:lnTo>
                    <a:pt x="528" y="710"/>
                  </a:lnTo>
                  <a:lnTo>
                    <a:pt x="524" y="696"/>
                  </a:lnTo>
                  <a:lnTo>
                    <a:pt x="524" y="696"/>
                  </a:lnTo>
                  <a:lnTo>
                    <a:pt x="524" y="696"/>
                  </a:lnTo>
                  <a:lnTo>
                    <a:pt x="520" y="680"/>
                  </a:lnTo>
                  <a:lnTo>
                    <a:pt x="520" y="678"/>
                  </a:lnTo>
                  <a:lnTo>
                    <a:pt x="520" y="676"/>
                  </a:lnTo>
                  <a:lnTo>
                    <a:pt x="520" y="676"/>
                  </a:lnTo>
                  <a:lnTo>
                    <a:pt x="520" y="676"/>
                  </a:lnTo>
                  <a:lnTo>
                    <a:pt x="526" y="670"/>
                  </a:lnTo>
                  <a:lnTo>
                    <a:pt x="528" y="668"/>
                  </a:lnTo>
                  <a:lnTo>
                    <a:pt x="528" y="668"/>
                  </a:lnTo>
                  <a:lnTo>
                    <a:pt x="528" y="668"/>
                  </a:lnTo>
                  <a:lnTo>
                    <a:pt x="536" y="656"/>
                  </a:lnTo>
                  <a:lnTo>
                    <a:pt x="538" y="654"/>
                  </a:lnTo>
                  <a:lnTo>
                    <a:pt x="552" y="644"/>
                  </a:lnTo>
                  <a:lnTo>
                    <a:pt x="552" y="644"/>
                  </a:lnTo>
                  <a:lnTo>
                    <a:pt x="552" y="642"/>
                  </a:lnTo>
                  <a:lnTo>
                    <a:pt x="554" y="642"/>
                  </a:lnTo>
                  <a:lnTo>
                    <a:pt x="554" y="642"/>
                  </a:lnTo>
                  <a:lnTo>
                    <a:pt x="572" y="640"/>
                  </a:lnTo>
                  <a:lnTo>
                    <a:pt x="572" y="644"/>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4"/>
                  </a:lnTo>
                  <a:lnTo>
                    <a:pt x="668" y="726"/>
                  </a:lnTo>
                  <a:lnTo>
                    <a:pt x="668" y="732"/>
                  </a:lnTo>
                  <a:lnTo>
                    <a:pt x="668" y="740"/>
                  </a:lnTo>
                  <a:lnTo>
                    <a:pt x="664" y="756"/>
                  </a:lnTo>
                  <a:lnTo>
                    <a:pt x="670" y="760"/>
                  </a:lnTo>
                  <a:lnTo>
                    <a:pt x="670" y="760"/>
                  </a:lnTo>
                  <a:lnTo>
                    <a:pt x="678" y="760"/>
                  </a:lnTo>
                  <a:lnTo>
                    <a:pt x="684" y="762"/>
                  </a:lnTo>
                  <a:lnTo>
                    <a:pt x="688" y="764"/>
                  </a:lnTo>
                  <a:lnTo>
                    <a:pt x="706" y="772"/>
                  </a:lnTo>
                  <a:lnTo>
                    <a:pt x="716" y="764"/>
                  </a:lnTo>
                  <a:lnTo>
                    <a:pt x="728" y="750"/>
                  </a:lnTo>
                  <a:lnTo>
                    <a:pt x="730" y="744"/>
                  </a:lnTo>
                  <a:lnTo>
                    <a:pt x="730" y="744"/>
                  </a:lnTo>
                  <a:lnTo>
                    <a:pt x="732" y="742"/>
                  </a:lnTo>
                  <a:lnTo>
                    <a:pt x="734" y="740"/>
                  </a:lnTo>
                  <a:lnTo>
                    <a:pt x="734" y="740"/>
                  </a:lnTo>
                  <a:lnTo>
                    <a:pt x="730" y="722"/>
                  </a:lnTo>
                  <a:lnTo>
                    <a:pt x="728" y="714"/>
                  </a:lnTo>
                  <a:lnTo>
                    <a:pt x="728" y="712"/>
                  </a:lnTo>
                  <a:lnTo>
                    <a:pt x="728" y="712"/>
                  </a:lnTo>
                  <a:lnTo>
                    <a:pt x="728" y="712"/>
                  </a:lnTo>
                  <a:lnTo>
                    <a:pt x="728" y="710"/>
                  </a:lnTo>
                  <a:lnTo>
                    <a:pt x="736" y="700"/>
                  </a:lnTo>
                  <a:lnTo>
                    <a:pt x="736" y="700"/>
                  </a:lnTo>
                  <a:lnTo>
                    <a:pt x="736" y="700"/>
                  </a:lnTo>
                  <a:lnTo>
                    <a:pt x="748" y="690"/>
                  </a:lnTo>
                  <a:lnTo>
                    <a:pt x="750" y="690"/>
                  </a:lnTo>
                  <a:lnTo>
                    <a:pt x="776" y="690"/>
                  </a:lnTo>
                  <a:lnTo>
                    <a:pt x="780" y="688"/>
                  </a:lnTo>
                  <a:lnTo>
                    <a:pt x="780" y="676"/>
                  </a:lnTo>
                  <a:lnTo>
                    <a:pt x="776" y="664"/>
                  </a:lnTo>
                  <a:lnTo>
                    <a:pt x="766" y="648"/>
                  </a:lnTo>
                  <a:lnTo>
                    <a:pt x="766" y="648"/>
                  </a:lnTo>
                  <a:lnTo>
                    <a:pt x="766" y="648"/>
                  </a:lnTo>
                  <a:lnTo>
                    <a:pt x="766" y="628"/>
                  </a:lnTo>
                  <a:lnTo>
                    <a:pt x="766" y="626"/>
                  </a:lnTo>
                  <a:lnTo>
                    <a:pt x="766" y="626"/>
                  </a:lnTo>
                  <a:lnTo>
                    <a:pt x="770" y="614"/>
                  </a:lnTo>
                  <a:lnTo>
                    <a:pt x="770" y="614"/>
                  </a:lnTo>
                  <a:lnTo>
                    <a:pt x="772" y="614"/>
                  </a:lnTo>
                  <a:lnTo>
                    <a:pt x="772" y="614"/>
                  </a:lnTo>
                  <a:lnTo>
                    <a:pt x="792" y="582"/>
                  </a:lnTo>
                  <a:lnTo>
                    <a:pt x="794" y="582"/>
                  </a:lnTo>
                  <a:lnTo>
                    <a:pt x="794" y="582"/>
                  </a:lnTo>
                  <a:lnTo>
                    <a:pt x="796" y="580"/>
                  </a:lnTo>
                  <a:lnTo>
                    <a:pt x="800" y="580"/>
                  </a:lnTo>
                  <a:lnTo>
                    <a:pt x="808" y="582"/>
                  </a:lnTo>
                  <a:lnTo>
                    <a:pt x="828" y="592"/>
                  </a:lnTo>
                  <a:lnTo>
                    <a:pt x="840" y="596"/>
                  </a:lnTo>
                  <a:lnTo>
                    <a:pt x="840" y="590"/>
                  </a:lnTo>
                  <a:lnTo>
                    <a:pt x="838" y="588"/>
                  </a:lnTo>
                  <a:lnTo>
                    <a:pt x="838" y="586"/>
                  </a:lnTo>
                  <a:lnTo>
                    <a:pt x="838" y="586"/>
                  </a:lnTo>
                  <a:lnTo>
                    <a:pt x="840" y="580"/>
                  </a:lnTo>
                  <a:lnTo>
                    <a:pt x="846" y="572"/>
                  </a:lnTo>
                  <a:lnTo>
                    <a:pt x="860" y="562"/>
                  </a:lnTo>
                  <a:lnTo>
                    <a:pt x="860" y="562"/>
                  </a:lnTo>
                  <a:lnTo>
                    <a:pt x="860" y="562"/>
                  </a:lnTo>
                  <a:lnTo>
                    <a:pt x="860" y="560"/>
                  </a:lnTo>
                  <a:lnTo>
                    <a:pt x="860" y="560"/>
                  </a:lnTo>
                  <a:lnTo>
                    <a:pt x="876" y="556"/>
                  </a:lnTo>
                  <a:lnTo>
                    <a:pt x="890" y="556"/>
                  </a:lnTo>
                  <a:lnTo>
                    <a:pt x="892" y="556"/>
                  </a:lnTo>
                  <a:lnTo>
                    <a:pt x="892" y="556"/>
                  </a:lnTo>
                  <a:lnTo>
                    <a:pt x="900" y="556"/>
                  </a:lnTo>
                  <a:lnTo>
                    <a:pt x="904" y="536"/>
                  </a:lnTo>
                  <a:lnTo>
                    <a:pt x="904" y="524"/>
                  </a:lnTo>
                  <a:lnTo>
                    <a:pt x="904" y="524"/>
                  </a:lnTo>
                  <a:lnTo>
                    <a:pt x="906" y="512"/>
                  </a:lnTo>
                  <a:lnTo>
                    <a:pt x="906" y="510"/>
                  </a:lnTo>
                  <a:lnTo>
                    <a:pt x="908" y="508"/>
                  </a:lnTo>
                  <a:lnTo>
                    <a:pt x="912" y="496"/>
                  </a:lnTo>
                  <a:lnTo>
                    <a:pt x="906" y="488"/>
                  </a:lnTo>
                  <a:lnTo>
                    <a:pt x="896" y="480"/>
                  </a:lnTo>
                  <a:lnTo>
                    <a:pt x="876" y="476"/>
                  </a:lnTo>
                  <a:lnTo>
                    <a:pt x="876" y="476"/>
                  </a:lnTo>
                  <a:lnTo>
                    <a:pt x="868" y="472"/>
                  </a:lnTo>
                  <a:lnTo>
                    <a:pt x="852" y="460"/>
                  </a:lnTo>
                  <a:lnTo>
                    <a:pt x="840" y="456"/>
                  </a:lnTo>
                  <a:lnTo>
                    <a:pt x="840" y="456"/>
                  </a:lnTo>
                  <a:lnTo>
                    <a:pt x="840" y="454"/>
                  </a:lnTo>
                  <a:lnTo>
                    <a:pt x="824" y="436"/>
                  </a:lnTo>
                  <a:lnTo>
                    <a:pt x="812" y="436"/>
                  </a:lnTo>
                  <a:lnTo>
                    <a:pt x="810" y="436"/>
                  </a:lnTo>
                  <a:lnTo>
                    <a:pt x="810" y="436"/>
                  </a:lnTo>
                  <a:lnTo>
                    <a:pt x="798" y="430"/>
                  </a:lnTo>
                  <a:lnTo>
                    <a:pt x="790" y="440"/>
                  </a:lnTo>
                  <a:lnTo>
                    <a:pt x="788" y="476"/>
                  </a:lnTo>
                  <a:lnTo>
                    <a:pt x="792" y="492"/>
                  </a:lnTo>
                  <a:lnTo>
                    <a:pt x="796" y="492"/>
                  </a:lnTo>
                  <a:lnTo>
                    <a:pt x="798" y="492"/>
                  </a:lnTo>
                  <a:lnTo>
                    <a:pt x="808" y="496"/>
                  </a:lnTo>
                  <a:lnTo>
                    <a:pt x="808" y="496"/>
                  </a:lnTo>
                  <a:lnTo>
                    <a:pt x="808" y="496"/>
                  </a:lnTo>
                  <a:lnTo>
                    <a:pt x="814" y="510"/>
                  </a:lnTo>
                  <a:lnTo>
                    <a:pt x="816" y="510"/>
                  </a:lnTo>
                  <a:lnTo>
                    <a:pt x="816" y="512"/>
                  </a:lnTo>
                  <a:lnTo>
                    <a:pt x="816" y="512"/>
                  </a:lnTo>
                  <a:lnTo>
                    <a:pt x="816" y="512"/>
                  </a:lnTo>
                  <a:lnTo>
                    <a:pt x="812" y="536"/>
                  </a:lnTo>
                  <a:lnTo>
                    <a:pt x="812" y="538"/>
                  </a:lnTo>
                  <a:lnTo>
                    <a:pt x="812" y="540"/>
                  </a:lnTo>
                  <a:lnTo>
                    <a:pt x="812" y="540"/>
                  </a:lnTo>
                  <a:lnTo>
                    <a:pt x="812" y="540"/>
                  </a:lnTo>
                  <a:lnTo>
                    <a:pt x="800" y="546"/>
                  </a:lnTo>
                  <a:lnTo>
                    <a:pt x="798" y="548"/>
                  </a:lnTo>
                  <a:lnTo>
                    <a:pt x="798" y="546"/>
                  </a:lnTo>
                  <a:lnTo>
                    <a:pt x="796" y="546"/>
                  </a:lnTo>
                  <a:lnTo>
                    <a:pt x="792" y="544"/>
                  </a:lnTo>
                  <a:lnTo>
                    <a:pt x="778" y="550"/>
                  </a:lnTo>
                  <a:lnTo>
                    <a:pt x="778" y="550"/>
                  </a:lnTo>
                  <a:lnTo>
                    <a:pt x="778" y="552"/>
                  </a:lnTo>
                  <a:lnTo>
                    <a:pt x="780" y="552"/>
                  </a:lnTo>
                  <a:lnTo>
                    <a:pt x="782" y="574"/>
                  </a:lnTo>
                  <a:lnTo>
                    <a:pt x="782" y="574"/>
                  </a:lnTo>
                  <a:lnTo>
                    <a:pt x="780" y="578"/>
                  </a:lnTo>
                  <a:lnTo>
                    <a:pt x="776" y="580"/>
                  </a:lnTo>
                  <a:lnTo>
                    <a:pt x="768" y="580"/>
                  </a:lnTo>
                  <a:lnTo>
                    <a:pt x="768" y="580"/>
                  </a:lnTo>
                  <a:lnTo>
                    <a:pt x="762" y="578"/>
                  </a:lnTo>
                  <a:lnTo>
                    <a:pt x="758" y="576"/>
                  </a:lnTo>
                  <a:lnTo>
                    <a:pt x="748" y="568"/>
                  </a:lnTo>
                  <a:lnTo>
                    <a:pt x="748" y="568"/>
                  </a:lnTo>
                  <a:lnTo>
                    <a:pt x="746" y="568"/>
                  </a:lnTo>
                  <a:lnTo>
                    <a:pt x="746" y="566"/>
                  </a:lnTo>
                  <a:lnTo>
                    <a:pt x="740" y="552"/>
                  </a:lnTo>
                  <a:lnTo>
                    <a:pt x="740" y="552"/>
                  </a:lnTo>
                  <a:lnTo>
                    <a:pt x="736" y="550"/>
                  </a:lnTo>
                  <a:lnTo>
                    <a:pt x="728" y="546"/>
                  </a:lnTo>
                  <a:lnTo>
                    <a:pt x="726" y="546"/>
                  </a:lnTo>
                  <a:lnTo>
                    <a:pt x="726" y="546"/>
                  </a:lnTo>
                  <a:lnTo>
                    <a:pt x="714" y="538"/>
                  </a:lnTo>
                  <a:lnTo>
                    <a:pt x="712" y="538"/>
                  </a:lnTo>
                  <a:lnTo>
                    <a:pt x="712" y="536"/>
                  </a:lnTo>
                  <a:lnTo>
                    <a:pt x="712" y="536"/>
                  </a:lnTo>
                  <a:lnTo>
                    <a:pt x="710" y="524"/>
                  </a:lnTo>
                  <a:lnTo>
                    <a:pt x="712" y="512"/>
                  </a:lnTo>
                  <a:lnTo>
                    <a:pt x="712" y="512"/>
                  </a:lnTo>
                  <a:lnTo>
                    <a:pt x="712" y="512"/>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8" y="434"/>
                  </a:lnTo>
                  <a:lnTo>
                    <a:pt x="682" y="420"/>
                  </a:lnTo>
                  <a:lnTo>
                    <a:pt x="652" y="416"/>
                  </a:lnTo>
                  <a:lnTo>
                    <a:pt x="652" y="416"/>
                  </a:lnTo>
                  <a:lnTo>
                    <a:pt x="644" y="410"/>
                  </a:lnTo>
                  <a:lnTo>
                    <a:pt x="638" y="402"/>
                  </a:lnTo>
                  <a:lnTo>
                    <a:pt x="624" y="402"/>
                  </a:lnTo>
                  <a:lnTo>
                    <a:pt x="624" y="402"/>
                  </a:lnTo>
                  <a:lnTo>
                    <a:pt x="618" y="398"/>
                  </a:lnTo>
                  <a:lnTo>
                    <a:pt x="610" y="392"/>
                  </a:lnTo>
                  <a:lnTo>
                    <a:pt x="608" y="390"/>
                  </a:lnTo>
                  <a:lnTo>
                    <a:pt x="608" y="390"/>
                  </a:lnTo>
                  <a:lnTo>
                    <a:pt x="604" y="384"/>
                  </a:lnTo>
                  <a:lnTo>
                    <a:pt x="598" y="376"/>
                  </a:lnTo>
                  <a:lnTo>
                    <a:pt x="598" y="376"/>
                  </a:lnTo>
                  <a:lnTo>
                    <a:pt x="598" y="376"/>
                  </a:lnTo>
                  <a:lnTo>
                    <a:pt x="596" y="362"/>
                  </a:lnTo>
                  <a:lnTo>
                    <a:pt x="596" y="362"/>
                  </a:lnTo>
                  <a:lnTo>
                    <a:pt x="596" y="362"/>
                  </a:lnTo>
                  <a:lnTo>
                    <a:pt x="596" y="360"/>
                  </a:lnTo>
                  <a:lnTo>
                    <a:pt x="596" y="360"/>
                  </a:lnTo>
                  <a:lnTo>
                    <a:pt x="600" y="336"/>
                  </a:lnTo>
                  <a:lnTo>
                    <a:pt x="600" y="336"/>
                  </a:lnTo>
                  <a:lnTo>
                    <a:pt x="604" y="324"/>
                  </a:lnTo>
                  <a:lnTo>
                    <a:pt x="604" y="324"/>
                  </a:lnTo>
                  <a:lnTo>
                    <a:pt x="604" y="324"/>
                  </a:lnTo>
                  <a:lnTo>
                    <a:pt x="606" y="324"/>
                  </a:lnTo>
                  <a:lnTo>
                    <a:pt x="636" y="310"/>
                  </a:lnTo>
                  <a:lnTo>
                    <a:pt x="648" y="296"/>
                  </a:lnTo>
                  <a:lnTo>
                    <a:pt x="650" y="284"/>
                  </a:lnTo>
                  <a:lnTo>
                    <a:pt x="648" y="276"/>
                  </a:lnTo>
                  <a:lnTo>
                    <a:pt x="648" y="276"/>
                  </a:lnTo>
                  <a:lnTo>
                    <a:pt x="644" y="262"/>
                  </a:lnTo>
                  <a:lnTo>
                    <a:pt x="640" y="254"/>
                  </a:lnTo>
                  <a:lnTo>
                    <a:pt x="634" y="256"/>
                  </a:lnTo>
                  <a:lnTo>
                    <a:pt x="624" y="254"/>
                  </a:lnTo>
                  <a:lnTo>
                    <a:pt x="624" y="254"/>
                  </a:lnTo>
                  <a:lnTo>
                    <a:pt x="616" y="260"/>
                  </a:lnTo>
                  <a:lnTo>
                    <a:pt x="606" y="272"/>
                  </a:lnTo>
                  <a:lnTo>
                    <a:pt x="592" y="286"/>
                  </a:lnTo>
                  <a:lnTo>
                    <a:pt x="592" y="286"/>
                  </a:lnTo>
                  <a:lnTo>
                    <a:pt x="590" y="286"/>
                  </a:lnTo>
                  <a:lnTo>
                    <a:pt x="590" y="286"/>
                  </a:lnTo>
                  <a:lnTo>
                    <a:pt x="578" y="290"/>
                  </a:lnTo>
                  <a:lnTo>
                    <a:pt x="568" y="288"/>
                  </a:lnTo>
                  <a:lnTo>
                    <a:pt x="542" y="28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 name="Freeform 7"/>
            <p:cNvSpPr/>
            <p:nvPr/>
          </p:nvSpPr>
          <p:spPr bwMode="auto">
            <a:xfrm>
              <a:off x="3489325" y="3202894"/>
              <a:ext cx="292100" cy="482600"/>
            </a:xfrm>
            <a:custGeom>
              <a:avLst/>
              <a:gdLst>
                <a:gd name="T0" fmla="*/ 92 w 184"/>
                <a:gd name="T1" fmla="*/ 58 h 304"/>
                <a:gd name="T2" fmla="*/ 92 w 184"/>
                <a:gd name="T3" fmla="*/ 86 h 304"/>
                <a:gd name="T4" fmla="*/ 84 w 184"/>
                <a:gd name="T5" fmla="*/ 108 h 304"/>
                <a:gd name="T6" fmla="*/ 84 w 184"/>
                <a:gd name="T7" fmla="*/ 112 h 304"/>
                <a:gd name="T8" fmla="*/ 80 w 184"/>
                <a:gd name="T9" fmla="*/ 120 h 304"/>
                <a:gd name="T10" fmla="*/ 76 w 184"/>
                <a:gd name="T11" fmla="*/ 124 h 304"/>
                <a:gd name="T12" fmla="*/ 74 w 184"/>
                <a:gd name="T13" fmla="*/ 122 h 304"/>
                <a:gd name="T14" fmla="*/ 44 w 184"/>
                <a:gd name="T15" fmla="*/ 130 h 304"/>
                <a:gd name="T16" fmla="*/ 12 w 184"/>
                <a:gd name="T17" fmla="*/ 134 h 304"/>
                <a:gd name="T18" fmla="*/ 8 w 184"/>
                <a:gd name="T19" fmla="*/ 140 h 304"/>
                <a:gd name="T20" fmla="*/ 38 w 184"/>
                <a:gd name="T21" fmla="*/ 144 h 304"/>
                <a:gd name="T22" fmla="*/ 40 w 184"/>
                <a:gd name="T23" fmla="*/ 144 h 304"/>
                <a:gd name="T24" fmla="*/ 48 w 184"/>
                <a:gd name="T25" fmla="*/ 162 h 304"/>
                <a:gd name="T26" fmla="*/ 56 w 184"/>
                <a:gd name="T27" fmla="*/ 168 h 304"/>
                <a:gd name="T28" fmla="*/ 60 w 184"/>
                <a:gd name="T29" fmla="*/ 184 h 304"/>
                <a:gd name="T30" fmla="*/ 70 w 184"/>
                <a:gd name="T31" fmla="*/ 216 h 304"/>
                <a:gd name="T32" fmla="*/ 72 w 184"/>
                <a:gd name="T33" fmla="*/ 216 h 304"/>
                <a:gd name="T34" fmla="*/ 76 w 184"/>
                <a:gd name="T35" fmla="*/ 232 h 304"/>
                <a:gd name="T36" fmla="*/ 72 w 184"/>
                <a:gd name="T37" fmla="*/ 248 h 304"/>
                <a:gd name="T38" fmla="*/ 72 w 184"/>
                <a:gd name="T39" fmla="*/ 264 h 304"/>
                <a:gd name="T40" fmla="*/ 82 w 184"/>
                <a:gd name="T41" fmla="*/ 270 h 304"/>
                <a:gd name="T42" fmla="*/ 100 w 184"/>
                <a:gd name="T43" fmla="*/ 280 h 304"/>
                <a:gd name="T44" fmla="*/ 106 w 184"/>
                <a:gd name="T45" fmla="*/ 292 h 304"/>
                <a:gd name="T46" fmla="*/ 116 w 184"/>
                <a:gd name="T47" fmla="*/ 302 h 304"/>
                <a:gd name="T48" fmla="*/ 124 w 184"/>
                <a:gd name="T49" fmla="*/ 304 h 304"/>
                <a:gd name="T50" fmla="*/ 122 w 184"/>
                <a:gd name="T51" fmla="*/ 288 h 304"/>
                <a:gd name="T52" fmla="*/ 122 w 184"/>
                <a:gd name="T53" fmla="*/ 278 h 304"/>
                <a:gd name="T54" fmla="*/ 126 w 184"/>
                <a:gd name="T55" fmla="*/ 274 h 304"/>
                <a:gd name="T56" fmla="*/ 140 w 184"/>
                <a:gd name="T57" fmla="*/ 268 h 304"/>
                <a:gd name="T58" fmla="*/ 142 w 184"/>
                <a:gd name="T59" fmla="*/ 268 h 304"/>
                <a:gd name="T60" fmla="*/ 144 w 184"/>
                <a:gd name="T61" fmla="*/ 268 h 304"/>
                <a:gd name="T62" fmla="*/ 156 w 184"/>
                <a:gd name="T63" fmla="*/ 266 h 304"/>
                <a:gd name="T64" fmla="*/ 158 w 184"/>
                <a:gd name="T65" fmla="*/ 244 h 304"/>
                <a:gd name="T66" fmla="*/ 148 w 184"/>
                <a:gd name="T67" fmla="*/ 232 h 304"/>
                <a:gd name="T68" fmla="*/ 138 w 184"/>
                <a:gd name="T69" fmla="*/ 232 h 304"/>
                <a:gd name="T70" fmla="*/ 132 w 184"/>
                <a:gd name="T71" fmla="*/ 210 h 304"/>
                <a:gd name="T72" fmla="*/ 136 w 184"/>
                <a:gd name="T73" fmla="*/ 168 h 304"/>
                <a:gd name="T74" fmla="*/ 164 w 184"/>
                <a:gd name="T75" fmla="*/ 160 h 304"/>
                <a:gd name="T76" fmla="*/ 184 w 184"/>
                <a:gd name="T77" fmla="*/ 108 h 304"/>
                <a:gd name="T78" fmla="*/ 180 w 184"/>
                <a:gd name="T79" fmla="*/ 100 h 304"/>
                <a:gd name="T80" fmla="*/ 168 w 184"/>
                <a:gd name="T81" fmla="*/ 96 h 304"/>
                <a:gd name="T82" fmla="*/ 166 w 184"/>
                <a:gd name="T83" fmla="*/ 96 h 304"/>
                <a:gd name="T84" fmla="*/ 152 w 184"/>
                <a:gd name="T85" fmla="*/ 96 h 304"/>
                <a:gd name="T86" fmla="*/ 144 w 184"/>
                <a:gd name="T87" fmla="*/ 84 h 304"/>
                <a:gd name="T88" fmla="*/ 142 w 184"/>
                <a:gd name="T89" fmla="*/ 84 h 304"/>
                <a:gd name="T90" fmla="*/ 146 w 184"/>
                <a:gd name="T91" fmla="*/ 52 h 304"/>
                <a:gd name="T92" fmla="*/ 148 w 184"/>
                <a:gd name="T93" fmla="*/ 48 h 304"/>
                <a:gd name="T94" fmla="*/ 152 w 184"/>
                <a:gd name="T95" fmla="*/ 36 h 304"/>
                <a:gd name="T96" fmla="*/ 156 w 184"/>
                <a:gd name="T97" fmla="*/ 20 h 304"/>
                <a:gd name="T98" fmla="*/ 128 w 184"/>
                <a:gd name="T99"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04">
                  <a:moveTo>
                    <a:pt x="108" y="18"/>
                  </a:moveTo>
                  <a:lnTo>
                    <a:pt x="92" y="58"/>
                  </a:lnTo>
                  <a:lnTo>
                    <a:pt x="92" y="84"/>
                  </a:lnTo>
                  <a:lnTo>
                    <a:pt x="92" y="86"/>
                  </a:lnTo>
                  <a:lnTo>
                    <a:pt x="84" y="100"/>
                  </a:lnTo>
                  <a:lnTo>
                    <a:pt x="84" y="108"/>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12" y="134"/>
                  </a:lnTo>
                  <a:lnTo>
                    <a:pt x="0" y="134"/>
                  </a:lnTo>
                  <a:lnTo>
                    <a:pt x="8" y="140"/>
                  </a:lnTo>
                  <a:lnTo>
                    <a:pt x="36" y="144"/>
                  </a:lnTo>
                  <a:lnTo>
                    <a:pt x="38" y="144"/>
                  </a:lnTo>
                  <a:lnTo>
                    <a:pt x="40" y="144"/>
                  </a:lnTo>
                  <a:lnTo>
                    <a:pt x="40" y="144"/>
                  </a:lnTo>
                  <a:lnTo>
                    <a:pt x="40" y="144"/>
                  </a:lnTo>
                  <a:lnTo>
                    <a:pt x="48" y="162"/>
                  </a:lnTo>
                  <a:lnTo>
                    <a:pt x="56" y="168"/>
                  </a:lnTo>
                  <a:lnTo>
                    <a:pt x="56" y="168"/>
                  </a:lnTo>
                  <a:lnTo>
                    <a:pt x="60" y="174"/>
                  </a:lnTo>
                  <a:lnTo>
                    <a:pt x="60" y="184"/>
                  </a:lnTo>
                  <a:lnTo>
                    <a:pt x="60" y="206"/>
                  </a:lnTo>
                  <a:lnTo>
                    <a:pt x="70" y="216"/>
                  </a:lnTo>
                  <a:lnTo>
                    <a:pt x="72" y="216"/>
                  </a:lnTo>
                  <a:lnTo>
                    <a:pt x="72" y="216"/>
                  </a:lnTo>
                  <a:lnTo>
                    <a:pt x="72" y="216"/>
                  </a:lnTo>
                  <a:lnTo>
                    <a:pt x="76" y="232"/>
                  </a:lnTo>
                  <a:lnTo>
                    <a:pt x="76" y="240"/>
                  </a:lnTo>
                  <a:lnTo>
                    <a:pt x="72" y="248"/>
                  </a:lnTo>
                  <a:lnTo>
                    <a:pt x="70" y="256"/>
                  </a:lnTo>
                  <a:lnTo>
                    <a:pt x="72" y="264"/>
                  </a:lnTo>
                  <a:lnTo>
                    <a:pt x="82" y="270"/>
                  </a:lnTo>
                  <a:lnTo>
                    <a:pt x="82" y="270"/>
                  </a:lnTo>
                  <a:lnTo>
                    <a:pt x="94" y="276"/>
                  </a:lnTo>
                  <a:lnTo>
                    <a:pt x="100" y="280"/>
                  </a:lnTo>
                  <a:lnTo>
                    <a:pt x="106" y="292"/>
                  </a:lnTo>
                  <a:lnTo>
                    <a:pt x="106" y="292"/>
                  </a:lnTo>
                  <a:lnTo>
                    <a:pt x="114" y="298"/>
                  </a:lnTo>
                  <a:lnTo>
                    <a:pt x="116" y="302"/>
                  </a:lnTo>
                  <a:lnTo>
                    <a:pt x="124" y="304"/>
                  </a:lnTo>
                  <a:lnTo>
                    <a:pt x="124" y="304"/>
                  </a:lnTo>
                  <a:lnTo>
                    <a:pt x="122" y="288"/>
                  </a:lnTo>
                  <a:lnTo>
                    <a:pt x="122" y="288"/>
                  </a:lnTo>
                  <a:lnTo>
                    <a:pt x="122" y="282"/>
                  </a:lnTo>
                  <a:lnTo>
                    <a:pt x="122" y="278"/>
                  </a:lnTo>
                  <a:lnTo>
                    <a:pt x="122" y="278"/>
                  </a:lnTo>
                  <a:lnTo>
                    <a:pt x="126" y="274"/>
                  </a:lnTo>
                  <a:lnTo>
                    <a:pt x="128" y="272"/>
                  </a:lnTo>
                  <a:lnTo>
                    <a:pt x="140" y="268"/>
                  </a:lnTo>
                  <a:lnTo>
                    <a:pt x="140" y="268"/>
                  </a:lnTo>
                  <a:lnTo>
                    <a:pt x="142"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4" y="108"/>
                  </a:lnTo>
                  <a:lnTo>
                    <a:pt x="180" y="100"/>
                  </a:lnTo>
                  <a:lnTo>
                    <a:pt x="174" y="96"/>
                  </a:lnTo>
                  <a:lnTo>
                    <a:pt x="168" y="96"/>
                  </a:lnTo>
                  <a:lnTo>
                    <a:pt x="168" y="96"/>
                  </a:lnTo>
                  <a:lnTo>
                    <a:pt x="166" y="96"/>
                  </a:lnTo>
                  <a:lnTo>
                    <a:pt x="154" y="98"/>
                  </a:lnTo>
                  <a:lnTo>
                    <a:pt x="152" y="96"/>
                  </a:lnTo>
                  <a:lnTo>
                    <a:pt x="152" y="96"/>
                  </a:lnTo>
                  <a:lnTo>
                    <a:pt x="144" y="84"/>
                  </a:lnTo>
                  <a:lnTo>
                    <a:pt x="144" y="84"/>
                  </a:lnTo>
                  <a:lnTo>
                    <a:pt x="142" y="84"/>
                  </a:lnTo>
                  <a:lnTo>
                    <a:pt x="142" y="64"/>
                  </a:lnTo>
                  <a:lnTo>
                    <a:pt x="146" y="52"/>
                  </a:lnTo>
                  <a:lnTo>
                    <a:pt x="148" y="48"/>
                  </a:lnTo>
                  <a:lnTo>
                    <a:pt x="148" y="48"/>
                  </a:lnTo>
                  <a:lnTo>
                    <a:pt x="150" y="42"/>
                  </a:lnTo>
                  <a:lnTo>
                    <a:pt x="152" y="36"/>
                  </a:lnTo>
                  <a:lnTo>
                    <a:pt x="156" y="32"/>
                  </a:lnTo>
                  <a:lnTo>
                    <a:pt x="156" y="20"/>
                  </a:lnTo>
                  <a:lnTo>
                    <a:pt x="144" y="8"/>
                  </a:lnTo>
                  <a:lnTo>
                    <a:pt x="128" y="0"/>
                  </a:lnTo>
                  <a:lnTo>
                    <a:pt x="108" y="1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9" name="Freeform 8"/>
            <p:cNvSpPr/>
            <p:nvPr/>
          </p:nvSpPr>
          <p:spPr bwMode="auto">
            <a:xfrm>
              <a:off x="723900" y="1932894"/>
              <a:ext cx="2070100" cy="1565275"/>
            </a:xfrm>
            <a:custGeom>
              <a:avLst/>
              <a:gdLst>
                <a:gd name="T0" fmla="*/ 1262 w 1304"/>
                <a:gd name="T1" fmla="*/ 442 h 986"/>
                <a:gd name="T2" fmla="*/ 1222 w 1304"/>
                <a:gd name="T3" fmla="*/ 404 h 986"/>
                <a:gd name="T4" fmla="*/ 1178 w 1304"/>
                <a:gd name="T5" fmla="*/ 360 h 986"/>
                <a:gd name="T6" fmla="*/ 1084 w 1304"/>
                <a:gd name="T7" fmla="*/ 334 h 986"/>
                <a:gd name="T8" fmla="*/ 1026 w 1304"/>
                <a:gd name="T9" fmla="*/ 300 h 986"/>
                <a:gd name="T10" fmla="*/ 1048 w 1304"/>
                <a:gd name="T11" fmla="*/ 180 h 986"/>
                <a:gd name="T12" fmla="*/ 996 w 1304"/>
                <a:gd name="T13" fmla="*/ 100 h 986"/>
                <a:gd name="T14" fmla="*/ 964 w 1304"/>
                <a:gd name="T15" fmla="*/ 74 h 986"/>
                <a:gd name="T16" fmla="*/ 938 w 1304"/>
                <a:gd name="T17" fmla="*/ 48 h 986"/>
                <a:gd name="T18" fmla="*/ 876 w 1304"/>
                <a:gd name="T19" fmla="*/ 36 h 986"/>
                <a:gd name="T20" fmla="*/ 816 w 1304"/>
                <a:gd name="T21" fmla="*/ 66 h 986"/>
                <a:gd name="T22" fmla="*/ 798 w 1304"/>
                <a:gd name="T23" fmla="*/ 130 h 986"/>
                <a:gd name="T24" fmla="*/ 750 w 1304"/>
                <a:gd name="T25" fmla="*/ 144 h 986"/>
                <a:gd name="T26" fmla="*/ 618 w 1304"/>
                <a:gd name="T27" fmla="*/ 224 h 986"/>
                <a:gd name="T28" fmla="*/ 602 w 1304"/>
                <a:gd name="T29" fmla="*/ 236 h 986"/>
                <a:gd name="T30" fmla="*/ 548 w 1304"/>
                <a:gd name="T31" fmla="*/ 220 h 986"/>
                <a:gd name="T32" fmla="*/ 482 w 1304"/>
                <a:gd name="T33" fmla="*/ 234 h 986"/>
                <a:gd name="T34" fmla="*/ 490 w 1304"/>
                <a:gd name="T35" fmla="*/ 336 h 986"/>
                <a:gd name="T36" fmla="*/ 466 w 1304"/>
                <a:gd name="T37" fmla="*/ 396 h 986"/>
                <a:gd name="T38" fmla="*/ 458 w 1304"/>
                <a:gd name="T39" fmla="*/ 382 h 986"/>
                <a:gd name="T40" fmla="*/ 426 w 1304"/>
                <a:gd name="T41" fmla="*/ 432 h 986"/>
                <a:gd name="T42" fmla="*/ 332 w 1304"/>
                <a:gd name="T43" fmla="*/ 468 h 986"/>
                <a:gd name="T44" fmla="*/ 254 w 1304"/>
                <a:gd name="T45" fmla="*/ 470 h 986"/>
                <a:gd name="T46" fmla="*/ 184 w 1304"/>
                <a:gd name="T47" fmla="*/ 506 h 986"/>
                <a:gd name="T48" fmla="*/ 104 w 1304"/>
                <a:gd name="T49" fmla="*/ 494 h 986"/>
                <a:gd name="T50" fmla="*/ 60 w 1304"/>
                <a:gd name="T51" fmla="*/ 482 h 986"/>
                <a:gd name="T52" fmla="*/ 10 w 1304"/>
                <a:gd name="T53" fmla="*/ 528 h 986"/>
                <a:gd name="T54" fmla="*/ 14 w 1304"/>
                <a:gd name="T55" fmla="*/ 562 h 986"/>
                <a:gd name="T56" fmla="*/ 30 w 1304"/>
                <a:gd name="T57" fmla="*/ 580 h 986"/>
                <a:gd name="T58" fmla="*/ 42 w 1304"/>
                <a:gd name="T59" fmla="*/ 712 h 986"/>
                <a:gd name="T60" fmla="*/ 12 w 1304"/>
                <a:gd name="T61" fmla="*/ 724 h 986"/>
                <a:gd name="T62" fmla="*/ 72 w 1304"/>
                <a:gd name="T63" fmla="*/ 764 h 986"/>
                <a:gd name="T64" fmla="*/ 120 w 1304"/>
                <a:gd name="T65" fmla="*/ 834 h 986"/>
                <a:gd name="T66" fmla="*/ 174 w 1304"/>
                <a:gd name="T67" fmla="*/ 888 h 986"/>
                <a:gd name="T68" fmla="*/ 210 w 1304"/>
                <a:gd name="T69" fmla="*/ 980 h 986"/>
                <a:gd name="T70" fmla="*/ 260 w 1304"/>
                <a:gd name="T71" fmla="*/ 984 h 986"/>
                <a:gd name="T72" fmla="*/ 278 w 1304"/>
                <a:gd name="T73" fmla="*/ 948 h 986"/>
                <a:gd name="T74" fmla="*/ 298 w 1304"/>
                <a:gd name="T75" fmla="*/ 926 h 986"/>
                <a:gd name="T76" fmla="*/ 412 w 1304"/>
                <a:gd name="T77" fmla="*/ 944 h 986"/>
                <a:gd name="T78" fmla="*/ 460 w 1304"/>
                <a:gd name="T79" fmla="*/ 930 h 986"/>
                <a:gd name="T80" fmla="*/ 502 w 1304"/>
                <a:gd name="T81" fmla="*/ 960 h 986"/>
                <a:gd name="T82" fmla="*/ 634 w 1304"/>
                <a:gd name="T83" fmla="*/ 958 h 986"/>
                <a:gd name="T84" fmla="*/ 736 w 1304"/>
                <a:gd name="T85" fmla="*/ 934 h 986"/>
                <a:gd name="T86" fmla="*/ 830 w 1304"/>
                <a:gd name="T87" fmla="*/ 944 h 986"/>
                <a:gd name="T88" fmla="*/ 892 w 1304"/>
                <a:gd name="T89" fmla="*/ 968 h 986"/>
                <a:gd name="T90" fmla="*/ 940 w 1304"/>
                <a:gd name="T91" fmla="*/ 940 h 986"/>
                <a:gd name="T92" fmla="*/ 954 w 1304"/>
                <a:gd name="T93" fmla="*/ 920 h 986"/>
                <a:gd name="T94" fmla="*/ 956 w 1304"/>
                <a:gd name="T95" fmla="*/ 888 h 986"/>
                <a:gd name="T96" fmla="*/ 922 w 1304"/>
                <a:gd name="T97" fmla="*/ 856 h 986"/>
                <a:gd name="T98" fmla="*/ 966 w 1304"/>
                <a:gd name="T99" fmla="*/ 796 h 986"/>
                <a:gd name="T100" fmla="*/ 1056 w 1304"/>
                <a:gd name="T101" fmla="*/ 780 h 986"/>
                <a:gd name="T102" fmla="*/ 1086 w 1304"/>
                <a:gd name="T103" fmla="*/ 748 h 986"/>
                <a:gd name="T104" fmla="*/ 1094 w 1304"/>
                <a:gd name="T105" fmla="*/ 686 h 986"/>
                <a:gd name="T106" fmla="*/ 1132 w 1304"/>
                <a:gd name="T107" fmla="*/ 676 h 986"/>
                <a:gd name="T108" fmla="*/ 1188 w 1304"/>
                <a:gd name="T109" fmla="*/ 612 h 986"/>
                <a:gd name="T110" fmla="*/ 1246 w 1304"/>
                <a:gd name="T111" fmla="*/ 598 h 986"/>
                <a:gd name="T112" fmla="*/ 1296 w 1304"/>
                <a:gd name="T113" fmla="*/ 580 h 986"/>
                <a:gd name="T114" fmla="*/ 1302 w 1304"/>
                <a:gd name="T115" fmla="*/ 53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4" h="986">
                  <a:moveTo>
                    <a:pt x="1302" y="530"/>
                  </a:moveTo>
                  <a:lnTo>
                    <a:pt x="1304" y="530"/>
                  </a:ln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22" y="404"/>
                  </a:lnTo>
                  <a:lnTo>
                    <a:pt x="1222" y="404"/>
                  </a:lnTo>
                  <a:lnTo>
                    <a:pt x="1218" y="396"/>
                  </a:lnTo>
                  <a:lnTo>
                    <a:pt x="1212" y="386"/>
                  </a:lnTo>
                  <a:lnTo>
                    <a:pt x="1202" y="378"/>
                  </a:lnTo>
                  <a:lnTo>
                    <a:pt x="1192" y="368"/>
                  </a:lnTo>
                  <a:lnTo>
                    <a:pt x="1192" y="368"/>
                  </a:lnTo>
                  <a:lnTo>
                    <a:pt x="1178" y="360"/>
                  </a:lnTo>
                  <a:lnTo>
                    <a:pt x="1166" y="354"/>
                  </a:lnTo>
                  <a:lnTo>
                    <a:pt x="1166" y="354"/>
                  </a:lnTo>
                  <a:lnTo>
                    <a:pt x="1152" y="346"/>
                  </a:lnTo>
                  <a:lnTo>
                    <a:pt x="1152" y="346"/>
                  </a:lnTo>
                  <a:lnTo>
                    <a:pt x="1140" y="340"/>
                  </a:lnTo>
                  <a:lnTo>
                    <a:pt x="1116" y="336"/>
                  </a:lnTo>
                  <a:lnTo>
                    <a:pt x="1084" y="334"/>
                  </a:lnTo>
                  <a:lnTo>
                    <a:pt x="1042" y="332"/>
                  </a:lnTo>
                  <a:lnTo>
                    <a:pt x="1040" y="332"/>
                  </a:lnTo>
                  <a:lnTo>
                    <a:pt x="1040" y="332"/>
                  </a:lnTo>
                  <a:lnTo>
                    <a:pt x="1032" y="320"/>
                  </a:lnTo>
                  <a:lnTo>
                    <a:pt x="1032" y="320"/>
                  </a:lnTo>
                  <a:lnTo>
                    <a:pt x="1028" y="310"/>
                  </a:lnTo>
                  <a:lnTo>
                    <a:pt x="1026" y="300"/>
                  </a:lnTo>
                  <a:lnTo>
                    <a:pt x="1026" y="300"/>
                  </a:lnTo>
                  <a:lnTo>
                    <a:pt x="1028" y="288"/>
                  </a:lnTo>
                  <a:lnTo>
                    <a:pt x="1034" y="272"/>
                  </a:lnTo>
                  <a:lnTo>
                    <a:pt x="1044" y="246"/>
                  </a:lnTo>
                  <a:lnTo>
                    <a:pt x="1058" y="214"/>
                  </a:lnTo>
                  <a:lnTo>
                    <a:pt x="1048" y="180"/>
                  </a:lnTo>
                  <a:lnTo>
                    <a:pt x="1048" y="180"/>
                  </a:lnTo>
                  <a:lnTo>
                    <a:pt x="1036" y="124"/>
                  </a:lnTo>
                  <a:lnTo>
                    <a:pt x="1036" y="124"/>
                  </a:lnTo>
                  <a:lnTo>
                    <a:pt x="1032" y="118"/>
                  </a:lnTo>
                  <a:lnTo>
                    <a:pt x="1024" y="112"/>
                  </a:lnTo>
                  <a:lnTo>
                    <a:pt x="1012" y="106"/>
                  </a:lnTo>
                  <a:lnTo>
                    <a:pt x="996" y="100"/>
                  </a:lnTo>
                  <a:lnTo>
                    <a:pt x="996" y="100"/>
                  </a:lnTo>
                  <a:lnTo>
                    <a:pt x="990" y="98"/>
                  </a:lnTo>
                  <a:lnTo>
                    <a:pt x="982" y="94"/>
                  </a:lnTo>
                  <a:lnTo>
                    <a:pt x="982" y="94"/>
                  </a:lnTo>
                  <a:lnTo>
                    <a:pt x="976" y="90"/>
                  </a:lnTo>
                  <a:lnTo>
                    <a:pt x="970" y="86"/>
                  </a:lnTo>
                  <a:lnTo>
                    <a:pt x="966" y="80"/>
                  </a:lnTo>
                  <a:lnTo>
                    <a:pt x="964" y="74"/>
                  </a:lnTo>
                  <a:lnTo>
                    <a:pt x="964" y="74"/>
                  </a:lnTo>
                  <a:lnTo>
                    <a:pt x="960" y="68"/>
                  </a:lnTo>
                  <a:lnTo>
                    <a:pt x="954" y="60"/>
                  </a:lnTo>
                  <a:lnTo>
                    <a:pt x="948" y="54"/>
                  </a:lnTo>
                  <a:lnTo>
                    <a:pt x="940" y="50"/>
                  </a:lnTo>
                  <a:lnTo>
                    <a:pt x="938" y="50"/>
                  </a:lnTo>
                  <a:lnTo>
                    <a:pt x="938" y="48"/>
                  </a:lnTo>
                  <a:lnTo>
                    <a:pt x="928" y="0"/>
                  </a:lnTo>
                  <a:lnTo>
                    <a:pt x="890" y="4"/>
                  </a:lnTo>
                  <a:lnTo>
                    <a:pt x="886" y="14"/>
                  </a:lnTo>
                  <a:lnTo>
                    <a:pt x="886" y="14"/>
                  </a:lnTo>
                  <a:lnTo>
                    <a:pt x="882" y="24"/>
                  </a:lnTo>
                  <a:lnTo>
                    <a:pt x="878" y="32"/>
                  </a:lnTo>
                  <a:lnTo>
                    <a:pt x="876" y="36"/>
                  </a:lnTo>
                  <a:lnTo>
                    <a:pt x="870" y="38"/>
                  </a:lnTo>
                  <a:lnTo>
                    <a:pt x="846" y="46"/>
                  </a:lnTo>
                  <a:lnTo>
                    <a:pt x="846" y="46"/>
                  </a:lnTo>
                  <a:lnTo>
                    <a:pt x="828" y="56"/>
                  </a:lnTo>
                  <a:lnTo>
                    <a:pt x="822" y="60"/>
                  </a:lnTo>
                  <a:lnTo>
                    <a:pt x="816" y="66"/>
                  </a:lnTo>
                  <a:lnTo>
                    <a:pt x="816" y="66"/>
                  </a:lnTo>
                  <a:lnTo>
                    <a:pt x="814" y="74"/>
                  </a:lnTo>
                  <a:lnTo>
                    <a:pt x="810" y="92"/>
                  </a:lnTo>
                  <a:lnTo>
                    <a:pt x="810" y="92"/>
                  </a:lnTo>
                  <a:lnTo>
                    <a:pt x="806" y="110"/>
                  </a:lnTo>
                  <a:lnTo>
                    <a:pt x="802" y="122"/>
                  </a:lnTo>
                  <a:lnTo>
                    <a:pt x="802" y="122"/>
                  </a:lnTo>
                  <a:lnTo>
                    <a:pt x="798" y="130"/>
                  </a:lnTo>
                  <a:lnTo>
                    <a:pt x="792" y="136"/>
                  </a:lnTo>
                  <a:lnTo>
                    <a:pt x="786" y="142"/>
                  </a:lnTo>
                  <a:lnTo>
                    <a:pt x="778" y="144"/>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8" y="224"/>
                  </a:lnTo>
                  <a:lnTo>
                    <a:pt x="616" y="226"/>
                  </a:lnTo>
                  <a:lnTo>
                    <a:pt x="616" y="226"/>
                  </a:lnTo>
                  <a:lnTo>
                    <a:pt x="616" y="226"/>
                  </a:lnTo>
                  <a:lnTo>
                    <a:pt x="610" y="232"/>
                  </a:lnTo>
                  <a:lnTo>
                    <a:pt x="602" y="236"/>
                  </a:lnTo>
                  <a:lnTo>
                    <a:pt x="602" y="236"/>
                  </a:lnTo>
                  <a:lnTo>
                    <a:pt x="598" y="236"/>
                  </a:lnTo>
                  <a:lnTo>
                    <a:pt x="594" y="234"/>
                  </a:lnTo>
                  <a:lnTo>
                    <a:pt x="582" y="230"/>
                  </a:lnTo>
                  <a:lnTo>
                    <a:pt x="582" y="230"/>
                  </a:lnTo>
                  <a:lnTo>
                    <a:pt x="576" y="226"/>
                  </a:lnTo>
                  <a:lnTo>
                    <a:pt x="564" y="224"/>
                  </a:lnTo>
                  <a:lnTo>
                    <a:pt x="548" y="220"/>
                  </a:lnTo>
                  <a:lnTo>
                    <a:pt x="528" y="220"/>
                  </a:lnTo>
                  <a:lnTo>
                    <a:pt x="514" y="218"/>
                  </a:lnTo>
                  <a:lnTo>
                    <a:pt x="514" y="218"/>
                  </a:lnTo>
                  <a:lnTo>
                    <a:pt x="494" y="216"/>
                  </a:lnTo>
                  <a:lnTo>
                    <a:pt x="474" y="220"/>
                  </a:lnTo>
                  <a:lnTo>
                    <a:pt x="482" y="234"/>
                  </a:lnTo>
                  <a:lnTo>
                    <a:pt x="482" y="234"/>
                  </a:lnTo>
                  <a:lnTo>
                    <a:pt x="492" y="248"/>
                  </a:lnTo>
                  <a:lnTo>
                    <a:pt x="494" y="252"/>
                  </a:lnTo>
                  <a:lnTo>
                    <a:pt x="494" y="256"/>
                  </a:lnTo>
                  <a:lnTo>
                    <a:pt x="484" y="308"/>
                  </a:lnTo>
                  <a:lnTo>
                    <a:pt x="488" y="336"/>
                  </a:lnTo>
                  <a:lnTo>
                    <a:pt x="490" y="336"/>
                  </a:lnTo>
                  <a:lnTo>
                    <a:pt x="490" y="336"/>
                  </a:lnTo>
                  <a:lnTo>
                    <a:pt x="488" y="336"/>
                  </a:lnTo>
                  <a:lnTo>
                    <a:pt x="488" y="336"/>
                  </a:lnTo>
                  <a:lnTo>
                    <a:pt x="472" y="388"/>
                  </a:lnTo>
                  <a:lnTo>
                    <a:pt x="472" y="388"/>
                  </a:lnTo>
                  <a:lnTo>
                    <a:pt x="470" y="394"/>
                  </a:lnTo>
                  <a:lnTo>
                    <a:pt x="468" y="396"/>
                  </a:lnTo>
                  <a:lnTo>
                    <a:pt x="466" y="396"/>
                  </a:lnTo>
                  <a:lnTo>
                    <a:pt x="466" y="394"/>
                  </a:lnTo>
                  <a:lnTo>
                    <a:pt x="464" y="390"/>
                  </a:lnTo>
                  <a:lnTo>
                    <a:pt x="464" y="390"/>
                  </a:lnTo>
                  <a:lnTo>
                    <a:pt x="460" y="384"/>
                  </a:lnTo>
                  <a:lnTo>
                    <a:pt x="460" y="382"/>
                  </a:lnTo>
                  <a:lnTo>
                    <a:pt x="458" y="382"/>
                  </a:lnTo>
                  <a:lnTo>
                    <a:pt x="458" y="382"/>
                  </a:lnTo>
                  <a:lnTo>
                    <a:pt x="454" y="384"/>
                  </a:lnTo>
                  <a:lnTo>
                    <a:pt x="452" y="392"/>
                  </a:lnTo>
                  <a:lnTo>
                    <a:pt x="452" y="392"/>
                  </a:lnTo>
                  <a:lnTo>
                    <a:pt x="450" y="404"/>
                  </a:lnTo>
                  <a:lnTo>
                    <a:pt x="444" y="414"/>
                  </a:lnTo>
                  <a:lnTo>
                    <a:pt x="436" y="422"/>
                  </a:lnTo>
                  <a:lnTo>
                    <a:pt x="426" y="432"/>
                  </a:lnTo>
                  <a:lnTo>
                    <a:pt x="412" y="444"/>
                  </a:lnTo>
                  <a:lnTo>
                    <a:pt x="406" y="448"/>
                  </a:lnTo>
                  <a:lnTo>
                    <a:pt x="406" y="448"/>
                  </a:lnTo>
                  <a:lnTo>
                    <a:pt x="404" y="448"/>
                  </a:lnTo>
                  <a:lnTo>
                    <a:pt x="352" y="448"/>
                  </a:lnTo>
                  <a:lnTo>
                    <a:pt x="332" y="468"/>
                  </a:lnTo>
                  <a:lnTo>
                    <a:pt x="332" y="468"/>
                  </a:lnTo>
                  <a:lnTo>
                    <a:pt x="330" y="468"/>
                  </a:lnTo>
                  <a:lnTo>
                    <a:pt x="330" y="468"/>
                  </a:lnTo>
                  <a:lnTo>
                    <a:pt x="274" y="460"/>
                  </a:lnTo>
                  <a:lnTo>
                    <a:pt x="274" y="460"/>
                  </a:lnTo>
                  <a:lnTo>
                    <a:pt x="268" y="466"/>
                  </a:lnTo>
                  <a:lnTo>
                    <a:pt x="260" y="470"/>
                  </a:lnTo>
                  <a:lnTo>
                    <a:pt x="254" y="470"/>
                  </a:lnTo>
                  <a:lnTo>
                    <a:pt x="248"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4" y="494"/>
                  </a:lnTo>
                  <a:lnTo>
                    <a:pt x="102" y="494"/>
                  </a:lnTo>
                  <a:lnTo>
                    <a:pt x="102" y="494"/>
                  </a:lnTo>
                  <a:lnTo>
                    <a:pt x="102" y="494"/>
                  </a:lnTo>
                  <a:lnTo>
                    <a:pt x="86" y="486"/>
                  </a:lnTo>
                  <a:lnTo>
                    <a:pt x="66" y="480"/>
                  </a:lnTo>
                  <a:lnTo>
                    <a:pt x="66" y="480"/>
                  </a:lnTo>
                  <a:lnTo>
                    <a:pt x="60" y="482"/>
                  </a:lnTo>
                  <a:lnTo>
                    <a:pt x="54" y="484"/>
                  </a:lnTo>
                  <a:lnTo>
                    <a:pt x="38" y="496"/>
                  </a:lnTo>
                  <a:lnTo>
                    <a:pt x="38" y="496"/>
                  </a:lnTo>
                  <a:lnTo>
                    <a:pt x="20" y="512"/>
                  </a:lnTo>
                  <a:lnTo>
                    <a:pt x="14" y="520"/>
                  </a:lnTo>
                  <a:lnTo>
                    <a:pt x="10" y="528"/>
                  </a:lnTo>
                  <a:lnTo>
                    <a:pt x="10" y="528"/>
                  </a:lnTo>
                  <a:lnTo>
                    <a:pt x="12" y="530"/>
                  </a:lnTo>
                  <a:lnTo>
                    <a:pt x="14" y="536"/>
                  </a:lnTo>
                  <a:lnTo>
                    <a:pt x="14" y="536"/>
                  </a:lnTo>
                  <a:lnTo>
                    <a:pt x="16" y="546"/>
                  </a:lnTo>
                  <a:lnTo>
                    <a:pt x="16" y="554"/>
                  </a:lnTo>
                  <a:lnTo>
                    <a:pt x="16" y="554"/>
                  </a:lnTo>
                  <a:lnTo>
                    <a:pt x="14" y="562"/>
                  </a:lnTo>
                  <a:lnTo>
                    <a:pt x="10" y="568"/>
                  </a:lnTo>
                  <a:lnTo>
                    <a:pt x="10" y="568"/>
                  </a:lnTo>
                  <a:lnTo>
                    <a:pt x="6" y="570"/>
                  </a:lnTo>
                  <a:lnTo>
                    <a:pt x="4" y="574"/>
                  </a:lnTo>
                  <a:lnTo>
                    <a:pt x="0" y="590"/>
                  </a:lnTo>
                  <a:lnTo>
                    <a:pt x="14" y="598"/>
                  </a:lnTo>
                  <a:lnTo>
                    <a:pt x="30" y="580"/>
                  </a:lnTo>
                  <a:lnTo>
                    <a:pt x="54" y="604"/>
                  </a:lnTo>
                  <a:lnTo>
                    <a:pt x="54" y="606"/>
                  </a:lnTo>
                  <a:lnTo>
                    <a:pt x="58" y="650"/>
                  </a:lnTo>
                  <a:lnTo>
                    <a:pt x="58" y="652"/>
                  </a:lnTo>
                  <a:lnTo>
                    <a:pt x="58" y="652"/>
                  </a:lnTo>
                  <a:lnTo>
                    <a:pt x="44" y="712"/>
                  </a:lnTo>
                  <a:lnTo>
                    <a:pt x="42" y="712"/>
                  </a:lnTo>
                  <a:lnTo>
                    <a:pt x="42" y="712"/>
                  </a:lnTo>
                  <a:lnTo>
                    <a:pt x="18" y="712"/>
                  </a:lnTo>
                  <a:lnTo>
                    <a:pt x="12" y="714"/>
                  </a:lnTo>
                  <a:lnTo>
                    <a:pt x="6" y="716"/>
                  </a:lnTo>
                  <a:lnTo>
                    <a:pt x="6" y="716"/>
                  </a:lnTo>
                  <a:lnTo>
                    <a:pt x="8" y="720"/>
                  </a:lnTo>
                  <a:lnTo>
                    <a:pt x="12" y="724"/>
                  </a:lnTo>
                  <a:lnTo>
                    <a:pt x="28" y="736"/>
                  </a:lnTo>
                  <a:lnTo>
                    <a:pt x="40" y="734"/>
                  </a:lnTo>
                  <a:lnTo>
                    <a:pt x="42" y="734"/>
                  </a:lnTo>
                  <a:lnTo>
                    <a:pt x="42" y="734"/>
                  </a:lnTo>
                  <a:lnTo>
                    <a:pt x="70" y="760"/>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12" y="860"/>
                  </a:lnTo>
                  <a:lnTo>
                    <a:pt x="128" y="868"/>
                  </a:lnTo>
                  <a:lnTo>
                    <a:pt x="170" y="886"/>
                  </a:lnTo>
                  <a:lnTo>
                    <a:pt x="172" y="888"/>
                  </a:lnTo>
                  <a:lnTo>
                    <a:pt x="174" y="888"/>
                  </a:lnTo>
                  <a:lnTo>
                    <a:pt x="178" y="952"/>
                  </a:lnTo>
                  <a:lnTo>
                    <a:pt x="178" y="952"/>
                  </a:lnTo>
                  <a:lnTo>
                    <a:pt x="180" y="962"/>
                  </a:lnTo>
                  <a:lnTo>
                    <a:pt x="186" y="970"/>
                  </a:lnTo>
                  <a:lnTo>
                    <a:pt x="194" y="976"/>
                  </a:lnTo>
                  <a:lnTo>
                    <a:pt x="206" y="982"/>
                  </a:lnTo>
                  <a:lnTo>
                    <a:pt x="210" y="980"/>
                  </a:lnTo>
                  <a:lnTo>
                    <a:pt x="210" y="980"/>
                  </a:lnTo>
                  <a:lnTo>
                    <a:pt x="212" y="980"/>
                  </a:lnTo>
                  <a:lnTo>
                    <a:pt x="256" y="986"/>
                  </a:lnTo>
                  <a:lnTo>
                    <a:pt x="260" y="986"/>
                  </a:lnTo>
                  <a:lnTo>
                    <a:pt x="260" y="986"/>
                  </a:lnTo>
                  <a:lnTo>
                    <a:pt x="260" y="984"/>
                  </a:lnTo>
                  <a:lnTo>
                    <a:pt x="260" y="984"/>
                  </a:lnTo>
                  <a:lnTo>
                    <a:pt x="268" y="968"/>
                  </a:lnTo>
                  <a:lnTo>
                    <a:pt x="268" y="966"/>
                  </a:lnTo>
                  <a:lnTo>
                    <a:pt x="268" y="966"/>
                  </a:lnTo>
                  <a:lnTo>
                    <a:pt x="268" y="960"/>
                  </a:lnTo>
                  <a:lnTo>
                    <a:pt x="270" y="956"/>
                  </a:lnTo>
                  <a:lnTo>
                    <a:pt x="274" y="952"/>
                  </a:lnTo>
                  <a:lnTo>
                    <a:pt x="278" y="948"/>
                  </a:lnTo>
                  <a:lnTo>
                    <a:pt x="278" y="948"/>
                  </a:lnTo>
                  <a:lnTo>
                    <a:pt x="286" y="940"/>
                  </a:lnTo>
                  <a:lnTo>
                    <a:pt x="290" y="932"/>
                  </a:lnTo>
                  <a:lnTo>
                    <a:pt x="290" y="932"/>
                  </a:lnTo>
                  <a:lnTo>
                    <a:pt x="290" y="932"/>
                  </a:lnTo>
                  <a:lnTo>
                    <a:pt x="294" y="928"/>
                  </a:lnTo>
                  <a:lnTo>
                    <a:pt x="298" y="926"/>
                  </a:lnTo>
                  <a:lnTo>
                    <a:pt x="306" y="926"/>
                  </a:lnTo>
                  <a:lnTo>
                    <a:pt x="314" y="928"/>
                  </a:lnTo>
                  <a:lnTo>
                    <a:pt x="316" y="928"/>
                  </a:lnTo>
                  <a:lnTo>
                    <a:pt x="316" y="928"/>
                  </a:lnTo>
                  <a:lnTo>
                    <a:pt x="330" y="936"/>
                  </a:lnTo>
                  <a:lnTo>
                    <a:pt x="382" y="946"/>
                  </a:lnTo>
                  <a:lnTo>
                    <a:pt x="412" y="944"/>
                  </a:lnTo>
                  <a:lnTo>
                    <a:pt x="434" y="934"/>
                  </a:lnTo>
                  <a:lnTo>
                    <a:pt x="434" y="934"/>
                  </a:lnTo>
                  <a:lnTo>
                    <a:pt x="440" y="928"/>
                  </a:lnTo>
                  <a:lnTo>
                    <a:pt x="444" y="924"/>
                  </a:lnTo>
                  <a:lnTo>
                    <a:pt x="444" y="924"/>
                  </a:lnTo>
                  <a:lnTo>
                    <a:pt x="452" y="924"/>
                  </a:lnTo>
                  <a:lnTo>
                    <a:pt x="460" y="930"/>
                  </a:lnTo>
                  <a:lnTo>
                    <a:pt x="464" y="932"/>
                  </a:lnTo>
                  <a:lnTo>
                    <a:pt x="464" y="932"/>
                  </a:lnTo>
                  <a:lnTo>
                    <a:pt x="468" y="938"/>
                  </a:lnTo>
                  <a:lnTo>
                    <a:pt x="472" y="948"/>
                  </a:lnTo>
                  <a:lnTo>
                    <a:pt x="488" y="960"/>
                  </a:lnTo>
                  <a:lnTo>
                    <a:pt x="500" y="960"/>
                  </a:lnTo>
                  <a:lnTo>
                    <a:pt x="502" y="960"/>
                  </a:lnTo>
                  <a:lnTo>
                    <a:pt x="502" y="960"/>
                  </a:lnTo>
                  <a:lnTo>
                    <a:pt x="504" y="960"/>
                  </a:lnTo>
                  <a:lnTo>
                    <a:pt x="520" y="968"/>
                  </a:lnTo>
                  <a:lnTo>
                    <a:pt x="552" y="964"/>
                  </a:lnTo>
                  <a:lnTo>
                    <a:pt x="570" y="960"/>
                  </a:lnTo>
                  <a:lnTo>
                    <a:pt x="614" y="964"/>
                  </a:lnTo>
                  <a:lnTo>
                    <a:pt x="634" y="958"/>
                  </a:lnTo>
                  <a:lnTo>
                    <a:pt x="658" y="948"/>
                  </a:lnTo>
                  <a:lnTo>
                    <a:pt x="658" y="948"/>
                  </a:lnTo>
                  <a:lnTo>
                    <a:pt x="666" y="944"/>
                  </a:lnTo>
                  <a:lnTo>
                    <a:pt x="676" y="940"/>
                  </a:lnTo>
                  <a:lnTo>
                    <a:pt x="720" y="940"/>
                  </a:lnTo>
                  <a:lnTo>
                    <a:pt x="736" y="934"/>
                  </a:lnTo>
                  <a:lnTo>
                    <a:pt x="736" y="934"/>
                  </a:lnTo>
                  <a:lnTo>
                    <a:pt x="746" y="930"/>
                  </a:lnTo>
                  <a:lnTo>
                    <a:pt x="754" y="928"/>
                  </a:lnTo>
                  <a:lnTo>
                    <a:pt x="778" y="928"/>
                  </a:lnTo>
                  <a:lnTo>
                    <a:pt x="790" y="936"/>
                  </a:lnTo>
                  <a:lnTo>
                    <a:pt x="826" y="944"/>
                  </a:lnTo>
                  <a:lnTo>
                    <a:pt x="826" y="944"/>
                  </a:lnTo>
                  <a:lnTo>
                    <a:pt x="830" y="944"/>
                  </a:lnTo>
                  <a:lnTo>
                    <a:pt x="832" y="948"/>
                  </a:lnTo>
                  <a:lnTo>
                    <a:pt x="842" y="956"/>
                  </a:lnTo>
                  <a:lnTo>
                    <a:pt x="858" y="964"/>
                  </a:lnTo>
                  <a:lnTo>
                    <a:pt x="858" y="966"/>
                  </a:lnTo>
                  <a:lnTo>
                    <a:pt x="892" y="968"/>
                  </a:lnTo>
                  <a:lnTo>
                    <a:pt x="892" y="968"/>
                  </a:lnTo>
                  <a:lnTo>
                    <a:pt x="892" y="968"/>
                  </a:lnTo>
                  <a:lnTo>
                    <a:pt x="908" y="976"/>
                  </a:lnTo>
                  <a:lnTo>
                    <a:pt x="928" y="980"/>
                  </a:lnTo>
                  <a:lnTo>
                    <a:pt x="928" y="980"/>
                  </a:lnTo>
                  <a:lnTo>
                    <a:pt x="946" y="982"/>
                  </a:lnTo>
                  <a:lnTo>
                    <a:pt x="950" y="972"/>
                  </a:lnTo>
                  <a:lnTo>
                    <a:pt x="942" y="956"/>
                  </a:lnTo>
                  <a:lnTo>
                    <a:pt x="940" y="940"/>
                  </a:lnTo>
                  <a:lnTo>
                    <a:pt x="940" y="940"/>
                  </a:lnTo>
                  <a:lnTo>
                    <a:pt x="938" y="940"/>
                  </a:lnTo>
                  <a:lnTo>
                    <a:pt x="942" y="936"/>
                  </a:lnTo>
                  <a:lnTo>
                    <a:pt x="952" y="922"/>
                  </a:lnTo>
                  <a:lnTo>
                    <a:pt x="952" y="920"/>
                  </a:lnTo>
                  <a:lnTo>
                    <a:pt x="952" y="920"/>
                  </a:lnTo>
                  <a:lnTo>
                    <a:pt x="954" y="920"/>
                  </a:lnTo>
                  <a:lnTo>
                    <a:pt x="954" y="920"/>
                  </a:lnTo>
                  <a:lnTo>
                    <a:pt x="964" y="912"/>
                  </a:lnTo>
                  <a:lnTo>
                    <a:pt x="964" y="912"/>
                  </a:lnTo>
                  <a:lnTo>
                    <a:pt x="962" y="908"/>
                  </a:lnTo>
                  <a:lnTo>
                    <a:pt x="958" y="892"/>
                  </a:lnTo>
                  <a:lnTo>
                    <a:pt x="958" y="892"/>
                  </a:lnTo>
                  <a:lnTo>
                    <a:pt x="956" y="888"/>
                  </a:lnTo>
                  <a:lnTo>
                    <a:pt x="950" y="884"/>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6" y="748"/>
                  </a:lnTo>
                  <a:lnTo>
                    <a:pt x="1088" y="736"/>
                  </a:lnTo>
                  <a:lnTo>
                    <a:pt x="1090" y="734"/>
                  </a:lnTo>
                  <a:lnTo>
                    <a:pt x="1090" y="718"/>
                  </a:lnTo>
                  <a:lnTo>
                    <a:pt x="1086" y="704"/>
                  </a:lnTo>
                  <a:lnTo>
                    <a:pt x="1086" y="704"/>
                  </a:lnTo>
                  <a:lnTo>
                    <a:pt x="1086" y="702"/>
                  </a:lnTo>
                  <a:lnTo>
                    <a:pt x="1094" y="686"/>
                  </a:lnTo>
                  <a:lnTo>
                    <a:pt x="1094" y="686"/>
                  </a:lnTo>
                  <a:lnTo>
                    <a:pt x="1100" y="678"/>
                  </a:lnTo>
                  <a:lnTo>
                    <a:pt x="1102" y="676"/>
                  </a:lnTo>
                  <a:lnTo>
                    <a:pt x="1106" y="676"/>
                  </a:lnTo>
                  <a:lnTo>
                    <a:pt x="1126" y="676"/>
                  </a:lnTo>
                  <a:lnTo>
                    <a:pt x="1126" y="676"/>
                  </a:lnTo>
                  <a:lnTo>
                    <a:pt x="1132" y="676"/>
                  </a:lnTo>
                  <a:lnTo>
                    <a:pt x="1138" y="672"/>
                  </a:lnTo>
                  <a:lnTo>
                    <a:pt x="1170" y="630"/>
                  </a:lnTo>
                  <a:lnTo>
                    <a:pt x="1170" y="628"/>
                  </a:lnTo>
                  <a:lnTo>
                    <a:pt x="1170" y="628"/>
                  </a:lnTo>
                  <a:lnTo>
                    <a:pt x="1186" y="614"/>
                  </a:lnTo>
                  <a:lnTo>
                    <a:pt x="1188" y="612"/>
                  </a:lnTo>
                  <a:lnTo>
                    <a:pt x="1188" y="612"/>
                  </a:lnTo>
                  <a:lnTo>
                    <a:pt x="1196" y="610"/>
                  </a:lnTo>
                  <a:lnTo>
                    <a:pt x="1202" y="608"/>
                  </a:lnTo>
                  <a:lnTo>
                    <a:pt x="1206" y="604"/>
                  </a:lnTo>
                  <a:lnTo>
                    <a:pt x="1206" y="604"/>
                  </a:lnTo>
                  <a:lnTo>
                    <a:pt x="1214" y="596"/>
                  </a:lnTo>
                  <a:lnTo>
                    <a:pt x="1218" y="592"/>
                  </a:lnTo>
                  <a:lnTo>
                    <a:pt x="1246" y="598"/>
                  </a:lnTo>
                  <a:lnTo>
                    <a:pt x="1270" y="588"/>
                  </a:lnTo>
                  <a:lnTo>
                    <a:pt x="1270" y="588"/>
                  </a:lnTo>
                  <a:lnTo>
                    <a:pt x="1270" y="588"/>
                  </a:lnTo>
                  <a:lnTo>
                    <a:pt x="1270" y="588"/>
                  </a:lnTo>
                  <a:lnTo>
                    <a:pt x="1270" y="588"/>
                  </a:lnTo>
                  <a:lnTo>
                    <a:pt x="1284" y="586"/>
                  </a:lnTo>
                  <a:lnTo>
                    <a:pt x="1296" y="580"/>
                  </a:lnTo>
                  <a:lnTo>
                    <a:pt x="1296" y="562"/>
                  </a:lnTo>
                  <a:lnTo>
                    <a:pt x="1298" y="540"/>
                  </a:lnTo>
                  <a:lnTo>
                    <a:pt x="1298" y="538"/>
                  </a:lnTo>
                  <a:lnTo>
                    <a:pt x="1298" y="538"/>
                  </a:lnTo>
                  <a:lnTo>
                    <a:pt x="1298" y="538"/>
                  </a:lnTo>
                  <a:lnTo>
                    <a:pt x="1302" y="532"/>
                  </a:lnTo>
                  <a:lnTo>
                    <a:pt x="1302" y="53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 name="Freeform 9"/>
            <p:cNvSpPr/>
            <p:nvPr/>
          </p:nvSpPr>
          <p:spPr bwMode="auto">
            <a:xfrm>
              <a:off x="2066925" y="3161619"/>
              <a:ext cx="1289050" cy="923925"/>
            </a:xfrm>
            <a:custGeom>
              <a:avLst/>
              <a:gdLst>
                <a:gd name="T0" fmla="*/ 482 w 812"/>
                <a:gd name="T1" fmla="*/ 58 h 582"/>
                <a:gd name="T2" fmla="*/ 436 w 812"/>
                <a:gd name="T3" fmla="*/ 74 h 582"/>
                <a:gd name="T4" fmla="*/ 356 w 812"/>
                <a:gd name="T5" fmla="*/ 18 h 582"/>
                <a:gd name="T6" fmla="*/ 314 w 812"/>
                <a:gd name="T7" fmla="*/ 6 h 582"/>
                <a:gd name="T8" fmla="*/ 248 w 812"/>
                <a:gd name="T9" fmla="*/ 6 h 582"/>
                <a:gd name="T10" fmla="*/ 196 w 812"/>
                <a:gd name="T11" fmla="*/ 20 h 582"/>
                <a:gd name="T12" fmla="*/ 158 w 812"/>
                <a:gd name="T13" fmla="*/ 28 h 582"/>
                <a:gd name="T14" fmla="*/ 82 w 812"/>
                <a:gd name="T15" fmla="*/ 40 h 582"/>
                <a:gd name="T16" fmla="*/ 98 w 812"/>
                <a:gd name="T17" fmla="*/ 90 h 582"/>
                <a:gd name="T18" fmla="*/ 120 w 812"/>
                <a:gd name="T19" fmla="*/ 118 h 582"/>
                <a:gd name="T20" fmla="*/ 102 w 812"/>
                <a:gd name="T21" fmla="*/ 166 h 582"/>
                <a:gd name="T22" fmla="*/ 112 w 812"/>
                <a:gd name="T23" fmla="*/ 204 h 582"/>
                <a:gd name="T24" fmla="*/ 96 w 812"/>
                <a:gd name="T25" fmla="*/ 216 h 582"/>
                <a:gd name="T26" fmla="*/ 44 w 812"/>
                <a:gd name="T27" fmla="*/ 202 h 582"/>
                <a:gd name="T28" fmla="*/ 16 w 812"/>
                <a:gd name="T29" fmla="*/ 248 h 582"/>
                <a:gd name="T30" fmla="*/ 4 w 812"/>
                <a:gd name="T31" fmla="*/ 262 h 582"/>
                <a:gd name="T32" fmla="*/ 18 w 812"/>
                <a:gd name="T33" fmla="*/ 310 h 582"/>
                <a:gd name="T34" fmla="*/ 0 w 812"/>
                <a:gd name="T35" fmla="*/ 370 h 582"/>
                <a:gd name="T36" fmla="*/ 40 w 812"/>
                <a:gd name="T37" fmla="*/ 422 h 582"/>
                <a:gd name="T38" fmla="*/ 76 w 812"/>
                <a:gd name="T39" fmla="*/ 418 h 582"/>
                <a:gd name="T40" fmla="*/ 92 w 812"/>
                <a:gd name="T41" fmla="*/ 426 h 582"/>
                <a:gd name="T42" fmla="*/ 126 w 812"/>
                <a:gd name="T43" fmla="*/ 458 h 582"/>
                <a:gd name="T44" fmla="*/ 160 w 812"/>
                <a:gd name="T45" fmla="*/ 474 h 582"/>
                <a:gd name="T46" fmla="*/ 232 w 812"/>
                <a:gd name="T47" fmla="*/ 498 h 582"/>
                <a:gd name="T48" fmla="*/ 304 w 812"/>
                <a:gd name="T49" fmla="*/ 496 h 582"/>
                <a:gd name="T50" fmla="*/ 340 w 812"/>
                <a:gd name="T51" fmla="*/ 536 h 582"/>
                <a:gd name="T52" fmla="*/ 350 w 812"/>
                <a:gd name="T53" fmla="*/ 554 h 582"/>
                <a:gd name="T54" fmla="*/ 366 w 812"/>
                <a:gd name="T55" fmla="*/ 578 h 582"/>
                <a:gd name="T56" fmla="*/ 404 w 812"/>
                <a:gd name="T57" fmla="*/ 554 h 582"/>
                <a:gd name="T58" fmla="*/ 444 w 812"/>
                <a:gd name="T59" fmla="*/ 554 h 582"/>
                <a:gd name="T60" fmla="*/ 452 w 812"/>
                <a:gd name="T61" fmla="*/ 522 h 582"/>
                <a:gd name="T62" fmla="*/ 484 w 812"/>
                <a:gd name="T63" fmla="*/ 458 h 582"/>
                <a:gd name="T64" fmla="*/ 480 w 812"/>
                <a:gd name="T65" fmla="*/ 418 h 582"/>
                <a:gd name="T66" fmla="*/ 532 w 812"/>
                <a:gd name="T67" fmla="*/ 414 h 582"/>
                <a:gd name="T68" fmla="*/ 560 w 812"/>
                <a:gd name="T69" fmla="*/ 452 h 582"/>
                <a:gd name="T70" fmla="*/ 580 w 812"/>
                <a:gd name="T71" fmla="*/ 468 h 582"/>
                <a:gd name="T72" fmla="*/ 598 w 812"/>
                <a:gd name="T73" fmla="*/ 498 h 582"/>
                <a:gd name="T74" fmla="*/ 650 w 812"/>
                <a:gd name="T75" fmla="*/ 518 h 582"/>
                <a:gd name="T76" fmla="*/ 664 w 812"/>
                <a:gd name="T77" fmla="*/ 522 h 582"/>
                <a:gd name="T78" fmla="*/ 700 w 812"/>
                <a:gd name="T79" fmla="*/ 508 h 582"/>
                <a:gd name="T80" fmla="*/ 698 w 812"/>
                <a:gd name="T81" fmla="*/ 480 h 582"/>
                <a:gd name="T82" fmla="*/ 696 w 812"/>
                <a:gd name="T83" fmla="*/ 460 h 582"/>
                <a:gd name="T84" fmla="*/ 690 w 812"/>
                <a:gd name="T85" fmla="*/ 406 h 582"/>
                <a:gd name="T86" fmla="*/ 746 w 812"/>
                <a:gd name="T87" fmla="*/ 392 h 582"/>
                <a:gd name="T88" fmla="*/ 728 w 812"/>
                <a:gd name="T89" fmla="*/ 374 h 582"/>
                <a:gd name="T90" fmla="*/ 782 w 812"/>
                <a:gd name="T91" fmla="*/ 314 h 582"/>
                <a:gd name="T92" fmla="*/ 800 w 812"/>
                <a:gd name="T93" fmla="*/ 256 h 582"/>
                <a:gd name="T94" fmla="*/ 778 w 812"/>
                <a:gd name="T95" fmla="*/ 182 h 582"/>
                <a:gd name="T96" fmla="*/ 736 w 812"/>
                <a:gd name="T97" fmla="*/ 158 h 582"/>
                <a:gd name="T98" fmla="*/ 664 w 812"/>
                <a:gd name="T99" fmla="*/ 94 h 582"/>
                <a:gd name="T100" fmla="*/ 644 w 812"/>
                <a:gd name="T101" fmla="*/ 106 h 582"/>
                <a:gd name="T102" fmla="*/ 596 w 812"/>
                <a:gd name="T103" fmla="*/ 62 h 582"/>
                <a:gd name="T104" fmla="*/ 560 w 812"/>
                <a:gd name="T105" fmla="*/ 52 h 582"/>
                <a:gd name="T106" fmla="*/ 542 w 812"/>
                <a:gd name="T107" fmla="*/ 5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2" h="582">
                  <a:moveTo>
                    <a:pt x="484" y="30"/>
                  </a:moveTo>
                  <a:lnTo>
                    <a:pt x="476" y="36"/>
                  </a:lnTo>
                  <a:lnTo>
                    <a:pt x="476" y="36"/>
                  </a:lnTo>
                  <a:lnTo>
                    <a:pt x="480" y="56"/>
                  </a:lnTo>
                  <a:lnTo>
                    <a:pt x="480" y="58"/>
                  </a:lnTo>
                  <a:lnTo>
                    <a:pt x="482" y="58"/>
                  </a:lnTo>
                  <a:lnTo>
                    <a:pt x="480" y="58"/>
                  </a:lnTo>
                  <a:lnTo>
                    <a:pt x="472" y="78"/>
                  </a:lnTo>
                  <a:lnTo>
                    <a:pt x="460" y="82"/>
                  </a:lnTo>
                  <a:lnTo>
                    <a:pt x="458" y="84"/>
                  </a:lnTo>
                  <a:lnTo>
                    <a:pt x="456" y="84"/>
                  </a:lnTo>
                  <a:lnTo>
                    <a:pt x="436" y="74"/>
                  </a:lnTo>
                  <a:lnTo>
                    <a:pt x="436" y="74"/>
                  </a:lnTo>
                  <a:lnTo>
                    <a:pt x="436" y="74"/>
                  </a:lnTo>
                  <a:lnTo>
                    <a:pt x="396" y="38"/>
                  </a:lnTo>
                  <a:lnTo>
                    <a:pt x="380" y="28"/>
                  </a:lnTo>
                  <a:lnTo>
                    <a:pt x="356" y="20"/>
                  </a:lnTo>
                  <a:lnTo>
                    <a:pt x="356" y="18"/>
                  </a:lnTo>
                  <a:lnTo>
                    <a:pt x="356" y="18"/>
                  </a:lnTo>
                  <a:lnTo>
                    <a:pt x="356" y="18"/>
                  </a:lnTo>
                  <a:lnTo>
                    <a:pt x="356" y="18"/>
                  </a:lnTo>
                  <a:lnTo>
                    <a:pt x="344" y="10"/>
                  </a:lnTo>
                  <a:lnTo>
                    <a:pt x="324" y="4"/>
                  </a:lnTo>
                  <a:lnTo>
                    <a:pt x="314" y="6"/>
                  </a:lnTo>
                  <a:lnTo>
                    <a:pt x="312" y="6"/>
                  </a:lnTo>
                  <a:lnTo>
                    <a:pt x="288" y="4"/>
                  </a:lnTo>
                  <a:lnTo>
                    <a:pt x="286" y="4"/>
                  </a:lnTo>
                  <a:lnTo>
                    <a:pt x="268" y="0"/>
                  </a:lnTo>
                  <a:lnTo>
                    <a:pt x="256" y="0"/>
                  </a:lnTo>
                  <a:lnTo>
                    <a:pt x="248" y="6"/>
                  </a:lnTo>
                  <a:lnTo>
                    <a:pt x="248" y="6"/>
                  </a:lnTo>
                  <a:lnTo>
                    <a:pt x="240" y="8"/>
                  </a:lnTo>
                  <a:lnTo>
                    <a:pt x="228" y="10"/>
                  </a:lnTo>
                  <a:lnTo>
                    <a:pt x="212" y="14"/>
                  </a:lnTo>
                  <a:lnTo>
                    <a:pt x="198" y="18"/>
                  </a:lnTo>
                  <a:lnTo>
                    <a:pt x="196" y="20"/>
                  </a:lnTo>
                  <a:lnTo>
                    <a:pt x="196" y="20"/>
                  </a:lnTo>
                  <a:lnTo>
                    <a:pt x="196" y="20"/>
                  </a:lnTo>
                  <a:lnTo>
                    <a:pt x="180" y="22"/>
                  </a:lnTo>
                  <a:lnTo>
                    <a:pt x="160" y="28"/>
                  </a:lnTo>
                  <a:lnTo>
                    <a:pt x="160" y="28"/>
                  </a:lnTo>
                  <a:lnTo>
                    <a:pt x="158" y="28"/>
                  </a:lnTo>
                  <a:lnTo>
                    <a:pt x="144" y="26"/>
                  </a:lnTo>
                  <a:lnTo>
                    <a:pt x="120" y="30"/>
                  </a:lnTo>
                  <a:lnTo>
                    <a:pt x="100" y="30"/>
                  </a:lnTo>
                  <a:lnTo>
                    <a:pt x="92" y="38"/>
                  </a:lnTo>
                  <a:lnTo>
                    <a:pt x="92" y="38"/>
                  </a:lnTo>
                  <a:lnTo>
                    <a:pt x="82" y="40"/>
                  </a:lnTo>
                  <a:lnTo>
                    <a:pt x="86" y="50"/>
                  </a:lnTo>
                  <a:lnTo>
                    <a:pt x="86" y="66"/>
                  </a:lnTo>
                  <a:lnTo>
                    <a:pt x="84" y="78"/>
                  </a:lnTo>
                  <a:lnTo>
                    <a:pt x="98" y="90"/>
                  </a:lnTo>
                  <a:lnTo>
                    <a:pt x="98" y="90"/>
                  </a:lnTo>
                  <a:lnTo>
                    <a:pt x="98" y="90"/>
                  </a:lnTo>
                  <a:lnTo>
                    <a:pt x="98" y="90"/>
                  </a:lnTo>
                  <a:lnTo>
                    <a:pt x="110" y="102"/>
                  </a:lnTo>
                  <a:lnTo>
                    <a:pt x="110" y="102"/>
                  </a:lnTo>
                  <a:lnTo>
                    <a:pt x="118" y="110"/>
                  </a:lnTo>
                  <a:lnTo>
                    <a:pt x="120" y="114"/>
                  </a:lnTo>
                  <a:lnTo>
                    <a:pt x="120" y="118"/>
                  </a:lnTo>
                  <a:lnTo>
                    <a:pt x="124" y="130"/>
                  </a:lnTo>
                  <a:lnTo>
                    <a:pt x="130" y="142"/>
                  </a:lnTo>
                  <a:lnTo>
                    <a:pt x="130" y="142"/>
                  </a:lnTo>
                  <a:lnTo>
                    <a:pt x="128" y="142"/>
                  </a:lnTo>
                  <a:lnTo>
                    <a:pt x="112" y="154"/>
                  </a:lnTo>
                  <a:lnTo>
                    <a:pt x="102" y="166"/>
                  </a:lnTo>
                  <a:lnTo>
                    <a:pt x="104" y="178"/>
                  </a:lnTo>
                  <a:lnTo>
                    <a:pt x="112" y="196"/>
                  </a:lnTo>
                  <a:lnTo>
                    <a:pt x="112" y="198"/>
                  </a:lnTo>
                  <a:lnTo>
                    <a:pt x="112" y="198"/>
                  </a:lnTo>
                  <a:lnTo>
                    <a:pt x="112" y="198"/>
                  </a:lnTo>
                  <a:lnTo>
                    <a:pt x="112" y="204"/>
                  </a:lnTo>
                  <a:lnTo>
                    <a:pt x="112" y="204"/>
                  </a:lnTo>
                  <a:lnTo>
                    <a:pt x="108" y="210"/>
                  </a:lnTo>
                  <a:lnTo>
                    <a:pt x="106" y="214"/>
                  </a:lnTo>
                  <a:lnTo>
                    <a:pt x="106" y="214"/>
                  </a:lnTo>
                  <a:lnTo>
                    <a:pt x="102" y="216"/>
                  </a:lnTo>
                  <a:lnTo>
                    <a:pt x="96" y="216"/>
                  </a:lnTo>
                  <a:lnTo>
                    <a:pt x="80" y="214"/>
                  </a:lnTo>
                  <a:lnTo>
                    <a:pt x="60" y="210"/>
                  </a:lnTo>
                  <a:lnTo>
                    <a:pt x="60" y="210"/>
                  </a:lnTo>
                  <a:lnTo>
                    <a:pt x="60" y="210"/>
                  </a:lnTo>
                  <a:lnTo>
                    <a:pt x="58" y="210"/>
                  </a:lnTo>
                  <a:lnTo>
                    <a:pt x="44" y="202"/>
                  </a:lnTo>
                  <a:lnTo>
                    <a:pt x="20" y="202"/>
                  </a:lnTo>
                  <a:lnTo>
                    <a:pt x="22" y="202"/>
                  </a:lnTo>
                  <a:lnTo>
                    <a:pt x="20" y="242"/>
                  </a:lnTo>
                  <a:lnTo>
                    <a:pt x="20" y="242"/>
                  </a:lnTo>
                  <a:lnTo>
                    <a:pt x="18" y="246"/>
                  </a:lnTo>
                  <a:lnTo>
                    <a:pt x="16" y="248"/>
                  </a:lnTo>
                  <a:lnTo>
                    <a:pt x="8" y="250"/>
                  </a:lnTo>
                  <a:lnTo>
                    <a:pt x="8" y="250"/>
                  </a:lnTo>
                  <a:lnTo>
                    <a:pt x="6" y="254"/>
                  </a:lnTo>
                  <a:lnTo>
                    <a:pt x="6" y="262"/>
                  </a:lnTo>
                  <a:lnTo>
                    <a:pt x="6" y="262"/>
                  </a:lnTo>
                  <a:lnTo>
                    <a:pt x="4" y="262"/>
                  </a:lnTo>
                  <a:lnTo>
                    <a:pt x="4" y="272"/>
                  </a:lnTo>
                  <a:lnTo>
                    <a:pt x="4" y="272"/>
                  </a:lnTo>
                  <a:lnTo>
                    <a:pt x="10" y="280"/>
                  </a:lnTo>
                  <a:lnTo>
                    <a:pt x="14" y="284"/>
                  </a:lnTo>
                  <a:lnTo>
                    <a:pt x="18" y="304"/>
                  </a:lnTo>
                  <a:lnTo>
                    <a:pt x="18" y="310"/>
                  </a:lnTo>
                  <a:lnTo>
                    <a:pt x="18" y="310"/>
                  </a:lnTo>
                  <a:lnTo>
                    <a:pt x="16" y="322"/>
                  </a:lnTo>
                  <a:lnTo>
                    <a:pt x="10" y="338"/>
                  </a:lnTo>
                  <a:lnTo>
                    <a:pt x="0" y="358"/>
                  </a:lnTo>
                  <a:lnTo>
                    <a:pt x="0" y="362"/>
                  </a:lnTo>
                  <a:lnTo>
                    <a:pt x="0" y="370"/>
                  </a:lnTo>
                  <a:lnTo>
                    <a:pt x="12" y="384"/>
                  </a:lnTo>
                  <a:lnTo>
                    <a:pt x="12" y="384"/>
                  </a:lnTo>
                  <a:lnTo>
                    <a:pt x="16" y="394"/>
                  </a:lnTo>
                  <a:lnTo>
                    <a:pt x="26" y="406"/>
                  </a:lnTo>
                  <a:lnTo>
                    <a:pt x="40" y="422"/>
                  </a:lnTo>
                  <a:lnTo>
                    <a:pt x="40" y="422"/>
                  </a:lnTo>
                  <a:lnTo>
                    <a:pt x="48" y="430"/>
                  </a:lnTo>
                  <a:lnTo>
                    <a:pt x="52" y="430"/>
                  </a:lnTo>
                  <a:lnTo>
                    <a:pt x="68" y="422"/>
                  </a:lnTo>
                  <a:lnTo>
                    <a:pt x="68" y="422"/>
                  </a:lnTo>
                  <a:lnTo>
                    <a:pt x="72" y="418"/>
                  </a:lnTo>
                  <a:lnTo>
                    <a:pt x="76" y="418"/>
                  </a:lnTo>
                  <a:lnTo>
                    <a:pt x="76" y="418"/>
                  </a:lnTo>
                  <a:lnTo>
                    <a:pt x="84" y="420"/>
                  </a:lnTo>
                  <a:lnTo>
                    <a:pt x="92" y="424"/>
                  </a:lnTo>
                  <a:lnTo>
                    <a:pt x="92" y="424"/>
                  </a:lnTo>
                  <a:lnTo>
                    <a:pt x="92" y="424"/>
                  </a:lnTo>
                  <a:lnTo>
                    <a:pt x="92" y="426"/>
                  </a:lnTo>
                  <a:lnTo>
                    <a:pt x="100" y="434"/>
                  </a:lnTo>
                  <a:lnTo>
                    <a:pt x="104" y="444"/>
                  </a:lnTo>
                  <a:lnTo>
                    <a:pt x="108" y="448"/>
                  </a:lnTo>
                  <a:lnTo>
                    <a:pt x="110" y="450"/>
                  </a:lnTo>
                  <a:lnTo>
                    <a:pt x="120" y="458"/>
                  </a:lnTo>
                  <a:lnTo>
                    <a:pt x="126" y="458"/>
                  </a:lnTo>
                  <a:lnTo>
                    <a:pt x="126" y="458"/>
                  </a:lnTo>
                  <a:lnTo>
                    <a:pt x="132" y="460"/>
                  </a:lnTo>
                  <a:lnTo>
                    <a:pt x="136" y="464"/>
                  </a:lnTo>
                  <a:lnTo>
                    <a:pt x="136" y="464"/>
                  </a:lnTo>
                  <a:lnTo>
                    <a:pt x="144" y="468"/>
                  </a:lnTo>
                  <a:lnTo>
                    <a:pt x="160" y="474"/>
                  </a:lnTo>
                  <a:lnTo>
                    <a:pt x="162" y="474"/>
                  </a:lnTo>
                  <a:lnTo>
                    <a:pt x="186" y="482"/>
                  </a:lnTo>
                  <a:lnTo>
                    <a:pt x="186" y="482"/>
                  </a:lnTo>
                  <a:lnTo>
                    <a:pt x="188" y="482"/>
                  </a:lnTo>
                  <a:lnTo>
                    <a:pt x="204" y="490"/>
                  </a:lnTo>
                  <a:lnTo>
                    <a:pt x="232" y="498"/>
                  </a:lnTo>
                  <a:lnTo>
                    <a:pt x="234" y="498"/>
                  </a:lnTo>
                  <a:lnTo>
                    <a:pt x="272" y="500"/>
                  </a:lnTo>
                  <a:lnTo>
                    <a:pt x="288" y="494"/>
                  </a:lnTo>
                  <a:lnTo>
                    <a:pt x="304" y="494"/>
                  </a:lnTo>
                  <a:lnTo>
                    <a:pt x="304" y="494"/>
                  </a:lnTo>
                  <a:lnTo>
                    <a:pt x="304" y="496"/>
                  </a:lnTo>
                  <a:lnTo>
                    <a:pt x="316" y="512"/>
                  </a:lnTo>
                  <a:lnTo>
                    <a:pt x="316" y="512"/>
                  </a:lnTo>
                  <a:lnTo>
                    <a:pt x="316" y="512"/>
                  </a:lnTo>
                  <a:lnTo>
                    <a:pt x="324" y="526"/>
                  </a:lnTo>
                  <a:lnTo>
                    <a:pt x="332" y="532"/>
                  </a:lnTo>
                  <a:lnTo>
                    <a:pt x="340" y="536"/>
                  </a:lnTo>
                  <a:lnTo>
                    <a:pt x="340" y="538"/>
                  </a:lnTo>
                  <a:lnTo>
                    <a:pt x="340" y="538"/>
                  </a:lnTo>
                  <a:lnTo>
                    <a:pt x="342" y="538"/>
                  </a:lnTo>
                  <a:lnTo>
                    <a:pt x="348" y="554"/>
                  </a:lnTo>
                  <a:lnTo>
                    <a:pt x="348" y="554"/>
                  </a:lnTo>
                  <a:lnTo>
                    <a:pt x="350" y="554"/>
                  </a:lnTo>
                  <a:lnTo>
                    <a:pt x="350" y="556"/>
                  </a:lnTo>
                  <a:lnTo>
                    <a:pt x="354" y="574"/>
                  </a:lnTo>
                  <a:lnTo>
                    <a:pt x="364" y="578"/>
                  </a:lnTo>
                  <a:lnTo>
                    <a:pt x="366" y="578"/>
                  </a:lnTo>
                  <a:lnTo>
                    <a:pt x="366" y="578"/>
                  </a:lnTo>
                  <a:lnTo>
                    <a:pt x="366" y="578"/>
                  </a:lnTo>
                  <a:lnTo>
                    <a:pt x="376" y="582"/>
                  </a:lnTo>
                  <a:lnTo>
                    <a:pt x="388" y="580"/>
                  </a:lnTo>
                  <a:lnTo>
                    <a:pt x="390" y="568"/>
                  </a:lnTo>
                  <a:lnTo>
                    <a:pt x="390" y="568"/>
                  </a:lnTo>
                  <a:lnTo>
                    <a:pt x="392" y="566"/>
                  </a:lnTo>
                  <a:lnTo>
                    <a:pt x="404" y="554"/>
                  </a:lnTo>
                  <a:lnTo>
                    <a:pt x="420" y="558"/>
                  </a:lnTo>
                  <a:lnTo>
                    <a:pt x="420" y="558"/>
                  </a:lnTo>
                  <a:lnTo>
                    <a:pt x="428" y="574"/>
                  </a:lnTo>
                  <a:lnTo>
                    <a:pt x="442" y="570"/>
                  </a:lnTo>
                  <a:lnTo>
                    <a:pt x="444" y="554"/>
                  </a:lnTo>
                  <a:lnTo>
                    <a:pt x="444" y="554"/>
                  </a:lnTo>
                  <a:lnTo>
                    <a:pt x="444" y="552"/>
                  </a:lnTo>
                  <a:lnTo>
                    <a:pt x="444" y="552"/>
                  </a:lnTo>
                  <a:lnTo>
                    <a:pt x="456" y="546"/>
                  </a:lnTo>
                  <a:lnTo>
                    <a:pt x="452" y="524"/>
                  </a:lnTo>
                  <a:lnTo>
                    <a:pt x="452" y="522"/>
                  </a:lnTo>
                  <a:lnTo>
                    <a:pt x="452" y="522"/>
                  </a:lnTo>
                  <a:lnTo>
                    <a:pt x="452" y="522"/>
                  </a:lnTo>
                  <a:lnTo>
                    <a:pt x="464" y="496"/>
                  </a:lnTo>
                  <a:lnTo>
                    <a:pt x="476" y="492"/>
                  </a:lnTo>
                  <a:lnTo>
                    <a:pt x="472" y="470"/>
                  </a:lnTo>
                  <a:lnTo>
                    <a:pt x="484" y="470"/>
                  </a:lnTo>
                  <a:lnTo>
                    <a:pt x="484" y="458"/>
                  </a:lnTo>
                  <a:lnTo>
                    <a:pt x="476" y="438"/>
                  </a:lnTo>
                  <a:lnTo>
                    <a:pt x="476" y="438"/>
                  </a:lnTo>
                  <a:lnTo>
                    <a:pt x="476" y="436"/>
                  </a:lnTo>
                  <a:lnTo>
                    <a:pt x="478" y="420"/>
                  </a:lnTo>
                  <a:lnTo>
                    <a:pt x="478" y="418"/>
                  </a:lnTo>
                  <a:lnTo>
                    <a:pt x="480" y="418"/>
                  </a:lnTo>
                  <a:lnTo>
                    <a:pt x="488" y="406"/>
                  </a:lnTo>
                  <a:lnTo>
                    <a:pt x="490" y="406"/>
                  </a:lnTo>
                  <a:lnTo>
                    <a:pt x="492" y="406"/>
                  </a:lnTo>
                  <a:lnTo>
                    <a:pt x="514" y="410"/>
                  </a:lnTo>
                  <a:lnTo>
                    <a:pt x="514" y="410"/>
                  </a:lnTo>
                  <a:lnTo>
                    <a:pt x="532" y="414"/>
                  </a:lnTo>
                  <a:lnTo>
                    <a:pt x="548" y="410"/>
                  </a:lnTo>
                  <a:lnTo>
                    <a:pt x="556" y="426"/>
                  </a:lnTo>
                  <a:lnTo>
                    <a:pt x="556" y="428"/>
                  </a:lnTo>
                  <a:lnTo>
                    <a:pt x="556" y="440"/>
                  </a:lnTo>
                  <a:lnTo>
                    <a:pt x="560" y="452"/>
                  </a:lnTo>
                  <a:lnTo>
                    <a:pt x="560" y="452"/>
                  </a:lnTo>
                  <a:lnTo>
                    <a:pt x="562" y="458"/>
                  </a:lnTo>
                  <a:lnTo>
                    <a:pt x="568" y="462"/>
                  </a:lnTo>
                  <a:lnTo>
                    <a:pt x="568" y="462"/>
                  </a:lnTo>
                  <a:lnTo>
                    <a:pt x="568" y="462"/>
                  </a:lnTo>
                  <a:lnTo>
                    <a:pt x="578" y="464"/>
                  </a:lnTo>
                  <a:lnTo>
                    <a:pt x="580" y="468"/>
                  </a:lnTo>
                  <a:lnTo>
                    <a:pt x="580" y="470"/>
                  </a:lnTo>
                  <a:lnTo>
                    <a:pt x="580" y="470"/>
                  </a:lnTo>
                  <a:lnTo>
                    <a:pt x="584" y="478"/>
                  </a:lnTo>
                  <a:lnTo>
                    <a:pt x="590" y="486"/>
                  </a:lnTo>
                  <a:lnTo>
                    <a:pt x="598" y="498"/>
                  </a:lnTo>
                  <a:lnTo>
                    <a:pt x="598" y="498"/>
                  </a:lnTo>
                  <a:lnTo>
                    <a:pt x="598" y="498"/>
                  </a:lnTo>
                  <a:lnTo>
                    <a:pt x="602" y="506"/>
                  </a:lnTo>
                  <a:lnTo>
                    <a:pt x="610" y="506"/>
                  </a:lnTo>
                  <a:lnTo>
                    <a:pt x="624" y="494"/>
                  </a:lnTo>
                  <a:lnTo>
                    <a:pt x="632" y="512"/>
                  </a:lnTo>
                  <a:lnTo>
                    <a:pt x="650" y="518"/>
                  </a:lnTo>
                  <a:lnTo>
                    <a:pt x="650" y="518"/>
                  </a:lnTo>
                  <a:lnTo>
                    <a:pt x="652" y="518"/>
                  </a:lnTo>
                  <a:lnTo>
                    <a:pt x="660" y="534"/>
                  </a:lnTo>
                  <a:lnTo>
                    <a:pt x="664" y="538"/>
                  </a:lnTo>
                  <a:lnTo>
                    <a:pt x="664" y="522"/>
                  </a:lnTo>
                  <a:lnTo>
                    <a:pt x="664" y="522"/>
                  </a:lnTo>
                  <a:lnTo>
                    <a:pt x="664" y="518"/>
                  </a:lnTo>
                  <a:lnTo>
                    <a:pt x="700" y="518"/>
                  </a:lnTo>
                  <a:lnTo>
                    <a:pt x="700" y="514"/>
                  </a:lnTo>
                  <a:lnTo>
                    <a:pt x="700" y="514"/>
                  </a:lnTo>
                  <a:lnTo>
                    <a:pt x="702" y="512"/>
                  </a:lnTo>
                  <a:lnTo>
                    <a:pt x="700" y="508"/>
                  </a:lnTo>
                  <a:lnTo>
                    <a:pt x="700" y="508"/>
                  </a:lnTo>
                  <a:lnTo>
                    <a:pt x="698" y="500"/>
                  </a:lnTo>
                  <a:lnTo>
                    <a:pt x="696" y="494"/>
                  </a:lnTo>
                  <a:lnTo>
                    <a:pt x="696" y="494"/>
                  </a:lnTo>
                  <a:lnTo>
                    <a:pt x="696" y="486"/>
                  </a:lnTo>
                  <a:lnTo>
                    <a:pt x="698" y="480"/>
                  </a:lnTo>
                  <a:lnTo>
                    <a:pt x="698" y="480"/>
                  </a:lnTo>
                  <a:lnTo>
                    <a:pt x="702" y="478"/>
                  </a:lnTo>
                  <a:lnTo>
                    <a:pt x="706" y="478"/>
                  </a:lnTo>
                  <a:lnTo>
                    <a:pt x="720" y="482"/>
                  </a:lnTo>
                  <a:lnTo>
                    <a:pt x="722" y="472"/>
                  </a:lnTo>
                  <a:lnTo>
                    <a:pt x="696" y="460"/>
                  </a:lnTo>
                  <a:lnTo>
                    <a:pt x="694" y="460"/>
                  </a:lnTo>
                  <a:lnTo>
                    <a:pt x="692" y="458"/>
                  </a:lnTo>
                  <a:lnTo>
                    <a:pt x="692" y="458"/>
                  </a:lnTo>
                  <a:lnTo>
                    <a:pt x="692" y="458"/>
                  </a:lnTo>
                  <a:lnTo>
                    <a:pt x="688" y="426"/>
                  </a:lnTo>
                  <a:lnTo>
                    <a:pt x="690" y="406"/>
                  </a:lnTo>
                  <a:lnTo>
                    <a:pt x="690" y="402"/>
                  </a:lnTo>
                  <a:lnTo>
                    <a:pt x="690" y="402"/>
                  </a:lnTo>
                  <a:lnTo>
                    <a:pt x="734" y="406"/>
                  </a:lnTo>
                  <a:lnTo>
                    <a:pt x="744" y="396"/>
                  </a:lnTo>
                  <a:lnTo>
                    <a:pt x="744" y="396"/>
                  </a:lnTo>
                  <a:lnTo>
                    <a:pt x="746" y="392"/>
                  </a:lnTo>
                  <a:lnTo>
                    <a:pt x="744" y="388"/>
                  </a:lnTo>
                  <a:lnTo>
                    <a:pt x="744" y="388"/>
                  </a:lnTo>
                  <a:lnTo>
                    <a:pt x="732" y="382"/>
                  </a:lnTo>
                  <a:lnTo>
                    <a:pt x="730" y="378"/>
                  </a:lnTo>
                  <a:lnTo>
                    <a:pt x="728" y="374"/>
                  </a:lnTo>
                  <a:lnTo>
                    <a:pt x="728" y="374"/>
                  </a:lnTo>
                  <a:lnTo>
                    <a:pt x="730" y="372"/>
                  </a:lnTo>
                  <a:lnTo>
                    <a:pt x="732" y="368"/>
                  </a:lnTo>
                  <a:lnTo>
                    <a:pt x="752" y="350"/>
                  </a:lnTo>
                  <a:lnTo>
                    <a:pt x="772" y="348"/>
                  </a:lnTo>
                  <a:lnTo>
                    <a:pt x="782" y="330"/>
                  </a:lnTo>
                  <a:lnTo>
                    <a:pt x="782" y="314"/>
                  </a:lnTo>
                  <a:lnTo>
                    <a:pt x="796" y="310"/>
                  </a:lnTo>
                  <a:lnTo>
                    <a:pt x="796" y="310"/>
                  </a:lnTo>
                  <a:lnTo>
                    <a:pt x="804" y="290"/>
                  </a:lnTo>
                  <a:lnTo>
                    <a:pt x="812" y="276"/>
                  </a:lnTo>
                  <a:lnTo>
                    <a:pt x="800" y="256"/>
                  </a:lnTo>
                  <a:lnTo>
                    <a:pt x="800" y="256"/>
                  </a:lnTo>
                  <a:lnTo>
                    <a:pt x="800" y="256"/>
                  </a:lnTo>
                  <a:lnTo>
                    <a:pt x="800" y="254"/>
                  </a:lnTo>
                  <a:lnTo>
                    <a:pt x="792" y="228"/>
                  </a:lnTo>
                  <a:lnTo>
                    <a:pt x="792" y="226"/>
                  </a:lnTo>
                  <a:lnTo>
                    <a:pt x="788" y="198"/>
                  </a:lnTo>
                  <a:lnTo>
                    <a:pt x="778" y="182"/>
                  </a:lnTo>
                  <a:lnTo>
                    <a:pt x="764" y="168"/>
                  </a:lnTo>
                  <a:lnTo>
                    <a:pt x="764" y="168"/>
                  </a:lnTo>
                  <a:lnTo>
                    <a:pt x="764" y="166"/>
                  </a:lnTo>
                  <a:lnTo>
                    <a:pt x="764" y="166"/>
                  </a:lnTo>
                  <a:lnTo>
                    <a:pt x="762" y="150"/>
                  </a:lnTo>
                  <a:lnTo>
                    <a:pt x="736" y="158"/>
                  </a:lnTo>
                  <a:lnTo>
                    <a:pt x="736" y="158"/>
                  </a:lnTo>
                  <a:lnTo>
                    <a:pt x="724" y="144"/>
                  </a:lnTo>
                  <a:lnTo>
                    <a:pt x="688" y="118"/>
                  </a:lnTo>
                  <a:lnTo>
                    <a:pt x="686" y="118"/>
                  </a:lnTo>
                  <a:lnTo>
                    <a:pt x="672" y="100"/>
                  </a:lnTo>
                  <a:lnTo>
                    <a:pt x="664" y="94"/>
                  </a:lnTo>
                  <a:lnTo>
                    <a:pt x="658" y="102"/>
                  </a:lnTo>
                  <a:lnTo>
                    <a:pt x="658" y="104"/>
                  </a:lnTo>
                  <a:lnTo>
                    <a:pt x="658" y="106"/>
                  </a:lnTo>
                  <a:lnTo>
                    <a:pt x="656" y="106"/>
                  </a:lnTo>
                  <a:lnTo>
                    <a:pt x="656" y="106"/>
                  </a:lnTo>
                  <a:lnTo>
                    <a:pt x="644" y="106"/>
                  </a:lnTo>
                  <a:lnTo>
                    <a:pt x="642" y="106"/>
                  </a:lnTo>
                  <a:lnTo>
                    <a:pt x="642" y="106"/>
                  </a:lnTo>
                  <a:lnTo>
                    <a:pt x="616" y="78"/>
                  </a:lnTo>
                  <a:lnTo>
                    <a:pt x="616" y="78"/>
                  </a:lnTo>
                  <a:lnTo>
                    <a:pt x="606" y="72"/>
                  </a:lnTo>
                  <a:lnTo>
                    <a:pt x="596" y="62"/>
                  </a:lnTo>
                  <a:lnTo>
                    <a:pt x="584" y="54"/>
                  </a:lnTo>
                  <a:lnTo>
                    <a:pt x="584" y="52"/>
                  </a:lnTo>
                  <a:lnTo>
                    <a:pt x="570" y="44"/>
                  </a:lnTo>
                  <a:lnTo>
                    <a:pt x="562" y="50"/>
                  </a:lnTo>
                  <a:lnTo>
                    <a:pt x="560" y="52"/>
                  </a:lnTo>
                  <a:lnTo>
                    <a:pt x="560" y="52"/>
                  </a:lnTo>
                  <a:lnTo>
                    <a:pt x="560" y="52"/>
                  </a:lnTo>
                  <a:lnTo>
                    <a:pt x="552" y="50"/>
                  </a:lnTo>
                  <a:lnTo>
                    <a:pt x="544" y="54"/>
                  </a:lnTo>
                  <a:lnTo>
                    <a:pt x="544" y="54"/>
                  </a:lnTo>
                  <a:lnTo>
                    <a:pt x="542" y="56"/>
                  </a:lnTo>
                  <a:lnTo>
                    <a:pt x="542" y="56"/>
                  </a:lnTo>
                  <a:lnTo>
                    <a:pt x="530" y="58"/>
                  </a:lnTo>
                  <a:lnTo>
                    <a:pt x="530" y="58"/>
                  </a:lnTo>
                  <a:lnTo>
                    <a:pt x="484" y="30"/>
                  </a:lnTo>
                  <a:lnTo>
                    <a:pt x="484" y="3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 name="Freeform 10"/>
            <p:cNvSpPr/>
            <p:nvPr/>
          </p:nvSpPr>
          <p:spPr bwMode="auto">
            <a:xfrm>
              <a:off x="2806700" y="3809319"/>
              <a:ext cx="1114425" cy="977900"/>
            </a:xfrm>
            <a:custGeom>
              <a:avLst/>
              <a:gdLst>
                <a:gd name="T0" fmla="*/ 20 w 702"/>
                <a:gd name="T1" fmla="*/ 28 h 616"/>
                <a:gd name="T2" fmla="*/ 6 w 702"/>
                <a:gd name="T3" fmla="*/ 94 h 616"/>
                <a:gd name="T4" fmla="*/ 38 w 702"/>
                <a:gd name="T5" fmla="*/ 138 h 616"/>
                <a:gd name="T6" fmla="*/ 56 w 702"/>
                <a:gd name="T7" fmla="*/ 178 h 616"/>
                <a:gd name="T8" fmla="*/ 70 w 702"/>
                <a:gd name="T9" fmla="*/ 196 h 616"/>
                <a:gd name="T10" fmla="*/ 82 w 702"/>
                <a:gd name="T11" fmla="*/ 258 h 616"/>
                <a:gd name="T12" fmla="*/ 90 w 702"/>
                <a:gd name="T13" fmla="*/ 286 h 616"/>
                <a:gd name="T14" fmla="*/ 88 w 702"/>
                <a:gd name="T15" fmla="*/ 320 h 616"/>
                <a:gd name="T16" fmla="*/ 100 w 702"/>
                <a:gd name="T17" fmla="*/ 350 h 616"/>
                <a:gd name="T18" fmla="*/ 86 w 702"/>
                <a:gd name="T19" fmla="*/ 418 h 616"/>
                <a:gd name="T20" fmla="*/ 102 w 702"/>
                <a:gd name="T21" fmla="*/ 442 h 616"/>
                <a:gd name="T22" fmla="*/ 110 w 702"/>
                <a:gd name="T23" fmla="*/ 462 h 616"/>
                <a:gd name="T24" fmla="*/ 122 w 702"/>
                <a:gd name="T25" fmla="*/ 444 h 616"/>
                <a:gd name="T26" fmla="*/ 126 w 702"/>
                <a:gd name="T27" fmla="*/ 420 h 616"/>
                <a:gd name="T28" fmla="*/ 156 w 702"/>
                <a:gd name="T29" fmla="*/ 440 h 616"/>
                <a:gd name="T30" fmla="*/ 170 w 702"/>
                <a:gd name="T31" fmla="*/ 474 h 616"/>
                <a:gd name="T32" fmla="*/ 200 w 702"/>
                <a:gd name="T33" fmla="*/ 470 h 616"/>
                <a:gd name="T34" fmla="*/ 238 w 702"/>
                <a:gd name="T35" fmla="*/ 558 h 616"/>
                <a:gd name="T36" fmla="*/ 246 w 702"/>
                <a:gd name="T37" fmla="*/ 598 h 616"/>
                <a:gd name="T38" fmla="*/ 262 w 702"/>
                <a:gd name="T39" fmla="*/ 592 h 616"/>
                <a:gd name="T40" fmla="*/ 270 w 702"/>
                <a:gd name="T41" fmla="*/ 614 h 616"/>
                <a:gd name="T42" fmla="*/ 306 w 702"/>
                <a:gd name="T43" fmla="*/ 586 h 616"/>
                <a:gd name="T44" fmla="*/ 330 w 702"/>
                <a:gd name="T45" fmla="*/ 546 h 616"/>
                <a:gd name="T46" fmla="*/ 332 w 702"/>
                <a:gd name="T47" fmla="*/ 518 h 616"/>
                <a:gd name="T48" fmla="*/ 374 w 702"/>
                <a:gd name="T49" fmla="*/ 470 h 616"/>
                <a:gd name="T50" fmla="*/ 402 w 702"/>
                <a:gd name="T51" fmla="*/ 426 h 616"/>
                <a:gd name="T52" fmla="*/ 442 w 702"/>
                <a:gd name="T53" fmla="*/ 472 h 616"/>
                <a:gd name="T54" fmla="*/ 458 w 702"/>
                <a:gd name="T55" fmla="*/ 474 h 616"/>
                <a:gd name="T56" fmla="*/ 480 w 702"/>
                <a:gd name="T57" fmla="*/ 466 h 616"/>
                <a:gd name="T58" fmla="*/ 498 w 702"/>
                <a:gd name="T59" fmla="*/ 494 h 616"/>
                <a:gd name="T60" fmla="*/ 556 w 702"/>
                <a:gd name="T61" fmla="*/ 472 h 616"/>
                <a:gd name="T62" fmla="*/ 528 w 702"/>
                <a:gd name="T63" fmla="*/ 458 h 616"/>
                <a:gd name="T64" fmla="*/ 530 w 702"/>
                <a:gd name="T65" fmla="*/ 416 h 616"/>
                <a:gd name="T66" fmla="*/ 550 w 702"/>
                <a:gd name="T67" fmla="*/ 414 h 616"/>
                <a:gd name="T68" fmla="*/ 516 w 702"/>
                <a:gd name="T69" fmla="*/ 372 h 616"/>
                <a:gd name="T70" fmla="*/ 606 w 702"/>
                <a:gd name="T71" fmla="*/ 288 h 616"/>
                <a:gd name="T72" fmla="*/ 654 w 702"/>
                <a:gd name="T73" fmla="*/ 242 h 616"/>
                <a:gd name="T74" fmla="*/ 674 w 702"/>
                <a:gd name="T75" fmla="*/ 214 h 616"/>
                <a:gd name="T76" fmla="*/ 702 w 702"/>
                <a:gd name="T77" fmla="*/ 158 h 616"/>
                <a:gd name="T78" fmla="*/ 638 w 702"/>
                <a:gd name="T79" fmla="*/ 146 h 616"/>
                <a:gd name="T80" fmla="*/ 624 w 702"/>
                <a:gd name="T81" fmla="*/ 142 h 616"/>
                <a:gd name="T82" fmla="*/ 608 w 702"/>
                <a:gd name="T83" fmla="*/ 146 h 616"/>
                <a:gd name="T84" fmla="*/ 596 w 702"/>
                <a:gd name="T85" fmla="*/ 126 h 616"/>
                <a:gd name="T86" fmla="*/ 576 w 702"/>
                <a:gd name="T87" fmla="*/ 124 h 616"/>
                <a:gd name="T88" fmla="*/ 526 w 702"/>
                <a:gd name="T89" fmla="*/ 116 h 616"/>
                <a:gd name="T90" fmla="*/ 506 w 702"/>
                <a:gd name="T91" fmla="*/ 118 h 616"/>
                <a:gd name="T92" fmla="*/ 452 w 702"/>
                <a:gd name="T93" fmla="*/ 118 h 616"/>
                <a:gd name="T94" fmla="*/ 442 w 702"/>
                <a:gd name="T95" fmla="*/ 80 h 616"/>
                <a:gd name="T96" fmla="*/ 360 w 702"/>
                <a:gd name="T97" fmla="*/ 32 h 616"/>
                <a:gd name="T98" fmla="*/ 338 w 702"/>
                <a:gd name="T99" fmla="*/ 0 h 616"/>
                <a:gd name="T100" fmla="*/ 320 w 702"/>
                <a:gd name="T101" fmla="*/ 62 h 616"/>
                <a:gd name="T102" fmla="*/ 306 w 702"/>
                <a:gd name="T103" fmla="*/ 70 h 616"/>
                <a:gd name="T104" fmla="*/ 262 w 702"/>
                <a:gd name="T105" fmla="*/ 82 h 616"/>
                <a:gd name="T106" fmla="*/ 240 w 702"/>
                <a:gd name="T107" fmla="*/ 88 h 616"/>
                <a:gd name="T108" fmla="*/ 242 w 702"/>
                <a:gd name="T109" fmla="*/ 116 h 616"/>
                <a:gd name="T110" fmla="*/ 188 w 702"/>
                <a:gd name="T111" fmla="*/ 134 h 616"/>
                <a:gd name="T112" fmla="*/ 146 w 702"/>
                <a:gd name="T113" fmla="*/ 106 h 616"/>
                <a:gd name="T114" fmla="*/ 118 w 702"/>
                <a:gd name="T115" fmla="*/ 84 h 616"/>
                <a:gd name="T116" fmla="*/ 98 w 702"/>
                <a:gd name="T117" fmla="*/ 62 h 616"/>
                <a:gd name="T118" fmla="*/ 78 w 702"/>
                <a:gd name="T119" fmla="*/ 1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2" h="616">
                  <a:moveTo>
                    <a:pt x="66" y="14"/>
                  </a:moveTo>
                  <a:lnTo>
                    <a:pt x="46" y="10"/>
                  </a:lnTo>
                  <a:lnTo>
                    <a:pt x="28" y="6"/>
                  </a:lnTo>
                  <a:lnTo>
                    <a:pt x="22" y="14"/>
                  </a:lnTo>
                  <a:lnTo>
                    <a:pt x="20" y="28"/>
                  </a:lnTo>
                  <a:lnTo>
                    <a:pt x="20" y="28"/>
                  </a:lnTo>
                  <a:lnTo>
                    <a:pt x="26" y="50"/>
                  </a:lnTo>
                  <a:lnTo>
                    <a:pt x="26" y="66"/>
                  </a:lnTo>
                  <a:lnTo>
                    <a:pt x="26" y="70"/>
                  </a:lnTo>
                  <a:lnTo>
                    <a:pt x="18" y="70"/>
                  </a:lnTo>
                  <a:lnTo>
                    <a:pt x="22" y="90"/>
                  </a:lnTo>
                  <a:lnTo>
                    <a:pt x="6" y="94"/>
                  </a:lnTo>
                  <a:lnTo>
                    <a:pt x="0" y="106"/>
                  </a:lnTo>
                  <a:lnTo>
                    <a:pt x="8" y="114"/>
                  </a:lnTo>
                  <a:lnTo>
                    <a:pt x="10" y="114"/>
                  </a:lnTo>
                  <a:lnTo>
                    <a:pt x="10" y="114"/>
                  </a:lnTo>
                  <a:lnTo>
                    <a:pt x="38" y="136"/>
                  </a:lnTo>
                  <a:lnTo>
                    <a:pt x="38" y="138"/>
                  </a:lnTo>
                  <a:lnTo>
                    <a:pt x="38" y="138"/>
                  </a:lnTo>
                  <a:lnTo>
                    <a:pt x="38" y="138"/>
                  </a:lnTo>
                  <a:lnTo>
                    <a:pt x="38" y="138"/>
                  </a:lnTo>
                  <a:lnTo>
                    <a:pt x="42" y="158"/>
                  </a:lnTo>
                  <a:lnTo>
                    <a:pt x="56" y="178"/>
                  </a:lnTo>
                  <a:lnTo>
                    <a:pt x="56" y="178"/>
                  </a:lnTo>
                  <a:lnTo>
                    <a:pt x="62" y="184"/>
                  </a:lnTo>
                  <a:lnTo>
                    <a:pt x="70" y="194"/>
                  </a:lnTo>
                  <a:lnTo>
                    <a:pt x="70" y="194"/>
                  </a:lnTo>
                  <a:lnTo>
                    <a:pt x="72" y="194"/>
                  </a:lnTo>
                  <a:lnTo>
                    <a:pt x="72" y="194"/>
                  </a:lnTo>
                  <a:lnTo>
                    <a:pt x="70" y="196"/>
                  </a:lnTo>
                  <a:lnTo>
                    <a:pt x="70" y="214"/>
                  </a:lnTo>
                  <a:lnTo>
                    <a:pt x="70" y="214"/>
                  </a:lnTo>
                  <a:lnTo>
                    <a:pt x="74" y="226"/>
                  </a:lnTo>
                  <a:lnTo>
                    <a:pt x="74" y="244"/>
                  </a:lnTo>
                  <a:lnTo>
                    <a:pt x="74" y="244"/>
                  </a:lnTo>
                  <a:lnTo>
                    <a:pt x="82" y="258"/>
                  </a:lnTo>
                  <a:lnTo>
                    <a:pt x="84" y="266"/>
                  </a:lnTo>
                  <a:lnTo>
                    <a:pt x="84" y="266"/>
                  </a:lnTo>
                  <a:lnTo>
                    <a:pt x="86" y="274"/>
                  </a:lnTo>
                  <a:lnTo>
                    <a:pt x="90" y="286"/>
                  </a:lnTo>
                  <a:lnTo>
                    <a:pt x="90" y="286"/>
                  </a:lnTo>
                  <a:lnTo>
                    <a:pt x="90" y="286"/>
                  </a:lnTo>
                  <a:lnTo>
                    <a:pt x="90" y="286"/>
                  </a:lnTo>
                  <a:lnTo>
                    <a:pt x="90" y="286"/>
                  </a:lnTo>
                  <a:lnTo>
                    <a:pt x="92" y="302"/>
                  </a:lnTo>
                  <a:lnTo>
                    <a:pt x="90" y="314"/>
                  </a:lnTo>
                  <a:lnTo>
                    <a:pt x="90" y="314"/>
                  </a:lnTo>
                  <a:lnTo>
                    <a:pt x="88" y="320"/>
                  </a:lnTo>
                  <a:lnTo>
                    <a:pt x="90" y="326"/>
                  </a:lnTo>
                  <a:lnTo>
                    <a:pt x="94" y="336"/>
                  </a:lnTo>
                  <a:lnTo>
                    <a:pt x="98" y="346"/>
                  </a:lnTo>
                  <a:lnTo>
                    <a:pt x="100" y="346"/>
                  </a:lnTo>
                  <a:lnTo>
                    <a:pt x="100" y="348"/>
                  </a:lnTo>
                  <a:lnTo>
                    <a:pt x="100" y="350"/>
                  </a:lnTo>
                  <a:lnTo>
                    <a:pt x="86" y="378"/>
                  </a:lnTo>
                  <a:lnTo>
                    <a:pt x="86" y="378"/>
                  </a:lnTo>
                  <a:lnTo>
                    <a:pt x="90" y="386"/>
                  </a:lnTo>
                  <a:lnTo>
                    <a:pt x="90" y="392"/>
                  </a:lnTo>
                  <a:lnTo>
                    <a:pt x="86" y="418"/>
                  </a:lnTo>
                  <a:lnTo>
                    <a:pt x="86" y="418"/>
                  </a:lnTo>
                  <a:lnTo>
                    <a:pt x="86" y="428"/>
                  </a:lnTo>
                  <a:lnTo>
                    <a:pt x="88" y="432"/>
                  </a:lnTo>
                  <a:lnTo>
                    <a:pt x="90" y="434"/>
                  </a:lnTo>
                  <a:lnTo>
                    <a:pt x="94" y="436"/>
                  </a:lnTo>
                  <a:lnTo>
                    <a:pt x="94" y="436"/>
                  </a:lnTo>
                  <a:lnTo>
                    <a:pt x="102" y="442"/>
                  </a:lnTo>
                  <a:lnTo>
                    <a:pt x="104" y="448"/>
                  </a:lnTo>
                  <a:lnTo>
                    <a:pt x="102" y="462"/>
                  </a:lnTo>
                  <a:lnTo>
                    <a:pt x="106" y="462"/>
                  </a:lnTo>
                  <a:lnTo>
                    <a:pt x="108" y="464"/>
                  </a:lnTo>
                  <a:lnTo>
                    <a:pt x="110" y="462"/>
                  </a:lnTo>
                  <a:lnTo>
                    <a:pt x="110" y="462"/>
                  </a:lnTo>
                  <a:lnTo>
                    <a:pt x="114" y="458"/>
                  </a:lnTo>
                  <a:lnTo>
                    <a:pt x="116" y="452"/>
                  </a:lnTo>
                  <a:lnTo>
                    <a:pt x="118" y="450"/>
                  </a:lnTo>
                  <a:lnTo>
                    <a:pt x="118" y="448"/>
                  </a:lnTo>
                  <a:lnTo>
                    <a:pt x="118" y="448"/>
                  </a:lnTo>
                  <a:lnTo>
                    <a:pt x="122" y="444"/>
                  </a:lnTo>
                  <a:lnTo>
                    <a:pt x="126" y="440"/>
                  </a:lnTo>
                  <a:lnTo>
                    <a:pt x="126" y="440"/>
                  </a:lnTo>
                  <a:lnTo>
                    <a:pt x="126" y="434"/>
                  </a:lnTo>
                  <a:lnTo>
                    <a:pt x="124" y="426"/>
                  </a:lnTo>
                  <a:lnTo>
                    <a:pt x="122" y="422"/>
                  </a:lnTo>
                  <a:lnTo>
                    <a:pt x="126" y="420"/>
                  </a:lnTo>
                  <a:lnTo>
                    <a:pt x="126" y="420"/>
                  </a:lnTo>
                  <a:lnTo>
                    <a:pt x="136" y="418"/>
                  </a:lnTo>
                  <a:lnTo>
                    <a:pt x="142" y="418"/>
                  </a:lnTo>
                  <a:lnTo>
                    <a:pt x="146" y="420"/>
                  </a:lnTo>
                  <a:lnTo>
                    <a:pt x="150" y="424"/>
                  </a:lnTo>
                  <a:lnTo>
                    <a:pt x="156" y="440"/>
                  </a:lnTo>
                  <a:lnTo>
                    <a:pt x="156" y="440"/>
                  </a:lnTo>
                  <a:lnTo>
                    <a:pt x="156" y="442"/>
                  </a:lnTo>
                  <a:lnTo>
                    <a:pt x="158" y="468"/>
                  </a:lnTo>
                  <a:lnTo>
                    <a:pt x="170" y="474"/>
                  </a:lnTo>
                  <a:lnTo>
                    <a:pt x="170" y="474"/>
                  </a:lnTo>
                  <a:lnTo>
                    <a:pt x="170" y="474"/>
                  </a:lnTo>
                  <a:lnTo>
                    <a:pt x="178" y="478"/>
                  </a:lnTo>
                  <a:lnTo>
                    <a:pt x="184" y="472"/>
                  </a:lnTo>
                  <a:lnTo>
                    <a:pt x="190" y="466"/>
                  </a:lnTo>
                  <a:lnTo>
                    <a:pt x="194" y="466"/>
                  </a:lnTo>
                  <a:lnTo>
                    <a:pt x="194" y="466"/>
                  </a:lnTo>
                  <a:lnTo>
                    <a:pt x="200" y="470"/>
                  </a:lnTo>
                  <a:lnTo>
                    <a:pt x="204" y="478"/>
                  </a:lnTo>
                  <a:lnTo>
                    <a:pt x="206" y="498"/>
                  </a:lnTo>
                  <a:lnTo>
                    <a:pt x="208" y="502"/>
                  </a:lnTo>
                  <a:lnTo>
                    <a:pt x="230" y="548"/>
                  </a:lnTo>
                  <a:lnTo>
                    <a:pt x="238" y="556"/>
                  </a:lnTo>
                  <a:lnTo>
                    <a:pt x="238" y="558"/>
                  </a:lnTo>
                  <a:lnTo>
                    <a:pt x="238" y="558"/>
                  </a:lnTo>
                  <a:lnTo>
                    <a:pt x="242" y="578"/>
                  </a:lnTo>
                  <a:lnTo>
                    <a:pt x="242" y="578"/>
                  </a:lnTo>
                  <a:lnTo>
                    <a:pt x="244" y="596"/>
                  </a:lnTo>
                  <a:lnTo>
                    <a:pt x="246" y="598"/>
                  </a:lnTo>
                  <a:lnTo>
                    <a:pt x="246" y="598"/>
                  </a:lnTo>
                  <a:lnTo>
                    <a:pt x="254" y="588"/>
                  </a:lnTo>
                  <a:lnTo>
                    <a:pt x="256" y="586"/>
                  </a:lnTo>
                  <a:lnTo>
                    <a:pt x="258" y="586"/>
                  </a:lnTo>
                  <a:lnTo>
                    <a:pt x="258" y="586"/>
                  </a:lnTo>
                  <a:lnTo>
                    <a:pt x="262" y="588"/>
                  </a:lnTo>
                  <a:lnTo>
                    <a:pt x="262" y="592"/>
                  </a:lnTo>
                  <a:lnTo>
                    <a:pt x="262" y="598"/>
                  </a:lnTo>
                  <a:lnTo>
                    <a:pt x="262" y="612"/>
                  </a:lnTo>
                  <a:lnTo>
                    <a:pt x="262" y="616"/>
                  </a:lnTo>
                  <a:lnTo>
                    <a:pt x="262" y="616"/>
                  </a:lnTo>
                  <a:lnTo>
                    <a:pt x="268" y="616"/>
                  </a:lnTo>
                  <a:lnTo>
                    <a:pt x="270" y="614"/>
                  </a:lnTo>
                  <a:lnTo>
                    <a:pt x="278" y="602"/>
                  </a:lnTo>
                  <a:lnTo>
                    <a:pt x="288" y="594"/>
                  </a:lnTo>
                  <a:lnTo>
                    <a:pt x="288" y="594"/>
                  </a:lnTo>
                  <a:lnTo>
                    <a:pt x="296" y="588"/>
                  </a:lnTo>
                  <a:lnTo>
                    <a:pt x="306" y="586"/>
                  </a:lnTo>
                  <a:lnTo>
                    <a:pt x="306" y="586"/>
                  </a:lnTo>
                  <a:lnTo>
                    <a:pt x="322" y="590"/>
                  </a:lnTo>
                  <a:lnTo>
                    <a:pt x="328" y="588"/>
                  </a:lnTo>
                  <a:lnTo>
                    <a:pt x="336" y="576"/>
                  </a:lnTo>
                  <a:lnTo>
                    <a:pt x="334" y="558"/>
                  </a:lnTo>
                  <a:lnTo>
                    <a:pt x="334" y="558"/>
                  </a:lnTo>
                  <a:lnTo>
                    <a:pt x="330" y="546"/>
                  </a:lnTo>
                  <a:lnTo>
                    <a:pt x="328" y="540"/>
                  </a:lnTo>
                  <a:lnTo>
                    <a:pt x="328" y="536"/>
                  </a:lnTo>
                  <a:lnTo>
                    <a:pt x="330" y="522"/>
                  </a:lnTo>
                  <a:lnTo>
                    <a:pt x="330" y="520"/>
                  </a:lnTo>
                  <a:lnTo>
                    <a:pt x="332" y="518"/>
                  </a:lnTo>
                  <a:lnTo>
                    <a:pt x="332" y="518"/>
                  </a:lnTo>
                  <a:lnTo>
                    <a:pt x="346" y="510"/>
                  </a:lnTo>
                  <a:lnTo>
                    <a:pt x="348" y="510"/>
                  </a:lnTo>
                  <a:lnTo>
                    <a:pt x="348" y="510"/>
                  </a:lnTo>
                  <a:lnTo>
                    <a:pt x="358" y="502"/>
                  </a:lnTo>
                  <a:lnTo>
                    <a:pt x="372" y="484"/>
                  </a:lnTo>
                  <a:lnTo>
                    <a:pt x="374" y="470"/>
                  </a:lnTo>
                  <a:lnTo>
                    <a:pt x="358" y="436"/>
                  </a:lnTo>
                  <a:lnTo>
                    <a:pt x="390" y="450"/>
                  </a:lnTo>
                  <a:lnTo>
                    <a:pt x="390" y="438"/>
                  </a:lnTo>
                  <a:lnTo>
                    <a:pt x="390" y="438"/>
                  </a:lnTo>
                  <a:lnTo>
                    <a:pt x="390" y="436"/>
                  </a:lnTo>
                  <a:lnTo>
                    <a:pt x="402" y="426"/>
                  </a:lnTo>
                  <a:lnTo>
                    <a:pt x="426" y="420"/>
                  </a:lnTo>
                  <a:lnTo>
                    <a:pt x="428" y="420"/>
                  </a:lnTo>
                  <a:lnTo>
                    <a:pt x="442" y="450"/>
                  </a:lnTo>
                  <a:lnTo>
                    <a:pt x="442" y="450"/>
                  </a:lnTo>
                  <a:lnTo>
                    <a:pt x="440" y="462"/>
                  </a:lnTo>
                  <a:lnTo>
                    <a:pt x="442" y="472"/>
                  </a:lnTo>
                  <a:lnTo>
                    <a:pt x="442" y="472"/>
                  </a:lnTo>
                  <a:lnTo>
                    <a:pt x="444" y="478"/>
                  </a:lnTo>
                  <a:lnTo>
                    <a:pt x="448" y="480"/>
                  </a:lnTo>
                  <a:lnTo>
                    <a:pt x="448" y="480"/>
                  </a:lnTo>
                  <a:lnTo>
                    <a:pt x="454" y="478"/>
                  </a:lnTo>
                  <a:lnTo>
                    <a:pt x="458" y="474"/>
                  </a:lnTo>
                  <a:lnTo>
                    <a:pt x="458" y="472"/>
                  </a:lnTo>
                  <a:lnTo>
                    <a:pt x="458" y="472"/>
                  </a:lnTo>
                  <a:lnTo>
                    <a:pt x="460" y="472"/>
                  </a:lnTo>
                  <a:lnTo>
                    <a:pt x="478" y="466"/>
                  </a:lnTo>
                  <a:lnTo>
                    <a:pt x="478" y="466"/>
                  </a:lnTo>
                  <a:lnTo>
                    <a:pt x="480" y="466"/>
                  </a:lnTo>
                  <a:lnTo>
                    <a:pt x="480" y="466"/>
                  </a:lnTo>
                  <a:lnTo>
                    <a:pt x="492" y="468"/>
                  </a:lnTo>
                  <a:lnTo>
                    <a:pt x="496" y="470"/>
                  </a:lnTo>
                  <a:lnTo>
                    <a:pt x="498" y="472"/>
                  </a:lnTo>
                  <a:lnTo>
                    <a:pt x="498" y="494"/>
                  </a:lnTo>
                  <a:lnTo>
                    <a:pt x="498" y="494"/>
                  </a:lnTo>
                  <a:lnTo>
                    <a:pt x="502" y="496"/>
                  </a:lnTo>
                  <a:lnTo>
                    <a:pt x="510" y="498"/>
                  </a:lnTo>
                  <a:lnTo>
                    <a:pt x="522" y="498"/>
                  </a:lnTo>
                  <a:lnTo>
                    <a:pt x="542" y="492"/>
                  </a:lnTo>
                  <a:lnTo>
                    <a:pt x="554" y="482"/>
                  </a:lnTo>
                  <a:lnTo>
                    <a:pt x="556" y="472"/>
                  </a:lnTo>
                  <a:lnTo>
                    <a:pt x="550" y="466"/>
                  </a:lnTo>
                  <a:lnTo>
                    <a:pt x="530" y="458"/>
                  </a:lnTo>
                  <a:lnTo>
                    <a:pt x="530" y="458"/>
                  </a:lnTo>
                  <a:lnTo>
                    <a:pt x="528" y="458"/>
                  </a:lnTo>
                  <a:lnTo>
                    <a:pt x="528" y="458"/>
                  </a:lnTo>
                  <a:lnTo>
                    <a:pt x="528" y="458"/>
                  </a:lnTo>
                  <a:lnTo>
                    <a:pt x="504" y="434"/>
                  </a:lnTo>
                  <a:lnTo>
                    <a:pt x="506" y="432"/>
                  </a:lnTo>
                  <a:lnTo>
                    <a:pt x="518" y="422"/>
                  </a:lnTo>
                  <a:lnTo>
                    <a:pt x="518" y="420"/>
                  </a:lnTo>
                  <a:lnTo>
                    <a:pt x="518" y="420"/>
                  </a:lnTo>
                  <a:lnTo>
                    <a:pt x="530" y="416"/>
                  </a:lnTo>
                  <a:lnTo>
                    <a:pt x="530" y="416"/>
                  </a:lnTo>
                  <a:lnTo>
                    <a:pt x="534" y="416"/>
                  </a:lnTo>
                  <a:lnTo>
                    <a:pt x="550" y="418"/>
                  </a:lnTo>
                  <a:lnTo>
                    <a:pt x="550" y="418"/>
                  </a:lnTo>
                  <a:lnTo>
                    <a:pt x="550" y="420"/>
                  </a:lnTo>
                  <a:lnTo>
                    <a:pt x="550" y="414"/>
                  </a:lnTo>
                  <a:lnTo>
                    <a:pt x="544" y="402"/>
                  </a:lnTo>
                  <a:lnTo>
                    <a:pt x="532" y="396"/>
                  </a:lnTo>
                  <a:lnTo>
                    <a:pt x="518" y="374"/>
                  </a:lnTo>
                  <a:lnTo>
                    <a:pt x="518" y="374"/>
                  </a:lnTo>
                  <a:lnTo>
                    <a:pt x="516" y="372"/>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4" y="224"/>
                  </a:lnTo>
                  <a:lnTo>
                    <a:pt x="666" y="224"/>
                  </a:lnTo>
                  <a:lnTo>
                    <a:pt x="666" y="222"/>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8" y="146"/>
                  </a:lnTo>
                  <a:lnTo>
                    <a:pt x="638" y="146"/>
                  </a:lnTo>
                  <a:lnTo>
                    <a:pt x="638" y="146"/>
                  </a:lnTo>
                  <a:lnTo>
                    <a:pt x="630" y="136"/>
                  </a:lnTo>
                  <a:lnTo>
                    <a:pt x="630" y="138"/>
                  </a:lnTo>
                  <a:lnTo>
                    <a:pt x="628" y="138"/>
                  </a:lnTo>
                  <a:lnTo>
                    <a:pt x="628" y="138"/>
                  </a:lnTo>
                  <a:lnTo>
                    <a:pt x="624" y="142"/>
                  </a:lnTo>
                  <a:lnTo>
                    <a:pt x="618" y="142"/>
                  </a:lnTo>
                  <a:lnTo>
                    <a:pt x="614" y="144"/>
                  </a:lnTo>
                  <a:lnTo>
                    <a:pt x="614" y="144"/>
                  </a:lnTo>
                  <a:lnTo>
                    <a:pt x="612" y="146"/>
                  </a:lnTo>
                  <a:lnTo>
                    <a:pt x="608" y="146"/>
                  </a:lnTo>
                  <a:lnTo>
                    <a:pt x="608" y="146"/>
                  </a:lnTo>
                  <a:lnTo>
                    <a:pt x="606" y="144"/>
                  </a:lnTo>
                  <a:lnTo>
                    <a:pt x="604" y="138"/>
                  </a:lnTo>
                  <a:lnTo>
                    <a:pt x="604" y="138"/>
                  </a:lnTo>
                  <a:lnTo>
                    <a:pt x="602" y="132"/>
                  </a:lnTo>
                  <a:lnTo>
                    <a:pt x="598" y="126"/>
                  </a:lnTo>
                  <a:lnTo>
                    <a:pt x="596" y="126"/>
                  </a:lnTo>
                  <a:lnTo>
                    <a:pt x="596" y="126"/>
                  </a:lnTo>
                  <a:lnTo>
                    <a:pt x="596" y="126"/>
                  </a:lnTo>
                  <a:lnTo>
                    <a:pt x="592" y="114"/>
                  </a:lnTo>
                  <a:lnTo>
                    <a:pt x="588" y="114"/>
                  </a:lnTo>
                  <a:lnTo>
                    <a:pt x="576" y="122"/>
                  </a:lnTo>
                  <a:lnTo>
                    <a:pt x="576" y="124"/>
                  </a:lnTo>
                  <a:lnTo>
                    <a:pt x="574" y="124"/>
                  </a:lnTo>
                  <a:lnTo>
                    <a:pt x="546" y="130"/>
                  </a:lnTo>
                  <a:lnTo>
                    <a:pt x="546" y="130"/>
                  </a:lnTo>
                  <a:lnTo>
                    <a:pt x="544" y="128"/>
                  </a:lnTo>
                  <a:lnTo>
                    <a:pt x="526" y="116"/>
                  </a:lnTo>
                  <a:lnTo>
                    <a:pt x="526" y="116"/>
                  </a:lnTo>
                  <a:lnTo>
                    <a:pt x="524" y="114"/>
                  </a:lnTo>
                  <a:lnTo>
                    <a:pt x="524" y="114"/>
                  </a:lnTo>
                  <a:lnTo>
                    <a:pt x="524" y="114"/>
                  </a:lnTo>
                  <a:lnTo>
                    <a:pt x="518" y="104"/>
                  </a:lnTo>
                  <a:lnTo>
                    <a:pt x="506" y="118"/>
                  </a:lnTo>
                  <a:lnTo>
                    <a:pt x="506" y="118"/>
                  </a:lnTo>
                  <a:lnTo>
                    <a:pt x="498" y="126"/>
                  </a:lnTo>
                  <a:lnTo>
                    <a:pt x="492" y="130"/>
                  </a:lnTo>
                  <a:lnTo>
                    <a:pt x="488" y="132"/>
                  </a:lnTo>
                  <a:lnTo>
                    <a:pt x="484" y="130"/>
                  </a:lnTo>
                  <a:lnTo>
                    <a:pt x="466" y="120"/>
                  </a:lnTo>
                  <a:lnTo>
                    <a:pt x="452" y="118"/>
                  </a:lnTo>
                  <a:lnTo>
                    <a:pt x="450" y="120"/>
                  </a:lnTo>
                  <a:lnTo>
                    <a:pt x="438" y="110"/>
                  </a:lnTo>
                  <a:lnTo>
                    <a:pt x="438" y="110"/>
                  </a:lnTo>
                  <a:lnTo>
                    <a:pt x="436" y="110"/>
                  </a:lnTo>
                  <a:lnTo>
                    <a:pt x="442" y="88"/>
                  </a:lnTo>
                  <a:lnTo>
                    <a:pt x="442" y="80"/>
                  </a:lnTo>
                  <a:lnTo>
                    <a:pt x="434" y="78"/>
                  </a:lnTo>
                  <a:lnTo>
                    <a:pt x="434" y="78"/>
                  </a:lnTo>
                  <a:lnTo>
                    <a:pt x="416" y="58"/>
                  </a:lnTo>
                  <a:lnTo>
                    <a:pt x="418" y="46"/>
                  </a:lnTo>
                  <a:lnTo>
                    <a:pt x="376" y="42"/>
                  </a:lnTo>
                  <a:lnTo>
                    <a:pt x="360" y="3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2"/>
                  </a:lnTo>
                  <a:lnTo>
                    <a:pt x="318" y="62"/>
                  </a:lnTo>
                  <a:lnTo>
                    <a:pt x="318" y="66"/>
                  </a:lnTo>
                  <a:lnTo>
                    <a:pt x="314" y="68"/>
                  </a:lnTo>
                  <a:lnTo>
                    <a:pt x="306" y="70"/>
                  </a:lnTo>
                  <a:lnTo>
                    <a:pt x="290" y="70"/>
                  </a:lnTo>
                  <a:lnTo>
                    <a:pt x="280" y="66"/>
                  </a:lnTo>
                  <a:lnTo>
                    <a:pt x="268" y="70"/>
                  </a:lnTo>
                  <a:lnTo>
                    <a:pt x="266" y="70"/>
                  </a:lnTo>
                  <a:lnTo>
                    <a:pt x="264" y="70"/>
                  </a:lnTo>
                  <a:lnTo>
                    <a:pt x="262" y="82"/>
                  </a:lnTo>
                  <a:lnTo>
                    <a:pt x="262" y="82"/>
                  </a:lnTo>
                  <a:lnTo>
                    <a:pt x="262" y="86"/>
                  </a:lnTo>
                  <a:lnTo>
                    <a:pt x="258" y="86"/>
                  </a:lnTo>
                  <a:lnTo>
                    <a:pt x="238" y="78"/>
                  </a:lnTo>
                  <a:lnTo>
                    <a:pt x="238" y="78"/>
                  </a:lnTo>
                  <a:lnTo>
                    <a:pt x="240" y="88"/>
                  </a:lnTo>
                  <a:lnTo>
                    <a:pt x="242" y="96"/>
                  </a:lnTo>
                  <a:lnTo>
                    <a:pt x="242" y="96"/>
                  </a:lnTo>
                  <a:lnTo>
                    <a:pt x="246" y="104"/>
                  </a:lnTo>
                  <a:lnTo>
                    <a:pt x="244" y="110"/>
                  </a:lnTo>
                  <a:lnTo>
                    <a:pt x="242" y="116"/>
                  </a:lnTo>
                  <a:lnTo>
                    <a:pt x="242" y="116"/>
                  </a:lnTo>
                  <a:lnTo>
                    <a:pt x="234" y="118"/>
                  </a:lnTo>
                  <a:lnTo>
                    <a:pt x="222" y="118"/>
                  </a:lnTo>
                  <a:lnTo>
                    <a:pt x="208" y="118"/>
                  </a:lnTo>
                  <a:lnTo>
                    <a:pt x="206" y="142"/>
                  </a:lnTo>
                  <a:lnTo>
                    <a:pt x="190" y="134"/>
                  </a:lnTo>
                  <a:lnTo>
                    <a:pt x="188"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8" y="84"/>
                  </a:lnTo>
                  <a:lnTo>
                    <a:pt x="110" y="74"/>
                  </a:lnTo>
                  <a:lnTo>
                    <a:pt x="106" y="66"/>
                  </a:lnTo>
                  <a:lnTo>
                    <a:pt x="106" y="66"/>
                  </a:lnTo>
                  <a:lnTo>
                    <a:pt x="106" y="64"/>
                  </a:lnTo>
                  <a:lnTo>
                    <a:pt x="102" y="62"/>
                  </a:lnTo>
                  <a:lnTo>
                    <a:pt x="98" y="62"/>
                  </a:lnTo>
                  <a:lnTo>
                    <a:pt x="98" y="62"/>
                  </a:lnTo>
                  <a:lnTo>
                    <a:pt x="90" y="56"/>
                  </a:lnTo>
                  <a:lnTo>
                    <a:pt x="86" y="46"/>
                  </a:lnTo>
                  <a:lnTo>
                    <a:pt x="82" y="34"/>
                  </a:lnTo>
                  <a:lnTo>
                    <a:pt x="82" y="22"/>
                  </a:lnTo>
                  <a:lnTo>
                    <a:pt x="78" y="12"/>
                  </a:lnTo>
                  <a:lnTo>
                    <a:pt x="68" y="14"/>
                  </a:lnTo>
                  <a:lnTo>
                    <a:pt x="66" y="14"/>
                  </a:lnTo>
                  <a:lnTo>
                    <a:pt x="66" y="14"/>
                  </a:lnTo>
                  <a:lnTo>
                    <a:pt x="66" y="1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 name="Freeform 11"/>
            <p:cNvSpPr/>
            <p:nvPr/>
          </p:nvSpPr>
          <p:spPr bwMode="auto">
            <a:xfrm>
              <a:off x="955675" y="3412444"/>
              <a:ext cx="1993900" cy="1212850"/>
            </a:xfrm>
            <a:custGeom>
              <a:avLst/>
              <a:gdLst>
                <a:gd name="T0" fmla="*/ 138 w 1256"/>
                <a:gd name="T1" fmla="*/ 22 h 764"/>
                <a:gd name="T2" fmla="*/ 122 w 1256"/>
                <a:gd name="T3" fmla="*/ 56 h 764"/>
                <a:gd name="T4" fmla="*/ 66 w 1256"/>
                <a:gd name="T5" fmla="*/ 58 h 764"/>
                <a:gd name="T6" fmla="*/ 48 w 1256"/>
                <a:gd name="T7" fmla="*/ 92 h 764"/>
                <a:gd name="T8" fmla="*/ 56 w 1256"/>
                <a:gd name="T9" fmla="*/ 150 h 764"/>
                <a:gd name="T10" fmla="*/ 56 w 1256"/>
                <a:gd name="T11" fmla="*/ 196 h 764"/>
                <a:gd name="T12" fmla="*/ 16 w 1256"/>
                <a:gd name="T13" fmla="*/ 232 h 764"/>
                <a:gd name="T14" fmla="*/ 2 w 1256"/>
                <a:gd name="T15" fmla="*/ 262 h 764"/>
                <a:gd name="T16" fmla="*/ 28 w 1256"/>
                <a:gd name="T17" fmla="*/ 300 h 764"/>
                <a:gd name="T18" fmla="*/ 60 w 1256"/>
                <a:gd name="T19" fmla="*/ 332 h 764"/>
                <a:gd name="T20" fmla="*/ 138 w 1256"/>
                <a:gd name="T21" fmla="*/ 408 h 764"/>
                <a:gd name="T22" fmla="*/ 182 w 1256"/>
                <a:gd name="T23" fmla="*/ 394 h 764"/>
                <a:gd name="T24" fmla="*/ 240 w 1256"/>
                <a:gd name="T25" fmla="*/ 464 h 764"/>
                <a:gd name="T26" fmla="*/ 294 w 1256"/>
                <a:gd name="T27" fmla="*/ 504 h 764"/>
                <a:gd name="T28" fmla="*/ 376 w 1256"/>
                <a:gd name="T29" fmla="*/ 586 h 764"/>
                <a:gd name="T30" fmla="*/ 426 w 1256"/>
                <a:gd name="T31" fmla="*/ 628 h 764"/>
                <a:gd name="T32" fmla="*/ 524 w 1256"/>
                <a:gd name="T33" fmla="*/ 648 h 764"/>
                <a:gd name="T34" fmla="*/ 590 w 1256"/>
                <a:gd name="T35" fmla="*/ 644 h 764"/>
                <a:gd name="T36" fmla="*/ 588 w 1256"/>
                <a:gd name="T37" fmla="*/ 670 h 764"/>
                <a:gd name="T38" fmla="*/ 592 w 1256"/>
                <a:gd name="T39" fmla="*/ 698 h 764"/>
                <a:gd name="T40" fmla="*/ 616 w 1256"/>
                <a:gd name="T41" fmla="*/ 676 h 764"/>
                <a:gd name="T42" fmla="*/ 660 w 1256"/>
                <a:gd name="T43" fmla="*/ 638 h 764"/>
                <a:gd name="T44" fmla="*/ 772 w 1256"/>
                <a:gd name="T45" fmla="*/ 682 h 764"/>
                <a:gd name="T46" fmla="*/ 808 w 1256"/>
                <a:gd name="T47" fmla="*/ 762 h 764"/>
                <a:gd name="T48" fmla="*/ 928 w 1256"/>
                <a:gd name="T49" fmla="*/ 716 h 764"/>
                <a:gd name="T50" fmla="*/ 1024 w 1256"/>
                <a:gd name="T51" fmla="*/ 680 h 764"/>
                <a:gd name="T52" fmla="*/ 1122 w 1256"/>
                <a:gd name="T53" fmla="*/ 712 h 764"/>
                <a:gd name="T54" fmla="*/ 1138 w 1256"/>
                <a:gd name="T55" fmla="*/ 716 h 764"/>
                <a:gd name="T56" fmla="*/ 1144 w 1256"/>
                <a:gd name="T57" fmla="*/ 674 h 764"/>
                <a:gd name="T58" fmla="*/ 1182 w 1256"/>
                <a:gd name="T59" fmla="*/ 682 h 764"/>
                <a:gd name="T60" fmla="*/ 1214 w 1256"/>
                <a:gd name="T61" fmla="*/ 686 h 764"/>
                <a:gd name="T62" fmla="*/ 1214 w 1256"/>
                <a:gd name="T63" fmla="*/ 660 h 764"/>
                <a:gd name="T64" fmla="*/ 1256 w 1256"/>
                <a:gd name="T65" fmla="*/ 598 h 764"/>
                <a:gd name="T66" fmla="*/ 1248 w 1256"/>
                <a:gd name="T67" fmla="*/ 540 h 764"/>
                <a:gd name="T68" fmla="*/ 1232 w 1256"/>
                <a:gd name="T69" fmla="*/ 498 h 764"/>
                <a:gd name="T70" fmla="*/ 1228 w 1256"/>
                <a:gd name="T71" fmla="*/ 448 h 764"/>
                <a:gd name="T72" fmla="*/ 1200 w 1256"/>
                <a:gd name="T73" fmla="*/ 412 h 764"/>
                <a:gd name="T74" fmla="*/ 1162 w 1256"/>
                <a:gd name="T75" fmla="*/ 366 h 764"/>
                <a:gd name="T76" fmla="*/ 1152 w 1256"/>
                <a:gd name="T77" fmla="*/ 418 h 764"/>
                <a:gd name="T78" fmla="*/ 1074 w 1256"/>
                <a:gd name="T79" fmla="*/ 436 h 764"/>
                <a:gd name="T80" fmla="*/ 1024 w 1256"/>
                <a:gd name="T81" fmla="*/ 380 h 764"/>
                <a:gd name="T82" fmla="*/ 974 w 1256"/>
                <a:gd name="T83" fmla="*/ 350 h 764"/>
                <a:gd name="T84" fmla="*/ 860 w 1256"/>
                <a:gd name="T85" fmla="*/ 324 h 764"/>
                <a:gd name="T86" fmla="*/ 820 w 1256"/>
                <a:gd name="T87" fmla="*/ 308 h 764"/>
                <a:gd name="T88" fmla="*/ 788 w 1256"/>
                <a:gd name="T89" fmla="*/ 272 h 764"/>
                <a:gd name="T90" fmla="*/ 760 w 1256"/>
                <a:gd name="T91" fmla="*/ 280 h 764"/>
                <a:gd name="T92" fmla="*/ 736 w 1256"/>
                <a:gd name="T93" fmla="*/ 272 h 764"/>
                <a:gd name="T94" fmla="*/ 704 w 1256"/>
                <a:gd name="T95" fmla="*/ 232 h 764"/>
                <a:gd name="T96" fmla="*/ 692 w 1256"/>
                <a:gd name="T97" fmla="*/ 196 h 764"/>
                <a:gd name="T98" fmla="*/ 694 w 1256"/>
                <a:gd name="T99" fmla="*/ 118 h 764"/>
                <a:gd name="T100" fmla="*/ 708 w 1256"/>
                <a:gd name="T101" fmla="*/ 84 h 764"/>
                <a:gd name="T102" fmla="*/ 712 w 1256"/>
                <a:gd name="T103" fmla="*/ 62 h 764"/>
                <a:gd name="T104" fmla="*/ 710 w 1256"/>
                <a:gd name="T105" fmla="*/ 42 h 764"/>
                <a:gd name="T106" fmla="*/ 692 w 1256"/>
                <a:gd name="T107" fmla="*/ 30 h 764"/>
                <a:gd name="T108" fmla="*/ 608 w 1256"/>
                <a:gd name="T109" fmla="*/ 4 h 764"/>
                <a:gd name="T110" fmla="*/ 532 w 1256"/>
                <a:gd name="T111" fmla="*/ 16 h 764"/>
                <a:gd name="T112" fmla="*/ 472 w 1256"/>
                <a:gd name="T113" fmla="*/ 40 h 764"/>
                <a:gd name="T114" fmla="*/ 438 w 1256"/>
                <a:gd name="T115" fmla="*/ 36 h 764"/>
                <a:gd name="T116" fmla="*/ 356 w 1256"/>
                <a:gd name="T117" fmla="*/ 36 h 764"/>
                <a:gd name="T118" fmla="*/ 318 w 1256"/>
                <a:gd name="T119" fmla="*/ 20 h 764"/>
                <a:gd name="T120" fmla="*/ 296 w 1256"/>
                <a:gd name="T121" fmla="*/ 8 h 764"/>
                <a:gd name="T122" fmla="*/ 226 w 1256"/>
                <a:gd name="T123" fmla="*/ 20 h 764"/>
                <a:gd name="T124" fmla="*/ 152 w 1256"/>
                <a:gd name="T125" fmla="*/ 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6" h="764">
                  <a:moveTo>
                    <a:pt x="152" y="4"/>
                  </a:moveTo>
                  <a:lnTo>
                    <a:pt x="152" y="4"/>
                  </a:lnTo>
                  <a:lnTo>
                    <a:pt x="152" y="4"/>
                  </a:lnTo>
                  <a:lnTo>
                    <a:pt x="146" y="14"/>
                  </a:lnTo>
                  <a:lnTo>
                    <a:pt x="138" y="22"/>
                  </a:lnTo>
                  <a:lnTo>
                    <a:pt x="138" y="22"/>
                  </a:lnTo>
                  <a:lnTo>
                    <a:pt x="132" y="26"/>
                  </a:lnTo>
                  <a:lnTo>
                    <a:pt x="132" y="32"/>
                  </a:lnTo>
                  <a:lnTo>
                    <a:pt x="132" y="36"/>
                  </a:lnTo>
                  <a:lnTo>
                    <a:pt x="132" y="36"/>
                  </a:lnTo>
                  <a:lnTo>
                    <a:pt x="130" y="44"/>
                  </a:lnTo>
                  <a:lnTo>
                    <a:pt x="122" y="56"/>
                  </a:lnTo>
                  <a:lnTo>
                    <a:pt x="122" y="60"/>
                  </a:lnTo>
                  <a:lnTo>
                    <a:pt x="122" y="60"/>
                  </a:lnTo>
                  <a:lnTo>
                    <a:pt x="118" y="62"/>
                  </a:lnTo>
                  <a:lnTo>
                    <a:pt x="112" y="64"/>
                  </a:lnTo>
                  <a:lnTo>
                    <a:pt x="66" y="58"/>
                  </a:lnTo>
                  <a:lnTo>
                    <a:pt x="66" y="58"/>
                  </a:lnTo>
                  <a:lnTo>
                    <a:pt x="62" y="68"/>
                  </a:lnTo>
                  <a:lnTo>
                    <a:pt x="62" y="70"/>
                  </a:lnTo>
                  <a:lnTo>
                    <a:pt x="62" y="70"/>
                  </a:lnTo>
                  <a:lnTo>
                    <a:pt x="62" y="70"/>
                  </a:lnTo>
                  <a:lnTo>
                    <a:pt x="62" y="70"/>
                  </a:lnTo>
                  <a:lnTo>
                    <a:pt x="48" y="92"/>
                  </a:lnTo>
                  <a:lnTo>
                    <a:pt x="42" y="100"/>
                  </a:lnTo>
                  <a:lnTo>
                    <a:pt x="40" y="108"/>
                  </a:lnTo>
                  <a:lnTo>
                    <a:pt x="40" y="108"/>
                  </a:lnTo>
                  <a:lnTo>
                    <a:pt x="42" y="112"/>
                  </a:lnTo>
                  <a:lnTo>
                    <a:pt x="44" y="122"/>
                  </a:lnTo>
                  <a:lnTo>
                    <a:pt x="56" y="150"/>
                  </a:lnTo>
                  <a:lnTo>
                    <a:pt x="62" y="168"/>
                  </a:lnTo>
                  <a:lnTo>
                    <a:pt x="62" y="168"/>
                  </a:lnTo>
                  <a:lnTo>
                    <a:pt x="64" y="174"/>
                  </a:lnTo>
                  <a:lnTo>
                    <a:pt x="64" y="180"/>
                  </a:lnTo>
                  <a:lnTo>
                    <a:pt x="60" y="188"/>
                  </a:lnTo>
                  <a:lnTo>
                    <a:pt x="56" y="196"/>
                  </a:lnTo>
                  <a:lnTo>
                    <a:pt x="42" y="210"/>
                  </a:lnTo>
                  <a:lnTo>
                    <a:pt x="18" y="210"/>
                  </a:lnTo>
                  <a:lnTo>
                    <a:pt x="12" y="184"/>
                  </a:lnTo>
                  <a:lnTo>
                    <a:pt x="6" y="216"/>
                  </a:lnTo>
                  <a:lnTo>
                    <a:pt x="16" y="232"/>
                  </a:lnTo>
                  <a:lnTo>
                    <a:pt x="16" y="232"/>
                  </a:lnTo>
                  <a:lnTo>
                    <a:pt x="16" y="236"/>
                  </a:lnTo>
                  <a:lnTo>
                    <a:pt x="16" y="238"/>
                  </a:lnTo>
                  <a:lnTo>
                    <a:pt x="16" y="238"/>
                  </a:lnTo>
                  <a:lnTo>
                    <a:pt x="10" y="246"/>
                  </a:lnTo>
                  <a:lnTo>
                    <a:pt x="2" y="262"/>
                  </a:lnTo>
                  <a:lnTo>
                    <a:pt x="2" y="262"/>
                  </a:lnTo>
                  <a:lnTo>
                    <a:pt x="0" y="272"/>
                  </a:lnTo>
                  <a:lnTo>
                    <a:pt x="0" y="280"/>
                  </a:lnTo>
                  <a:lnTo>
                    <a:pt x="4" y="290"/>
                  </a:lnTo>
                  <a:lnTo>
                    <a:pt x="10" y="300"/>
                  </a:lnTo>
                  <a:lnTo>
                    <a:pt x="28" y="300"/>
                  </a:lnTo>
                  <a:lnTo>
                    <a:pt x="28" y="300"/>
                  </a:lnTo>
                  <a:lnTo>
                    <a:pt x="34" y="302"/>
                  </a:lnTo>
                  <a:lnTo>
                    <a:pt x="42" y="308"/>
                  </a:lnTo>
                  <a:lnTo>
                    <a:pt x="58" y="330"/>
                  </a:lnTo>
                  <a:lnTo>
                    <a:pt x="60" y="332"/>
                  </a:lnTo>
                  <a:lnTo>
                    <a:pt x="60" y="332"/>
                  </a:lnTo>
                  <a:lnTo>
                    <a:pt x="60" y="332"/>
                  </a:lnTo>
                  <a:lnTo>
                    <a:pt x="62" y="338"/>
                  </a:lnTo>
                  <a:lnTo>
                    <a:pt x="66" y="344"/>
                  </a:lnTo>
                  <a:lnTo>
                    <a:pt x="108" y="384"/>
                  </a:lnTo>
                  <a:lnTo>
                    <a:pt x="108" y="384"/>
                  </a:lnTo>
                  <a:lnTo>
                    <a:pt x="128" y="408"/>
                  </a:lnTo>
                  <a:lnTo>
                    <a:pt x="138" y="408"/>
                  </a:lnTo>
                  <a:lnTo>
                    <a:pt x="150" y="386"/>
                  </a:lnTo>
                  <a:lnTo>
                    <a:pt x="152" y="384"/>
                  </a:lnTo>
                  <a:lnTo>
                    <a:pt x="152" y="384"/>
                  </a:lnTo>
                  <a:lnTo>
                    <a:pt x="182" y="392"/>
                  </a:lnTo>
                  <a:lnTo>
                    <a:pt x="182" y="392"/>
                  </a:lnTo>
                  <a:lnTo>
                    <a:pt x="182" y="394"/>
                  </a:lnTo>
                  <a:lnTo>
                    <a:pt x="186" y="414"/>
                  </a:lnTo>
                  <a:lnTo>
                    <a:pt x="222" y="454"/>
                  </a:lnTo>
                  <a:lnTo>
                    <a:pt x="234" y="460"/>
                  </a:lnTo>
                  <a:lnTo>
                    <a:pt x="234" y="460"/>
                  </a:lnTo>
                  <a:lnTo>
                    <a:pt x="240" y="464"/>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376" y="586"/>
                  </a:lnTo>
                  <a:lnTo>
                    <a:pt x="404" y="602"/>
                  </a:lnTo>
                  <a:lnTo>
                    <a:pt x="404" y="602"/>
                  </a:lnTo>
                  <a:lnTo>
                    <a:pt x="404" y="602"/>
                  </a:lnTo>
                  <a:lnTo>
                    <a:pt x="406" y="604"/>
                  </a:lnTo>
                  <a:lnTo>
                    <a:pt x="426" y="628"/>
                  </a:lnTo>
                  <a:lnTo>
                    <a:pt x="456" y="624"/>
                  </a:lnTo>
                  <a:lnTo>
                    <a:pt x="458" y="624"/>
                  </a:lnTo>
                  <a:lnTo>
                    <a:pt x="470" y="628"/>
                  </a:lnTo>
                  <a:lnTo>
                    <a:pt x="470" y="628"/>
                  </a:lnTo>
                  <a:lnTo>
                    <a:pt x="490" y="644"/>
                  </a:lnTo>
                  <a:lnTo>
                    <a:pt x="524" y="648"/>
                  </a:lnTo>
                  <a:lnTo>
                    <a:pt x="544" y="644"/>
                  </a:lnTo>
                  <a:lnTo>
                    <a:pt x="544" y="644"/>
                  </a:lnTo>
                  <a:lnTo>
                    <a:pt x="544" y="644"/>
                  </a:lnTo>
                  <a:lnTo>
                    <a:pt x="564" y="642"/>
                  </a:lnTo>
                  <a:lnTo>
                    <a:pt x="580" y="642"/>
                  </a:lnTo>
                  <a:lnTo>
                    <a:pt x="590" y="644"/>
                  </a:lnTo>
                  <a:lnTo>
                    <a:pt x="596" y="648"/>
                  </a:lnTo>
                  <a:lnTo>
                    <a:pt x="596" y="648"/>
                  </a:lnTo>
                  <a:lnTo>
                    <a:pt x="598" y="654"/>
                  </a:lnTo>
                  <a:lnTo>
                    <a:pt x="598" y="658"/>
                  </a:lnTo>
                  <a:lnTo>
                    <a:pt x="594" y="664"/>
                  </a:lnTo>
                  <a:lnTo>
                    <a:pt x="588" y="670"/>
                  </a:lnTo>
                  <a:lnTo>
                    <a:pt x="580" y="678"/>
                  </a:lnTo>
                  <a:lnTo>
                    <a:pt x="580" y="678"/>
                  </a:lnTo>
                  <a:lnTo>
                    <a:pt x="580" y="682"/>
                  </a:lnTo>
                  <a:lnTo>
                    <a:pt x="582" y="686"/>
                  </a:lnTo>
                  <a:lnTo>
                    <a:pt x="586" y="692"/>
                  </a:lnTo>
                  <a:lnTo>
                    <a:pt x="592" y="698"/>
                  </a:lnTo>
                  <a:lnTo>
                    <a:pt x="592" y="700"/>
                  </a:lnTo>
                  <a:lnTo>
                    <a:pt x="592" y="700"/>
                  </a:lnTo>
                  <a:lnTo>
                    <a:pt x="598" y="704"/>
                  </a:lnTo>
                  <a:lnTo>
                    <a:pt x="600" y="702"/>
                  </a:lnTo>
                  <a:lnTo>
                    <a:pt x="600" y="702"/>
                  </a:lnTo>
                  <a:lnTo>
                    <a:pt x="616" y="676"/>
                  </a:lnTo>
                  <a:lnTo>
                    <a:pt x="628" y="658"/>
                  </a:lnTo>
                  <a:lnTo>
                    <a:pt x="638" y="646"/>
                  </a:lnTo>
                  <a:lnTo>
                    <a:pt x="648" y="640"/>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792" y="738"/>
                  </a:lnTo>
                  <a:lnTo>
                    <a:pt x="802" y="754"/>
                  </a:lnTo>
                  <a:lnTo>
                    <a:pt x="808" y="762"/>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24" y="680"/>
                  </a:lnTo>
                  <a:lnTo>
                    <a:pt x="1024"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38" y="716"/>
                  </a:lnTo>
                  <a:lnTo>
                    <a:pt x="1138" y="716"/>
                  </a:lnTo>
                  <a:lnTo>
                    <a:pt x="1144" y="692"/>
                  </a:lnTo>
                  <a:lnTo>
                    <a:pt x="1144" y="692"/>
                  </a:lnTo>
                  <a:lnTo>
                    <a:pt x="1142" y="682"/>
                  </a:lnTo>
                  <a:lnTo>
                    <a:pt x="1144" y="674"/>
                  </a:lnTo>
                  <a:lnTo>
                    <a:pt x="1144" y="674"/>
                  </a:lnTo>
                  <a:lnTo>
                    <a:pt x="1148" y="668"/>
                  </a:lnTo>
                  <a:lnTo>
                    <a:pt x="1156" y="666"/>
                  </a:lnTo>
                  <a:lnTo>
                    <a:pt x="1156" y="666"/>
                  </a:lnTo>
                  <a:lnTo>
                    <a:pt x="1164" y="666"/>
                  </a:lnTo>
                  <a:lnTo>
                    <a:pt x="1172" y="672"/>
                  </a:lnTo>
                  <a:lnTo>
                    <a:pt x="1182" y="682"/>
                  </a:lnTo>
                  <a:lnTo>
                    <a:pt x="1190" y="696"/>
                  </a:lnTo>
                  <a:lnTo>
                    <a:pt x="1192" y="696"/>
                  </a:lnTo>
                  <a:lnTo>
                    <a:pt x="1192" y="696"/>
                  </a:lnTo>
                  <a:lnTo>
                    <a:pt x="1212" y="688"/>
                  </a:lnTo>
                  <a:lnTo>
                    <a:pt x="1212" y="688"/>
                  </a:lnTo>
                  <a:lnTo>
                    <a:pt x="1214" y="686"/>
                  </a:lnTo>
                  <a:lnTo>
                    <a:pt x="1216" y="684"/>
                  </a:lnTo>
                  <a:lnTo>
                    <a:pt x="1218" y="680"/>
                  </a:lnTo>
                  <a:lnTo>
                    <a:pt x="1214" y="664"/>
                  </a:lnTo>
                  <a:lnTo>
                    <a:pt x="1214" y="664"/>
                  </a:lnTo>
                  <a:lnTo>
                    <a:pt x="1214" y="664"/>
                  </a:lnTo>
                  <a:lnTo>
                    <a:pt x="1214" y="660"/>
                  </a:lnTo>
                  <a:lnTo>
                    <a:pt x="1214" y="656"/>
                  </a:lnTo>
                  <a:lnTo>
                    <a:pt x="1216" y="652"/>
                  </a:lnTo>
                  <a:lnTo>
                    <a:pt x="1220" y="650"/>
                  </a:lnTo>
                  <a:lnTo>
                    <a:pt x="1228" y="644"/>
                  </a:lnTo>
                  <a:lnTo>
                    <a:pt x="1244" y="624"/>
                  </a:lnTo>
                  <a:lnTo>
                    <a:pt x="1256" y="598"/>
                  </a:lnTo>
                  <a:lnTo>
                    <a:pt x="1256" y="598"/>
                  </a:lnTo>
                  <a:lnTo>
                    <a:pt x="1250" y="586"/>
                  </a:lnTo>
                  <a:lnTo>
                    <a:pt x="1246" y="576"/>
                  </a:lnTo>
                  <a:lnTo>
                    <a:pt x="1246" y="568"/>
                  </a:lnTo>
                  <a:lnTo>
                    <a:pt x="1246" y="562"/>
                  </a:lnTo>
                  <a:lnTo>
                    <a:pt x="1248" y="540"/>
                  </a:lnTo>
                  <a:lnTo>
                    <a:pt x="1248" y="540"/>
                  </a:lnTo>
                  <a:lnTo>
                    <a:pt x="1244" y="528"/>
                  </a:lnTo>
                  <a:lnTo>
                    <a:pt x="1242" y="518"/>
                  </a:lnTo>
                  <a:lnTo>
                    <a:pt x="1242" y="518"/>
                  </a:lnTo>
                  <a:lnTo>
                    <a:pt x="1240" y="510"/>
                  </a:lnTo>
                  <a:lnTo>
                    <a:pt x="1232" y="498"/>
                  </a:lnTo>
                  <a:lnTo>
                    <a:pt x="1232" y="498"/>
                  </a:lnTo>
                  <a:lnTo>
                    <a:pt x="1232" y="496"/>
                  </a:lnTo>
                  <a:lnTo>
                    <a:pt x="1228" y="468"/>
                  </a:lnTo>
                  <a:lnTo>
                    <a:pt x="1228" y="468"/>
                  </a:lnTo>
                  <a:lnTo>
                    <a:pt x="1228" y="458"/>
                  </a:lnTo>
                  <a:lnTo>
                    <a:pt x="1228" y="448"/>
                  </a:lnTo>
                  <a:lnTo>
                    <a:pt x="1228" y="448"/>
                  </a:lnTo>
                  <a:lnTo>
                    <a:pt x="1220" y="440"/>
                  </a:lnTo>
                  <a:lnTo>
                    <a:pt x="1214" y="432"/>
                  </a:lnTo>
                  <a:lnTo>
                    <a:pt x="1202" y="416"/>
                  </a:lnTo>
                  <a:lnTo>
                    <a:pt x="1200" y="414"/>
                  </a:lnTo>
                  <a:lnTo>
                    <a:pt x="1200" y="412"/>
                  </a:lnTo>
                  <a:lnTo>
                    <a:pt x="1200" y="412"/>
                  </a:lnTo>
                  <a:lnTo>
                    <a:pt x="1196" y="392"/>
                  </a:lnTo>
                  <a:lnTo>
                    <a:pt x="1184" y="382"/>
                  </a:lnTo>
                  <a:lnTo>
                    <a:pt x="1184" y="384"/>
                  </a:lnTo>
                  <a:lnTo>
                    <a:pt x="1162" y="364"/>
                  </a:lnTo>
                  <a:lnTo>
                    <a:pt x="1162" y="366"/>
                  </a:lnTo>
                  <a:lnTo>
                    <a:pt x="1164" y="392"/>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8" y="372"/>
                  </a:lnTo>
                  <a:lnTo>
                    <a:pt x="1010" y="360"/>
                  </a:lnTo>
                  <a:lnTo>
                    <a:pt x="1000" y="344"/>
                  </a:lnTo>
                  <a:lnTo>
                    <a:pt x="990" y="344"/>
                  </a:lnTo>
                  <a:lnTo>
                    <a:pt x="974" y="350"/>
                  </a:lnTo>
                  <a:lnTo>
                    <a:pt x="972" y="352"/>
                  </a:lnTo>
                  <a:lnTo>
                    <a:pt x="932" y="348"/>
                  </a:lnTo>
                  <a:lnTo>
                    <a:pt x="900" y="342"/>
                  </a:lnTo>
                  <a:lnTo>
                    <a:pt x="900" y="342"/>
                  </a:lnTo>
                  <a:lnTo>
                    <a:pt x="884" y="332"/>
                  </a:lnTo>
                  <a:lnTo>
                    <a:pt x="860" y="324"/>
                  </a:lnTo>
                  <a:lnTo>
                    <a:pt x="860" y="324"/>
                  </a:lnTo>
                  <a:lnTo>
                    <a:pt x="838" y="318"/>
                  </a:lnTo>
                  <a:lnTo>
                    <a:pt x="832" y="314"/>
                  </a:lnTo>
                  <a:lnTo>
                    <a:pt x="828" y="312"/>
                  </a:lnTo>
                  <a:lnTo>
                    <a:pt x="824" y="308"/>
                  </a:lnTo>
                  <a:lnTo>
                    <a:pt x="820" y="308"/>
                  </a:lnTo>
                  <a:lnTo>
                    <a:pt x="804" y="300"/>
                  </a:lnTo>
                  <a:lnTo>
                    <a:pt x="804" y="298"/>
                  </a:lnTo>
                  <a:lnTo>
                    <a:pt x="804" y="298"/>
                  </a:lnTo>
                  <a:lnTo>
                    <a:pt x="796" y="290"/>
                  </a:lnTo>
                  <a:lnTo>
                    <a:pt x="794" y="282"/>
                  </a:lnTo>
                  <a:lnTo>
                    <a:pt x="788" y="272"/>
                  </a:lnTo>
                  <a:lnTo>
                    <a:pt x="776" y="268"/>
                  </a:lnTo>
                  <a:lnTo>
                    <a:pt x="772" y="270"/>
                  </a:lnTo>
                  <a:lnTo>
                    <a:pt x="768" y="274"/>
                  </a:lnTo>
                  <a:lnTo>
                    <a:pt x="766" y="276"/>
                  </a:lnTo>
                  <a:lnTo>
                    <a:pt x="766" y="276"/>
                  </a:lnTo>
                  <a:lnTo>
                    <a:pt x="760" y="280"/>
                  </a:lnTo>
                  <a:lnTo>
                    <a:pt x="756" y="280"/>
                  </a:lnTo>
                  <a:lnTo>
                    <a:pt x="756" y="280"/>
                  </a:lnTo>
                  <a:lnTo>
                    <a:pt x="750" y="282"/>
                  </a:lnTo>
                  <a:lnTo>
                    <a:pt x="746" y="280"/>
                  </a:lnTo>
                  <a:lnTo>
                    <a:pt x="740" y="276"/>
                  </a:lnTo>
                  <a:lnTo>
                    <a:pt x="736" y="272"/>
                  </a:lnTo>
                  <a:lnTo>
                    <a:pt x="720" y="256"/>
                  </a:lnTo>
                  <a:lnTo>
                    <a:pt x="720" y="256"/>
                  </a:lnTo>
                  <a:lnTo>
                    <a:pt x="714" y="246"/>
                  </a:lnTo>
                  <a:lnTo>
                    <a:pt x="708" y="238"/>
                  </a:lnTo>
                  <a:lnTo>
                    <a:pt x="704" y="232"/>
                  </a:lnTo>
                  <a:lnTo>
                    <a:pt x="704" y="232"/>
                  </a:lnTo>
                  <a:lnTo>
                    <a:pt x="698" y="224"/>
                  </a:lnTo>
                  <a:lnTo>
                    <a:pt x="692" y="216"/>
                  </a:lnTo>
                  <a:lnTo>
                    <a:pt x="692" y="216"/>
                  </a:lnTo>
                  <a:lnTo>
                    <a:pt x="690" y="206"/>
                  </a:lnTo>
                  <a:lnTo>
                    <a:pt x="692" y="196"/>
                  </a:lnTo>
                  <a:lnTo>
                    <a:pt x="692" y="196"/>
                  </a:lnTo>
                  <a:lnTo>
                    <a:pt x="692" y="196"/>
                  </a:lnTo>
                  <a:lnTo>
                    <a:pt x="702" y="178"/>
                  </a:lnTo>
                  <a:lnTo>
                    <a:pt x="708" y="160"/>
                  </a:lnTo>
                  <a:lnTo>
                    <a:pt x="710" y="148"/>
                  </a:lnTo>
                  <a:lnTo>
                    <a:pt x="706" y="128"/>
                  </a:lnTo>
                  <a:lnTo>
                    <a:pt x="694" y="118"/>
                  </a:lnTo>
                  <a:lnTo>
                    <a:pt x="696" y="104"/>
                  </a:lnTo>
                  <a:lnTo>
                    <a:pt x="696" y="104"/>
                  </a:lnTo>
                  <a:lnTo>
                    <a:pt x="698" y="96"/>
                  </a:lnTo>
                  <a:lnTo>
                    <a:pt x="700" y="90"/>
                  </a:lnTo>
                  <a:lnTo>
                    <a:pt x="704" y="86"/>
                  </a:lnTo>
                  <a:lnTo>
                    <a:pt x="708" y="84"/>
                  </a:lnTo>
                  <a:lnTo>
                    <a:pt x="708" y="84"/>
                  </a:lnTo>
                  <a:lnTo>
                    <a:pt x="712" y="84"/>
                  </a:lnTo>
                  <a:lnTo>
                    <a:pt x="712" y="80"/>
                  </a:lnTo>
                  <a:lnTo>
                    <a:pt x="712" y="78"/>
                  </a:lnTo>
                  <a:lnTo>
                    <a:pt x="712" y="62"/>
                  </a:lnTo>
                  <a:lnTo>
                    <a:pt x="712" y="62"/>
                  </a:lnTo>
                  <a:lnTo>
                    <a:pt x="712" y="62"/>
                  </a:lnTo>
                  <a:lnTo>
                    <a:pt x="712" y="44"/>
                  </a:lnTo>
                  <a:lnTo>
                    <a:pt x="712" y="44"/>
                  </a:lnTo>
                  <a:lnTo>
                    <a:pt x="710" y="42"/>
                  </a:lnTo>
                  <a:lnTo>
                    <a:pt x="710" y="42"/>
                  </a:lnTo>
                  <a:lnTo>
                    <a:pt x="710" y="42"/>
                  </a:lnTo>
                  <a:lnTo>
                    <a:pt x="708" y="40"/>
                  </a:lnTo>
                  <a:lnTo>
                    <a:pt x="708" y="40"/>
                  </a:lnTo>
                  <a:lnTo>
                    <a:pt x="706" y="40"/>
                  </a:lnTo>
                  <a:lnTo>
                    <a:pt x="692" y="30"/>
                  </a:lnTo>
                  <a:lnTo>
                    <a:pt x="692" y="30"/>
                  </a:lnTo>
                  <a:lnTo>
                    <a:pt x="692" y="30"/>
                  </a:lnTo>
                  <a:lnTo>
                    <a:pt x="680" y="20"/>
                  </a:lnTo>
                  <a:lnTo>
                    <a:pt x="642" y="14"/>
                  </a:lnTo>
                  <a:lnTo>
                    <a:pt x="642" y="14"/>
                  </a:lnTo>
                  <a:lnTo>
                    <a:pt x="630" y="4"/>
                  </a:lnTo>
                  <a:lnTo>
                    <a:pt x="608" y="4"/>
                  </a:lnTo>
                  <a:lnTo>
                    <a:pt x="608" y="4"/>
                  </a:lnTo>
                  <a:lnTo>
                    <a:pt x="602" y="6"/>
                  </a:lnTo>
                  <a:lnTo>
                    <a:pt x="596" y="10"/>
                  </a:lnTo>
                  <a:lnTo>
                    <a:pt x="594" y="10"/>
                  </a:lnTo>
                  <a:lnTo>
                    <a:pt x="576" y="16"/>
                  </a:lnTo>
                  <a:lnTo>
                    <a:pt x="532" y="16"/>
                  </a:lnTo>
                  <a:lnTo>
                    <a:pt x="532" y="16"/>
                  </a:lnTo>
                  <a:lnTo>
                    <a:pt x="524" y="20"/>
                  </a:lnTo>
                  <a:lnTo>
                    <a:pt x="518" y="24"/>
                  </a:lnTo>
                  <a:lnTo>
                    <a:pt x="518" y="24"/>
                  </a:lnTo>
                  <a:lnTo>
                    <a:pt x="508" y="28"/>
                  </a:lnTo>
                  <a:lnTo>
                    <a:pt x="492" y="34"/>
                  </a:lnTo>
                  <a:lnTo>
                    <a:pt x="472" y="40"/>
                  </a:lnTo>
                  <a:lnTo>
                    <a:pt x="472" y="40"/>
                  </a:lnTo>
                  <a:lnTo>
                    <a:pt x="470" y="40"/>
                  </a:lnTo>
                  <a:lnTo>
                    <a:pt x="440" y="36"/>
                  </a:lnTo>
                  <a:lnTo>
                    <a:pt x="438" y="36"/>
                  </a:lnTo>
                  <a:lnTo>
                    <a:pt x="438" y="36"/>
                  </a:lnTo>
                  <a:lnTo>
                    <a:pt x="438" y="36"/>
                  </a:lnTo>
                  <a:lnTo>
                    <a:pt x="428" y="36"/>
                  </a:lnTo>
                  <a:lnTo>
                    <a:pt x="410" y="40"/>
                  </a:lnTo>
                  <a:lnTo>
                    <a:pt x="374" y="44"/>
                  </a:lnTo>
                  <a:lnTo>
                    <a:pt x="374" y="44"/>
                  </a:lnTo>
                  <a:lnTo>
                    <a:pt x="372" y="44"/>
                  </a:lnTo>
                  <a:lnTo>
                    <a:pt x="356" y="36"/>
                  </a:lnTo>
                  <a:lnTo>
                    <a:pt x="340" y="36"/>
                  </a:lnTo>
                  <a:lnTo>
                    <a:pt x="340" y="36"/>
                  </a:lnTo>
                  <a:lnTo>
                    <a:pt x="330" y="32"/>
                  </a:lnTo>
                  <a:lnTo>
                    <a:pt x="320" y="20"/>
                  </a:lnTo>
                  <a:lnTo>
                    <a:pt x="318" y="20"/>
                  </a:lnTo>
                  <a:lnTo>
                    <a:pt x="318" y="20"/>
                  </a:lnTo>
                  <a:lnTo>
                    <a:pt x="316" y="12"/>
                  </a:lnTo>
                  <a:lnTo>
                    <a:pt x="314" y="8"/>
                  </a:lnTo>
                  <a:lnTo>
                    <a:pt x="310" y="4"/>
                  </a:lnTo>
                  <a:lnTo>
                    <a:pt x="302" y="0"/>
                  </a:lnTo>
                  <a:lnTo>
                    <a:pt x="296" y="8"/>
                  </a:lnTo>
                  <a:lnTo>
                    <a:pt x="296" y="8"/>
                  </a:lnTo>
                  <a:lnTo>
                    <a:pt x="270" y="20"/>
                  </a:lnTo>
                  <a:lnTo>
                    <a:pt x="268" y="20"/>
                  </a:lnTo>
                  <a:lnTo>
                    <a:pt x="268" y="20"/>
                  </a:lnTo>
                  <a:lnTo>
                    <a:pt x="236" y="22"/>
                  </a:lnTo>
                  <a:lnTo>
                    <a:pt x="236" y="22"/>
                  </a:lnTo>
                  <a:lnTo>
                    <a:pt x="226" y="20"/>
                  </a:lnTo>
                  <a:lnTo>
                    <a:pt x="210" y="16"/>
                  </a:lnTo>
                  <a:lnTo>
                    <a:pt x="184" y="12"/>
                  </a:lnTo>
                  <a:lnTo>
                    <a:pt x="182" y="12"/>
                  </a:lnTo>
                  <a:lnTo>
                    <a:pt x="182" y="12"/>
                  </a:lnTo>
                  <a:lnTo>
                    <a:pt x="166" y="4"/>
                  </a:lnTo>
                  <a:lnTo>
                    <a:pt x="152" y="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3" name="Freeform 12"/>
            <p:cNvSpPr/>
            <p:nvPr/>
          </p:nvSpPr>
          <p:spPr bwMode="auto">
            <a:xfrm>
              <a:off x="2771775" y="4422094"/>
              <a:ext cx="901700" cy="939800"/>
            </a:xfrm>
            <a:custGeom>
              <a:avLst/>
              <a:gdLst>
                <a:gd name="T0" fmla="*/ 20 w 568"/>
                <a:gd name="T1" fmla="*/ 364 h 592"/>
                <a:gd name="T2" fmla="*/ 74 w 568"/>
                <a:gd name="T3" fmla="*/ 378 h 592"/>
                <a:gd name="T4" fmla="*/ 136 w 568"/>
                <a:gd name="T5" fmla="*/ 442 h 592"/>
                <a:gd name="T6" fmla="*/ 110 w 568"/>
                <a:gd name="T7" fmla="*/ 506 h 592"/>
                <a:gd name="T8" fmla="*/ 144 w 568"/>
                <a:gd name="T9" fmla="*/ 520 h 592"/>
                <a:gd name="T10" fmla="*/ 236 w 568"/>
                <a:gd name="T11" fmla="*/ 562 h 592"/>
                <a:gd name="T12" fmla="*/ 252 w 568"/>
                <a:gd name="T13" fmla="*/ 586 h 592"/>
                <a:gd name="T14" fmla="*/ 262 w 568"/>
                <a:gd name="T15" fmla="*/ 522 h 592"/>
                <a:gd name="T16" fmla="*/ 320 w 568"/>
                <a:gd name="T17" fmla="*/ 470 h 592"/>
                <a:gd name="T18" fmla="*/ 362 w 568"/>
                <a:gd name="T19" fmla="*/ 490 h 592"/>
                <a:gd name="T20" fmla="*/ 438 w 568"/>
                <a:gd name="T21" fmla="*/ 466 h 592"/>
                <a:gd name="T22" fmla="*/ 528 w 568"/>
                <a:gd name="T23" fmla="*/ 426 h 592"/>
                <a:gd name="T24" fmla="*/ 540 w 568"/>
                <a:gd name="T25" fmla="*/ 432 h 592"/>
                <a:gd name="T26" fmla="*/ 566 w 568"/>
                <a:gd name="T27" fmla="*/ 386 h 592"/>
                <a:gd name="T28" fmla="*/ 534 w 568"/>
                <a:gd name="T29" fmla="*/ 392 h 592"/>
                <a:gd name="T30" fmla="*/ 504 w 568"/>
                <a:gd name="T31" fmla="*/ 360 h 592"/>
                <a:gd name="T32" fmla="*/ 468 w 568"/>
                <a:gd name="T33" fmla="*/ 364 h 592"/>
                <a:gd name="T34" fmla="*/ 468 w 568"/>
                <a:gd name="T35" fmla="*/ 310 h 592"/>
                <a:gd name="T36" fmla="*/ 452 w 568"/>
                <a:gd name="T37" fmla="*/ 272 h 592"/>
                <a:gd name="T38" fmla="*/ 440 w 568"/>
                <a:gd name="T39" fmla="*/ 190 h 592"/>
                <a:gd name="T40" fmla="*/ 400 w 568"/>
                <a:gd name="T41" fmla="*/ 168 h 592"/>
                <a:gd name="T42" fmla="*/ 412 w 568"/>
                <a:gd name="T43" fmla="*/ 132 h 592"/>
                <a:gd name="T44" fmla="*/ 472 w 568"/>
                <a:gd name="T45" fmla="*/ 126 h 592"/>
                <a:gd name="T46" fmla="*/ 512 w 568"/>
                <a:gd name="T47" fmla="*/ 112 h 592"/>
                <a:gd name="T48" fmla="*/ 478 w 568"/>
                <a:gd name="T49" fmla="*/ 100 h 592"/>
                <a:gd name="T50" fmla="*/ 454 w 568"/>
                <a:gd name="T51" fmla="*/ 90 h 592"/>
                <a:gd name="T52" fmla="*/ 454 w 568"/>
                <a:gd name="T53" fmla="*/ 66 h 592"/>
                <a:gd name="T54" fmla="*/ 404 w 568"/>
                <a:gd name="T55" fmla="*/ 82 h 592"/>
                <a:gd name="T56" fmla="*/ 386 w 568"/>
                <a:gd name="T57" fmla="*/ 124 h 592"/>
                <a:gd name="T58" fmla="*/ 364 w 568"/>
                <a:gd name="T59" fmla="*/ 170 h 592"/>
                <a:gd name="T60" fmla="*/ 356 w 568"/>
                <a:gd name="T61" fmla="*/ 208 h 592"/>
                <a:gd name="T62" fmla="*/ 346 w 568"/>
                <a:gd name="T63" fmla="*/ 214 h 592"/>
                <a:gd name="T64" fmla="*/ 316 w 568"/>
                <a:gd name="T65" fmla="*/ 214 h 592"/>
                <a:gd name="T66" fmla="*/ 288 w 568"/>
                <a:gd name="T67" fmla="*/ 240 h 592"/>
                <a:gd name="T68" fmla="*/ 276 w 568"/>
                <a:gd name="T69" fmla="*/ 224 h 592"/>
                <a:gd name="T70" fmla="*/ 264 w 568"/>
                <a:gd name="T71" fmla="*/ 222 h 592"/>
                <a:gd name="T72" fmla="*/ 252 w 568"/>
                <a:gd name="T73" fmla="*/ 176 h 592"/>
                <a:gd name="T74" fmla="*/ 220 w 568"/>
                <a:gd name="T75" fmla="*/ 116 h 592"/>
                <a:gd name="T76" fmla="*/ 212 w 568"/>
                <a:gd name="T77" fmla="*/ 92 h 592"/>
                <a:gd name="T78" fmla="*/ 188 w 568"/>
                <a:gd name="T79" fmla="*/ 96 h 592"/>
                <a:gd name="T80" fmla="*/ 172 w 568"/>
                <a:gd name="T81" fmla="*/ 70 h 592"/>
                <a:gd name="T82" fmla="*/ 156 w 568"/>
                <a:gd name="T83" fmla="*/ 50 h 592"/>
                <a:gd name="T84" fmla="*/ 142 w 568"/>
                <a:gd name="T85" fmla="*/ 78 h 592"/>
                <a:gd name="T86" fmla="*/ 124 w 568"/>
                <a:gd name="T87" fmla="*/ 84 h 592"/>
                <a:gd name="T88" fmla="*/ 116 w 568"/>
                <a:gd name="T89" fmla="*/ 62 h 592"/>
                <a:gd name="T90" fmla="*/ 104 w 568"/>
                <a:gd name="T91" fmla="*/ 6 h 592"/>
                <a:gd name="T92" fmla="*/ 82 w 568"/>
                <a:gd name="T93" fmla="*/ 36 h 592"/>
                <a:gd name="T94" fmla="*/ 72 w 568"/>
                <a:gd name="T95" fmla="*/ 60 h 592"/>
                <a:gd name="T96" fmla="*/ 54 w 568"/>
                <a:gd name="T97" fmla="*/ 104 h 592"/>
                <a:gd name="T98" fmla="*/ 72 w 568"/>
                <a:gd name="T99" fmla="*/ 106 h 592"/>
                <a:gd name="T100" fmla="*/ 92 w 568"/>
                <a:gd name="T101" fmla="*/ 140 h 592"/>
                <a:gd name="T102" fmla="*/ 68 w 568"/>
                <a:gd name="T103" fmla="*/ 254 h 592"/>
                <a:gd name="T104" fmla="*/ 22 w 568"/>
                <a:gd name="T105" fmla="*/ 298 h 592"/>
                <a:gd name="T106" fmla="*/ 4 w 568"/>
                <a:gd name="T107" fmla="*/ 32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8" h="592">
                  <a:moveTo>
                    <a:pt x="4" y="364"/>
                  </a:moveTo>
                  <a:lnTo>
                    <a:pt x="0" y="374"/>
                  </a:lnTo>
                  <a:lnTo>
                    <a:pt x="0" y="374"/>
                  </a:lnTo>
                  <a:lnTo>
                    <a:pt x="10" y="372"/>
                  </a:lnTo>
                  <a:lnTo>
                    <a:pt x="18" y="366"/>
                  </a:lnTo>
                  <a:lnTo>
                    <a:pt x="20" y="364"/>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30" y="450"/>
                  </a:lnTo>
                  <a:lnTo>
                    <a:pt x="104" y="486"/>
                  </a:lnTo>
                  <a:lnTo>
                    <a:pt x="98" y="496"/>
                  </a:lnTo>
                  <a:lnTo>
                    <a:pt x="96" y="502"/>
                  </a:lnTo>
                  <a:lnTo>
                    <a:pt x="110" y="506"/>
                  </a:lnTo>
                  <a:lnTo>
                    <a:pt x="110" y="506"/>
                  </a:lnTo>
                  <a:lnTo>
                    <a:pt x="122" y="508"/>
                  </a:lnTo>
                  <a:lnTo>
                    <a:pt x="132" y="510"/>
                  </a:lnTo>
                  <a:lnTo>
                    <a:pt x="140" y="516"/>
                  </a:lnTo>
                  <a:lnTo>
                    <a:pt x="144" y="520"/>
                  </a:lnTo>
                  <a:lnTo>
                    <a:pt x="144" y="520"/>
                  </a:lnTo>
                  <a:lnTo>
                    <a:pt x="152" y="534"/>
                  </a:lnTo>
                  <a:lnTo>
                    <a:pt x="158" y="550"/>
                  </a:lnTo>
                  <a:lnTo>
                    <a:pt x="180" y="562"/>
                  </a:lnTo>
                  <a:lnTo>
                    <a:pt x="192" y="564"/>
                  </a:lnTo>
                  <a:lnTo>
                    <a:pt x="220" y="540"/>
                  </a:lnTo>
                  <a:lnTo>
                    <a:pt x="236" y="562"/>
                  </a:lnTo>
                  <a:lnTo>
                    <a:pt x="236" y="564"/>
                  </a:lnTo>
                  <a:lnTo>
                    <a:pt x="236" y="564"/>
                  </a:lnTo>
                  <a:lnTo>
                    <a:pt x="236" y="564"/>
                  </a:lnTo>
                  <a:lnTo>
                    <a:pt x="240" y="584"/>
                  </a:lnTo>
                  <a:lnTo>
                    <a:pt x="252" y="586"/>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24" y="472"/>
                  </a:lnTo>
                  <a:lnTo>
                    <a:pt x="342" y="486"/>
                  </a:lnTo>
                  <a:lnTo>
                    <a:pt x="352" y="498"/>
                  </a:lnTo>
                  <a:lnTo>
                    <a:pt x="352" y="498"/>
                  </a:lnTo>
                  <a:lnTo>
                    <a:pt x="362" y="490"/>
                  </a:lnTo>
                  <a:lnTo>
                    <a:pt x="378" y="474"/>
                  </a:lnTo>
                  <a:lnTo>
                    <a:pt x="378" y="472"/>
                  </a:lnTo>
                  <a:lnTo>
                    <a:pt x="380" y="472"/>
                  </a:lnTo>
                  <a:lnTo>
                    <a:pt x="420" y="482"/>
                  </a:lnTo>
                  <a:lnTo>
                    <a:pt x="438" y="468"/>
                  </a:lnTo>
                  <a:lnTo>
                    <a:pt x="438" y="466"/>
                  </a:lnTo>
                  <a:lnTo>
                    <a:pt x="440" y="466"/>
                  </a:lnTo>
                  <a:lnTo>
                    <a:pt x="440" y="466"/>
                  </a:lnTo>
                  <a:lnTo>
                    <a:pt x="440" y="466"/>
                  </a:lnTo>
                  <a:lnTo>
                    <a:pt x="458" y="470"/>
                  </a:lnTo>
                  <a:lnTo>
                    <a:pt x="512" y="422"/>
                  </a:lnTo>
                  <a:lnTo>
                    <a:pt x="528" y="426"/>
                  </a:lnTo>
                  <a:lnTo>
                    <a:pt x="528" y="426"/>
                  </a:lnTo>
                  <a:lnTo>
                    <a:pt x="530" y="428"/>
                  </a:lnTo>
                  <a:lnTo>
                    <a:pt x="530" y="428"/>
                  </a:lnTo>
                  <a:lnTo>
                    <a:pt x="532" y="428"/>
                  </a:lnTo>
                  <a:lnTo>
                    <a:pt x="536" y="436"/>
                  </a:lnTo>
                  <a:lnTo>
                    <a:pt x="540" y="432"/>
                  </a:lnTo>
                  <a:lnTo>
                    <a:pt x="540" y="432"/>
                  </a:lnTo>
                  <a:lnTo>
                    <a:pt x="540" y="430"/>
                  </a:lnTo>
                  <a:lnTo>
                    <a:pt x="540" y="430"/>
                  </a:lnTo>
                  <a:lnTo>
                    <a:pt x="556" y="422"/>
                  </a:lnTo>
                  <a:lnTo>
                    <a:pt x="568" y="410"/>
                  </a:lnTo>
                  <a:lnTo>
                    <a:pt x="566" y="386"/>
                  </a:lnTo>
                  <a:lnTo>
                    <a:pt x="564" y="382"/>
                  </a:lnTo>
                  <a:lnTo>
                    <a:pt x="548" y="388"/>
                  </a:lnTo>
                  <a:lnTo>
                    <a:pt x="548" y="388"/>
                  </a:lnTo>
                  <a:lnTo>
                    <a:pt x="548" y="388"/>
                  </a:lnTo>
                  <a:lnTo>
                    <a:pt x="542" y="392"/>
                  </a:lnTo>
                  <a:lnTo>
                    <a:pt x="534" y="392"/>
                  </a:lnTo>
                  <a:lnTo>
                    <a:pt x="516" y="392"/>
                  </a:lnTo>
                  <a:lnTo>
                    <a:pt x="516" y="392"/>
                  </a:lnTo>
                  <a:lnTo>
                    <a:pt x="510" y="390"/>
                  </a:lnTo>
                  <a:lnTo>
                    <a:pt x="504" y="386"/>
                  </a:lnTo>
                  <a:lnTo>
                    <a:pt x="504" y="360"/>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0" y="340"/>
                  </a:lnTo>
                  <a:lnTo>
                    <a:pt x="468" y="310"/>
                  </a:lnTo>
                  <a:lnTo>
                    <a:pt x="468" y="310"/>
                  </a:lnTo>
                  <a:lnTo>
                    <a:pt x="468" y="310"/>
                  </a:lnTo>
                  <a:lnTo>
                    <a:pt x="468" y="308"/>
                  </a:lnTo>
                  <a:lnTo>
                    <a:pt x="476" y="294"/>
                  </a:lnTo>
                  <a:lnTo>
                    <a:pt x="452" y="274"/>
                  </a:lnTo>
                  <a:lnTo>
                    <a:pt x="452" y="272"/>
                  </a:lnTo>
                  <a:lnTo>
                    <a:pt x="452" y="272"/>
                  </a:lnTo>
                  <a:lnTo>
                    <a:pt x="452" y="248"/>
                  </a:lnTo>
                  <a:lnTo>
                    <a:pt x="452" y="248"/>
                  </a:lnTo>
                  <a:lnTo>
                    <a:pt x="464" y="212"/>
                  </a:lnTo>
                  <a:lnTo>
                    <a:pt x="456" y="192"/>
                  </a:lnTo>
                  <a:lnTo>
                    <a:pt x="450" y="190"/>
                  </a:lnTo>
                  <a:lnTo>
                    <a:pt x="440" y="190"/>
                  </a:lnTo>
                  <a:lnTo>
                    <a:pt x="432" y="204"/>
                  </a:lnTo>
                  <a:lnTo>
                    <a:pt x="420" y="196"/>
                  </a:lnTo>
                  <a:lnTo>
                    <a:pt x="410" y="190"/>
                  </a:lnTo>
                  <a:lnTo>
                    <a:pt x="400" y="168"/>
                  </a:lnTo>
                  <a:lnTo>
                    <a:pt x="400" y="168"/>
                  </a:lnTo>
                  <a:lnTo>
                    <a:pt x="400" y="168"/>
                  </a:lnTo>
                  <a:lnTo>
                    <a:pt x="398" y="152"/>
                  </a:lnTo>
                  <a:lnTo>
                    <a:pt x="398" y="150"/>
                  </a:lnTo>
                  <a:lnTo>
                    <a:pt x="396" y="148"/>
                  </a:lnTo>
                  <a:lnTo>
                    <a:pt x="400" y="148"/>
                  </a:lnTo>
                  <a:lnTo>
                    <a:pt x="410" y="132"/>
                  </a:lnTo>
                  <a:lnTo>
                    <a:pt x="412" y="132"/>
                  </a:lnTo>
                  <a:lnTo>
                    <a:pt x="412" y="132"/>
                  </a:lnTo>
                  <a:lnTo>
                    <a:pt x="412" y="132"/>
                  </a:lnTo>
                  <a:lnTo>
                    <a:pt x="420" y="130"/>
                  </a:lnTo>
                  <a:lnTo>
                    <a:pt x="430" y="128"/>
                  </a:lnTo>
                  <a:lnTo>
                    <a:pt x="472" y="126"/>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86" y="94"/>
                  </a:lnTo>
                  <a:lnTo>
                    <a:pt x="478" y="100"/>
                  </a:lnTo>
                  <a:lnTo>
                    <a:pt x="474" y="102"/>
                  </a:lnTo>
                  <a:lnTo>
                    <a:pt x="470" y="104"/>
                  </a:lnTo>
                  <a:lnTo>
                    <a:pt x="470" y="104"/>
                  </a:lnTo>
                  <a:lnTo>
                    <a:pt x="466" y="102"/>
                  </a:lnTo>
                  <a:lnTo>
                    <a:pt x="462" y="100"/>
                  </a:lnTo>
                  <a:lnTo>
                    <a:pt x="454" y="90"/>
                  </a:lnTo>
                  <a:lnTo>
                    <a:pt x="454" y="9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2"/>
                  </a:lnTo>
                  <a:lnTo>
                    <a:pt x="404" y="84"/>
                  </a:lnTo>
                  <a:lnTo>
                    <a:pt x="402" y="100"/>
                  </a:lnTo>
                  <a:lnTo>
                    <a:pt x="402" y="102"/>
                  </a:lnTo>
                  <a:lnTo>
                    <a:pt x="400" y="102"/>
                  </a:lnTo>
                  <a:lnTo>
                    <a:pt x="386" y="124"/>
                  </a:lnTo>
                  <a:lnTo>
                    <a:pt x="386" y="124"/>
                  </a:lnTo>
                  <a:lnTo>
                    <a:pt x="360" y="138"/>
                  </a:lnTo>
                  <a:lnTo>
                    <a:pt x="358" y="152"/>
                  </a:lnTo>
                  <a:lnTo>
                    <a:pt x="358" y="152"/>
                  </a:lnTo>
                  <a:lnTo>
                    <a:pt x="360" y="160"/>
                  </a:lnTo>
                  <a:lnTo>
                    <a:pt x="364" y="170"/>
                  </a:lnTo>
                  <a:lnTo>
                    <a:pt x="366" y="170"/>
                  </a:lnTo>
                  <a:lnTo>
                    <a:pt x="366" y="172"/>
                  </a:lnTo>
                  <a:lnTo>
                    <a:pt x="368" y="192"/>
                  </a:lnTo>
                  <a:lnTo>
                    <a:pt x="368" y="194"/>
                  </a:lnTo>
                  <a:lnTo>
                    <a:pt x="366" y="196"/>
                  </a:lnTo>
                  <a:lnTo>
                    <a:pt x="356" y="208"/>
                  </a:lnTo>
                  <a:lnTo>
                    <a:pt x="356" y="208"/>
                  </a:lnTo>
                  <a:lnTo>
                    <a:pt x="356" y="208"/>
                  </a:lnTo>
                  <a:lnTo>
                    <a:pt x="356" y="208"/>
                  </a:lnTo>
                  <a:lnTo>
                    <a:pt x="348" y="214"/>
                  </a:lnTo>
                  <a:lnTo>
                    <a:pt x="348" y="214"/>
                  </a:lnTo>
                  <a:lnTo>
                    <a:pt x="346" y="214"/>
                  </a:lnTo>
                  <a:lnTo>
                    <a:pt x="346" y="214"/>
                  </a:lnTo>
                  <a:lnTo>
                    <a:pt x="344" y="214"/>
                  </a:lnTo>
                  <a:lnTo>
                    <a:pt x="326" y="210"/>
                  </a:lnTo>
                  <a:lnTo>
                    <a:pt x="326" y="210"/>
                  </a:lnTo>
                  <a:lnTo>
                    <a:pt x="322" y="210"/>
                  </a:lnTo>
                  <a:lnTo>
                    <a:pt x="316" y="214"/>
                  </a:lnTo>
                  <a:lnTo>
                    <a:pt x="308" y="224"/>
                  </a:lnTo>
                  <a:lnTo>
                    <a:pt x="300" y="232"/>
                  </a:lnTo>
                  <a:lnTo>
                    <a:pt x="300" y="232"/>
                  </a:lnTo>
                  <a:lnTo>
                    <a:pt x="298" y="236"/>
                  </a:lnTo>
                  <a:lnTo>
                    <a:pt x="294" y="238"/>
                  </a:lnTo>
                  <a:lnTo>
                    <a:pt x="288" y="240"/>
                  </a:lnTo>
                  <a:lnTo>
                    <a:pt x="282" y="238"/>
                  </a:lnTo>
                  <a:lnTo>
                    <a:pt x="282" y="238"/>
                  </a:lnTo>
                  <a:lnTo>
                    <a:pt x="280" y="238"/>
                  </a:lnTo>
                  <a:lnTo>
                    <a:pt x="278" y="234"/>
                  </a:lnTo>
                  <a:lnTo>
                    <a:pt x="276" y="230"/>
                  </a:lnTo>
                  <a:lnTo>
                    <a:pt x="276" y="224"/>
                  </a:lnTo>
                  <a:lnTo>
                    <a:pt x="276" y="220"/>
                  </a:lnTo>
                  <a:lnTo>
                    <a:pt x="276" y="214"/>
                  </a:lnTo>
                  <a:lnTo>
                    <a:pt x="272" y="218"/>
                  </a:lnTo>
                  <a:lnTo>
                    <a:pt x="272" y="218"/>
                  </a:lnTo>
                  <a:lnTo>
                    <a:pt x="270" y="220"/>
                  </a:lnTo>
                  <a:lnTo>
                    <a:pt x="264" y="222"/>
                  </a:lnTo>
                  <a:lnTo>
                    <a:pt x="264" y="222"/>
                  </a:lnTo>
                  <a:lnTo>
                    <a:pt x="260" y="218"/>
                  </a:lnTo>
                  <a:lnTo>
                    <a:pt x="258" y="212"/>
                  </a:lnTo>
                  <a:lnTo>
                    <a:pt x="258" y="212"/>
                  </a:lnTo>
                  <a:lnTo>
                    <a:pt x="256" y="192"/>
                  </a:lnTo>
                  <a:lnTo>
                    <a:pt x="252" y="176"/>
                  </a:lnTo>
                  <a:lnTo>
                    <a:pt x="244" y="168"/>
                  </a:lnTo>
                  <a:lnTo>
                    <a:pt x="244" y="168"/>
                  </a:lnTo>
                  <a:lnTo>
                    <a:pt x="244" y="166"/>
                  </a:lnTo>
                  <a:lnTo>
                    <a:pt x="226" y="128"/>
                  </a:lnTo>
                  <a:lnTo>
                    <a:pt x="226" y="128"/>
                  </a:lnTo>
                  <a:lnTo>
                    <a:pt x="220" y="116"/>
                  </a:lnTo>
                  <a:lnTo>
                    <a:pt x="220" y="116"/>
                  </a:lnTo>
                  <a:lnTo>
                    <a:pt x="220" y="116"/>
                  </a:lnTo>
                  <a:lnTo>
                    <a:pt x="220" y="114"/>
                  </a:lnTo>
                  <a:lnTo>
                    <a:pt x="216" y="94"/>
                  </a:lnTo>
                  <a:lnTo>
                    <a:pt x="214" y="90"/>
                  </a:lnTo>
                  <a:lnTo>
                    <a:pt x="212" y="92"/>
                  </a:lnTo>
                  <a:lnTo>
                    <a:pt x="212" y="92"/>
                  </a:lnTo>
                  <a:lnTo>
                    <a:pt x="204" y="100"/>
                  </a:lnTo>
                  <a:lnTo>
                    <a:pt x="200" y="104"/>
                  </a:lnTo>
                  <a:lnTo>
                    <a:pt x="200" y="104"/>
                  </a:lnTo>
                  <a:lnTo>
                    <a:pt x="196" y="102"/>
                  </a:lnTo>
                  <a:lnTo>
                    <a:pt x="188" y="96"/>
                  </a:lnTo>
                  <a:lnTo>
                    <a:pt x="176" y="90"/>
                  </a:lnTo>
                  <a:lnTo>
                    <a:pt x="174" y="88"/>
                  </a:lnTo>
                  <a:lnTo>
                    <a:pt x="172" y="88"/>
                  </a:lnTo>
                  <a:lnTo>
                    <a:pt x="172" y="88"/>
                  </a:lnTo>
                  <a:lnTo>
                    <a:pt x="172" y="86"/>
                  </a:lnTo>
                  <a:lnTo>
                    <a:pt x="172" y="70"/>
                  </a:lnTo>
                  <a:lnTo>
                    <a:pt x="172" y="70"/>
                  </a:lnTo>
                  <a:lnTo>
                    <a:pt x="168" y="58"/>
                  </a:lnTo>
                  <a:lnTo>
                    <a:pt x="162" y="42"/>
                  </a:lnTo>
                  <a:lnTo>
                    <a:pt x="156" y="42"/>
                  </a:lnTo>
                  <a:lnTo>
                    <a:pt x="156" y="42"/>
                  </a:lnTo>
                  <a:lnTo>
                    <a:pt x="156" y="50"/>
                  </a:lnTo>
                  <a:lnTo>
                    <a:pt x="154" y="58"/>
                  </a:lnTo>
                  <a:lnTo>
                    <a:pt x="154" y="58"/>
                  </a:lnTo>
                  <a:lnTo>
                    <a:pt x="150" y="64"/>
                  </a:lnTo>
                  <a:lnTo>
                    <a:pt x="144" y="70"/>
                  </a:lnTo>
                  <a:lnTo>
                    <a:pt x="144" y="70"/>
                  </a:lnTo>
                  <a:lnTo>
                    <a:pt x="142" y="78"/>
                  </a:lnTo>
                  <a:lnTo>
                    <a:pt x="138" y="82"/>
                  </a:lnTo>
                  <a:lnTo>
                    <a:pt x="138" y="82"/>
                  </a:lnTo>
                  <a:lnTo>
                    <a:pt x="134" y="86"/>
                  </a:lnTo>
                  <a:lnTo>
                    <a:pt x="130" y="86"/>
                  </a:lnTo>
                  <a:lnTo>
                    <a:pt x="128" y="86"/>
                  </a:lnTo>
                  <a:lnTo>
                    <a:pt x="124" y="84"/>
                  </a:lnTo>
                  <a:lnTo>
                    <a:pt x="122" y="84"/>
                  </a:lnTo>
                  <a:lnTo>
                    <a:pt x="122" y="84"/>
                  </a:lnTo>
                  <a:lnTo>
                    <a:pt x="118" y="82"/>
                  </a:lnTo>
                  <a:lnTo>
                    <a:pt x="118" y="78"/>
                  </a:lnTo>
                  <a:lnTo>
                    <a:pt x="116" y="66"/>
                  </a:lnTo>
                  <a:lnTo>
                    <a:pt x="116" y="62"/>
                  </a:lnTo>
                  <a:lnTo>
                    <a:pt x="106" y="56"/>
                  </a:lnTo>
                  <a:lnTo>
                    <a:pt x="106" y="56"/>
                  </a:lnTo>
                  <a:lnTo>
                    <a:pt x="104" y="54"/>
                  </a:lnTo>
                  <a:lnTo>
                    <a:pt x="102" y="50"/>
                  </a:lnTo>
                  <a:lnTo>
                    <a:pt x="100" y="42"/>
                  </a:lnTo>
                  <a:lnTo>
                    <a:pt x="104" y="6"/>
                  </a:lnTo>
                  <a:lnTo>
                    <a:pt x="102" y="0"/>
                  </a:lnTo>
                  <a:lnTo>
                    <a:pt x="88" y="14"/>
                  </a:lnTo>
                  <a:lnTo>
                    <a:pt x="80" y="20"/>
                  </a:lnTo>
                  <a:lnTo>
                    <a:pt x="78" y="26"/>
                  </a:lnTo>
                  <a:lnTo>
                    <a:pt x="78" y="26"/>
                  </a:lnTo>
                  <a:lnTo>
                    <a:pt x="82" y="36"/>
                  </a:lnTo>
                  <a:lnTo>
                    <a:pt x="82" y="44"/>
                  </a:lnTo>
                  <a:lnTo>
                    <a:pt x="82" y="44"/>
                  </a:lnTo>
                  <a:lnTo>
                    <a:pt x="82" y="48"/>
                  </a:lnTo>
                  <a:lnTo>
                    <a:pt x="80" y="54"/>
                  </a:lnTo>
                  <a:lnTo>
                    <a:pt x="76" y="58"/>
                  </a:lnTo>
                  <a:lnTo>
                    <a:pt x="72" y="60"/>
                  </a:lnTo>
                  <a:lnTo>
                    <a:pt x="56" y="66"/>
                  </a:lnTo>
                  <a:lnTo>
                    <a:pt x="52" y="68"/>
                  </a:lnTo>
                  <a:lnTo>
                    <a:pt x="52" y="74"/>
                  </a:lnTo>
                  <a:lnTo>
                    <a:pt x="52" y="96"/>
                  </a:lnTo>
                  <a:lnTo>
                    <a:pt x="52" y="96"/>
                  </a:lnTo>
                  <a:lnTo>
                    <a:pt x="54" y="104"/>
                  </a:lnTo>
                  <a:lnTo>
                    <a:pt x="54" y="106"/>
                  </a:lnTo>
                  <a:lnTo>
                    <a:pt x="56" y="108"/>
                  </a:lnTo>
                  <a:lnTo>
                    <a:pt x="56" y="108"/>
                  </a:lnTo>
                  <a:lnTo>
                    <a:pt x="64" y="108"/>
                  </a:lnTo>
                  <a:lnTo>
                    <a:pt x="68" y="108"/>
                  </a:lnTo>
                  <a:lnTo>
                    <a:pt x="72" y="106"/>
                  </a:lnTo>
                  <a:lnTo>
                    <a:pt x="76" y="104"/>
                  </a:lnTo>
                  <a:lnTo>
                    <a:pt x="92" y="138"/>
                  </a:lnTo>
                  <a:lnTo>
                    <a:pt x="92" y="140"/>
                  </a:lnTo>
                  <a:lnTo>
                    <a:pt x="92" y="140"/>
                  </a:lnTo>
                  <a:lnTo>
                    <a:pt x="92" y="140"/>
                  </a:lnTo>
                  <a:lnTo>
                    <a:pt x="92" y="140"/>
                  </a:lnTo>
                  <a:lnTo>
                    <a:pt x="88" y="184"/>
                  </a:lnTo>
                  <a:lnTo>
                    <a:pt x="82" y="216"/>
                  </a:lnTo>
                  <a:lnTo>
                    <a:pt x="78" y="238"/>
                  </a:lnTo>
                  <a:lnTo>
                    <a:pt x="72" y="250"/>
                  </a:lnTo>
                  <a:lnTo>
                    <a:pt x="72" y="250"/>
                  </a:lnTo>
                  <a:lnTo>
                    <a:pt x="68" y="254"/>
                  </a:lnTo>
                  <a:lnTo>
                    <a:pt x="62" y="256"/>
                  </a:lnTo>
                  <a:lnTo>
                    <a:pt x="62" y="256"/>
                  </a:lnTo>
                  <a:lnTo>
                    <a:pt x="54" y="254"/>
                  </a:lnTo>
                  <a:lnTo>
                    <a:pt x="48" y="252"/>
                  </a:lnTo>
                  <a:lnTo>
                    <a:pt x="48" y="252"/>
                  </a:lnTo>
                  <a:lnTo>
                    <a:pt x="22" y="298"/>
                  </a:lnTo>
                  <a:lnTo>
                    <a:pt x="12" y="312"/>
                  </a:lnTo>
                  <a:lnTo>
                    <a:pt x="6" y="318"/>
                  </a:lnTo>
                  <a:lnTo>
                    <a:pt x="8" y="318"/>
                  </a:lnTo>
                  <a:lnTo>
                    <a:pt x="8" y="318"/>
                  </a:lnTo>
                  <a:lnTo>
                    <a:pt x="6" y="320"/>
                  </a:lnTo>
                  <a:lnTo>
                    <a:pt x="4" y="326"/>
                  </a:lnTo>
                  <a:lnTo>
                    <a:pt x="4" y="348"/>
                  </a:lnTo>
                  <a:lnTo>
                    <a:pt x="8" y="352"/>
                  </a:lnTo>
                  <a:lnTo>
                    <a:pt x="10" y="352"/>
                  </a:lnTo>
                  <a:lnTo>
                    <a:pt x="12" y="354"/>
                  </a:lnTo>
                  <a:lnTo>
                    <a:pt x="4" y="36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4" name="Freeform 13"/>
            <p:cNvSpPr/>
            <p:nvPr/>
          </p:nvSpPr>
          <p:spPr bwMode="auto">
            <a:xfrm>
              <a:off x="3419475" y="4409394"/>
              <a:ext cx="609600" cy="527050"/>
            </a:xfrm>
            <a:custGeom>
              <a:avLst/>
              <a:gdLst>
                <a:gd name="T0" fmla="*/ 284 w 384"/>
                <a:gd name="T1" fmla="*/ 14 h 332"/>
                <a:gd name="T2" fmla="*/ 272 w 384"/>
                <a:gd name="T3" fmla="*/ 26 h 332"/>
                <a:gd name="T4" fmla="*/ 262 w 384"/>
                <a:gd name="T5" fmla="*/ 20 h 332"/>
                <a:gd name="T6" fmla="*/ 260 w 384"/>
                <a:gd name="T7" fmla="*/ 10 h 332"/>
                <a:gd name="T8" fmla="*/ 250 w 384"/>
                <a:gd name="T9" fmla="*/ 8 h 332"/>
                <a:gd name="T10" fmla="*/ 240 w 384"/>
                <a:gd name="T11" fmla="*/ 34 h 332"/>
                <a:gd name="T12" fmla="*/ 216 w 384"/>
                <a:gd name="T13" fmla="*/ 34 h 332"/>
                <a:gd name="T14" fmla="*/ 208 w 384"/>
                <a:gd name="T15" fmla="*/ 44 h 332"/>
                <a:gd name="T16" fmla="*/ 188 w 384"/>
                <a:gd name="T17" fmla="*/ 58 h 332"/>
                <a:gd name="T18" fmla="*/ 182 w 384"/>
                <a:gd name="T19" fmla="*/ 58 h 332"/>
                <a:gd name="T20" fmla="*/ 160 w 384"/>
                <a:gd name="T21" fmla="*/ 54 h 332"/>
                <a:gd name="T22" fmla="*/ 160 w 384"/>
                <a:gd name="T23" fmla="*/ 50 h 332"/>
                <a:gd name="T24" fmla="*/ 148 w 384"/>
                <a:gd name="T25" fmla="*/ 74 h 332"/>
                <a:gd name="T26" fmla="*/ 170 w 384"/>
                <a:gd name="T27" fmla="*/ 82 h 332"/>
                <a:gd name="T28" fmla="*/ 176 w 384"/>
                <a:gd name="T29" fmla="*/ 110 h 332"/>
                <a:gd name="T30" fmla="*/ 160 w 384"/>
                <a:gd name="T31" fmla="*/ 122 h 332"/>
                <a:gd name="T32" fmla="*/ 124 w 384"/>
                <a:gd name="T33" fmla="*/ 130 h 332"/>
                <a:gd name="T34" fmla="*/ 114 w 384"/>
                <a:gd name="T35" fmla="*/ 126 h 332"/>
                <a:gd name="T36" fmla="*/ 104 w 384"/>
                <a:gd name="T37" fmla="*/ 134 h 332"/>
                <a:gd name="T38" fmla="*/ 78 w 384"/>
                <a:gd name="T39" fmla="*/ 148 h 332"/>
                <a:gd name="T40" fmla="*/ 16 w 384"/>
                <a:gd name="T41" fmla="*/ 146 h 332"/>
                <a:gd name="T42" fmla="*/ 0 w 384"/>
                <a:gd name="T43" fmla="*/ 172 h 332"/>
                <a:gd name="T44" fmla="*/ 18 w 384"/>
                <a:gd name="T45" fmla="*/ 196 h 332"/>
                <a:gd name="T46" fmla="*/ 28 w 384"/>
                <a:gd name="T47" fmla="*/ 190 h 332"/>
                <a:gd name="T48" fmla="*/ 44 w 384"/>
                <a:gd name="T49" fmla="*/ 188 h 332"/>
                <a:gd name="T50" fmla="*/ 66 w 384"/>
                <a:gd name="T51" fmla="*/ 220 h 332"/>
                <a:gd name="T52" fmla="*/ 58 w 384"/>
                <a:gd name="T53" fmla="*/ 246 h 332"/>
                <a:gd name="T54" fmla="*/ 62 w 384"/>
                <a:gd name="T55" fmla="*/ 286 h 332"/>
                <a:gd name="T56" fmla="*/ 68 w 384"/>
                <a:gd name="T57" fmla="*/ 320 h 332"/>
                <a:gd name="T58" fmla="*/ 78 w 384"/>
                <a:gd name="T59" fmla="*/ 326 h 332"/>
                <a:gd name="T60" fmla="*/ 110 w 384"/>
                <a:gd name="T61" fmla="*/ 320 h 332"/>
                <a:gd name="T62" fmla="*/ 168 w 384"/>
                <a:gd name="T63" fmla="*/ 320 h 332"/>
                <a:gd name="T64" fmla="*/ 196 w 384"/>
                <a:gd name="T65" fmla="*/ 302 h 332"/>
                <a:gd name="T66" fmla="*/ 216 w 384"/>
                <a:gd name="T67" fmla="*/ 290 h 332"/>
                <a:gd name="T68" fmla="*/ 248 w 384"/>
                <a:gd name="T69" fmla="*/ 282 h 332"/>
                <a:gd name="T70" fmla="*/ 256 w 384"/>
                <a:gd name="T71" fmla="*/ 292 h 332"/>
                <a:gd name="T72" fmla="*/ 276 w 384"/>
                <a:gd name="T73" fmla="*/ 292 h 332"/>
                <a:gd name="T74" fmla="*/ 294 w 384"/>
                <a:gd name="T75" fmla="*/ 296 h 332"/>
                <a:gd name="T76" fmla="*/ 296 w 384"/>
                <a:gd name="T77" fmla="*/ 288 h 332"/>
                <a:gd name="T78" fmla="*/ 312 w 384"/>
                <a:gd name="T79" fmla="*/ 276 h 332"/>
                <a:gd name="T80" fmla="*/ 322 w 384"/>
                <a:gd name="T81" fmla="*/ 276 h 332"/>
                <a:gd name="T82" fmla="*/ 330 w 384"/>
                <a:gd name="T83" fmla="*/ 262 h 332"/>
                <a:gd name="T84" fmla="*/ 348 w 384"/>
                <a:gd name="T85" fmla="*/ 252 h 332"/>
                <a:gd name="T86" fmla="*/ 352 w 384"/>
                <a:gd name="T87" fmla="*/ 248 h 332"/>
                <a:gd name="T88" fmla="*/ 374 w 384"/>
                <a:gd name="T89" fmla="*/ 244 h 332"/>
                <a:gd name="T90" fmla="*/ 384 w 384"/>
                <a:gd name="T91" fmla="*/ 228 h 332"/>
                <a:gd name="T92" fmla="*/ 372 w 384"/>
                <a:gd name="T93" fmla="*/ 206 h 332"/>
                <a:gd name="T94" fmla="*/ 372 w 384"/>
                <a:gd name="T95" fmla="*/ 204 h 332"/>
                <a:gd name="T96" fmla="*/ 380 w 384"/>
                <a:gd name="T97" fmla="*/ 174 h 332"/>
                <a:gd name="T98" fmla="*/ 372 w 384"/>
                <a:gd name="T99" fmla="*/ 156 h 332"/>
                <a:gd name="T100" fmla="*/ 350 w 384"/>
                <a:gd name="T101" fmla="*/ 136 h 332"/>
                <a:gd name="T102" fmla="*/ 366 w 384"/>
                <a:gd name="T103" fmla="*/ 92 h 332"/>
                <a:gd name="T104" fmla="*/ 372 w 384"/>
                <a:gd name="T105" fmla="*/ 68 h 332"/>
                <a:gd name="T106" fmla="*/ 356 w 384"/>
                <a:gd name="T107" fmla="*/ 76 h 332"/>
                <a:gd name="T108" fmla="*/ 346 w 384"/>
                <a:gd name="T109" fmla="*/ 82 h 332"/>
                <a:gd name="T110" fmla="*/ 336 w 384"/>
                <a:gd name="T111" fmla="*/ 76 h 332"/>
                <a:gd name="T112" fmla="*/ 332 w 384"/>
                <a:gd name="T113" fmla="*/ 60 h 332"/>
                <a:gd name="T114" fmla="*/ 316 w 384"/>
                <a:gd name="T115" fmla="*/ 60 h 332"/>
                <a:gd name="T116" fmla="*/ 304 w 384"/>
                <a:gd name="T117" fmla="*/ 1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332">
                  <a:moveTo>
                    <a:pt x="300" y="6"/>
                  </a:moveTo>
                  <a:lnTo>
                    <a:pt x="296" y="4"/>
                  </a:lnTo>
                  <a:lnTo>
                    <a:pt x="288" y="8"/>
                  </a:lnTo>
                  <a:lnTo>
                    <a:pt x="284" y="14"/>
                  </a:lnTo>
                  <a:lnTo>
                    <a:pt x="284" y="14"/>
                  </a:lnTo>
                  <a:lnTo>
                    <a:pt x="280" y="22"/>
                  </a:lnTo>
                  <a:lnTo>
                    <a:pt x="276" y="24"/>
                  </a:lnTo>
                  <a:lnTo>
                    <a:pt x="272" y="26"/>
                  </a:lnTo>
                  <a:lnTo>
                    <a:pt x="272" y="26"/>
                  </a:lnTo>
                  <a:lnTo>
                    <a:pt x="268" y="24"/>
                  </a:lnTo>
                  <a:lnTo>
                    <a:pt x="264" y="20"/>
                  </a:lnTo>
                  <a:lnTo>
                    <a:pt x="262" y="20"/>
                  </a:lnTo>
                  <a:lnTo>
                    <a:pt x="262" y="20"/>
                  </a:lnTo>
                  <a:lnTo>
                    <a:pt x="262" y="20"/>
                  </a:lnTo>
                  <a:lnTo>
                    <a:pt x="260" y="12"/>
                  </a:lnTo>
                  <a:lnTo>
                    <a:pt x="260" y="10"/>
                  </a:lnTo>
                  <a:lnTo>
                    <a:pt x="258" y="0"/>
                  </a:lnTo>
                  <a:lnTo>
                    <a:pt x="254" y="0"/>
                  </a:lnTo>
                  <a:lnTo>
                    <a:pt x="252" y="0"/>
                  </a:lnTo>
                  <a:lnTo>
                    <a:pt x="250" y="8"/>
                  </a:lnTo>
                  <a:lnTo>
                    <a:pt x="250" y="20"/>
                  </a:lnTo>
                  <a:lnTo>
                    <a:pt x="250" y="20"/>
                  </a:lnTo>
                  <a:lnTo>
                    <a:pt x="248" y="20"/>
                  </a:lnTo>
                  <a:lnTo>
                    <a:pt x="240" y="34"/>
                  </a:lnTo>
                  <a:lnTo>
                    <a:pt x="238" y="36"/>
                  </a:lnTo>
                  <a:lnTo>
                    <a:pt x="236" y="36"/>
                  </a:lnTo>
                  <a:lnTo>
                    <a:pt x="216" y="34"/>
                  </a:lnTo>
                  <a:lnTo>
                    <a:pt x="216" y="34"/>
                  </a:lnTo>
                  <a:lnTo>
                    <a:pt x="216" y="34"/>
                  </a:lnTo>
                  <a:lnTo>
                    <a:pt x="216" y="34"/>
                  </a:lnTo>
                  <a:lnTo>
                    <a:pt x="216" y="36"/>
                  </a:lnTo>
                  <a:lnTo>
                    <a:pt x="208" y="44"/>
                  </a:lnTo>
                  <a:lnTo>
                    <a:pt x="212" y="50"/>
                  </a:lnTo>
                  <a:lnTo>
                    <a:pt x="212" y="50"/>
                  </a:lnTo>
                  <a:lnTo>
                    <a:pt x="206" y="58"/>
                  </a:lnTo>
                  <a:lnTo>
                    <a:pt x="188" y="58"/>
                  </a:lnTo>
                  <a:lnTo>
                    <a:pt x="188" y="56"/>
                  </a:lnTo>
                  <a:lnTo>
                    <a:pt x="188" y="54"/>
                  </a:lnTo>
                  <a:lnTo>
                    <a:pt x="184" y="52"/>
                  </a:lnTo>
                  <a:lnTo>
                    <a:pt x="182" y="58"/>
                  </a:lnTo>
                  <a:lnTo>
                    <a:pt x="180" y="60"/>
                  </a:lnTo>
                  <a:lnTo>
                    <a:pt x="168" y="60"/>
                  </a:lnTo>
                  <a:lnTo>
                    <a:pt x="168" y="60"/>
                  </a:lnTo>
                  <a:lnTo>
                    <a:pt x="160" y="54"/>
                  </a:lnTo>
                  <a:lnTo>
                    <a:pt x="160" y="52"/>
                  </a:lnTo>
                  <a:lnTo>
                    <a:pt x="160" y="52"/>
                  </a:lnTo>
                  <a:lnTo>
                    <a:pt x="160" y="52"/>
                  </a:lnTo>
                  <a:lnTo>
                    <a:pt x="160" y="50"/>
                  </a:lnTo>
                  <a:lnTo>
                    <a:pt x="146" y="48"/>
                  </a:lnTo>
                  <a:lnTo>
                    <a:pt x="136" y="52"/>
                  </a:lnTo>
                  <a:lnTo>
                    <a:pt x="132" y="56"/>
                  </a:lnTo>
                  <a:lnTo>
                    <a:pt x="148" y="74"/>
                  </a:lnTo>
                  <a:lnTo>
                    <a:pt x="168" y="80"/>
                  </a:lnTo>
                  <a:lnTo>
                    <a:pt x="168" y="80"/>
                  </a:lnTo>
                  <a:lnTo>
                    <a:pt x="168" y="80"/>
                  </a:lnTo>
                  <a:lnTo>
                    <a:pt x="170" y="82"/>
                  </a:lnTo>
                  <a:lnTo>
                    <a:pt x="180" y="92"/>
                  </a:lnTo>
                  <a:lnTo>
                    <a:pt x="176" y="108"/>
                  </a:lnTo>
                  <a:lnTo>
                    <a:pt x="176" y="108"/>
                  </a:lnTo>
                  <a:lnTo>
                    <a:pt x="176" y="110"/>
                  </a:lnTo>
                  <a:lnTo>
                    <a:pt x="176" y="110"/>
                  </a:lnTo>
                  <a:lnTo>
                    <a:pt x="162" y="120"/>
                  </a:lnTo>
                  <a:lnTo>
                    <a:pt x="162" y="122"/>
                  </a:lnTo>
                  <a:lnTo>
                    <a:pt x="160" y="122"/>
                  </a:lnTo>
                  <a:lnTo>
                    <a:pt x="138" y="128"/>
                  </a:lnTo>
                  <a:lnTo>
                    <a:pt x="138" y="128"/>
                  </a:lnTo>
                  <a:lnTo>
                    <a:pt x="124" y="130"/>
                  </a:lnTo>
                  <a:lnTo>
                    <a:pt x="124" y="130"/>
                  </a:lnTo>
                  <a:lnTo>
                    <a:pt x="124" y="130"/>
                  </a:lnTo>
                  <a:lnTo>
                    <a:pt x="124" y="130"/>
                  </a:lnTo>
                  <a:lnTo>
                    <a:pt x="124" y="130"/>
                  </a:lnTo>
                  <a:lnTo>
                    <a:pt x="114" y="126"/>
                  </a:lnTo>
                  <a:lnTo>
                    <a:pt x="110" y="126"/>
                  </a:lnTo>
                  <a:lnTo>
                    <a:pt x="104" y="134"/>
                  </a:lnTo>
                  <a:lnTo>
                    <a:pt x="104" y="134"/>
                  </a:lnTo>
                  <a:lnTo>
                    <a:pt x="104" y="134"/>
                  </a:lnTo>
                  <a:lnTo>
                    <a:pt x="94" y="142"/>
                  </a:lnTo>
                  <a:lnTo>
                    <a:pt x="92" y="142"/>
                  </a:lnTo>
                  <a:lnTo>
                    <a:pt x="92" y="142"/>
                  </a:lnTo>
                  <a:lnTo>
                    <a:pt x="78" y="148"/>
                  </a:lnTo>
                  <a:lnTo>
                    <a:pt x="78" y="148"/>
                  </a:lnTo>
                  <a:lnTo>
                    <a:pt x="60" y="142"/>
                  </a:lnTo>
                  <a:lnTo>
                    <a:pt x="24" y="144"/>
                  </a:lnTo>
                  <a:lnTo>
                    <a:pt x="16" y="146"/>
                  </a:lnTo>
                  <a:lnTo>
                    <a:pt x="16" y="148"/>
                  </a:lnTo>
                  <a:lnTo>
                    <a:pt x="8" y="148"/>
                  </a:lnTo>
                  <a:lnTo>
                    <a:pt x="0" y="160"/>
                  </a:lnTo>
                  <a:lnTo>
                    <a:pt x="0" y="172"/>
                  </a:lnTo>
                  <a:lnTo>
                    <a:pt x="8" y="192"/>
                  </a:lnTo>
                  <a:lnTo>
                    <a:pt x="18" y="196"/>
                  </a:lnTo>
                  <a:lnTo>
                    <a:pt x="18" y="196"/>
                  </a:lnTo>
                  <a:lnTo>
                    <a:pt x="18" y="196"/>
                  </a:lnTo>
                  <a:lnTo>
                    <a:pt x="22" y="200"/>
                  </a:lnTo>
                  <a:lnTo>
                    <a:pt x="28" y="192"/>
                  </a:lnTo>
                  <a:lnTo>
                    <a:pt x="28" y="190"/>
                  </a:lnTo>
                  <a:lnTo>
                    <a:pt x="28" y="190"/>
                  </a:lnTo>
                  <a:lnTo>
                    <a:pt x="30" y="190"/>
                  </a:lnTo>
                  <a:lnTo>
                    <a:pt x="42" y="188"/>
                  </a:lnTo>
                  <a:lnTo>
                    <a:pt x="44" y="188"/>
                  </a:lnTo>
                  <a:lnTo>
                    <a:pt x="44" y="188"/>
                  </a:lnTo>
                  <a:lnTo>
                    <a:pt x="56" y="192"/>
                  </a:lnTo>
                  <a:lnTo>
                    <a:pt x="68" y="220"/>
                  </a:lnTo>
                  <a:lnTo>
                    <a:pt x="66" y="220"/>
                  </a:lnTo>
                  <a:lnTo>
                    <a:pt x="66" y="220"/>
                  </a:lnTo>
                  <a:lnTo>
                    <a:pt x="62" y="236"/>
                  </a:lnTo>
                  <a:lnTo>
                    <a:pt x="62" y="236"/>
                  </a:lnTo>
                  <a:lnTo>
                    <a:pt x="58" y="244"/>
                  </a:lnTo>
                  <a:lnTo>
                    <a:pt x="58" y="246"/>
                  </a:lnTo>
                  <a:lnTo>
                    <a:pt x="52" y="260"/>
                  </a:lnTo>
                  <a:lnTo>
                    <a:pt x="52" y="276"/>
                  </a:lnTo>
                  <a:lnTo>
                    <a:pt x="62" y="286"/>
                  </a:lnTo>
                  <a:lnTo>
                    <a:pt x="62" y="286"/>
                  </a:lnTo>
                  <a:lnTo>
                    <a:pt x="76" y="296"/>
                  </a:lnTo>
                  <a:lnTo>
                    <a:pt x="76" y="298"/>
                  </a:lnTo>
                  <a:lnTo>
                    <a:pt x="78" y="298"/>
                  </a:lnTo>
                  <a:lnTo>
                    <a:pt x="68" y="320"/>
                  </a:lnTo>
                  <a:lnTo>
                    <a:pt x="66" y="332"/>
                  </a:lnTo>
                  <a:lnTo>
                    <a:pt x="68" y="330"/>
                  </a:lnTo>
                  <a:lnTo>
                    <a:pt x="70" y="330"/>
                  </a:lnTo>
                  <a:lnTo>
                    <a:pt x="78" y="326"/>
                  </a:lnTo>
                  <a:lnTo>
                    <a:pt x="92" y="318"/>
                  </a:lnTo>
                  <a:lnTo>
                    <a:pt x="92" y="318"/>
                  </a:lnTo>
                  <a:lnTo>
                    <a:pt x="108" y="320"/>
                  </a:lnTo>
                  <a:lnTo>
                    <a:pt x="110" y="320"/>
                  </a:lnTo>
                  <a:lnTo>
                    <a:pt x="110" y="320"/>
                  </a:lnTo>
                  <a:lnTo>
                    <a:pt x="134" y="330"/>
                  </a:lnTo>
                  <a:lnTo>
                    <a:pt x="160" y="330"/>
                  </a:lnTo>
                  <a:lnTo>
                    <a:pt x="168" y="320"/>
                  </a:lnTo>
                  <a:lnTo>
                    <a:pt x="168" y="320"/>
                  </a:lnTo>
                  <a:lnTo>
                    <a:pt x="168" y="320"/>
                  </a:lnTo>
                  <a:lnTo>
                    <a:pt x="182" y="312"/>
                  </a:lnTo>
                  <a:lnTo>
                    <a:pt x="196" y="302"/>
                  </a:lnTo>
                  <a:lnTo>
                    <a:pt x="196" y="300"/>
                  </a:lnTo>
                  <a:lnTo>
                    <a:pt x="196" y="300"/>
                  </a:lnTo>
                  <a:lnTo>
                    <a:pt x="206" y="298"/>
                  </a:lnTo>
                  <a:lnTo>
                    <a:pt x="216" y="290"/>
                  </a:lnTo>
                  <a:lnTo>
                    <a:pt x="228" y="274"/>
                  </a:lnTo>
                  <a:lnTo>
                    <a:pt x="246" y="280"/>
                  </a:lnTo>
                  <a:lnTo>
                    <a:pt x="248" y="280"/>
                  </a:lnTo>
                  <a:lnTo>
                    <a:pt x="248" y="282"/>
                  </a:lnTo>
                  <a:lnTo>
                    <a:pt x="248" y="282"/>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90"/>
                  </a:lnTo>
                  <a:lnTo>
                    <a:pt x="296" y="288"/>
                  </a:lnTo>
                  <a:lnTo>
                    <a:pt x="296" y="288"/>
                  </a:lnTo>
                  <a:lnTo>
                    <a:pt x="296" y="288"/>
                  </a:lnTo>
                  <a:lnTo>
                    <a:pt x="302" y="284"/>
                  </a:lnTo>
                  <a:lnTo>
                    <a:pt x="302" y="284"/>
                  </a:lnTo>
                  <a:lnTo>
                    <a:pt x="312" y="276"/>
                  </a:lnTo>
                  <a:lnTo>
                    <a:pt x="312" y="276"/>
                  </a:lnTo>
                  <a:lnTo>
                    <a:pt x="312" y="276"/>
                  </a:lnTo>
                  <a:lnTo>
                    <a:pt x="314" y="276"/>
                  </a:lnTo>
                  <a:lnTo>
                    <a:pt x="322" y="276"/>
                  </a:lnTo>
                  <a:lnTo>
                    <a:pt x="322" y="276"/>
                  </a:lnTo>
                  <a:lnTo>
                    <a:pt x="324" y="268"/>
                  </a:lnTo>
                  <a:lnTo>
                    <a:pt x="330" y="262"/>
                  </a:lnTo>
                  <a:lnTo>
                    <a:pt x="330" y="262"/>
                  </a:lnTo>
                  <a:lnTo>
                    <a:pt x="336" y="258"/>
                  </a:lnTo>
                  <a:lnTo>
                    <a:pt x="342" y="256"/>
                  </a:lnTo>
                  <a:lnTo>
                    <a:pt x="346" y="252"/>
                  </a:lnTo>
                  <a:lnTo>
                    <a:pt x="348" y="252"/>
                  </a:lnTo>
                  <a:lnTo>
                    <a:pt x="348" y="252"/>
                  </a:lnTo>
                  <a:lnTo>
                    <a:pt x="352" y="248"/>
                  </a:lnTo>
                  <a:lnTo>
                    <a:pt x="352" y="248"/>
                  </a:lnTo>
                  <a:lnTo>
                    <a:pt x="352" y="248"/>
                  </a:lnTo>
                  <a:lnTo>
                    <a:pt x="352" y="246"/>
                  </a:lnTo>
                  <a:lnTo>
                    <a:pt x="354" y="246"/>
                  </a:lnTo>
                  <a:lnTo>
                    <a:pt x="366" y="244"/>
                  </a:lnTo>
                  <a:lnTo>
                    <a:pt x="374" y="244"/>
                  </a:lnTo>
                  <a:lnTo>
                    <a:pt x="376" y="240"/>
                  </a:lnTo>
                  <a:lnTo>
                    <a:pt x="380" y="236"/>
                  </a:lnTo>
                  <a:lnTo>
                    <a:pt x="380" y="236"/>
                  </a:lnTo>
                  <a:lnTo>
                    <a:pt x="384" y="228"/>
                  </a:lnTo>
                  <a:lnTo>
                    <a:pt x="382" y="228"/>
                  </a:lnTo>
                  <a:lnTo>
                    <a:pt x="382" y="228"/>
                  </a:lnTo>
                  <a:lnTo>
                    <a:pt x="376" y="218"/>
                  </a:lnTo>
                  <a:lnTo>
                    <a:pt x="372" y="206"/>
                  </a:lnTo>
                  <a:lnTo>
                    <a:pt x="372" y="206"/>
                  </a:lnTo>
                  <a:lnTo>
                    <a:pt x="372" y="206"/>
                  </a:lnTo>
                  <a:lnTo>
                    <a:pt x="372" y="206"/>
                  </a:lnTo>
                  <a:lnTo>
                    <a:pt x="372" y="204"/>
                  </a:lnTo>
                  <a:lnTo>
                    <a:pt x="376" y="188"/>
                  </a:lnTo>
                  <a:lnTo>
                    <a:pt x="376" y="188"/>
                  </a:lnTo>
                  <a:lnTo>
                    <a:pt x="376" y="180"/>
                  </a:lnTo>
                  <a:lnTo>
                    <a:pt x="380" y="174"/>
                  </a:lnTo>
                  <a:lnTo>
                    <a:pt x="380" y="160"/>
                  </a:lnTo>
                  <a:lnTo>
                    <a:pt x="380" y="160"/>
                  </a:lnTo>
                  <a:lnTo>
                    <a:pt x="378" y="158"/>
                  </a:lnTo>
                  <a:lnTo>
                    <a:pt x="372" y="156"/>
                  </a:lnTo>
                  <a:lnTo>
                    <a:pt x="348" y="166"/>
                  </a:lnTo>
                  <a:lnTo>
                    <a:pt x="348" y="140"/>
                  </a:lnTo>
                  <a:lnTo>
                    <a:pt x="348" y="140"/>
                  </a:lnTo>
                  <a:lnTo>
                    <a:pt x="350" y="136"/>
                  </a:lnTo>
                  <a:lnTo>
                    <a:pt x="356" y="132"/>
                  </a:lnTo>
                  <a:lnTo>
                    <a:pt x="372" y="120"/>
                  </a:lnTo>
                  <a:lnTo>
                    <a:pt x="366" y="92"/>
                  </a:lnTo>
                  <a:lnTo>
                    <a:pt x="366" y="92"/>
                  </a:lnTo>
                  <a:lnTo>
                    <a:pt x="366" y="84"/>
                  </a:lnTo>
                  <a:lnTo>
                    <a:pt x="366" y="78"/>
                  </a:lnTo>
                  <a:lnTo>
                    <a:pt x="368" y="74"/>
                  </a:lnTo>
                  <a:lnTo>
                    <a:pt x="372" y="68"/>
                  </a:lnTo>
                  <a:lnTo>
                    <a:pt x="372" y="64"/>
                  </a:lnTo>
                  <a:lnTo>
                    <a:pt x="364" y="64"/>
                  </a:lnTo>
                  <a:lnTo>
                    <a:pt x="360" y="64"/>
                  </a:lnTo>
                  <a:lnTo>
                    <a:pt x="356" y="76"/>
                  </a:lnTo>
                  <a:lnTo>
                    <a:pt x="356" y="76"/>
                  </a:lnTo>
                  <a:lnTo>
                    <a:pt x="352" y="80"/>
                  </a:lnTo>
                  <a:lnTo>
                    <a:pt x="348" y="82"/>
                  </a:lnTo>
                  <a:lnTo>
                    <a:pt x="346" y="82"/>
                  </a:lnTo>
                  <a:lnTo>
                    <a:pt x="338" y="76"/>
                  </a:lnTo>
                  <a:lnTo>
                    <a:pt x="336" y="76"/>
                  </a:lnTo>
                  <a:lnTo>
                    <a:pt x="336" y="76"/>
                  </a:lnTo>
                  <a:lnTo>
                    <a:pt x="336" y="76"/>
                  </a:lnTo>
                  <a:lnTo>
                    <a:pt x="336" y="74"/>
                  </a:lnTo>
                  <a:lnTo>
                    <a:pt x="334" y="68"/>
                  </a:lnTo>
                  <a:lnTo>
                    <a:pt x="332" y="60"/>
                  </a:lnTo>
                  <a:lnTo>
                    <a:pt x="332" y="60"/>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5" name="Freeform 14"/>
            <p:cNvSpPr/>
            <p:nvPr/>
          </p:nvSpPr>
          <p:spPr bwMode="auto">
            <a:xfrm>
              <a:off x="3517900" y="4733244"/>
              <a:ext cx="796925" cy="606425"/>
            </a:xfrm>
            <a:custGeom>
              <a:avLst/>
              <a:gdLst>
                <a:gd name="T0" fmla="*/ 394 w 502"/>
                <a:gd name="T1" fmla="*/ 28 h 382"/>
                <a:gd name="T2" fmla="*/ 376 w 502"/>
                <a:gd name="T3" fmla="*/ 36 h 382"/>
                <a:gd name="T4" fmla="*/ 344 w 502"/>
                <a:gd name="T5" fmla="*/ 44 h 382"/>
                <a:gd name="T6" fmla="*/ 322 w 502"/>
                <a:gd name="T7" fmla="*/ 42 h 382"/>
                <a:gd name="T8" fmla="*/ 322 w 502"/>
                <a:gd name="T9" fmla="*/ 42 h 382"/>
                <a:gd name="T10" fmla="*/ 282 w 502"/>
                <a:gd name="T11" fmla="*/ 60 h 382"/>
                <a:gd name="T12" fmla="*/ 270 w 502"/>
                <a:gd name="T13" fmla="*/ 70 h 382"/>
                <a:gd name="T14" fmla="*/ 254 w 502"/>
                <a:gd name="T15" fmla="*/ 80 h 382"/>
                <a:gd name="T16" fmla="*/ 238 w 502"/>
                <a:gd name="T17" fmla="*/ 100 h 382"/>
                <a:gd name="T18" fmla="*/ 210 w 502"/>
                <a:gd name="T19" fmla="*/ 96 h 382"/>
                <a:gd name="T20" fmla="*/ 190 w 502"/>
                <a:gd name="T21" fmla="*/ 96 h 382"/>
                <a:gd name="T22" fmla="*/ 162 w 502"/>
                <a:gd name="T23" fmla="*/ 92 h 382"/>
                <a:gd name="T24" fmla="*/ 148 w 502"/>
                <a:gd name="T25" fmla="*/ 100 h 382"/>
                <a:gd name="T26" fmla="*/ 126 w 502"/>
                <a:gd name="T27" fmla="*/ 116 h 382"/>
                <a:gd name="T28" fmla="*/ 70 w 502"/>
                <a:gd name="T29" fmla="*/ 134 h 382"/>
                <a:gd name="T30" fmla="*/ 20 w 502"/>
                <a:gd name="T31" fmla="*/ 130 h 382"/>
                <a:gd name="T32" fmla="*/ 10 w 502"/>
                <a:gd name="T33" fmla="*/ 132 h 382"/>
                <a:gd name="T34" fmla="*/ 4 w 502"/>
                <a:gd name="T35" fmla="*/ 158 h 382"/>
                <a:gd name="T36" fmla="*/ 40 w 502"/>
                <a:gd name="T37" fmla="*/ 158 h 382"/>
                <a:gd name="T38" fmla="*/ 46 w 502"/>
                <a:gd name="T39" fmla="*/ 188 h 382"/>
                <a:gd name="T40" fmla="*/ 76 w 502"/>
                <a:gd name="T41" fmla="*/ 184 h 382"/>
                <a:gd name="T42" fmla="*/ 100 w 502"/>
                <a:gd name="T43" fmla="*/ 178 h 382"/>
                <a:gd name="T44" fmla="*/ 106 w 502"/>
                <a:gd name="T45" fmla="*/ 218 h 382"/>
                <a:gd name="T46" fmla="*/ 74 w 502"/>
                <a:gd name="T47" fmla="*/ 242 h 382"/>
                <a:gd name="T48" fmla="*/ 106 w 502"/>
                <a:gd name="T49" fmla="*/ 256 h 382"/>
                <a:gd name="T50" fmla="*/ 152 w 502"/>
                <a:gd name="T51" fmla="*/ 264 h 382"/>
                <a:gd name="T52" fmla="*/ 154 w 502"/>
                <a:gd name="T53" fmla="*/ 286 h 382"/>
                <a:gd name="T54" fmla="*/ 142 w 502"/>
                <a:gd name="T55" fmla="*/ 320 h 382"/>
                <a:gd name="T56" fmla="*/ 194 w 502"/>
                <a:gd name="T57" fmla="*/ 356 h 382"/>
                <a:gd name="T58" fmla="*/ 216 w 502"/>
                <a:gd name="T59" fmla="*/ 348 h 382"/>
                <a:gd name="T60" fmla="*/ 254 w 502"/>
                <a:gd name="T61" fmla="*/ 360 h 382"/>
                <a:gd name="T62" fmla="*/ 270 w 502"/>
                <a:gd name="T63" fmla="*/ 360 h 382"/>
                <a:gd name="T64" fmla="*/ 312 w 502"/>
                <a:gd name="T65" fmla="*/ 370 h 382"/>
                <a:gd name="T66" fmla="*/ 320 w 502"/>
                <a:gd name="T67" fmla="*/ 380 h 382"/>
                <a:gd name="T68" fmla="*/ 358 w 502"/>
                <a:gd name="T69" fmla="*/ 356 h 382"/>
                <a:gd name="T70" fmla="*/ 372 w 502"/>
                <a:gd name="T71" fmla="*/ 328 h 382"/>
                <a:gd name="T72" fmla="*/ 400 w 502"/>
                <a:gd name="T73" fmla="*/ 306 h 382"/>
                <a:gd name="T74" fmla="*/ 410 w 502"/>
                <a:gd name="T75" fmla="*/ 286 h 382"/>
                <a:gd name="T76" fmla="*/ 416 w 502"/>
                <a:gd name="T77" fmla="*/ 274 h 382"/>
                <a:gd name="T78" fmla="*/ 456 w 502"/>
                <a:gd name="T79" fmla="*/ 230 h 382"/>
                <a:gd name="T80" fmla="*/ 466 w 502"/>
                <a:gd name="T81" fmla="*/ 210 h 382"/>
                <a:gd name="T82" fmla="*/ 490 w 502"/>
                <a:gd name="T83" fmla="*/ 168 h 382"/>
                <a:gd name="T84" fmla="*/ 502 w 502"/>
                <a:gd name="T85" fmla="*/ 146 h 382"/>
                <a:gd name="T86" fmla="*/ 496 w 502"/>
                <a:gd name="T87" fmla="*/ 120 h 382"/>
                <a:gd name="T88" fmla="*/ 472 w 502"/>
                <a:gd name="T89" fmla="*/ 128 h 382"/>
                <a:gd name="T90" fmla="*/ 454 w 502"/>
                <a:gd name="T91" fmla="*/ 122 h 382"/>
                <a:gd name="T92" fmla="*/ 446 w 502"/>
                <a:gd name="T93" fmla="*/ 98 h 382"/>
                <a:gd name="T94" fmla="*/ 428 w 502"/>
                <a:gd name="T95" fmla="*/ 114 h 382"/>
                <a:gd name="T96" fmla="*/ 422 w 502"/>
                <a:gd name="T97" fmla="*/ 108 h 382"/>
                <a:gd name="T98" fmla="*/ 424 w 502"/>
                <a:gd name="T99" fmla="*/ 88 h 382"/>
                <a:gd name="T100" fmla="*/ 444 w 502"/>
                <a:gd name="T101" fmla="*/ 58 h 382"/>
                <a:gd name="T102" fmla="*/ 442 w 502"/>
                <a:gd name="T103" fmla="*/ 28 h 382"/>
                <a:gd name="T104" fmla="*/ 440 w 502"/>
                <a:gd name="T105" fmla="*/ 8 h 382"/>
                <a:gd name="T106" fmla="*/ 432 w 502"/>
                <a:gd name="T107" fmla="*/ 2 h 382"/>
                <a:gd name="T108" fmla="*/ 422 w 502"/>
                <a:gd name="T109" fmla="*/ 10 h 382"/>
                <a:gd name="T110" fmla="*/ 402 w 502"/>
                <a:gd name="T111" fmla="*/ 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82">
                  <a:moveTo>
                    <a:pt x="402" y="8"/>
                  </a:moveTo>
                  <a:lnTo>
                    <a:pt x="402" y="10"/>
                  </a:lnTo>
                  <a:lnTo>
                    <a:pt x="404" y="12"/>
                  </a:lnTo>
                  <a:lnTo>
                    <a:pt x="394" y="28"/>
                  </a:lnTo>
                  <a:lnTo>
                    <a:pt x="394" y="28"/>
                  </a:lnTo>
                  <a:lnTo>
                    <a:pt x="386" y="34"/>
                  </a:lnTo>
                  <a:lnTo>
                    <a:pt x="378" y="36"/>
                  </a:lnTo>
                  <a:lnTo>
                    <a:pt x="376" y="36"/>
                  </a:lnTo>
                  <a:lnTo>
                    <a:pt x="368" y="30"/>
                  </a:lnTo>
                  <a:lnTo>
                    <a:pt x="360" y="32"/>
                  </a:lnTo>
                  <a:lnTo>
                    <a:pt x="344" y="44"/>
                  </a:lnTo>
                  <a:lnTo>
                    <a:pt x="344" y="44"/>
                  </a:lnTo>
                  <a:lnTo>
                    <a:pt x="340" y="44"/>
                  </a:lnTo>
                  <a:lnTo>
                    <a:pt x="336" y="42"/>
                  </a:lnTo>
                  <a:lnTo>
                    <a:pt x="328" y="32"/>
                  </a:lnTo>
                  <a:lnTo>
                    <a:pt x="322" y="42"/>
                  </a:lnTo>
                  <a:lnTo>
                    <a:pt x="322" y="42"/>
                  </a:lnTo>
                  <a:lnTo>
                    <a:pt x="322" y="42"/>
                  </a:lnTo>
                  <a:lnTo>
                    <a:pt x="322" y="42"/>
                  </a:lnTo>
                  <a:lnTo>
                    <a:pt x="322" y="42"/>
                  </a:lnTo>
                  <a:lnTo>
                    <a:pt x="316" y="48"/>
                  </a:lnTo>
                  <a:lnTo>
                    <a:pt x="306" y="48"/>
                  </a:lnTo>
                  <a:lnTo>
                    <a:pt x="294" y="52"/>
                  </a:lnTo>
                  <a:lnTo>
                    <a:pt x="282" y="60"/>
                  </a:lnTo>
                  <a:lnTo>
                    <a:pt x="278" y="60"/>
                  </a:lnTo>
                  <a:lnTo>
                    <a:pt x="274" y="64"/>
                  </a:lnTo>
                  <a:lnTo>
                    <a:pt x="274" y="64"/>
                  </a:lnTo>
                  <a:lnTo>
                    <a:pt x="270" y="70"/>
                  </a:lnTo>
                  <a:lnTo>
                    <a:pt x="270" y="72"/>
                  </a:lnTo>
                  <a:lnTo>
                    <a:pt x="270" y="74"/>
                  </a:lnTo>
                  <a:lnTo>
                    <a:pt x="276" y="82"/>
                  </a:lnTo>
                  <a:lnTo>
                    <a:pt x="254" y="80"/>
                  </a:lnTo>
                  <a:lnTo>
                    <a:pt x="242" y="90"/>
                  </a:lnTo>
                  <a:lnTo>
                    <a:pt x="240" y="94"/>
                  </a:lnTo>
                  <a:lnTo>
                    <a:pt x="240" y="94"/>
                  </a:lnTo>
                  <a:lnTo>
                    <a:pt x="238" y="100"/>
                  </a:lnTo>
                  <a:lnTo>
                    <a:pt x="236" y="102"/>
                  </a:lnTo>
                  <a:lnTo>
                    <a:pt x="236" y="102"/>
                  </a:lnTo>
                  <a:lnTo>
                    <a:pt x="224" y="102"/>
                  </a:lnTo>
                  <a:lnTo>
                    <a:pt x="210" y="96"/>
                  </a:lnTo>
                  <a:lnTo>
                    <a:pt x="206" y="96"/>
                  </a:lnTo>
                  <a:lnTo>
                    <a:pt x="194" y="98"/>
                  </a:lnTo>
                  <a:lnTo>
                    <a:pt x="194" y="98"/>
                  </a:lnTo>
                  <a:lnTo>
                    <a:pt x="190" y="96"/>
                  </a:lnTo>
                  <a:lnTo>
                    <a:pt x="186" y="94"/>
                  </a:lnTo>
                  <a:lnTo>
                    <a:pt x="178" y="84"/>
                  </a:lnTo>
                  <a:lnTo>
                    <a:pt x="170" y="80"/>
                  </a:lnTo>
                  <a:lnTo>
                    <a:pt x="162" y="92"/>
                  </a:lnTo>
                  <a:lnTo>
                    <a:pt x="162" y="92"/>
                  </a:lnTo>
                  <a:lnTo>
                    <a:pt x="160" y="92"/>
                  </a:lnTo>
                  <a:lnTo>
                    <a:pt x="150" y="100"/>
                  </a:lnTo>
                  <a:lnTo>
                    <a:pt x="148" y="100"/>
                  </a:lnTo>
                  <a:lnTo>
                    <a:pt x="148" y="102"/>
                  </a:lnTo>
                  <a:lnTo>
                    <a:pt x="146" y="102"/>
                  </a:lnTo>
                  <a:lnTo>
                    <a:pt x="138" y="104"/>
                  </a:lnTo>
                  <a:lnTo>
                    <a:pt x="126" y="116"/>
                  </a:lnTo>
                  <a:lnTo>
                    <a:pt x="126" y="116"/>
                  </a:lnTo>
                  <a:lnTo>
                    <a:pt x="112" y="122"/>
                  </a:lnTo>
                  <a:lnTo>
                    <a:pt x="102" y="134"/>
                  </a:lnTo>
                  <a:lnTo>
                    <a:pt x="70" y="134"/>
                  </a:lnTo>
                  <a:lnTo>
                    <a:pt x="70" y="134"/>
                  </a:lnTo>
                  <a:lnTo>
                    <a:pt x="46" y="124"/>
                  </a:lnTo>
                  <a:lnTo>
                    <a:pt x="32" y="124"/>
                  </a:lnTo>
                  <a:lnTo>
                    <a:pt x="20" y="130"/>
                  </a:lnTo>
                  <a:lnTo>
                    <a:pt x="18" y="130"/>
                  </a:lnTo>
                  <a:lnTo>
                    <a:pt x="18" y="130"/>
                  </a:lnTo>
                  <a:lnTo>
                    <a:pt x="10" y="132"/>
                  </a:lnTo>
                  <a:lnTo>
                    <a:pt x="10" y="132"/>
                  </a:lnTo>
                  <a:lnTo>
                    <a:pt x="2" y="138"/>
                  </a:lnTo>
                  <a:lnTo>
                    <a:pt x="0" y="142"/>
                  </a:lnTo>
                  <a:lnTo>
                    <a:pt x="0" y="152"/>
                  </a:lnTo>
                  <a:lnTo>
                    <a:pt x="4" y="158"/>
                  </a:lnTo>
                  <a:lnTo>
                    <a:pt x="22" y="152"/>
                  </a:lnTo>
                  <a:lnTo>
                    <a:pt x="22" y="152"/>
                  </a:lnTo>
                  <a:lnTo>
                    <a:pt x="30" y="154"/>
                  </a:lnTo>
                  <a:lnTo>
                    <a:pt x="40" y="158"/>
                  </a:lnTo>
                  <a:lnTo>
                    <a:pt x="42" y="158"/>
                  </a:lnTo>
                  <a:lnTo>
                    <a:pt x="42" y="160"/>
                  </a:lnTo>
                  <a:lnTo>
                    <a:pt x="42" y="186"/>
                  </a:lnTo>
                  <a:lnTo>
                    <a:pt x="46" y="188"/>
                  </a:lnTo>
                  <a:lnTo>
                    <a:pt x="64" y="188"/>
                  </a:lnTo>
                  <a:lnTo>
                    <a:pt x="74" y="184"/>
                  </a:lnTo>
                  <a:lnTo>
                    <a:pt x="76" y="184"/>
                  </a:lnTo>
                  <a:lnTo>
                    <a:pt x="76" y="184"/>
                  </a:lnTo>
                  <a:lnTo>
                    <a:pt x="86" y="180"/>
                  </a:lnTo>
                  <a:lnTo>
                    <a:pt x="94" y="176"/>
                  </a:lnTo>
                  <a:lnTo>
                    <a:pt x="98" y="176"/>
                  </a:lnTo>
                  <a:lnTo>
                    <a:pt x="100" y="178"/>
                  </a:lnTo>
                  <a:lnTo>
                    <a:pt x="104" y="188"/>
                  </a:lnTo>
                  <a:lnTo>
                    <a:pt x="104" y="188"/>
                  </a:lnTo>
                  <a:lnTo>
                    <a:pt x="106" y="216"/>
                  </a:lnTo>
                  <a:lnTo>
                    <a:pt x="106" y="218"/>
                  </a:lnTo>
                  <a:lnTo>
                    <a:pt x="92" y="232"/>
                  </a:lnTo>
                  <a:lnTo>
                    <a:pt x="92" y="232"/>
                  </a:lnTo>
                  <a:lnTo>
                    <a:pt x="92" y="234"/>
                  </a:lnTo>
                  <a:lnTo>
                    <a:pt x="74" y="242"/>
                  </a:lnTo>
                  <a:lnTo>
                    <a:pt x="70" y="248"/>
                  </a:lnTo>
                  <a:lnTo>
                    <a:pt x="72" y="252"/>
                  </a:lnTo>
                  <a:lnTo>
                    <a:pt x="106" y="256"/>
                  </a:lnTo>
                  <a:lnTo>
                    <a:pt x="106" y="256"/>
                  </a:lnTo>
                  <a:lnTo>
                    <a:pt x="106" y="256"/>
                  </a:lnTo>
                  <a:lnTo>
                    <a:pt x="108" y="258"/>
                  </a:lnTo>
                  <a:lnTo>
                    <a:pt x="122" y="266"/>
                  </a:lnTo>
                  <a:lnTo>
                    <a:pt x="152" y="264"/>
                  </a:lnTo>
                  <a:lnTo>
                    <a:pt x="152" y="268"/>
                  </a:lnTo>
                  <a:lnTo>
                    <a:pt x="154" y="284"/>
                  </a:lnTo>
                  <a:lnTo>
                    <a:pt x="154" y="286"/>
                  </a:lnTo>
                  <a:lnTo>
                    <a:pt x="154" y="286"/>
                  </a:lnTo>
                  <a:lnTo>
                    <a:pt x="140" y="300"/>
                  </a:lnTo>
                  <a:lnTo>
                    <a:pt x="140" y="300"/>
                  </a:lnTo>
                  <a:lnTo>
                    <a:pt x="140" y="312"/>
                  </a:lnTo>
                  <a:lnTo>
                    <a:pt x="142" y="320"/>
                  </a:lnTo>
                  <a:lnTo>
                    <a:pt x="144" y="326"/>
                  </a:lnTo>
                  <a:lnTo>
                    <a:pt x="150" y="330"/>
                  </a:lnTo>
                  <a:lnTo>
                    <a:pt x="174" y="344"/>
                  </a:lnTo>
                  <a:lnTo>
                    <a:pt x="194" y="356"/>
                  </a:lnTo>
                  <a:lnTo>
                    <a:pt x="212" y="348"/>
                  </a:lnTo>
                  <a:lnTo>
                    <a:pt x="214" y="348"/>
                  </a:lnTo>
                  <a:lnTo>
                    <a:pt x="214" y="348"/>
                  </a:lnTo>
                  <a:lnTo>
                    <a:pt x="216" y="348"/>
                  </a:lnTo>
                  <a:lnTo>
                    <a:pt x="242" y="368"/>
                  </a:lnTo>
                  <a:lnTo>
                    <a:pt x="246" y="368"/>
                  </a:lnTo>
                  <a:lnTo>
                    <a:pt x="252" y="360"/>
                  </a:lnTo>
                  <a:lnTo>
                    <a:pt x="254" y="360"/>
                  </a:lnTo>
                  <a:lnTo>
                    <a:pt x="254" y="358"/>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58" y="356"/>
                  </a:lnTo>
                  <a:lnTo>
                    <a:pt x="358" y="356"/>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6"/>
                  </a:lnTo>
                  <a:lnTo>
                    <a:pt x="414" y="274"/>
                  </a:lnTo>
                  <a:lnTo>
                    <a:pt x="416" y="274"/>
                  </a:lnTo>
                  <a:lnTo>
                    <a:pt x="416" y="274"/>
                  </a:lnTo>
                  <a:lnTo>
                    <a:pt x="458" y="252"/>
                  </a:lnTo>
                  <a:lnTo>
                    <a:pt x="456" y="230"/>
                  </a:lnTo>
                  <a:lnTo>
                    <a:pt x="456" y="230"/>
                  </a:lnTo>
                  <a:lnTo>
                    <a:pt x="456" y="228"/>
                  </a:lnTo>
                  <a:lnTo>
                    <a:pt x="464" y="212"/>
                  </a:lnTo>
                  <a:lnTo>
                    <a:pt x="466" y="210"/>
                  </a:lnTo>
                  <a:lnTo>
                    <a:pt x="466" y="210"/>
                  </a:lnTo>
                  <a:lnTo>
                    <a:pt x="478" y="180"/>
                  </a:lnTo>
                  <a:lnTo>
                    <a:pt x="478" y="180"/>
                  </a:lnTo>
                  <a:lnTo>
                    <a:pt x="478" y="180"/>
                  </a:lnTo>
                  <a:lnTo>
                    <a:pt x="490" y="168"/>
                  </a:lnTo>
                  <a:lnTo>
                    <a:pt x="496" y="156"/>
                  </a:lnTo>
                  <a:lnTo>
                    <a:pt x="496" y="156"/>
                  </a:lnTo>
                  <a:lnTo>
                    <a:pt x="496" y="156"/>
                  </a:lnTo>
                  <a:lnTo>
                    <a:pt x="502" y="146"/>
                  </a:lnTo>
                  <a:lnTo>
                    <a:pt x="496" y="134"/>
                  </a:lnTo>
                  <a:lnTo>
                    <a:pt x="496" y="132"/>
                  </a:lnTo>
                  <a:lnTo>
                    <a:pt x="496" y="132"/>
                  </a:lnTo>
                  <a:lnTo>
                    <a:pt x="496" y="120"/>
                  </a:lnTo>
                  <a:lnTo>
                    <a:pt x="490" y="120"/>
                  </a:lnTo>
                  <a:lnTo>
                    <a:pt x="478" y="126"/>
                  </a:lnTo>
                  <a:lnTo>
                    <a:pt x="478" y="126"/>
                  </a:lnTo>
                  <a:lnTo>
                    <a:pt x="472" y="128"/>
                  </a:lnTo>
                  <a:lnTo>
                    <a:pt x="468" y="128"/>
                  </a:lnTo>
                  <a:lnTo>
                    <a:pt x="460" y="126"/>
                  </a:lnTo>
                  <a:lnTo>
                    <a:pt x="454" y="122"/>
                  </a:lnTo>
                  <a:lnTo>
                    <a:pt x="454" y="122"/>
                  </a:lnTo>
                  <a:lnTo>
                    <a:pt x="452" y="118"/>
                  </a:lnTo>
                  <a:lnTo>
                    <a:pt x="450" y="114"/>
                  </a:lnTo>
                  <a:lnTo>
                    <a:pt x="452" y="98"/>
                  </a:lnTo>
                  <a:lnTo>
                    <a:pt x="446" y="98"/>
                  </a:lnTo>
                  <a:lnTo>
                    <a:pt x="442" y="102"/>
                  </a:lnTo>
                  <a:lnTo>
                    <a:pt x="442" y="102"/>
                  </a:lnTo>
                  <a:lnTo>
                    <a:pt x="432" y="112"/>
                  </a:lnTo>
                  <a:lnTo>
                    <a:pt x="428" y="114"/>
                  </a:lnTo>
                  <a:lnTo>
                    <a:pt x="428" y="114"/>
                  </a:lnTo>
                  <a:lnTo>
                    <a:pt x="424" y="114"/>
                  </a:lnTo>
                  <a:lnTo>
                    <a:pt x="424" y="114"/>
                  </a:lnTo>
                  <a:lnTo>
                    <a:pt x="422" y="108"/>
                  </a:lnTo>
                  <a:lnTo>
                    <a:pt x="422" y="100"/>
                  </a:lnTo>
                  <a:lnTo>
                    <a:pt x="422" y="100"/>
                  </a:lnTo>
                  <a:lnTo>
                    <a:pt x="422" y="92"/>
                  </a:lnTo>
                  <a:lnTo>
                    <a:pt x="424" y="88"/>
                  </a:lnTo>
                  <a:lnTo>
                    <a:pt x="424" y="88"/>
                  </a:lnTo>
                  <a:lnTo>
                    <a:pt x="426" y="86"/>
                  </a:lnTo>
                  <a:lnTo>
                    <a:pt x="428" y="86"/>
                  </a:lnTo>
                  <a:lnTo>
                    <a:pt x="444" y="58"/>
                  </a:lnTo>
                  <a:lnTo>
                    <a:pt x="448" y="48"/>
                  </a:lnTo>
                  <a:lnTo>
                    <a:pt x="450" y="36"/>
                  </a:lnTo>
                  <a:lnTo>
                    <a:pt x="442" y="28"/>
                  </a:lnTo>
                  <a:lnTo>
                    <a:pt x="442" y="28"/>
                  </a:lnTo>
                  <a:lnTo>
                    <a:pt x="440" y="22"/>
                  </a:lnTo>
                  <a:lnTo>
                    <a:pt x="440" y="12"/>
                  </a:lnTo>
                  <a:lnTo>
                    <a:pt x="440" y="8"/>
                  </a:lnTo>
                  <a:lnTo>
                    <a:pt x="440" y="8"/>
                  </a:lnTo>
                  <a:lnTo>
                    <a:pt x="438" y="4"/>
                  </a:lnTo>
                  <a:lnTo>
                    <a:pt x="434" y="0"/>
                  </a:lnTo>
                  <a:lnTo>
                    <a:pt x="434" y="0"/>
                  </a:lnTo>
                  <a:lnTo>
                    <a:pt x="432" y="2"/>
                  </a:lnTo>
                  <a:lnTo>
                    <a:pt x="432" y="2"/>
                  </a:lnTo>
                  <a:lnTo>
                    <a:pt x="430" y="6"/>
                  </a:lnTo>
                  <a:lnTo>
                    <a:pt x="426" y="8"/>
                  </a:lnTo>
                  <a:lnTo>
                    <a:pt x="422" y="10"/>
                  </a:lnTo>
                  <a:lnTo>
                    <a:pt x="416" y="8"/>
                  </a:lnTo>
                  <a:lnTo>
                    <a:pt x="416" y="8"/>
                  </a:lnTo>
                  <a:lnTo>
                    <a:pt x="410" y="8"/>
                  </a:lnTo>
                  <a:lnTo>
                    <a:pt x="402" y="8"/>
                  </a:lnTo>
                  <a:lnTo>
                    <a:pt x="402" y="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6" name="Freeform 15"/>
            <p:cNvSpPr/>
            <p:nvPr/>
          </p:nvSpPr>
          <p:spPr bwMode="auto">
            <a:xfrm>
              <a:off x="3629025" y="4066494"/>
              <a:ext cx="450850" cy="457200"/>
            </a:xfrm>
            <a:custGeom>
              <a:avLst/>
              <a:gdLst>
                <a:gd name="T0" fmla="*/ 268 w 284"/>
                <a:gd name="T1" fmla="*/ 32 h 288"/>
                <a:gd name="T2" fmla="*/ 258 w 284"/>
                <a:gd name="T3" fmla="*/ 28 h 288"/>
                <a:gd name="T4" fmla="*/ 250 w 284"/>
                <a:gd name="T5" fmla="*/ 24 h 288"/>
                <a:gd name="T6" fmla="*/ 234 w 284"/>
                <a:gd name="T7" fmla="*/ 28 h 288"/>
                <a:gd name="T8" fmla="*/ 222 w 284"/>
                <a:gd name="T9" fmla="*/ 22 h 288"/>
                <a:gd name="T10" fmla="*/ 220 w 284"/>
                <a:gd name="T11" fmla="*/ 20 h 288"/>
                <a:gd name="T12" fmla="*/ 204 w 284"/>
                <a:gd name="T13" fmla="*/ 4 h 288"/>
                <a:gd name="T14" fmla="*/ 176 w 284"/>
                <a:gd name="T15" fmla="*/ 16 h 288"/>
                <a:gd name="T16" fmla="*/ 172 w 284"/>
                <a:gd name="T17" fmla="*/ 40 h 288"/>
                <a:gd name="T18" fmla="*/ 162 w 284"/>
                <a:gd name="T19" fmla="*/ 60 h 288"/>
                <a:gd name="T20" fmla="*/ 144 w 284"/>
                <a:gd name="T21" fmla="*/ 86 h 288"/>
                <a:gd name="T22" fmla="*/ 124 w 284"/>
                <a:gd name="T23" fmla="*/ 104 h 288"/>
                <a:gd name="T24" fmla="*/ 114 w 284"/>
                <a:gd name="T25" fmla="*/ 120 h 288"/>
                <a:gd name="T26" fmla="*/ 88 w 284"/>
                <a:gd name="T27" fmla="*/ 144 h 288"/>
                <a:gd name="T28" fmla="*/ 72 w 284"/>
                <a:gd name="T29" fmla="*/ 164 h 288"/>
                <a:gd name="T30" fmla="*/ 8 w 284"/>
                <a:gd name="T31" fmla="*/ 160 h 288"/>
                <a:gd name="T32" fmla="*/ 6 w 284"/>
                <a:gd name="T33" fmla="*/ 208 h 288"/>
                <a:gd name="T34" fmla="*/ 32 w 284"/>
                <a:gd name="T35" fmla="*/ 234 h 288"/>
                <a:gd name="T36" fmla="*/ 32 w 284"/>
                <a:gd name="T37" fmla="*/ 234 h 288"/>
                <a:gd name="T38" fmla="*/ 42 w 284"/>
                <a:gd name="T39" fmla="*/ 262 h 288"/>
                <a:gd name="T40" fmla="*/ 44 w 284"/>
                <a:gd name="T41" fmla="*/ 268 h 288"/>
                <a:gd name="T42" fmla="*/ 62 w 284"/>
                <a:gd name="T43" fmla="*/ 262 h 288"/>
                <a:gd name="T44" fmla="*/ 70 w 284"/>
                <a:gd name="T45" fmla="*/ 266 h 288"/>
                <a:gd name="T46" fmla="*/ 76 w 284"/>
                <a:gd name="T47" fmla="*/ 246 h 288"/>
                <a:gd name="T48" fmla="*/ 80 w 284"/>
                <a:gd name="T49" fmla="*/ 242 h 288"/>
                <a:gd name="T50" fmla="*/ 110 w 284"/>
                <a:gd name="T51" fmla="*/ 232 h 288"/>
                <a:gd name="T52" fmla="*/ 112 w 284"/>
                <a:gd name="T53" fmla="*/ 212 h 288"/>
                <a:gd name="T54" fmla="*/ 120 w 284"/>
                <a:gd name="T55" fmla="*/ 206 h 288"/>
                <a:gd name="T56" fmla="*/ 122 w 284"/>
                <a:gd name="T57" fmla="*/ 206 h 288"/>
                <a:gd name="T58" fmla="*/ 136 w 284"/>
                <a:gd name="T59" fmla="*/ 220 h 288"/>
                <a:gd name="T60" fmla="*/ 140 w 284"/>
                <a:gd name="T61" fmla="*/ 232 h 288"/>
                <a:gd name="T62" fmla="*/ 152 w 284"/>
                <a:gd name="T63" fmla="*/ 216 h 288"/>
                <a:gd name="T64" fmla="*/ 162 w 284"/>
                <a:gd name="T65" fmla="*/ 212 h 288"/>
                <a:gd name="T66" fmla="*/ 174 w 284"/>
                <a:gd name="T67" fmla="*/ 214 h 288"/>
                <a:gd name="T68" fmla="*/ 180 w 284"/>
                <a:gd name="T69" fmla="*/ 236 h 288"/>
                <a:gd name="T70" fmla="*/ 188 w 284"/>
                <a:gd name="T71" fmla="*/ 254 h 288"/>
                <a:gd name="T72" fmla="*/ 194 w 284"/>
                <a:gd name="T73" fmla="*/ 270 h 288"/>
                <a:gd name="T74" fmla="*/ 208 w 284"/>
                <a:gd name="T75" fmla="*/ 270 h 288"/>
                <a:gd name="T76" fmla="*/ 208 w 284"/>
                <a:gd name="T77" fmla="*/ 272 h 288"/>
                <a:gd name="T78" fmla="*/ 216 w 284"/>
                <a:gd name="T79" fmla="*/ 288 h 288"/>
                <a:gd name="T80" fmla="*/ 220 w 284"/>
                <a:gd name="T81" fmla="*/ 276 h 288"/>
                <a:gd name="T82" fmla="*/ 224 w 284"/>
                <a:gd name="T83" fmla="*/ 274 h 288"/>
                <a:gd name="T84" fmla="*/ 230 w 284"/>
                <a:gd name="T85" fmla="*/ 270 h 288"/>
                <a:gd name="T86" fmla="*/ 236 w 284"/>
                <a:gd name="T87" fmla="*/ 264 h 288"/>
                <a:gd name="T88" fmla="*/ 188 w 284"/>
                <a:gd name="T89" fmla="*/ 168 h 288"/>
                <a:gd name="T90" fmla="*/ 176 w 284"/>
                <a:gd name="T91" fmla="*/ 128 h 288"/>
                <a:gd name="T92" fmla="*/ 174 w 284"/>
                <a:gd name="T93" fmla="*/ 128 h 288"/>
                <a:gd name="T94" fmla="*/ 182 w 284"/>
                <a:gd name="T95" fmla="*/ 104 h 288"/>
                <a:gd name="T96" fmla="*/ 260 w 284"/>
                <a:gd name="T97" fmla="*/ 88 h 288"/>
                <a:gd name="T98" fmla="*/ 262 w 284"/>
                <a:gd name="T99" fmla="*/ 86 h 288"/>
                <a:gd name="T100" fmla="*/ 280 w 284"/>
                <a:gd name="T101" fmla="*/ 76 h 288"/>
                <a:gd name="T102" fmla="*/ 284 w 284"/>
                <a:gd name="T103" fmla="*/ 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4" h="288">
                  <a:moveTo>
                    <a:pt x="284" y="58"/>
                  </a:moveTo>
                  <a:lnTo>
                    <a:pt x="278" y="44"/>
                  </a:lnTo>
                  <a:lnTo>
                    <a:pt x="268" y="32"/>
                  </a:lnTo>
                  <a:lnTo>
                    <a:pt x="260" y="30"/>
                  </a:lnTo>
                  <a:lnTo>
                    <a:pt x="258" y="30"/>
                  </a:lnTo>
                  <a:lnTo>
                    <a:pt x="258" y="28"/>
                  </a:lnTo>
                  <a:lnTo>
                    <a:pt x="258" y="28"/>
                  </a:lnTo>
                  <a:lnTo>
                    <a:pt x="250" y="24"/>
                  </a:lnTo>
                  <a:lnTo>
                    <a:pt x="250" y="24"/>
                  </a:lnTo>
                  <a:lnTo>
                    <a:pt x="248" y="24"/>
                  </a:lnTo>
                  <a:lnTo>
                    <a:pt x="244" y="26"/>
                  </a:lnTo>
                  <a:lnTo>
                    <a:pt x="234" y="28"/>
                  </a:lnTo>
                  <a:lnTo>
                    <a:pt x="234" y="28"/>
                  </a:lnTo>
                  <a:lnTo>
                    <a:pt x="232" y="26"/>
                  </a:lnTo>
                  <a:lnTo>
                    <a:pt x="222" y="22"/>
                  </a:lnTo>
                  <a:lnTo>
                    <a:pt x="222" y="22"/>
                  </a:lnTo>
                  <a:lnTo>
                    <a:pt x="220" y="22"/>
                  </a:lnTo>
                  <a:lnTo>
                    <a:pt x="220" y="20"/>
                  </a:lnTo>
                  <a:lnTo>
                    <a:pt x="220" y="20"/>
                  </a:lnTo>
                  <a:lnTo>
                    <a:pt x="212" y="12"/>
                  </a:lnTo>
                  <a:lnTo>
                    <a:pt x="204" y="4"/>
                  </a:lnTo>
                  <a:lnTo>
                    <a:pt x="196" y="0"/>
                  </a:lnTo>
                  <a:lnTo>
                    <a:pt x="188" y="8"/>
                  </a:lnTo>
                  <a:lnTo>
                    <a:pt x="176" y="16"/>
                  </a:lnTo>
                  <a:lnTo>
                    <a:pt x="172" y="40"/>
                  </a:lnTo>
                  <a:lnTo>
                    <a:pt x="172" y="40"/>
                  </a:lnTo>
                  <a:lnTo>
                    <a:pt x="172" y="40"/>
                  </a:lnTo>
                  <a:lnTo>
                    <a:pt x="162" y="58"/>
                  </a:lnTo>
                  <a:lnTo>
                    <a:pt x="162" y="60"/>
                  </a:lnTo>
                  <a:lnTo>
                    <a:pt x="162" y="60"/>
                  </a:lnTo>
                  <a:lnTo>
                    <a:pt x="154" y="68"/>
                  </a:lnTo>
                  <a:lnTo>
                    <a:pt x="144" y="86"/>
                  </a:lnTo>
                  <a:lnTo>
                    <a:pt x="144" y="86"/>
                  </a:lnTo>
                  <a:lnTo>
                    <a:pt x="144" y="88"/>
                  </a:lnTo>
                  <a:lnTo>
                    <a:pt x="144" y="88"/>
                  </a:lnTo>
                  <a:lnTo>
                    <a:pt x="124" y="104"/>
                  </a:lnTo>
                  <a:lnTo>
                    <a:pt x="116" y="118"/>
                  </a:lnTo>
                  <a:lnTo>
                    <a:pt x="116" y="118"/>
                  </a:lnTo>
                  <a:lnTo>
                    <a:pt x="114" y="120"/>
                  </a:lnTo>
                  <a:lnTo>
                    <a:pt x="110" y="124"/>
                  </a:lnTo>
                  <a:lnTo>
                    <a:pt x="96" y="132"/>
                  </a:lnTo>
                  <a:lnTo>
                    <a:pt x="88" y="144"/>
                  </a:lnTo>
                  <a:lnTo>
                    <a:pt x="88" y="144"/>
                  </a:lnTo>
                  <a:lnTo>
                    <a:pt x="74" y="164"/>
                  </a:lnTo>
                  <a:lnTo>
                    <a:pt x="72" y="164"/>
                  </a:lnTo>
                  <a:lnTo>
                    <a:pt x="72" y="164"/>
                  </a:lnTo>
                  <a:lnTo>
                    <a:pt x="72" y="164"/>
                  </a:lnTo>
                  <a:lnTo>
                    <a:pt x="8" y="160"/>
                  </a:lnTo>
                  <a:lnTo>
                    <a:pt x="0" y="168"/>
                  </a:lnTo>
                  <a:lnTo>
                    <a:pt x="0" y="180"/>
                  </a:lnTo>
                  <a:lnTo>
                    <a:pt x="6" y="208"/>
                  </a:lnTo>
                  <a:lnTo>
                    <a:pt x="20" y="226"/>
                  </a:lnTo>
                  <a:lnTo>
                    <a:pt x="32" y="232"/>
                  </a:lnTo>
                  <a:lnTo>
                    <a:pt x="32" y="234"/>
                  </a:lnTo>
                  <a:lnTo>
                    <a:pt x="32" y="234"/>
                  </a:lnTo>
                  <a:lnTo>
                    <a:pt x="32" y="234"/>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70" y="266"/>
                  </a:lnTo>
                  <a:lnTo>
                    <a:pt x="68" y="260"/>
                  </a:lnTo>
                  <a:lnTo>
                    <a:pt x="68" y="260"/>
                  </a:lnTo>
                  <a:lnTo>
                    <a:pt x="76" y="246"/>
                  </a:lnTo>
                  <a:lnTo>
                    <a:pt x="76" y="246"/>
                  </a:lnTo>
                  <a:lnTo>
                    <a:pt x="78" y="244"/>
                  </a:lnTo>
                  <a:lnTo>
                    <a:pt x="80" y="242"/>
                  </a:lnTo>
                  <a:lnTo>
                    <a:pt x="88" y="242"/>
                  </a:lnTo>
                  <a:lnTo>
                    <a:pt x="102" y="242"/>
                  </a:lnTo>
                  <a:lnTo>
                    <a:pt x="110" y="232"/>
                  </a:lnTo>
                  <a:lnTo>
                    <a:pt x="110" y="222"/>
                  </a:lnTo>
                  <a:lnTo>
                    <a:pt x="112" y="212"/>
                  </a:lnTo>
                  <a:lnTo>
                    <a:pt x="112" y="212"/>
                  </a:lnTo>
                  <a:lnTo>
                    <a:pt x="114" y="210"/>
                  </a:lnTo>
                  <a:lnTo>
                    <a:pt x="114" y="210"/>
                  </a:lnTo>
                  <a:lnTo>
                    <a:pt x="120" y="206"/>
                  </a:lnTo>
                  <a:lnTo>
                    <a:pt x="120" y="206"/>
                  </a:lnTo>
                  <a:lnTo>
                    <a:pt x="120" y="206"/>
                  </a:lnTo>
                  <a:lnTo>
                    <a:pt x="122" y="206"/>
                  </a:lnTo>
                  <a:lnTo>
                    <a:pt x="134" y="208"/>
                  </a:lnTo>
                  <a:lnTo>
                    <a:pt x="134" y="210"/>
                  </a:lnTo>
                  <a:lnTo>
                    <a:pt x="136" y="220"/>
                  </a:lnTo>
                  <a:lnTo>
                    <a:pt x="136" y="224"/>
                  </a:lnTo>
                  <a:lnTo>
                    <a:pt x="138" y="232"/>
                  </a:lnTo>
                  <a:lnTo>
                    <a:pt x="140" y="232"/>
                  </a:lnTo>
                  <a:lnTo>
                    <a:pt x="144" y="226"/>
                  </a:lnTo>
                  <a:lnTo>
                    <a:pt x="144" y="226"/>
                  </a:lnTo>
                  <a:lnTo>
                    <a:pt x="152" y="21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2"/>
                  </a:lnTo>
                  <a:lnTo>
                    <a:pt x="188" y="254"/>
                  </a:lnTo>
                  <a:lnTo>
                    <a:pt x="188" y="264"/>
                  </a:lnTo>
                  <a:lnTo>
                    <a:pt x="192" y="270"/>
                  </a:lnTo>
                  <a:lnTo>
                    <a:pt x="194" y="270"/>
                  </a:lnTo>
                  <a:lnTo>
                    <a:pt x="196" y="266"/>
                  </a:lnTo>
                  <a:lnTo>
                    <a:pt x="198" y="264"/>
                  </a:lnTo>
                  <a:lnTo>
                    <a:pt x="208" y="270"/>
                  </a:lnTo>
                  <a:lnTo>
                    <a:pt x="208" y="270"/>
                  </a:lnTo>
                  <a:lnTo>
                    <a:pt x="208" y="270"/>
                  </a:lnTo>
                  <a:lnTo>
                    <a:pt x="208" y="272"/>
                  </a:lnTo>
                  <a:lnTo>
                    <a:pt x="208" y="272"/>
                  </a:lnTo>
                  <a:lnTo>
                    <a:pt x="212" y="286"/>
                  </a:lnTo>
                  <a:lnTo>
                    <a:pt x="216" y="288"/>
                  </a:lnTo>
                  <a:lnTo>
                    <a:pt x="216" y="286"/>
                  </a:lnTo>
                  <a:lnTo>
                    <a:pt x="220" y="276"/>
                  </a:lnTo>
                  <a:lnTo>
                    <a:pt x="220" y="276"/>
                  </a:lnTo>
                  <a:lnTo>
                    <a:pt x="222" y="274"/>
                  </a:lnTo>
                  <a:lnTo>
                    <a:pt x="222" y="274"/>
                  </a:lnTo>
                  <a:lnTo>
                    <a:pt x="224" y="274"/>
                  </a:lnTo>
                  <a:lnTo>
                    <a:pt x="228" y="270"/>
                  </a:lnTo>
                  <a:lnTo>
                    <a:pt x="230"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6" y="128"/>
                  </a:lnTo>
                  <a:lnTo>
                    <a:pt x="174" y="128"/>
                  </a:lnTo>
                  <a:lnTo>
                    <a:pt x="174" y="128"/>
                  </a:lnTo>
                  <a:lnTo>
                    <a:pt x="176" y="126"/>
                  </a:lnTo>
                  <a:lnTo>
                    <a:pt x="180" y="104"/>
                  </a:lnTo>
                  <a:lnTo>
                    <a:pt x="182" y="104"/>
                  </a:lnTo>
                  <a:lnTo>
                    <a:pt x="184" y="104"/>
                  </a:lnTo>
                  <a:lnTo>
                    <a:pt x="234" y="102"/>
                  </a:lnTo>
                  <a:lnTo>
                    <a:pt x="260" y="88"/>
                  </a:lnTo>
                  <a:lnTo>
                    <a:pt x="260" y="88"/>
                  </a:lnTo>
                  <a:lnTo>
                    <a:pt x="262" y="86"/>
                  </a:lnTo>
                  <a:lnTo>
                    <a:pt x="262" y="86"/>
                  </a:lnTo>
                  <a:lnTo>
                    <a:pt x="274" y="82"/>
                  </a:lnTo>
                  <a:lnTo>
                    <a:pt x="278" y="78"/>
                  </a:lnTo>
                  <a:lnTo>
                    <a:pt x="280" y="76"/>
                  </a:lnTo>
                  <a:lnTo>
                    <a:pt x="280" y="76"/>
                  </a:lnTo>
                  <a:lnTo>
                    <a:pt x="282" y="68"/>
                  </a:lnTo>
                  <a:lnTo>
                    <a:pt x="284" y="58"/>
                  </a:lnTo>
                  <a:lnTo>
                    <a:pt x="284" y="5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 name="Freeform 16"/>
            <p:cNvSpPr/>
            <p:nvPr/>
          </p:nvSpPr>
          <p:spPr bwMode="auto">
            <a:xfrm>
              <a:off x="3629025" y="3177494"/>
              <a:ext cx="514350" cy="917575"/>
            </a:xfrm>
            <a:custGeom>
              <a:avLst/>
              <a:gdLst>
                <a:gd name="T0" fmla="*/ 108 w 324"/>
                <a:gd name="T1" fmla="*/ 196 h 578"/>
                <a:gd name="T2" fmla="*/ 124 w 324"/>
                <a:gd name="T3" fmla="*/ 202 h 578"/>
                <a:gd name="T4" fmla="*/ 176 w 324"/>
                <a:gd name="T5" fmla="*/ 228 h 578"/>
                <a:gd name="T6" fmla="*/ 186 w 324"/>
                <a:gd name="T7" fmla="*/ 244 h 578"/>
                <a:gd name="T8" fmla="*/ 178 w 324"/>
                <a:gd name="T9" fmla="*/ 260 h 578"/>
                <a:gd name="T10" fmla="*/ 178 w 324"/>
                <a:gd name="T11" fmla="*/ 286 h 578"/>
                <a:gd name="T12" fmla="*/ 168 w 324"/>
                <a:gd name="T13" fmla="*/ 316 h 578"/>
                <a:gd name="T14" fmla="*/ 140 w 324"/>
                <a:gd name="T15" fmla="*/ 312 h 578"/>
                <a:gd name="T16" fmla="*/ 130 w 324"/>
                <a:gd name="T17" fmla="*/ 340 h 578"/>
                <a:gd name="T18" fmla="*/ 116 w 324"/>
                <a:gd name="T19" fmla="*/ 354 h 578"/>
                <a:gd name="T20" fmla="*/ 88 w 324"/>
                <a:gd name="T21" fmla="*/ 348 h 578"/>
                <a:gd name="T22" fmla="*/ 40 w 324"/>
                <a:gd name="T23" fmla="*/ 376 h 578"/>
                <a:gd name="T24" fmla="*/ 48 w 324"/>
                <a:gd name="T25" fmla="*/ 408 h 578"/>
                <a:gd name="T26" fmla="*/ 52 w 324"/>
                <a:gd name="T27" fmla="*/ 440 h 578"/>
                <a:gd name="T28" fmla="*/ 16 w 324"/>
                <a:gd name="T29" fmla="*/ 446 h 578"/>
                <a:gd name="T30" fmla="*/ 6 w 324"/>
                <a:gd name="T31" fmla="*/ 486 h 578"/>
                <a:gd name="T32" fmla="*/ 30 w 324"/>
                <a:gd name="T33" fmla="*/ 518 h 578"/>
                <a:gd name="T34" fmla="*/ 80 w 324"/>
                <a:gd name="T35" fmla="*/ 504 h 578"/>
                <a:gd name="T36" fmla="*/ 94 w 324"/>
                <a:gd name="T37" fmla="*/ 532 h 578"/>
                <a:gd name="T38" fmla="*/ 104 w 324"/>
                <a:gd name="T39" fmla="*/ 530 h 578"/>
                <a:gd name="T40" fmla="*/ 152 w 324"/>
                <a:gd name="T41" fmla="*/ 546 h 578"/>
                <a:gd name="T42" fmla="*/ 196 w 324"/>
                <a:gd name="T43" fmla="*/ 548 h 578"/>
                <a:gd name="T44" fmla="*/ 208 w 324"/>
                <a:gd name="T45" fmla="*/ 556 h 578"/>
                <a:gd name="T46" fmla="*/ 226 w 324"/>
                <a:gd name="T47" fmla="*/ 574 h 578"/>
                <a:gd name="T48" fmla="*/ 240 w 324"/>
                <a:gd name="T49" fmla="*/ 548 h 578"/>
                <a:gd name="T50" fmla="*/ 246 w 324"/>
                <a:gd name="T51" fmla="*/ 516 h 578"/>
                <a:gd name="T52" fmla="*/ 268 w 324"/>
                <a:gd name="T53" fmla="*/ 512 h 578"/>
                <a:gd name="T54" fmla="*/ 236 w 324"/>
                <a:gd name="T55" fmla="*/ 476 h 578"/>
                <a:gd name="T56" fmla="*/ 242 w 324"/>
                <a:gd name="T57" fmla="*/ 460 h 578"/>
                <a:gd name="T58" fmla="*/ 302 w 324"/>
                <a:gd name="T59" fmla="*/ 466 h 578"/>
                <a:gd name="T60" fmla="*/ 320 w 324"/>
                <a:gd name="T61" fmla="*/ 438 h 578"/>
                <a:gd name="T62" fmla="*/ 296 w 324"/>
                <a:gd name="T63" fmla="*/ 420 h 578"/>
                <a:gd name="T64" fmla="*/ 276 w 324"/>
                <a:gd name="T65" fmla="*/ 368 h 578"/>
                <a:gd name="T66" fmla="*/ 274 w 324"/>
                <a:gd name="T67" fmla="*/ 364 h 578"/>
                <a:gd name="T68" fmla="*/ 280 w 324"/>
                <a:gd name="T69" fmla="*/ 232 h 578"/>
                <a:gd name="T70" fmla="*/ 278 w 324"/>
                <a:gd name="T71" fmla="*/ 162 h 578"/>
                <a:gd name="T72" fmla="*/ 296 w 324"/>
                <a:gd name="T73" fmla="*/ 136 h 578"/>
                <a:gd name="T74" fmla="*/ 280 w 324"/>
                <a:gd name="T75" fmla="*/ 110 h 578"/>
                <a:gd name="T76" fmla="*/ 276 w 324"/>
                <a:gd name="T77" fmla="*/ 88 h 578"/>
                <a:gd name="T78" fmla="*/ 298 w 324"/>
                <a:gd name="T79" fmla="*/ 60 h 578"/>
                <a:gd name="T80" fmla="*/ 290 w 324"/>
                <a:gd name="T81" fmla="*/ 34 h 578"/>
                <a:gd name="T82" fmla="*/ 312 w 324"/>
                <a:gd name="T83" fmla="*/ 12 h 578"/>
                <a:gd name="T84" fmla="*/ 292 w 324"/>
                <a:gd name="T85" fmla="*/ 18 h 578"/>
                <a:gd name="T86" fmla="*/ 260 w 324"/>
                <a:gd name="T87" fmla="*/ 28 h 578"/>
                <a:gd name="T88" fmla="*/ 210 w 324"/>
                <a:gd name="T89" fmla="*/ 56 h 578"/>
                <a:gd name="T90" fmla="*/ 192 w 324"/>
                <a:gd name="T91" fmla="*/ 88 h 578"/>
                <a:gd name="T92" fmla="*/ 184 w 324"/>
                <a:gd name="T93" fmla="*/ 130 h 578"/>
                <a:gd name="T94" fmla="*/ 174 w 324"/>
                <a:gd name="T95" fmla="*/ 144 h 578"/>
                <a:gd name="T96" fmla="*/ 172 w 324"/>
                <a:gd name="T97" fmla="*/ 146 h 578"/>
                <a:gd name="T98" fmla="*/ 152 w 324"/>
                <a:gd name="T99" fmla="*/ 148 h 578"/>
                <a:gd name="T100" fmla="*/ 108 w 324"/>
                <a:gd name="T101" fmla="*/ 13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578">
                  <a:moveTo>
                    <a:pt x="108" y="132"/>
                  </a:moveTo>
                  <a:lnTo>
                    <a:pt x="104" y="130"/>
                  </a:lnTo>
                  <a:lnTo>
                    <a:pt x="96" y="180"/>
                  </a:lnTo>
                  <a:lnTo>
                    <a:pt x="108" y="196"/>
                  </a:lnTo>
                  <a:lnTo>
                    <a:pt x="122" y="200"/>
                  </a:lnTo>
                  <a:lnTo>
                    <a:pt x="122" y="200"/>
                  </a:lnTo>
                  <a:lnTo>
                    <a:pt x="122" y="200"/>
                  </a:lnTo>
                  <a:lnTo>
                    <a:pt x="124" y="202"/>
                  </a:lnTo>
                  <a:lnTo>
                    <a:pt x="140" y="216"/>
                  </a:lnTo>
                  <a:lnTo>
                    <a:pt x="164" y="220"/>
                  </a:lnTo>
                  <a:lnTo>
                    <a:pt x="164" y="220"/>
                  </a:lnTo>
                  <a:lnTo>
                    <a:pt x="176" y="228"/>
                  </a:lnTo>
                  <a:lnTo>
                    <a:pt x="176" y="228"/>
                  </a:lnTo>
                  <a:lnTo>
                    <a:pt x="176" y="228"/>
                  </a:lnTo>
                  <a:lnTo>
                    <a:pt x="176" y="230"/>
                  </a:lnTo>
                  <a:lnTo>
                    <a:pt x="186" y="244"/>
                  </a:lnTo>
                  <a:lnTo>
                    <a:pt x="188" y="244"/>
                  </a:lnTo>
                  <a:lnTo>
                    <a:pt x="186" y="246"/>
                  </a:lnTo>
                  <a:lnTo>
                    <a:pt x="178" y="260"/>
                  </a:lnTo>
                  <a:lnTo>
                    <a:pt x="178" y="260"/>
                  </a:lnTo>
                  <a:lnTo>
                    <a:pt x="178" y="264"/>
                  </a:lnTo>
                  <a:lnTo>
                    <a:pt x="176" y="272"/>
                  </a:lnTo>
                  <a:lnTo>
                    <a:pt x="178" y="272"/>
                  </a:lnTo>
                  <a:lnTo>
                    <a:pt x="178" y="286"/>
                  </a:lnTo>
                  <a:lnTo>
                    <a:pt x="176" y="288"/>
                  </a:lnTo>
                  <a:lnTo>
                    <a:pt x="176" y="288"/>
                  </a:lnTo>
                  <a:lnTo>
                    <a:pt x="170" y="312"/>
                  </a:lnTo>
                  <a:lnTo>
                    <a:pt x="168" y="316"/>
                  </a:lnTo>
                  <a:lnTo>
                    <a:pt x="168" y="316"/>
                  </a:lnTo>
                  <a:lnTo>
                    <a:pt x="164" y="314"/>
                  </a:lnTo>
                  <a:lnTo>
                    <a:pt x="154" y="312"/>
                  </a:lnTo>
                  <a:lnTo>
                    <a:pt x="140" y="312"/>
                  </a:lnTo>
                  <a:lnTo>
                    <a:pt x="128" y="316"/>
                  </a:lnTo>
                  <a:lnTo>
                    <a:pt x="116" y="328"/>
                  </a:lnTo>
                  <a:lnTo>
                    <a:pt x="112" y="332"/>
                  </a:lnTo>
                  <a:lnTo>
                    <a:pt x="130" y="340"/>
                  </a:lnTo>
                  <a:lnTo>
                    <a:pt x="128" y="344"/>
                  </a:lnTo>
                  <a:lnTo>
                    <a:pt x="128" y="344"/>
                  </a:lnTo>
                  <a:lnTo>
                    <a:pt x="124" y="350"/>
                  </a:lnTo>
                  <a:lnTo>
                    <a:pt x="116" y="354"/>
                  </a:lnTo>
                  <a:lnTo>
                    <a:pt x="106" y="354"/>
                  </a:lnTo>
                  <a:lnTo>
                    <a:pt x="88" y="348"/>
                  </a:lnTo>
                  <a:lnTo>
                    <a:pt x="88" y="348"/>
                  </a:lnTo>
                  <a:lnTo>
                    <a:pt x="88" y="348"/>
                  </a:lnTo>
                  <a:lnTo>
                    <a:pt x="70" y="338"/>
                  </a:lnTo>
                  <a:lnTo>
                    <a:pt x="64" y="338"/>
                  </a:lnTo>
                  <a:lnTo>
                    <a:pt x="44" y="366"/>
                  </a:lnTo>
                  <a:lnTo>
                    <a:pt x="40" y="376"/>
                  </a:lnTo>
                  <a:lnTo>
                    <a:pt x="40" y="392"/>
                  </a:lnTo>
                  <a:lnTo>
                    <a:pt x="48" y="406"/>
                  </a:lnTo>
                  <a:lnTo>
                    <a:pt x="48" y="408"/>
                  </a:lnTo>
                  <a:lnTo>
                    <a:pt x="48" y="408"/>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48"/>
                  </a:lnTo>
                  <a:lnTo>
                    <a:pt x="196" y="550"/>
                  </a:lnTo>
                  <a:lnTo>
                    <a:pt x="208" y="556"/>
                  </a:lnTo>
                  <a:lnTo>
                    <a:pt x="208" y="556"/>
                  </a:lnTo>
                  <a:lnTo>
                    <a:pt x="208" y="556"/>
                  </a:lnTo>
                  <a:lnTo>
                    <a:pt x="208" y="558"/>
                  </a:lnTo>
                  <a:lnTo>
                    <a:pt x="220" y="566"/>
                  </a:lnTo>
                  <a:lnTo>
                    <a:pt x="220" y="566"/>
                  </a:lnTo>
                  <a:lnTo>
                    <a:pt x="226" y="574"/>
                  </a:lnTo>
                  <a:lnTo>
                    <a:pt x="234" y="578"/>
                  </a:lnTo>
                  <a:lnTo>
                    <a:pt x="248" y="576"/>
                  </a:lnTo>
                  <a:lnTo>
                    <a:pt x="248" y="560"/>
                  </a:lnTo>
                  <a:lnTo>
                    <a:pt x="240" y="548"/>
                  </a:lnTo>
                  <a:lnTo>
                    <a:pt x="240" y="548"/>
                  </a:lnTo>
                  <a:lnTo>
                    <a:pt x="240" y="548"/>
                  </a:lnTo>
                  <a:lnTo>
                    <a:pt x="236" y="526"/>
                  </a:lnTo>
                  <a:lnTo>
                    <a:pt x="246" y="516"/>
                  </a:lnTo>
                  <a:lnTo>
                    <a:pt x="248" y="514"/>
                  </a:lnTo>
                  <a:lnTo>
                    <a:pt x="248" y="514"/>
                  </a:lnTo>
                  <a:lnTo>
                    <a:pt x="258" y="512"/>
                  </a:lnTo>
                  <a:lnTo>
                    <a:pt x="268" y="512"/>
                  </a:lnTo>
                  <a:lnTo>
                    <a:pt x="272" y="508"/>
                  </a:lnTo>
                  <a:lnTo>
                    <a:pt x="264" y="500"/>
                  </a:lnTo>
                  <a:lnTo>
                    <a:pt x="242" y="484"/>
                  </a:lnTo>
                  <a:lnTo>
                    <a:pt x="236" y="476"/>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4" y="428"/>
                  </a:lnTo>
                  <a:lnTo>
                    <a:pt x="300" y="424"/>
                  </a:lnTo>
                  <a:lnTo>
                    <a:pt x="296" y="420"/>
                  </a:lnTo>
                  <a:lnTo>
                    <a:pt x="292" y="410"/>
                  </a:lnTo>
                  <a:lnTo>
                    <a:pt x="290" y="394"/>
                  </a:lnTo>
                  <a:lnTo>
                    <a:pt x="290" y="374"/>
                  </a:lnTo>
                  <a:lnTo>
                    <a:pt x="276" y="368"/>
                  </a:lnTo>
                  <a:lnTo>
                    <a:pt x="276" y="368"/>
                  </a:lnTo>
                  <a:lnTo>
                    <a:pt x="274" y="368"/>
                  </a:lnTo>
                  <a:lnTo>
                    <a:pt x="274" y="366"/>
                  </a:lnTo>
                  <a:lnTo>
                    <a:pt x="274" y="364"/>
                  </a:lnTo>
                  <a:lnTo>
                    <a:pt x="272" y="344"/>
                  </a:lnTo>
                  <a:lnTo>
                    <a:pt x="288" y="262"/>
                  </a:lnTo>
                  <a:lnTo>
                    <a:pt x="288" y="262"/>
                  </a:lnTo>
                  <a:lnTo>
                    <a:pt x="280" y="232"/>
                  </a:lnTo>
                  <a:lnTo>
                    <a:pt x="278" y="214"/>
                  </a:lnTo>
                  <a:lnTo>
                    <a:pt x="276" y="190"/>
                  </a:lnTo>
                  <a:lnTo>
                    <a:pt x="278" y="164"/>
                  </a:lnTo>
                  <a:lnTo>
                    <a:pt x="278" y="162"/>
                  </a:lnTo>
                  <a:lnTo>
                    <a:pt x="280" y="160"/>
                  </a:lnTo>
                  <a:lnTo>
                    <a:pt x="280" y="160"/>
                  </a:lnTo>
                  <a:lnTo>
                    <a:pt x="296" y="148"/>
                  </a:lnTo>
                  <a:lnTo>
                    <a:pt x="296" y="136"/>
                  </a:lnTo>
                  <a:lnTo>
                    <a:pt x="296" y="136"/>
                  </a:lnTo>
                  <a:lnTo>
                    <a:pt x="294" y="130"/>
                  </a:lnTo>
                  <a:lnTo>
                    <a:pt x="290" y="122"/>
                  </a:lnTo>
                  <a:lnTo>
                    <a:pt x="280" y="110"/>
                  </a:lnTo>
                  <a:lnTo>
                    <a:pt x="278" y="110"/>
                  </a:lnTo>
                  <a:lnTo>
                    <a:pt x="278" y="108"/>
                  </a:lnTo>
                  <a:lnTo>
                    <a:pt x="276" y="88"/>
                  </a:lnTo>
                  <a:lnTo>
                    <a:pt x="276" y="88"/>
                  </a:lnTo>
                  <a:lnTo>
                    <a:pt x="276" y="88"/>
                  </a:lnTo>
                  <a:lnTo>
                    <a:pt x="276" y="86"/>
                  </a:lnTo>
                  <a:lnTo>
                    <a:pt x="276" y="86"/>
                  </a:lnTo>
                  <a:lnTo>
                    <a:pt x="298" y="60"/>
                  </a:lnTo>
                  <a:lnTo>
                    <a:pt x="298" y="48"/>
                  </a:lnTo>
                  <a:lnTo>
                    <a:pt x="292" y="36"/>
                  </a:lnTo>
                  <a:lnTo>
                    <a:pt x="292" y="36"/>
                  </a:lnTo>
                  <a:lnTo>
                    <a:pt x="290" y="34"/>
                  </a:lnTo>
                  <a:lnTo>
                    <a:pt x="300" y="20"/>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6"/>
                  </a:lnTo>
                  <a:lnTo>
                    <a:pt x="210" y="58"/>
                  </a:lnTo>
                  <a:lnTo>
                    <a:pt x="208" y="58"/>
                  </a:lnTo>
                  <a:lnTo>
                    <a:pt x="196" y="70"/>
                  </a:lnTo>
                  <a:lnTo>
                    <a:pt x="192" y="88"/>
                  </a:lnTo>
                  <a:lnTo>
                    <a:pt x="192" y="90"/>
                  </a:lnTo>
                  <a:lnTo>
                    <a:pt x="186" y="118"/>
                  </a:lnTo>
                  <a:lnTo>
                    <a:pt x="186" y="118"/>
                  </a:lnTo>
                  <a:lnTo>
                    <a:pt x="184" y="130"/>
                  </a:lnTo>
                  <a:lnTo>
                    <a:pt x="184" y="132"/>
                  </a:lnTo>
                  <a:lnTo>
                    <a:pt x="184" y="132"/>
                  </a:lnTo>
                  <a:lnTo>
                    <a:pt x="182" y="132"/>
                  </a:lnTo>
                  <a:lnTo>
                    <a:pt x="174" y="144"/>
                  </a:lnTo>
                  <a:lnTo>
                    <a:pt x="172" y="144"/>
                  </a:lnTo>
                  <a:lnTo>
                    <a:pt x="172" y="144"/>
                  </a:lnTo>
                  <a:lnTo>
                    <a:pt x="172" y="146"/>
                  </a:lnTo>
                  <a:lnTo>
                    <a:pt x="172" y="146"/>
                  </a:lnTo>
                  <a:lnTo>
                    <a:pt x="152" y="148"/>
                  </a:lnTo>
                  <a:lnTo>
                    <a:pt x="152" y="148"/>
                  </a:lnTo>
                  <a:lnTo>
                    <a:pt x="152" y="148"/>
                  </a:lnTo>
                  <a:lnTo>
                    <a:pt x="152" y="148"/>
                  </a:lnTo>
                  <a:lnTo>
                    <a:pt x="152" y="148"/>
                  </a:lnTo>
                  <a:lnTo>
                    <a:pt x="122" y="138"/>
                  </a:lnTo>
                  <a:lnTo>
                    <a:pt x="122" y="138"/>
                  </a:lnTo>
                  <a:lnTo>
                    <a:pt x="108" y="13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 name="Freeform 17"/>
            <p:cNvSpPr/>
            <p:nvPr/>
          </p:nvSpPr>
          <p:spPr bwMode="auto">
            <a:xfrm>
              <a:off x="4073525" y="3006044"/>
              <a:ext cx="342900" cy="752475"/>
            </a:xfrm>
            <a:custGeom>
              <a:avLst/>
              <a:gdLst>
                <a:gd name="T0" fmla="*/ 200 w 216"/>
                <a:gd name="T1" fmla="*/ 8 h 474"/>
                <a:gd name="T2" fmla="*/ 188 w 216"/>
                <a:gd name="T3" fmla="*/ 12 h 474"/>
                <a:gd name="T4" fmla="*/ 176 w 216"/>
                <a:gd name="T5" fmla="*/ 24 h 474"/>
                <a:gd name="T6" fmla="*/ 174 w 216"/>
                <a:gd name="T7" fmla="*/ 24 h 474"/>
                <a:gd name="T8" fmla="*/ 136 w 216"/>
                <a:gd name="T9" fmla="*/ 28 h 474"/>
                <a:gd name="T10" fmla="*/ 122 w 216"/>
                <a:gd name="T11" fmla="*/ 40 h 474"/>
                <a:gd name="T12" fmla="*/ 112 w 216"/>
                <a:gd name="T13" fmla="*/ 48 h 474"/>
                <a:gd name="T14" fmla="*/ 92 w 216"/>
                <a:gd name="T15" fmla="*/ 48 h 474"/>
                <a:gd name="T16" fmla="*/ 84 w 216"/>
                <a:gd name="T17" fmla="*/ 76 h 474"/>
                <a:gd name="T18" fmla="*/ 82 w 216"/>
                <a:gd name="T19" fmla="*/ 76 h 474"/>
                <a:gd name="T20" fmla="*/ 66 w 216"/>
                <a:gd name="T21" fmla="*/ 92 h 474"/>
                <a:gd name="T22" fmla="*/ 42 w 216"/>
                <a:gd name="T23" fmla="*/ 120 h 474"/>
                <a:gd name="T24" fmla="*/ 28 w 216"/>
                <a:gd name="T25" fmla="*/ 136 h 474"/>
                <a:gd name="T26" fmla="*/ 26 w 216"/>
                <a:gd name="T27" fmla="*/ 154 h 474"/>
                <a:gd name="T28" fmla="*/ 26 w 216"/>
                <a:gd name="T29" fmla="*/ 170 h 474"/>
                <a:gd name="T30" fmla="*/ 16 w 216"/>
                <a:gd name="T31" fmla="*/ 184 h 474"/>
                <a:gd name="T32" fmla="*/ 16 w 216"/>
                <a:gd name="T33" fmla="*/ 224 h 474"/>
                <a:gd name="T34" fmla="*/ 16 w 216"/>
                <a:gd name="T35" fmla="*/ 224 h 474"/>
                <a:gd name="T36" fmla="*/ 24 w 216"/>
                <a:gd name="T37" fmla="*/ 262 h 474"/>
                <a:gd name="T38" fmla="*/ 6 w 216"/>
                <a:gd name="T39" fmla="*/ 276 h 474"/>
                <a:gd name="T40" fmla="*/ 6 w 216"/>
                <a:gd name="T41" fmla="*/ 324 h 474"/>
                <a:gd name="T42" fmla="*/ 18 w 216"/>
                <a:gd name="T43" fmla="*/ 370 h 474"/>
                <a:gd name="T44" fmla="*/ 2 w 216"/>
                <a:gd name="T45" fmla="*/ 468 h 474"/>
                <a:gd name="T46" fmla="*/ 32 w 216"/>
                <a:gd name="T47" fmla="*/ 456 h 474"/>
                <a:gd name="T48" fmla="*/ 112 w 216"/>
                <a:gd name="T49" fmla="*/ 416 h 474"/>
                <a:gd name="T50" fmla="*/ 116 w 216"/>
                <a:gd name="T51" fmla="*/ 416 h 474"/>
                <a:gd name="T52" fmla="*/ 162 w 216"/>
                <a:gd name="T53" fmla="*/ 416 h 474"/>
                <a:gd name="T54" fmla="*/ 182 w 216"/>
                <a:gd name="T55" fmla="*/ 392 h 474"/>
                <a:gd name="T56" fmla="*/ 190 w 216"/>
                <a:gd name="T57" fmla="*/ 372 h 474"/>
                <a:gd name="T58" fmla="*/ 190 w 216"/>
                <a:gd name="T59" fmla="*/ 368 h 474"/>
                <a:gd name="T60" fmla="*/ 194 w 216"/>
                <a:gd name="T61" fmla="*/ 364 h 474"/>
                <a:gd name="T62" fmla="*/ 190 w 216"/>
                <a:gd name="T63" fmla="*/ 356 h 474"/>
                <a:gd name="T64" fmla="*/ 198 w 216"/>
                <a:gd name="T65" fmla="*/ 336 h 474"/>
                <a:gd name="T66" fmla="*/ 184 w 216"/>
                <a:gd name="T67" fmla="*/ 310 h 474"/>
                <a:gd name="T68" fmla="*/ 180 w 216"/>
                <a:gd name="T69" fmla="*/ 302 h 474"/>
                <a:gd name="T70" fmla="*/ 182 w 216"/>
                <a:gd name="T71" fmla="*/ 294 h 474"/>
                <a:gd name="T72" fmla="*/ 192 w 216"/>
                <a:gd name="T73" fmla="*/ 268 h 474"/>
                <a:gd name="T74" fmla="*/ 202 w 216"/>
                <a:gd name="T75" fmla="*/ 248 h 474"/>
                <a:gd name="T76" fmla="*/ 208 w 216"/>
                <a:gd name="T77" fmla="*/ 200 h 474"/>
                <a:gd name="T78" fmla="*/ 182 w 216"/>
                <a:gd name="T79" fmla="*/ 184 h 474"/>
                <a:gd name="T80" fmla="*/ 176 w 216"/>
                <a:gd name="T81" fmla="*/ 170 h 474"/>
                <a:gd name="T82" fmla="*/ 180 w 216"/>
                <a:gd name="T83" fmla="*/ 146 h 474"/>
                <a:gd name="T84" fmla="*/ 184 w 216"/>
                <a:gd name="T85" fmla="*/ 130 h 474"/>
                <a:gd name="T86" fmla="*/ 188 w 216"/>
                <a:gd name="T87" fmla="*/ 116 h 474"/>
                <a:gd name="T88" fmla="*/ 208 w 216"/>
                <a:gd name="T89" fmla="*/ 112 h 474"/>
                <a:gd name="T90" fmla="*/ 214 w 216"/>
                <a:gd name="T91" fmla="*/ 66 h 474"/>
                <a:gd name="T92" fmla="*/ 200 w 216"/>
                <a:gd name="T93" fmla="*/ 64 h 474"/>
                <a:gd name="T94" fmla="*/ 182 w 216"/>
                <a:gd name="T95" fmla="*/ 52 h 474"/>
                <a:gd name="T96" fmla="*/ 180 w 216"/>
                <a:gd name="T97" fmla="*/ 3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474">
                  <a:moveTo>
                    <a:pt x="202" y="24"/>
                  </a:moveTo>
                  <a:lnTo>
                    <a:pt x="204" y="20"/>
                  </a:lnTo>
                  <a:lnTo>
                    <a:pt x="200" y="8"/>
                  </a:lnTo>
                  <a:lnTo>
                    <a:pt x="194" y="0"/>
                  </a:lnTo>
                  <a:lnTo>
                    <a:pt x="188" y="12"/>
                  </a:lnTo>
                  <a:lnTo>
                    <a:pt x="188" y="12"/>
                  </a:lnTo>
                  <a:lnTo>
                    <a:pt x="188" y="12"/>
                  </a:lnTo>
                  <a:lnTo>
                    <a:pt x="188" y="12"/>
                  </a:lnTo>
                  <a:lnTo>
                    <a:pt x="176" y="24"/>
                  </a:lnTo>
                  <a:lnTo>
                    <a:pt x="176" y="24"/>
                  </a:lnTo>
                  <a:lnTo>
                    <a:pt x="176" y="24"/>
                  </a:lnTo>
                  <a:lnTo>
                    <a:pt x="174" y="24"/>
                  </a:lnTo>
                  <a:lnTo>
                    <a:pt x="156" y="30"/>
                  </a:lnTo>
                  <a:lnTo>
                    <a:pt x="154" y="30"/>
                  </a:lnTo>
                  <a:lnTo>
                    <a:pt x="136" y="28"/>
                  </a:lnTo>
                  <a:lnTo>
                    <a:pt x="124" y="30"/>
                  </a:lnTo>
                  <a:lnTo>
                    <a:pt x="122" y="40"/>
                  </a:lnTo>
                  <a:lnTo>
                    <a:pt x="122" y="40"/>
                  </a:lnTo>
                  <a:lnTo>
                    <a:pt x="122" y="40"/>
                  </a:lnTo>
                  <a:lnTo>
                    <a:pt x="112" y="46"/>
                  </a:lnTo>
                  <a:lnTo>
                    <a:pt x="112" y="48"/>
                  </a:lnTo>
                  <a:lnTo>
                    <a:pt x="110" y="48"/>
                  </a:lnTo>
                  <a:lnTo>
                    <a:pt x="94" y="46"/>
                  </a:lnTo>
                  <a:lnTo>
                    <a:pt x="92" y="48"/>
                  </a:lnTo>
                  <a:lnTo>
                    <a:pt x="92" y="64"/>
                  </a:lnTo>
                  <a:lnTo>
                    <a:pt x="92" y="64"/>
                  </a:lnTo>
                  <a:lnTo>
                    <a:pt x="84" y="76"/>
                  </a:lnTo>
                  <a:lnTo>
                    <a:pt x="84" y="76"/>
                  </a:lnTo>
                  <a:lnTo>
                    <a:pt x="84" y="76"/>
                  </a:lnTo>
                  <a:lnTo>
                    <a:pt x="82" y="76"/>
                  </a:lnTo>
                  <a:lnTo>
                    <a:pt x="68" y="92"/>
                  </a:lnTo>
                  <a:lnTo>
                    <a:pt x="66" y="92"/>
                  </a:lnTo>
                  <a:lnTo>
                    <a:pt x="66" y="92"/>
                  </a:lnTo>
                  <a:lnTo>
                    <a:pt x="50" y="96"/>
                  </a:lnTo>
                  <a:lnTo>
                    <a:pt x="40" y="106"/>
                  </a:lnTo>
                  <a:lnTo>
                    <a:pt x="42" y="120"/>
                  </a:lnTo>
                  <a:lnTo>
                    <a:pt x="42" y="124"/>
                  </a:lnTo>
                  <a:lnTo>
                    <a:pt x="40" y="124"/>
                  </a:lnTo>
                  <a:lnTo>
                    <a:pt x="28" y="136"/>
                  </a:lnTo>
                  <a:lnTo>
                    <a:pt x="20" y="144"/>
                  </a:lnTo>
                  <a:lnTo>
                    <a:pt x="26" y="154"/>
                  </a:lnTo>
                  <a:lnTo>
                    <a:pt x="26" y="154"/>
                  </a:lnTo>
                  <a:lnTo>
                    <a:pt x="26" y="156"/>
                  </a:lnTo>
                  <a:lnTo>
                    <a:pt x="26" y="170"/>
                  </a:lnTo>
                  <a:lnTo>
                    <a:pt x="26" y="170"/>
                  </a:lnTo>
                  <a:lnTo>
                    <a:pt x="26" y="172"/>
                  </a:lnTo>
                  <a:lnTo>
                    <a:pt x="16" y="184"/>
                  </a:lnTo>
                  <a:lnTo>
                    <a:pt x="16" y="184"/>
                  </a:lnTo>
                  <a:lnTo>
                    <a:pt x="4" y="198"/>
                  </a:lnTo>
                  <a:lnTo>
                    <a:pt x="6" y="214"/>
                  </a:lnTo>
                  <a:lnTo>
                    <a:pt x="16" y="224"/>
                  </a:lnTo>
                  <a:lnTo>
                    <a:pt x="16" y="224"/>
                  </a:lnTo>
                  <a:lnTo>
                    <a:pt x="16" y="224"/>
                  </a:lnTo>
                  <a:lnTo>
                    <a:pt x="16" y="224"/>
                  </a:lnTo>
                  <a:lnTo>
                    <a:pt x="22" y="236"/>
                  </a:lnTo>
                  <a:lnTo>
                    <a:pt x="24" y="244"/>
                  </a:lnTo>
                  <a:lnTo>
                    <a:pt x="24" y="262"/>
                  </a:lnTo>
                  <a:lnTo>
                    <a:pt x="24" y="262"/>
                  </a:lnTo>
                  <a:lnTo>
                    <a:pt x="22" y="264"/>
                  </a:lnTo>
                  <a:lnTo>
                    <a:pt x="6" y="276"/>
                  </a:lnTo>
                  <a:lnTo>
                    <a:pt x="4" y="300"/>
                  </a:lnTo>
                  <a:lnTo>
                    <a:pt x="6" y="324"/>
                  </a:lnTo>
                  <a:lnTo>
                    <a:pt x="6" y="324"/>
                  </a:lnTo>
                  <a:lnTo>
                    <a:pt x="10" y="340"/>
                  </a:lnTo>
                  <a:lnTo>
                    <a:pt x="18" y="368"/>
                  </a:lnTo>
                  <a:lnTo>
                    <a:pt x="18" y="370"/>
                  </a:lnTo>
                  <a:lnTo>
                    <a:pt x="18" y="372"/>
                  </a:lnTo>
                  <a:lnTo>
                    <a:pt x="0" y="452"/>
                  </a:lnTo>
                  <a:lnTo>
                    <a:pt x="2" y="468"/>
                  </a:lnTo>
                  <a:lnTo>
                    <a:pt x="14" y="474"/>
                  </a:lnTo>
                  <a:lnTo>
                    <a:pt x="32" y="456"/>
                  </a:lnTo>
                  <a:lnTo>
                    <a:pt x="32" y="456"/>
                  </a:lnTo>
                  <a:lnTo>
                    <a:pt x="34" y="456"/>
                  </a:lnTo>
                  <a:lnTo>
                    <a:pt x="96" y="432"/>
                  </a:lnTo>
                  <a:lnTo>
                    <a:pt x="112" y="416"/>
                  </a:lnTo>
                  <a:lnTo>
                    <a:pt x="112" y="416"/>
                  </a:lnTo>
                  <a:lnTo>
                    <a:pt x="114" y="416"/>
                  </a:lnTo>
                  <a:lnTo>
                    <a:pt x="116" y="416"/>
                  </a:lnTo>
                  <a:lnTo>
                    <a:pt x="150" y="420"/>
                  </a:lnTo>
                  <a:lnTo>
                    <a:pt x="150" y="420"/>
                  </a:lnTo>
                  <a:lnTo>
                    <a:pt x="162" y="416"/>
                  </a:lnTo>
                  <a:lnTo>
                    <a:pt x="180" y="408"/>
                  </a:lnTo>
                  <a:lnTo>
                    <a:pt x="180" y="392"/>
                  </a:lnTo>
                  <a:lnTo>
                    <a:pt x="182" y="392"/>
                  </a:lnTo>
                  <a:lnTo>
                    <a:pt x="182" y="392"/>
                  </a:lnTo>
                  <a:lnTo>
                    <a:pt x="192" y="382"/>
                  </a:lnTo>
                  <a:lnTo>
                    <a:pt x="190" y="372"/>
                  </a:lnTo>
                  <a:lnTo>
                    <a:pt x="190" y="372"/>
                  </a:lnTo>
                  <a:lnTo>
                    <a:pt x="190" y="370"/>
                  </a:lnTo>
                  <a:lnTo>
                    <a:pt x="190" y="368"/>
                  </a:lnTo>
                  <a:lnTo>
                    <a:pt x="190" y="368"/>
                  </a:lnTo>
                  <a:lnTo>
                    <a:pt x="190" y="368"/>
                  </a:lnTo>
                  <a:lnTo>
                    <a:pt x="194" y="364"/>
                  </a:lnTo>
                  <a:lnTo>
                    <a:pt x="192" y="360"/>
                  </a:lnTo>
                  <a:lnTo>
                    <a:pt x="192" y="360"/>
                  </a:lnTo>
                  <a:lnTo>
                    <a:pt x="190" y="356"/>
                  </a:lnTo>
                  <a:lnTo>
                    <a:pt x="190" y="352"/>
                  </a:lnTo>
                  <a:lnTo>
                    <a:pt x="194" y="340"/>
                  </a:lnTo>
                  <a:lnTo>
                    <a:pt x="198" y="336"/>
                  </a:lnTo>
                  <a:lnTo>
                    <a:pt x="198" y="336"/>
                  </a:lnTo>
                  <a:lnTo>
                    <a:pt x="196" y="324"/>
                  </a:lnTo>
                  <a:lnTo>
                    <a:pt x="184" y="310"/>
                  </a:lnTo>
                  <a:lnTo>
                    <a:pt x="184" y="310"/>
                  </a:lnTo>
                  <a:lnTo>
                    <a:pt x="182" y="306"/>
                  </a:lnTo>
                  <a:lnTo>
                    <a:pt x="180" y="302"/>
                  </a:lnTo>
                  <a:lnTo>
                    <a:pt x="180" y="298"/>
                  </a:lnTo>
                  <a:lnTo>
                    <a:pt x="182" y="294"/>
                  </a:lnTo>
                  <a:lnTo>
                    <a:pt x="182" y="294"/>
                  </a:lnTo>
                  <a:lnTo>
                    <a:pt x="184" y="288"/>
                  </a:lnTo>
                  <a:lnTo>
                    <a:pt x="190" y="280"/>
                  </a:lnTo>
                  <a:lnTo>
                    <a:pt x="192" y="268"/>
                  </a:lnTo>
                  <a:lnTo>
                    <a:pt x="192" y="268"/>
                  </a:lnTo>
                  <a:lnTo>
                    <a:pt x="192" y="268"/>
                  </a:lnTo>
                  <a:lnTo>
                    <a:pt x="202" y="248"/>
                  </a:lnTo>
                  <a:lnTo>
                    <a:pt x="204" y="240"/>
                  </a:lnTo>
                  <a:lnTo>
                    <a:pt x="216" y="216"/>
                  </a:lnTo>
                  <a:lnTo>
                    <a:pt x="208" y="200"/>
                  </a:lnTo>
                  <a:lnTo>
                    <a:pt x="184" y="184"/>
                  </a:lnTo>
                  <a:lnTo>
                    <a:pt x="182" y="184"/>
                  </a:lnTo>
                  <a:lnTo>
                    <a:pt x="182" y="184"/>
                  </a:lnTo>
                  <a:lnTo>
                    <a:pt x="182" y="184"/>
                  </a:lnTo>
                  <a:lnTo>
                    <a:pt x="176" y="170"/>
                  </a:lnTo>
                  <a:lnTo>
                    <a:pt x="176" y="170"/>
                  </a:lnTo>
                  <a:lnTo>
                    <a:pt x="176" y="168"/>
                  </a:lnTo>
                  <a:lnTo>
                    <a:pt x="180" y="146"/>
                  </a:lnTo>
                  <a:lnTo>
                    <a:pt x="180" y="146"/>
                  </a:lnTo>
                  <a:lnTo>
                    <a:pt x="180" y="146"/>
                  </a:lnTo>
                  <a:lnTo>
                    <a:pt x="184" y="130"/>
                  </a:lnTo>
                  <a:lnTo>
                    <a:pt x="184" y="130"/>
                  </a:lnTo>
                  <a:lnTo>
                    <a:pt x="184" y="122"/>
                  </a:lnTo>
                  <a:lnTo>
                    <a:pt x="188" y="116"/>
                  </a:lnTo>
                  <a:lnTo>
                    <a:pt x="188" y="116"/>
                  </a:lnTo>
                  <a:lnTo>
                    <a:pt x="190" y="114"/>
                  </a:lnTo>
                  <a:lnTo>
                    <a:pt x="194" y="114"/>
                  </a:lnTo>
                  <a:lnTo>
                    <a:pt x="208" y="112"/>
                  </a:lnTo>
                  <a:lnTo>
                    <a:pt x="212" y="102"/>
                  </a:lnTo>
                  <a:lnTo>
                    <a:pt x="216" y="76"/>
                  </a:lnTo>
                  <a:lnTo>
                    <a:pt x="214" y="66"/>
                  </a:lnTo>
                  <a:lnTo>
                    <a:pt x="200" y="64"/>
                  </a:lnTo>
                  <a:lnTo>
                    <a:pt x="200" y="64"/>
                  </a:lnTo>
                  <a:lnTo>
                    <a:pt x="200" y="64"/>
                  </a:lnTo>
                  <a:lnTo>
                    <a:pt x="184" y="56"/>
                  </a:lnTo>
                  <a:lnTo>
                    <a:pt x="182" y="54"/>
                  </a:lnTo>
                  <a:lnTo>
                    <a:pt x="182" y="52"/>
                  </a:lnTo>
                  <a:lnTo>
                    <a:pt x="182" y="52"/>
                  </a:lnTo>
                  <a:lnTo>
                    <a:pt x="180" y="32"/>
                  </a:lnTo>
                  <a:lnTo>
                    <a:pt x="180" y="32"/>
                  </a:lnTo>
                  <a:lnTo>
                    <a:pt x="180" y="28"/>
                  </a:lnTo>
                  <a:lnTo>
                    <a:pt x="202" y="2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 name="Freeform 18"/>
            <p:cNvSpPr/>
            <p:nvPr/>
          </p:nvSpPr>
          <p:spPr bwMode="auto">
            <a:xfrm>
              <a:off x="3984625" y="4288744"/>
              <a:ext cx="546100" cy="635000"/>
            </a:xfrm>
            <a:custGeom>
              <a:avLst/>
              <a:gdLst>
                <a:gd name="T0" fmla="*/ 300 w 344"/>
                <a:gd name="T1" fmla="*/ 66 h 400"/>
                <a:gd name="T2" fmla="*/ 294 w 344"/>
                <a:gd name="T3" fmla="*/ 32 h 400"/>
                <a:gd name="T4" fmla="*/ 282 w 344"/>
                <a:gd name="T5" fmla="*/ 24 h 400"/>
                <a:gd name="T6" fmla="*/ 252 w 344"/>
                <a:gd name="T7" fmla="*/ 44 h 400"/>
                <a:gd name="T8" fmla="*/ 250 w 344"/>
                <a:gd name="T9" fmla="*/ 14 h 400"/>
                <a:gd name="T10" fmla="*/ 244 w 344"/>
                <a:gd name="T11" fmla="*/ 20 h 400"/>
                <a:gd name="T12" fmla="*/ 216 w 344"/>
                <a:gd name="T13" fmla="*/ 44 h 400"/>
                <a:gd name="T14" fmla="*/ 198 w 344"/>
                <a:gd name="T15" fmla="*/ 32 h 400"/>
                <a:gd name="T16" fmla="*/ 176 w 344"/>
                <a:gd name="T17" fmla="*/ 20 h 400"/>
                <a:gd name="T18" fmla="*/ 132 w 344"/>
                <a:gd name="T19" fmla="*/ 6 h 400"/>
                <a:gd name="T20" fmla="*/ 94 w 344"/>
                <a:gd name="T21" fmla="*/ 0 h 400"/>
                <a:gd name="T22" fmla="*/ 70 w 344"/>
                <a:gd name="T23" fmla="*/ 32 h 400"/>
                <a:gd name="T24" fmla="*/ 44 w 344"/>
                <a:gd name="T25" fmla="*/ 32 h 400"/>
                <a:gd name="T26" fmla="*/ 26 w 344"/>
                <a:gd name="T27" fmla="*/ 144 h 400"/>
                <a:gd name="T28" fmla="*/ 24 w 344"/>
                <a:gd name="T29" fmla="*/ 150 h 400"/>
                <a:gd name="T30" fmla="*/ 26 w 344"/>
                <a:gd name="T31" fmla="*/ 198 h 400"/>
                <a:gd name="T32" fmla="*/ 4 w 344"/>
                <a:gd name="T33" fmla="*/ 214 h 400"/>
                <a:gd name="T34" fmla="*/ 14 w 344"/>
                <a:gd name="T35" fmla="*/ 222 h 400"/>
                <a:gd name="T36" fmla="*/ 26 w 344"/>
                <a:gd name="T37" fmla="*/ 226 h 400"/>
                <a:gd name="T38" fmla="*/ 32 w 344"/>
                <a:gd name="T39" fmla="*/ 254 h 400"/>
                <a:gd name="T40" fmla="*/ 28 w 344"/>
                <a:gd name="T41" fmla="*/ 264 h 400"/>
                <a:gd name="T42" fmla="*/ 32 w 344"/>
                <a:gd name="T43" fmla="*/ 296 h 400"/>
                <a:gd name="T44" fmla="*/ 76 w 344"/>
                <a:gd name="T45" fmla="*/ 302 h 400"/>
                <a:gd name="T46" fmla="*/ 88 w 344"/>
                <a:gd name="T47" fmla="*/ 306 h 400"/>
                <a:gd name="T48" fmla="*/ 98 w 344"/>
                <a:gd name="T49" fmla="*/ 286 h 400"/>
                <a:gd name="T50" fmla="*/ 124 w 344"/>
                <a:gd name="T51" fmla="*/ 280 h 400"/>
                <a:gd name="T52" fmla="*/ 134 w 344"/>
                <a:gd name="T53" fmla="*/ 274 h 400"/>
                <a:gd name="T54" fmla="*/ 146 w 344"/>
                <a:gd name="T55" fmla="*/ 272 h 400"/>
                <a:gd name="T56" fmla="*/ 156 w 344"/>
                <a:gd name="T57" fmla="*/ 288 h 400"/>
                <a:gd name="T58" fmla="*/ 162 w 344"/>
                <a:gd name="T59" fmla="*/ 310 h 400"/>
                <a:gd name="T60" fmla="*/ 158 w 344"/>
                <a:gd name="T61" fmla="*/ 340 h 400"/>
                <a:gd name="T62" fmla="*/ 146 w 344"/>
                <a:gd name="T63" fmla="*/ 372 h 400"/>
                <a:gd name="T64" fmla="*/ 168 w 344"/>
                <a:gd name="T65" fmla="*/ 376 h 400"/>
                <a:gd name="T66" fmla="*/ 172 w 344"/>
                <a:gd name="T67" fmla="*/ 398 h 400"/>
                <a:gd name="T68" fmla="*/ 194 w 344"/>
                <a:gd name="T69" fmla="*/ 392 h 400"/>
                <a:gd name="T70" fmla="*/ 216 w 344"/>
                <a:gd name="T71" fmla="*/ 366 h 400"/>
                <a:gd name="T72" fmla="*/ 220 w 344"/>
                <a:gd name="T73" fmla="*/ 354 h 400"/>
                <a:gd name="T74" fmla="*/ 256 w 344"/>
                <a:gd name="T75" fmla="*/ 372 h 400"/>
                <a:gd name="T76" fmla="*/ 270 w 344"/>
                <a:gd name="T77" fmla="*/ 376 h 400"/>
                <a:gd name="T78" fmla="*/ 256 w 344"/>
                <a:gd name="T79" fmla="*/ 344 h 400"/>
                <a:gd name="T80" fmla="*/ 256 w 344"/>
                <a:gd name="T81" fmla="*/ 340 h 400"/>
                <a:gd name="T82" fmla="*/ 292 w 344"/>
                <a:gd name="T83" fmla="*/ 326 h 400"/>
                <a:gd name="T84" fmla="*/ 334 w 344"/>
                <a:gd name="T85" fmla="*/ 330 h 400"/>
                <a:gd name="T86" fmla="*/ 334 w 344"/>
                <a:gd name="T87" fmla="*/ 326 h 400"/>
                <a:gd name="T88" fmla="*/ 344 w 344"/>
                <a:gd name="T89" fmla="*/ 298 h 400"/>
                <a:gd name="T90" fmla="*/ 334 w 344"/>
                <a:gd name="T91" fmla="*/ 284 h 400"/>
                <a:gd name="T92" fmla="*/ 332 w 344"/>
                <a:gd name="T93" fmla="*/ 276 h 400"/>
                <a:gd name="T94" fmla="*/ 326 w 344"/>
                <a:gd name="T95" fmla="*/ 252 h 400"/>
                <a:gd name="T96" fmla="*/ 320 w 344"/>
                <a:gd name="T97" fmla="*/ 232 h 400"/>
                <a:gd name="T98" fmla="*/ 308 w 344"/>
                <a:gd name="T99" fmla="*/ 196 h 400"/>
                <a:gd name="T100" fmla="*/ 300 w 344"/>
                <a:gd name="T101" fmla="*/ 168 h 400"/>
                <a:gd name="T102" fmla="*/ 334 w 344"/>
                <a:gd name="T103" fmla="*/ 124 h 400"/>
                <a:gd name="T104" fmla="*/ 308 w 344"/>
                <a:gd name="T105" fmla="*/ 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4" h="400">
                  <a:moveTo>
                    <a:pt x="300" y="68"/>
                  </a:moveTo>
                  <a:lnTo>
                    <a:pt x="300" y="68"/>
                  </a:lnTo>
                  <a:lnTo>
                    <a:pt x="300" y="68"/>
                  </a:lnTo>
                  <a:lnTo>
                    <a:pt x="300" y="66"/>
                  </a:lnTo>
                  <a:lnTo>
                    <a:pt x="292" y="54"/>
                  </a:lnTo>
                  <a:lnTo>
                    <a:pt x="292" y="52"/>
                  </a:lnTo>
                  <a:lnTo>
                    <a:pt x="292" y="52"/>
                  </a:lnTo>
                  <a:lnTo>
                    <a:pt x="294" y="32"/>
                  </a:lnTo>
                  <a:lnTo>
                    <a:pt x="294" y="32"/>
                  </a:lnTo>
                  <a:lnTo>
                    <a:pt x="292" y="28"/>
                  </a:lnTo>
                  <a:lnTo>
                    <a:pt x="286" y="24"/>
                  </a:lnTo>
                  <a:lnTo>
                    <a:pt x="282" y="24"/>
                  </a:lnTo>
                  <a:lnTo>
                    <a:pt x="274" y="34"/>
                  </a:lnTo>
                  <a:lnTo>
                    <a:pt x="272" y="34"/>
                  </a:lnTo>
                  <a:lnTo>
                    <a:pt x="272" y="34"/>
                  </a:lnTo>
                  <a:lnTo>
                    <a:pt x="252" y="44"/>
                  </a:lnTo>
                  <a:lnTo>
                    <a:pt x="250" y="30"/>
                  </a:lnTo>
                  <a:lnTo>
                    <a:pt x="250" y="28"/>
                  </a:lnTo>
                  <a:lnTo>
                    <a:pt x="252" y="22"/>
                  </a:lnTo>
                  <a:lnTo>
                    <a:pt x="250" y="14"/>
                  </a:lnTo>
                  <a:lnTo>
                    <a:pt x="248" y="12"/>
                  </a:lnTo>
                  <a:lnTo>
                    <a:pt x="244" y="20"/>
                  </a:lnTo>
                  <a:lnTo>
                    <a:pt x="244" y="20"/>
                  </a:lnTo>
                  <a:lnTo>
                    <a:pt x="244" y="20"/>
                  </a:lnTo>
                  <a:lnTo>
                    <a:pt x="218" y="42"/>
                  </a:lnTo>
                  <a:lnTo>
                    <a:pt x="218" y="44"/>
                  </a:lnTo>
                  <a:lnTo>
                    <a:pt x="216" y="44"/>
                  </a:lnTo>
                  <a:lnTo>
                    <a:pt x="216" y="44"/>
                  </a:lnTo>
                  <a:lnTo>
                    <a:pt x="214" y="44"/>
                  </a:lnTo>
                  <a:lnTo>
                    <a:pt x="206" y="40"/>
                  </a:lnTo>
                  <a:lnTo>
                    <a:pt x="206" y="40"/>
                  </a:lnTo>
                  <a:lnTo>
                    <a:pt x="198" y="32"/>
                  </a:lnTo>
                  <a:lnTo>
                    <a:pt x="184" y="28"/>
                  </a:lnTo>
                  <a:lnTo>
                    <a:pt x="184" y="28"/>
                  </a:lnTo>
                  <a:lnTo>
                    <a:pt x="184" y="26"/>
                  </a:lnTo>
                  <a:lnTo>
                    <a:pt x="176" y="20"/>
                  </a:lnTo>
                  <a:lnTo>
                    <a:pt x="150" y="16"/>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8" y="32"/>
                  </a:lnTo>
                  <a:lnTo>
                    <a:pt x="60" y="24"/>
                  </a:lnTo>
                  <a:lnTo>
                    <a:pt x="44" y="32"/>
                  </a:lnTo>
                  <a:lnTo>
                    <a:pt x="28" y="52"/>
                  </a:lnTo>
                  <a:lnTo>
                    <a:pt x="16" y="86"/>
                  </a:lnTo>
                  <a:lnTo>
                    <a:pt x="20" y="124"/>
                  </a:lnTo>
                  <a:lnTo>
                    <a:pt x="26" y="144"/>
                  </a:lnTo>
                  <a:lnTo>
                    <a:pt x="26" y="144"/>
                  </a:lnTo>
                  <a:lnTo>
                    <a:pt x="26" y="148"/>
                  </a:lnTo>
                  <a:lnTo>
                    <a:pt x="24" y="150"/>
                  </a:lnTo>
                  <a:lnTo>
                    <a:pt x="24" y="150"/>
                  </a:lnTo>
                  <a:lnTo>
                    <a:pt x="20" y="152"/>
                  </a:lnTo>
                  <a:lnTo>
                    <a:pt x="20" y="156"/>
                  </a:lnTo>
                  <a:lnTo>
                    <a:pt x="18" y="166"/>
                  </a:lnTo>
                  <a:lnTo>
                    <a:pt x="26" y="198"/>
                  </a:lnTo>
                  <a:lnTo>
                    <a:pt x="24" y="200"/>
                  </a:lnTo>
                  <a:lnTo>
                    <a:pt x="24" y="200"/>
                  </a:lnTo>
                  <a:lnTo>
                    <a:pt x="8" y="210"/>
                  </a:lnTo>
                  <a:lnTo>
                    <a:pt x="4" y="214"/>
                  </a:lnTo>
                  <a:lnTo>
                    <a:pt x="2" y="218"/>
                  </a:lnTo>
                  <a:lnTo>
                    <a:pt x="0" y="228"/>
                  </a:lnTo>
                  <a:lnTo>
                    <a:pt x="14" y="224"/>
                  </a:lnTo>
                  <a:lnTo>
                    <a:pt x="14" y="222"/>
                  </a:lnTo>
                  <a:lnTo>
                    <a:pt x="16" y="222"/>
                  </a:lnTo>
                  <a:lnTo>
                    <a:pt x="16" y="222"/>
                  </a:lnTo>
                  <a:lnTo>
                    <a:pt x="22" y="224"/>
                  </a:lnTo>
                  <a:lnTo>
                    <a:pt x="26" y="226"/>
                  </a:lnTo>
                  <a:lnTo>
                    <a:pt x="30" y="228"/>
                  </a:lnTo>
                  <a:lnTo>
                    <a:pt x="32" y="234"/>
                  </a:lnTo>
                  <a:lnTo>
                    <a:pt x="34" y="252"/>
                  </a:lnTo>
                  <a:lnTo>
                    <a:pt x="32" y="254"/>
                  </a:lnTo>
                  <a:lnTo>
                    <a:pt x="32" y="256"/>
                  </a:lnTo>
                  <a:lnTo>
                    <a:pt x="32" y="256"/>
                  </a:lnTo>
                  <a:lnTo>
                    <a:pt x="28" y="260"/>
                  </a:lnTo>
                  <a:lnTo>
                    <a:pt x="28" y="264"/>
                  </a:lnTo>
                  <a:lnTo>
                    <a:pt x="24" y="282"/>
                  </a:lnTo>
                  <a:lnTo>
                    <a:pt x="24" y="282"/>
                  </a:lnTo>
                  <a:lnTo>
                    <a:pt x="28" y="290"/>
                  </a:lnTo>
                  <a:lnTo>
                    <a:pt x="32" y="296"/>
                  </a:lnTo>
                  <a:lnTo>
                    <a:pt x="48" y="316"/>
                  </a:lnTo>
                  <a:lnTo>
                    <a:pt x="64" y="304"/>
                  </a:lnTo>
                  <a:lnTo>
                    <a:pt x="76" y="302"/>
                  </a:lnTo>
                  <a:lnTo>
                    <a:pt x="76" y="302"/>
                  </a:lnTo>
                  <a:lnTo>
                    <a:pt x="76" y="304"/>
                  </a:lnTo>
                  <a:lnTo>
                    <a:pt x="84" y="306"/>
                  </a:lnTo>
                  <a:lnTo>
                    <a:pt x="84" y="306"/>
                  </a:lnTo>
                  <a:lnTo>
                    <a:pt x="88" y="306"/>
                  </a:lnTo>
                  <a:lnTo>
                    <a:pt x="92" y="302"/>
                  </a:lnTo>
                  <a:lnTo>
                    <a:pt x="100" y="292"/>
                  </a:lnTo>
                  <a:lnTo>
                    <a:pt x="98" y="286"/>
                  </a:lnTo>
                  <a:lnTo>
                    <a:pt x="98" y="286"/>
                  </a:lnTo>
                  <a:lnTo>
                    <a:pt x="100" y="282"/>
                  </a:lnTo>
                  <a:lnTo>
                    <a:pt x="104" y="280"/>
                  </a:lnTo>
                  <a:lnTo>
                    <a:pt x="124" y="280"/>
                  </a:lnTo>
                  <a:lnTo>
                    <a:pt x="124" y="280"/>
                  </a:lnTo>
                  <a:lnTo>
                    <a:pt x="128" y="280"/>
                  </a:lnTo>
                  <a:lnTo>
                    <a:pt x="130" y="280"/>
                  </a:lnTo>
                  <a:lnTo>
                    <a:pt x="130" y="280"/>
                  </a:lnTo>
                  <a:lnTo>
                    <a:pt x="134" y="274"/>
                  </a:lnTo>
                  <a:lnTo>
                    <a:pt x="136" y="270"/>
                  </a:lnTo>
                  <a:lnTo>
                    <a:pt x="136" y="270"/>
                  </a:lnTo>
                  <a:lnTo>
                    <a:pt x="142" y="270"/>
                  </a:lnTo>
                  <a:lnTo>
                    <a:pt x="146" y="272"/>
                  </a:lnTo>
                  <a:lnTo>
                    <a:pt x="146" y="272"/>
                  </a:lnTo>
                  <a:lnTo>
                    <a:pt x="152" y="280"/>
                  </a:lnTo>
                  <a:lnTo>
                    <a:pt x="154" y="284"/>
                  </a:lnTo>
                  <a:lnTo>
                    <a:pt x="156" y="288"/>
                  </a:lnTo>
                  <a:lnTo>
                    <a:pt x="154" y="302"/>
                  </a:lnTo>
                  <a:lnTo>
                    <a:pt x="156" y="304"/>
                  </a:lnTo>
                  <a:lnTo>
                    <a:pt x="156" y="304"/>
                  </a:lnTo>
                  <a:lnTo>
                    <a:pt x="162" y="310"/>
                  </a:lnTo>
                  <a:lnTo>
                    <a:pt x="164" y="316"/>
                  </a:lnTo>
                  <a:lnTo>
                    <a:pt x="162" y="330"/>
                  </a:lnTo>
                  <a:lnTo>
                    <a:pt x="162" y="330"/>
                  </a:lnTo>
                  <a:lnTo>
                    <a:pt x="158" y="340"/>
                  </a:lnTo>
                  <a:lnTo>
                    <a:pt x="154" y="344"/>
                  </a:lnTo>
                  <a:lnTo>
                    <a:pt x="154" y="344"/>
                  </a:lnTo>
                  <a:lnTo>
                    <a:pt x="142" y="370"/>
                  </a:lnTo>
                  <a:lnTo>
                    <a:pt x="146" y="372"/>
                  </a:lnTo>
                  <a:lnTo>
                    <a:pt x="164" y="372"/>
                  </a:lnTo>
                  <a:lnTo>
                    <a:pt x="168" y="374"/>
                  </a:lnTo>
                  <a:lnTo>
                    <a:pt x="168" y="376"/>
                  </a:lnTo>
                  <a:lnTo>
                    <a:pt x="168" y="376"/>
                  </a:lnTo>
                  <a:lnTo>
                    <a:pt x="164" y="388"/>
                  </a:lnTo>
                  <a:lnTo>
                    <a:pt x="164" y="394"/>
                  </a:lnTo>
                  <a:lnTo>
                    <a:pt x="164" y="394"/>
                  </a:lnTo>
                  <a:lnTo>
                    <a:pt x="172" y="398"/>
                  </a:lnTo>
                  <a:lnTo>
                    <a:pt x="176" y="400"/>
                  </a:lnTo>
                  <a:lnTo>
                    <a:pt x="178" y="398"/>
                  </a:lnTo>
                  <a:lnTo>
                    <a:pt x="188" y="394"/>
                  </a:lnTo>
                  <a:lnTo>
                    <a:pt x="194" y="392"/>
                  </a:lnTo>
                  <a:lnTo>
                    <a:pt x="204" y="392"/>
                  </a:lnTo>
                  <a:lnTo>
                    <a:pt x="216" y="380"/>
                  </a:lnTo>
                  <a:lnTo>
                    <a:pt x="216" y="366"/>
                  </a:lnTo>
                  <a:lnTo>
                    <a:pt x="216" y="366"/>
                  </a:lnTo>
                  <a:lnTo>
                    <a:pt x="216" y="360"/>
                  </a:lnTo>
                  <a:lnTo>
                    <a:pt x="216" y="356"/>
                  </a:lnTo>
                  <a:lnTo>
                    <a:pt x="216" y="356"/>
                  </a:lnTo>
                  <a:lnTo>
                    <a:pt x="220" y="354"/>
                  </a:lnTo>
                  <a:lnTo>
                    <a:pt x="224" y="354"/>
                  </a:lnTo>
                  <a:lnTo>
                    <a:pt x="230" y="356"/>
                  </a:lnTo>
                  <a:lnTo>
                    <a:pt x="236" y="360"/>
                  </a:lnTo>
                  <a:lnTo>
                    <a:pt x="256" y="372"/>
                  </a:lnTo>
                  <a:lnTo>
                    <a:pt x="256" y="372"/>
                  </a:lnTo>
                  <a:lnTo>
                    <a:pt x="264" y="376"/>
                  </a:lnTo>
                  <a:lnTo>
                    <a:pt x="270" y="378"/>
                  </a:lnTo>
                  <a:lnTo>
                    <a:pt x="270" y="376"/>
                  </a:lnTo>
                  <a:lnTo>
                    <a:pt x="270" y="376"/>
                  </a:lnTo>
                  <a:lnTo>
                    <a:pt x="270" y="370"/>
                  </a:lnTo>
                  <a:lnTo>
                    <a:pt x="266" y="360"/>
                  </a:lnTo>
                  <a:lnTo>
                    <a:pt x="256" y="344"/>
                  </a:lnTo>
                  <a:lnTo>
                    <a:pt x="256" y="342"/>
                  </a:lnTo>
                  <a:lnTo>
                    <a:pt x="256" y="342"/>
                  </a:lnTo>
                  <a:lnTo>
                    <a:pt x="256" y="340"/>
                  </a:lnTo>
                  <a:lnTo>
                    <a:pt x="256" y="340"/>
                  </a:lnTo>
                  <a:lnTo>
                    <a:pt x="264" y="332"/>
                  </a:lnTo>
                  <a:lnTo>
                    <a:pt x="274" y="326"/>
                  </a:lnTo>
                  <a:lnTo>
                    <a:pt x="282" y="324"/>
                  </a:lnTo>
                  <a:lnTo>
                    <a:pt x="292" y="326"/>
                  </a:lnTo>
                  <a:lnTo>
                    <a:pt x="320" y="340"/>
                  </a:lnTo>
                  <a:lnTo>
                    <a:pt x="332" y="332"/>
                  </a:lnTo>
                  <a:lnTo>
                    <a:pt x="334" y="332"/>
                  </a:lnTo>
                  <a:lnTo>
                    <a:pt x="334" y="330"/>
                  </a:lnTo>
                  <a:lnTo>
                    <a:pt x="334" y="330"/>
                  </a:lnTo>
                  <a:lnTo>
                    <a:pt x="332" y="328"/>
                  </a:lnTo>
                  <a:lnTo>
                    <a:pt x="332" y="328"/>
                  </a:lnTo>
                  <a:lnTo>
                    <a:pt x="334" y="326"/>
                  </a:lnTo>
                  <a:lnTo>
                    <a:pt x="334" y="326"/>
                  </a:lnTo>
                  <a:lnTo>
                    <a:pt x="340" y="314"/>
                  </a:lnTo>
                  <a:lnTo>
                    <a:pt x="344" y="304"/>
                  </a:lnTo>
                  <a:lnTo>
                    <a:pt x="344" y="298"/>
                  </a:lnTo>
                  <a:lnTo>
                    <a:pt x="344" y="292"/>
                  </a:lnTo>
                  <a:lnTo>
                    <a:pt x="344" y="292"/>
                  </a:lnTo>
                  <a:lnTo>
                    <a:pt x="338" y="286"/>
                  </a:lnTo>
                  <a:lnTo>
                    <a:pt x="334" y="284"/>
                  </a:lnTo>
                  <a:lnTo>
                    <a:pt x="332" y="284"/>
                  </a:lnTo>
                  <a:lnTo>
                    <a:pt x="330" y="276"/>
                  </a:lnTo>
                  <a:lnTo>
                    <a:pt x="332" y="276"/>
                  </a:lnTo>
                  <a:lnTo>
                    <a:pt x="332" y="276"/>
                  </a:lnTo>
                  <a:lnTo>
                    <a:pt x="338" y="272"/>
                  </a:lnTo>
                  <a:lnTo>
                    <a:pt x="340" y="268"/>
                  </a:lnTo>
                  <a:lnTo>
                    <a:pt x="338" y="264"/>
                  </a:lnTo>
                  <a:lnTo>
                    <a:pt x="326" y="252"/>
                  </a:lnTo>
                  <a:lnTo>
                    <a:pt x="326" y="252"/>
                  </a:lnTo>
                  <a:lnTo>
                    <a:pt x="326" y="250"/>
                  </a:lnTo>
                  <a:lnTo>
                    <a:pt x="320" y="232"/>
                  </a:lnTo>
                  <a:lnTo>
                    <a:pt x="320" y="232"/>
                  </a:lnTo>
                  <a:lnTo>
                    <a:pt x="316" y="214"/>
                  </a:lnTo>
                  <a:lnTo>
                    <a:pt x="316" y="196"/>
                  </a:lnTo>
                  <a:lnTo>
                    <a:pt x="316" y="188"/>
                  </a:lnTo>
                  <a:lnTo>
                    <a:pt x="308" y="196"/>
                  </a:lnTo>
                  <a:lnTo>
                    <a:pt x="302" y="204"/>
                  </a:lnTo>
                  <a:lnTo>
                    <a:pt x="300" y="170"/>
                  </a:lnTo>
                  <a:lnTo>
                    <a:pt x="300" y="170"/>
                  </a:lnTo>
                  <a:lnTo>
                    <a:pt x="300" y="168"/>
                  </a:lnTo>
                  <a:lnTo>
                    <a:pt x="300" y="168"/>
                  </a:lnTo>
                  <a:lnTo>
                    <a:pt x="300" y="168"/>
                  </a:lnTo>
                  <a:lnTo>
                    <a:pt x="322" y="138"/>
                  </a:lnTo>
                  <a:lnTo>
                    <a:pt x="334" y="124"/>
                  </a:lnTo>
                  <a:lnTo>
                    <a:pt x="326" y="100"/>
                  </a:lnTo>
                  <a:lnTo>
                    <a:pt x="326" y="100"/>
                  </a:lnTo>
                  <a:lnTo>
                    <a:pt x="322" y="76"/>
                  </a:lnTo>
                  <a:lnTo>
                    <a:pt x="308" y="70"/>
                  </a:lnTo>
                  <a:lnTo>
                    <a:pt x="300" y="6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 name="Freeform 19"/>
            <p:cNvSpPr/>
            <p:nvPr/>
          </p:nvSpPr>
          <p:spPr bwMode="auto">
            <a:xfrm>
              <a:off x="3921125" y="3923619"/>
              <a:ext cx="774700" cy="485775"/>
            </a:xfrm>
            <a:custGeom>
              <a:avLst/>
              <a:gdLst>
                <a:gd name="T0" fmla="*/ 64 w 488"/>
                <a:gd name="T1" fmla="*/ 10 h 306"/>
                <a:gd name="T2" fmla="*/ 86 w 488"/>
                <a:gd name="T3" fmla="*/ 24 h 306"/>
                <a:gd name="T4" fmla="*/ 98 w 488"/>
                <a:gd name="T5" fmla="*/ 40 h 306"/>
                <a:gd name="T6" fmla="*/ 88 w 488"/>
                <a:gd name="T7" fmla="*/ 52 h 306"/>
                <a:gd name="T8" fmla="*/ 60 w 488"/>
                <a:gd name="T9" fmla="*/ 58 h 306"/>
                <a:gd name="T10" fmla="*/ 64 w 488"/>
                <a:gd name="T11" fmla="*/ 74 h 306"/>
                <a:gd name="T12" fmla="*/ 72 w 488"/>
                <a:gd name="T13" fmla="*/ 108 h 306"/>
                <a:gd name="T14" fmla="*/ 90 w 488"/>
                <a:gd name="T15" fmla="*/ 114 h 306"/>
                <a:gd name="T16" fmla="*/ 92 w 488"/>
                <a:gd name="T17" fmla="*/ 116 h 306"/>
                <a:gd name="T18" fmla="*/ 102 w 488"/>
                <a:gd name="T19" fmla="*/ 130 h 306"/>
                <a:gd name="T20" fmla="*/ 108 w 488"/>
                <a:gd name="T21" fmla="*/ 146 h 306"/>
                <a:gd name="T22" fmla="*/ 106 w 488"/>
                <a:gd name="T23" fmla="*/ 164 h 306"/>
                <a:gd name="T24" fmla="*/ 94 w 488"/>
                <a:gd name="T25" fmla="*/ 178 h 306"/>
                <a:gd name="T26" fmla="*/ 52 w 488"/>
                <a:gd name="T27" fmla="*/ 200 h 306"/>
                <a:gd name="T28" fmla="*/ 8 w 488"/>
                <a:gd name="T29" fmla="*/ 232 h 306"/>
                <a:gd name="T30" fmla="*/ 12 w 488"/>
                <a:gd name="T31" fmla="*/ 254 h 306"/>
                <a:gd name="T32" fmla="*/ 40 w 488"/>
                <a:gd name="T33" fmla="*/ 286 h 306"/>
                <a:gd name="T34" fmla="*/ 52 w 488"/>
                <a:gd name="T35" fmla="*/ 302 h 306"/>
                <a:gd name="T36" fmla="*/ 60 w 488"/>
                <a:gd name="T37" fmla="*/ 278 h 306"/>
                <a:gd name="T38" fmla="*/ 76 w 488"/>
                <a:gd name="T39" fmla="*/ 256 h 306"/>
                <a:gd name="T40" fmla="*/ 100 w 488"/>
                <a:gd name="T41" fmla="*/ 246 h 306"/>
                <a:gd name="T42" fmla="*/ 124 w 488"/>
                <a:gd name="T43" fmla="*/ 224 h 306"/>
                <a:gd name="T44" fmla="*/ 158 w 488"/>
                <a:gd name="T45" fmla="*/ 222 h 306"/>
                <a:gd name="T46" fmla="*/ 192 w 488"/>
                <a:gd name="T47" fmla="*/ 238 h 306"/>
                <a:gd name="T48" fmla="*/ 220 w 488"/>
                <a:gd name="T49" fmla="*/ 242 h 306"/>
                <a:gd name="T50" fmla="*/ 242 w 488"/>
                <a:gd name="T51" fmla="*/ 254 h 306"/>
                <a:gd name="T52" fmla="*/ 242 w 488"/>
                <a:gd name="T53" fmla="*/ 254 h 306"/>
                <a:gd name="T54" fmla="*/ 254 w 488"/>
                <a:gd name="T55" fmla="*/ 264 h 306"/>
                <a:gd name="T56" fmla="*/ 276 w 488"/>
                <a:gd name="T57" fmla="*/ 244 h 306"/>
                <a:gd name="T58" fmla="*/ 296 w 488"/>
                <a:gd name="T59" fmla="*/ 238 h 306"/>
                <a:gd name="T60" fmla="*/ 300 w 488"/>
                <a:gd name="T61" fmla="*/ 252 h 306"/>
                <a:gd name="T62" fmla="*/ 308 w 488"/>
                <a:gd name="T63" fmla="*/ 256 h 306"/>
                <a:gd name="T64" fmla="*/ 328 w 488"/>
                <a:gd name="T65" fmla="*/ 246 h 306"/>
                <a:gd name="T66" fmla="*/ 336 w 488"/>
                <a:gd name="T67" fmla="*/ 250 h 306"/>
                <a:gd name="T68" fmla="*/ 342 w 488"/>
                <a:gd name="T69" fmla="*/ 264 h 306"/>
                <a:gd name="T70" fmla="*/ 348 w 488"/>
                <a:gd name="T71" fmla="*/ 290 h 306"/>
                <a:gd name="T72" fmla="*/ 372 w 488"/>
                <a:gd name="T73" fmla="*/ 268 h 306"/>
                <a:gd name="T74" fmla="*/ 408 w 488"/>
                <a:gd name="T75" fmla="*/ 260 h 306"/>
                <a:gd name="T76" fmla="*/ 432 w 488"/>
                <a:gd name="T77" fmla="*/ 242 h 306"/>
                <a:gd name="T78" fmla="*/ 474 w 488"/>
                <a:gd name="T79" fmla="*/ 228 h 306"/>
                <a:gd name="T80" fmla="*/ 486 w 488"/>
                <a:gd name="T81" fmla="*/ 220 h 306"/>
                <a:gd name="T82" fmla="*/ 460 w 488"/>
                <a:gd name="T83" fmla="*/ 152 h 306"/>
                <a:gd name="T84" fmla="*/ 468 w 488"/>
                <a:gd name="T85" fmla="*/ 130 h 306"/>
                <a:gd name="T86" fmla="*/ 444 w 488"/>
                <a:gd name="T87" fmla="*/ 126 h 306"/>
                <a:gd name="T88" fmla="*/ 430 w 488"/>
                <a:gd name="T89" fmla="*/ 106 h 306"/>
                <a:gd name="T90" fmla="*/ 416 w 488"/>
                <a:gd name="T91" fmla="*/ 100 h 306"/>
                <a:gd name="T92" fmla="*/ 400 w 488"/>
                <a:gd name="T93" fmla="*/ 114 h 306"/>
                <a:gd name="T94" fmla="*/ 388 w 488"/>
                <a:gd name="T95" fmla="*/ 110 h 306"/>
                <a:gd name="T96" fmla="*/ 366 w 488"/>
                <a:gd name="T97" fmla="*/ 86 h 306"/>
                <a:gd name="T98" fmla="*/ 352 w 488"/>
                <a:gd name="T99" fmla="*/ 90 h 306"/>
                <a:gd name="T100" fmla="*/ 328 w 488"/>
                <a:gd name="T101" fmla="*/ 94 h 306"/>
                <a:gd name="T102" fmla="*/ 322 w 488"/>
                <a:gd name="T103" fmla="*/ 90 h 306"/>
                <a:gd name="T104" fmla="*/ 320 w 488"/>
                <a:gd name="T105" fmla="*/ 70 h 306"/>
                <a:gd name="T106" fmla="*/ 216 w 488"/>
                <a:gd name="T107" fmla="*/ 50 h 306"/>
                <a:gd name="T108" fmla="*/ 194 w 488"/>
                <a:gd name="T109" fmla="*/ 38 h 306"/>
                <a:gd name="T110" fmla="*/ 172 w 488"/>
                <a:gd name="T111" fmla="*/ 30 h 306"/>
                <a:gd name="T112" fmla="*/ 132 w 488"/>
                <a:gd name="T113" fmla="*/ 10 h 306"/>
                <a:gd name="T114" fmla="*/ 74 w 488"/>
                <a:gd name="T115"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306">
                  <a:moveTo>
                    <a:pt x="62" y="2"/>
                  </a:moveTo>
                  <a:lnTo>
                    <a:pt x="60" y="4"/>
                  </a:lnTo>
                  <a:lnTo>
                    <a:pt x="64" y="10"/>
                  </a:lnTo>
                  <a:lnTo>
                    <a:pt x="86" y="24"/>
                  </a:lnTo>
                  <a:lnTo>
                    <a:pt x="86" y="24"/>
                  </a:lnTo>
                  <a:lnTo>
                    <a:pt x="86" y="24"/>
                  </a:lnTo>
                  <a:lnTo>
                    <a:pt x="86" y="24"/>
                  </a:lnTo>
                  <a:lnTo>
                    <a:pt x="100" y="38"/>
                  </a:lnTo>
                  <a:lnTo>
                    <a:pt x="98" y="40"/>
                  </a:lnTo>
                  <a:lnTo>
                    <a:pt x="90" y="50"/>
                  </a:lnTo>
                  <a:lnTo>
                    <a:pt x="88" y="50"/>
                  </a:lnTo>
                  <a:lnTo>
                    <a:pt x="88" y="52"/>
                  </a:lnTo>
                  <a:lnTo>
                    <a:pt x="74" y="52"/>
                  </a:lnTo>
                  <a:lnTo>
                    <a:pt x="66" y="54"/>
                  </a:lnTo>
                  <a:lnTo>
                    <a:pt x="60" y="58"/>
                  </a:lnTo>
                  <a:lnTo>
                    <a:pt x="64" y="66"/>
                  </a:lnTo>
                  <a:lnTo>
                    <a:pt x="64" y="66"/>
                  </a:lnTo>
                  <a:lnTo>
                    <a:pt x="64" y="74"/>
                  </a:lnTo>
                  <a:lnTo>
                    <a:pt x="72" y="86"/>
                  </a:lnTo>
                  <a:lnTo>
                    <a:pt x="72" y="86"/>
                  </a:lnTo>
                  <a:lnTo>
                    <a:pt x="72" y="108"/>
                  </a:lnTo>
                  <a:lnTo>
                    <a:pt x="78" y="110"/>
                  </a:lnTo>
                  <a:lnTo>
                    <a:pt x="88" y="114"/>
                  </a:lnTo>
                  <a:lnTo>
                    <a:pt x="90" y="114"/>
                  </a:lnTo>
                  <a:lnTo>
                    <a:pt x="90" y="114"/>
                  </a:lnTo>
                  <a:lnTo>
                    <a:pt x="90" y="114"/>
                  </a:lnTo>
                  <a:lnTo>
                    <a:pt x="92" y="116"/>
                  </a:lnTo>
                  <a:lnTo>
                    <a:pt x="102" y="130"/>
                  </a:lnTo>
                  <a:lnTo>
                    <a:pt x="102" y="130"/>
                  </a:lnTo>
                  <a:lnTo>
                    <a:pt x="102" y="130"/>
                  </a:lnTo>
                  <a:lnTo>
                    <a:pt x="108" y="146"/>
                  </a:lnTo>
                  <a:lnTo>
                    <a:pt x="108" y="146"/>
                  </a:lnTo>
                  <a:lnTo>
                    <a:pt x="108" y="146"/>
                  </a:lnTo>
                  <a:lnTo>
                    <a:pt x="108" y="156"/>
                  </a:lnTo>
                  <a:lnTo>
                    <a:pt x="108" y="156"/>
                  </a:lnTo>
                  <a:lnTo>
                    <a:pt x="106" y="164"/>
                  </a:lnTo>
                  <a:lnTo>
                    <a:pt x="104" y="170"/>
                  </a:lnTo>
                  <a:lnTo>
                    <a:pt x="104" y="170"/>
                  </a:lnTo>
                  <a:lnTo>
                    <a:pt x="94" y="178"/>
                  </a:lnTo>
                  <a:lnTo>
                    <a:pt x="80" y="184"/>
                  </a:lnTo>
                  <a:lnTo>
                    <a:pt x="54" y="200"/>
                  </a:lnTo>
                  <a:lnTo>
                    <a:pt x="52" y="200"/>
                  </a:lnTo>
                  <a:lnTo>
                    <a:pt x="4" y="204"/>
                  </a:lnTo>
                  <a:lnTo>
                    <a:pt x="0" y="216"/>
                  </a:lnTo>
                  <a:lnTo>
                    <a:pt x="8" y="232"/>
                  </a:lnTo>
                  <a:lnTo>
                    <a:pt x="8" y="232"/>
                  </a:lnTo>
                  <a:lnTo>
                    <a:pt x="8" y="234"/>
                  </a:lnTo>
                  <a:lnTo>
                    <a:pt x="12" y="254"/>
                  </a:lnTo>
                  <a:lnTo>
                    <a:pt x="38" y="286"/>
                  </a:lnTo>
                  <a:lnTo>
                    <a:pt x="40" y="286"/>
                  </a:lnTo>
                  <a:lnTo>
                    <a:pt x="40" y="286"/>
                  </a:lnTo>
                  <a:lnTo>
                    <a:pt x="40" y="286"/>
                  </a:lnTo>
                  <a:lnTo>
                    <a:pt x="50" y="306"/>
                  </a:lnTo>
                  <a:lnTo>
                    <a:pt x="52" y="302"/>
                  </a:lnTo>
                  <a:lnTo>
                    <a:pt x="52" y="302"/>
                  </a:lnTo>
                  <a:lnTo>
                    <a:pt x="60" y="278"/>
                  </a:lnTo>
                  <a:lnTo>
                    <a:pt x="60" y="278"/>
                  </a:lnTo>
                  <a:lnTo>
                    <a:pt x="60" y="276"/>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60" y="222"/>
                  </a:lnTo>
                  <a:lnTo>
                    <a:pt x="192" y="238"/>
                  </a:lnTo>
                  <a:lnTo>
                    <a:pt x="218" y="242"/>
                  </a:lnTo>
                  <a:lnTo>
                    <a:pt x="220" y="242"/>
                  </a:lnTo>
                  <a:lnTo>
                    <a:pt x="220" y="242"/>
                  </a:lnTo>
                  <a:lnTo>
                    <a:pt x="220" y="242"/>
                  </a:lnTo>
                  <a:lnTo>
                    <a:pt x="228" y="250"/>
                  </a:lnTo>
                  <a:lnTo>
                    <a:pt x="242" y="254"/>
                  </a:lnTo>
                  <a:lnTo>
                    <a:pt x="242" y="254"/>
                  </a:lnTo>
                  <a:lnTo>
                    <a:pt x="242" y="254"/>
                  </a:lnTo>
                  <a:lnTo>
                    <a:pt x="242" y="254"/>
                  </a:lnTo>
                  <a:lnTo>
                    <a:pt x="242" y="254"/>
                  </a:lnTo>
                  <a:lnTo>
                    <a:pt x="250" y="262"/>
                  </a:lnTo>
                  <a:lnTo>
                    <a:pt x="254" y="264"/>
                  </a:lnTo>
                  <a:lnTo>
                    <a:pt x="264" y="256"/>
                  </a:lnTo>
                  <a:lnTo>
                    <a:pt x="264" y="254"/>
                  </a:lnTo>
                  <a:lnTo>
                    <a:pt x="276" y="244"/>
                  </a:lnTo>
                  <a:lnTo>
                    <a:pt x="284" y="230"/>
                  </a:lnTo>
                  <a:lnTo>
                    <a:pt x="296" y="238"/>
                  </a:lnTo>
                  <a:lnTo>
                    <a:pt x="296" y="238"/>
                  </a:lnTo>
                  <a:lnTo>
                    <a:pt x="296" y="240"/>
                  </a:lnTo>
                  <a:lnTo>
                    <a:pt x="300" y="250"/>
                  </a:lnTo>
                  <a:lnTo>
                    <a:pt x="300" y="252"/>
                  </a:lnTo>
                  <a:lnTo>
                    <a:pt x="298" y="258"/>
                  </a:lnTo>
                  <a:lnTo>
                    <a:pt x="300" y="260"/>
                  </a:lnTo>
                  <a:lnTo>
                    <a:pt x="308" y="256"/>
                  </a:lnTo>
                  <a:lnTo>
                    <a:pt x="318" y="246"/>
                  </a:lnTo>
                  <a:lnTo>
                    <a:pt x="328" y="246"/>
                  </a:lnTo>
                  <a:lnTo>
                    <a:pt x="328" y="246"/>
                  </a:lnTo>
                  <a:lnTo>
                    <a:pt x="330" y="246"/>
                  </a:lnTo>
                  <a:lnTo>
                    <a:pt x="336" y="250"/>
                  </a:lnTo>
                  <a:lnTo>
                    <a:pt x="336" y="250"/>
                  </a:lnTo>
                  <a:lnTo>
                    <a:pt x="342" y="258"/>
                  </a:lnTo>
                  <a:lnTo>
                    <a:pt x="342" y="260"/>
                  </a:lnTo>
                  <a:lnTo>
                    <a:pt x="342" y="264"/>
                  </a:lnTo>
                  <a:lnTo>
                    <a:pt x="340" y="282"/>
                  </a:lnTo>
                  <a:lnTo>
                    <a:pt x="346" y="290"/>
                  </a:lnTo>
                  <a:lnTo>
                    <a:pt x="348"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6"/>
                  </a:lnTo>
                  <a:lnTo>
                    <a:pt x="444" y="124"/>
                  </a:lnTo>
                  <a:lnTo>
                    <a:pt x="430" y="110"/>
                  </a:lnTo>
                  <a:lnTo>
                    <a:pt x="430" y="106"/>
                  </a:lnTo>
                  <a:lnTo>
                    <a:pt x="430" y="106"/>
                  </a:lnTo>
                  <a:lnTo>
                    <a:pt x="428" y="108"/>
                  </a:lnTo>
                  <a:lnTo>
                    <a:pt x="416" y="100"/>
                  </a:lnTo>
                  <a:lnTo>
                    <a:pt x="416" y="100"/>
                  </a:lnTo>
                  <a:lnTo>
                    <a:pt x="408" y="108"/>
                  </a:lnTo>
                  <a:lnTo>
                    <a:pt x="400" y="114"/>
                  </a:lnTo>
                  <a:lnTo>
                    <a:pt x="400" y="114"/>
                  </a:lnTo>
                  <a:lnTo>
                    <a:pt x="394" y="114"/>
                  </a:lnTo>
                  <a:lnTo>
                    <a:pt x="388" y="110"/>
                  </a:lnTo>
                  <a:lnTo>
                    <a:pt x="382" y="104"/>
                  </a:lnTo>
                  <a:lnTo>
                    <a:pt x="372" y="94"/>
                  </a:lnTo>
                  <a:lnTo>
                    <a:pt x="366" y="86"/>
                  </a:lnTo>
                  <a:lnTo>
                    <a:pt x="366" y="86"/>
                  </a:lnTo>
                  <a:lnTo>
                    <a:pt x="362" y="86"/>
                  </a:lnTo>
                  <a:lnTo>
                    <a:pt x="352" y="90"/>
                  </a:lnTo>
                  <a:lnTo>
                    <a:pt x="352" y="90"/>
                  </a:lnTo>
                  <a:lnTo>
                    <a:pt x="334" y="94"/>
                  </a:lnTo>
                  <a:lnTo>
                    <a:pt x="328" y="94"/>
                  </a:lnTo>
                  <a:lnTo>
                    <a:pt x="324" y="94"/>
                  </a:lnTo>
                  <a:lnTo>
                    <a:pt x="324" y="94"/>
                  </a:lnTo>
                  <a:lnTo>
                    <a:pt x="322" y="90"/>
                  </a:lnTo>
                  <a:lnTo>
                    <a:pt x="320" y="84"/>
                  </a:lnTo>
                  <a:lnTo>
                    <a:pt x="320" y="70"/>
                  </a:lnTo>
                  <a:lnTo>
                    <a:pt x="320" y="70"/>
                  </a:lnTo>
                  <a:lnTo>
                    <a:pt x="322" y="60"/>
                  </a:lnTo>
                  <a:lnTo>
                    <a:pt x="320" y="54"/>
                  </a:lnTo>
                  <a:lnTo>
                    <a:pt x="216" y="50"/>
                  </a:lnTo>
                  <a:lnTo>
                    <a:pt x="216" y="50"/>
                  </a:lnTo>
                  <a:lnTo>
                    <a:pt x="202" y="44"/>
                  </a:lnTo>
                  <a:lnTo>
                    <a:pt x="194" y="38"/>
                  </a:lnTo>
                  <a:lnTo>
                    <a:pt x="178" y="34"/>
                  </a:lnTo>
                  <a:lnTo>
                    <a:pt x="178" y="34"/>
                  </a:lnTo>
                  <a:lnTo>
                    <a:pt x="172" y="30"/>
                  </a:lnTo>
                  <a:lnTo>
                    <a:pt x="164" y="24"/>
                  </a:lnTo>
                  <a:lnTo>
                    <a:pt x="144" y="0"/>
                  </a:lnTo>
                  <a:lnTo>
                    <a:pt x="132" y="10"/>
                  </a:lnTo>
                  <a:lnTo>
                    <a:pt x="116" y="4"/>
                  </a:lnTo>
                  <a:lnTo>
                    <a:pt x="74" y="6"/>
                  </a:lnTo>
                  <a:lnTo>
                    <a:pt x="74" y="6"/>
                  </a:lnTo>
                  <a:lnTo>
                    <a:pt x="74" y="6"/>
                  </a:lnTo>
                  <a:lnTo>
                    <a:pt x="62" y="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 name="Freeform 20"/>
            <p:cNvSpPr/>
            <p:nvPr/>
          </p:nvSpPr>
          <p:spPr bwMode="auto">
            <a:xfrm>
              <a:off x="4092575" y="4815794"/>
              <a:ext cx="806450" cy="638175"/>
            </a:xfrm>
            <a:custGeom>
              <a:avLst/>
              <a:gdLst>
                <a:gd name="T0" fmla="*/ 488 w 508"/>
                <a:gd name="T1" fmla="*/ 130 h 402"/>
                <a:gd name="T2" fmla="*/ 508 w 508"/>
                <a:gd name="T3" fmla="*/ 126 h 402"/>
                <a:gd name="T4" fmla="*/ 496 w 508"/>
                <a:gd name="T5" fmla="*/ 110 h 402"/>
                <a:gd name="T6" fmla="*/ 446 w 508"/>
                <a:gd name="T7" fmla="*/ 44 h 402"/>
                <a:gd name="T8" fmla="*/ 402 w 508"/>
                <a:gd name="T9" fmla="*/ 44 h 402"/>
                <a:gd name="T10" fmla="*/ 400 w 508"/>
                <a:gd name="T11" fmla="*/ 58 h 402"/>
                <a:gd name="T12" fmla="*/ 372 w 508"/>
                <a:gd name="T13" fmla="*/ 50 h 402"/>
                <a:gd name="T14" fmla="*/ 332 w 508"/>
                <a:gd name="T15" fmla="*/ 64 h 402"/>
                <a:gd name="T16" fmla="*/ 310 w 508"/>
                <a:gd name="T17" fmla="*/ 70 h 402"/>
                <a:gd name="T18" fmla="*/ 298 w 508"/>
                <a:gd name="T19" fmla="*/ 76 h 402"/>
                <a:gd name="T20" fmla="*/ 286 w 508"/>
                <a:gd name="T21" fmla="*/ 58 h 402"/>
                <a:gd name="T22" fmla="*/ 314 w 508"/>
                <a:gd name="T23" fmla="*/ 22 h 402"/>
                <a:gd name="T24" fmla="*/ 312 w 508"/>
                <a:gd name="T25" fmla="*/ 12 h 402"/>
                <a:gd name="T26" fmla="*/ 288 w 508"/>
                <a:gd name="T27" fmla="*/ 26 h 402"/>
                <a:gd name="T28" fmla="*/ 278 w 508"/>
                <a:gd name="T29" fmla="*/ 20 h 402"/>
                <a:gd name="T30" fmla="*/ 252 w 508"/>
                <a:gd name="T31" fmla="*/ 18 h 402"/>
                <a:gd name="T32" fmla="*/ 236 w 508"/>
                <a:gd name="T33" fmla="*/ 8 h 402"/>
                <a:gd name="T34" fmla="*/ 208 w 508"/>
                <a:gd name="T35" fmla="*/ 2 h 402"/>
                <a:gd name="T36" fmla="*/ 204 w 508"/>
                <a:gd name="T37" fmla="*/ 24 h 402"/>
                <a:gd name="T38" fmla="*/ 210 w 508"/>
                <a:gd name="T39" fmla="*/ 48 h 402"/>
                <a:gd name="T40" fmla="*/ 200 w 508"/>
                <a:gd name="T41" fmla="*/ 54 h 402"/>
                <a:gd name="T42" fmla="*/ 182 w 508"/>
                <a:gd name="T43" fmla="*/ 46 h 402"/>
                <a:gd name="T44" fmla="*/ 156 w 508"/>
                <a:gd name="T45" fmla="*/ 32 h 402"/>
                <a:gd name="T46" fmla="*/ 144 w 508"/>
                <a:gd name="T47" fmla="*/ 80 h 402"/>
                <a:gd name="T48" fmla="*/ 136 w 508"/>
                <a:gd name="T49" fmla="*/ 120 h 402"/>
                <a:gd name="T50" fmla="*/ 104 w 508"/>
                <a:gd name="T51" fmla="*/ 204 h 402"/>
                <a:gd name="T52" fmla="*/ 64 w 508"/>
                <a:gd name="T53" fmla="*/ 248 h 402"/>
                <a:gd name="T54" fmla="*/ 42 w 508"/>
                <a:gd name="T55" fmla="*/ 264 h 402"/>
                <a:gd name="T56" fmla="*/ 10 w 508"/>
                <a:gd name="T57" fmla="*/ 292 h 402"/>
                <a:gd name="T58" fmla="*/ 6 w 508"/>
                <a:gd name="T59" fmla="*/ 368 h 402"/>
                <a:gd name="T60" fmla="*/ 16 w 508"/>
                <a:gd name="T61" fmla="*/ 402 h 402"/>
                <a:gd name="T62" fmla="*/ 44 w 508"/>
                <a:gd name="T63" fmla="*/ 398 h 402"/>
                <a:gd name="T64" fmla="*/ 34 w 508"/>
                <a:gd name="T65" fmla="*/ 372 h 402"/>
                <a:gd name="T66" fmla="*/ 24 w 508"/>
                <a:gd name="T67" fmla="*/ 346 h 402"/>
                <a:gd name="T68" fmla="*/ 64 w 508"/>
                <a:gd name="T69" fmla="*/ 324 h 402"/>
                <a:gd name="T70" fmla="*/ 140 w 508"/>
                <a:gd name="T71" fmla="*/ 288 h 402"/>
                <a:gd name="T72" fmla="*/ 152 w 508"/>
                <a:gd name="T73" fmla="*/ 294 h 402"/>
                <a:gd name="T74" fmla="*/ 192 w 508"/>
                <a:gd name="T75" fmla="*/ 274 h 402"/>
                <a:gd name="T76" fmla="*/ 214 w 508"/>
                <a:gd name="T77" fmla="*/ 266 h 402"/>
                <a:gd name="T78" fmla="*/ 250 w 508"/>
                <a:gd name="T79" fmla="*/ 252 h 402"/>
                <a:gd name="T80" fmla="*/ 260 w 508"/>
                <a:gd name="T81" fmla="*/ 188 h 402"/>
                <a:gd name="T82" fmla="*/ 286 w 508"/>
                <a:gd name="T83" fmla="*/ 230 h 402"/>
                <a:gd name="T84" fmla="*/ 314 w 508"/>
                <a:gd name="T85" fmla="*/ 208 h 402"/>
                <a:gd name="T86" fmla="*/ 332 w 508"/>
                <a:gd name="T87" fmla="*/ 198 h 402"/>
                <a:gd name="T88" fmla="*/ 350 w 508"/>
                <a:gd name="T89" fmla="*/ 190 h 402"/>
                <a:gd name="T90" fmla="*/ 376 w 508"/>
                <a:gd name="T91" fmla="*/ 194 h 402"/>
                <a:gd name="T92" fmla="*/ 392 w 508"/>
                <a:gd name="T93" fmla="*/ 186 h 402"/>
                <a:gd name="T94" fmla="*/ 406 w 508"/>
                <a:gd name="T95" fmla="*/ 182 h 402"/>
                <a:gd name="T96" fmla="*/ 414 w 508"/>
                <a:gd name="T97" fmla="*/ 188 h 402"/>
                <a:gd name="T98" fmla="*/ 432 w 508"/>
                <a:gd name="T99" fmla="*/ 180 h 402"/>
                <a:gd name="T100" fmla="*/ 464 w 508"/>
                <a:gd name="T101"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8" y="116"/>
                  </a:lnTo>
                  <a:lnTo>
                    <a:pt x="502" y="114"/>
                  </a:lnTo>
                  <a:lnTo>
                    <a:pt x="496" y="110"/>
                  </a:lnTo>
                  <a:lnTo>
                    <a:pt x="472" y="88"/>
                  </a:lnTo>
                  <a:lnTo>
                    <a:pt x="472" y="88"/>
                  </a:lnTo>
                  <a:lnTo>
                    <a:pt x="460" y="58"/>
                  </a:lnTo>
                  <a:lnTo>
                    <a:pt x="446" y="44"/>
                  </a:lnTo>
                  <a:lnTo>
                    <a:pt x="446" y="44"/>
                  </a:lnTo>
                  <a:lnTo>
                    <a:pt x="424" y="42"/>
                  </a:lnTo>
                  <a:lnTo>
                    <a:pt x="406" y="44"/>
                  </a:lnTo>
                  <a:lnTo>
                    <a:pt x="402" y="44"/>
                  </a:lnTo>
                  <a:lnTo>
                    <a:pt x="404" y="54"/>
                  </a:lnTo>
                  <a:lnTo>
                    <a:pt x="404" y="56"/>
                  </a:lnTo>
                  <a:lnTo>
                    <a:pt x="404" y="58"/>
                  </a:lnTo>
                  <a:lnTo>
                    <a:pt x="400" y="58"/>
                  </a:lnTo>
                  <a:lnTo>
                    <a:pt x="388" y="64"/>
                  </a:lnTo>
                  <a:lnTo>
                    <a:pt x="386" y="62"/>
                  </a:lnTo>
                  <a:lnTo>
                    <a:pt x="386" y="62"/>
                  </a:lnTo>
                  <a:lnTo>
                    <a:pt x="372" y="50"/>
                  </a:lnTo>
                  <a:lnTo>
                    <a:pt x="368" y="50"/>
                  </a:lnTo>
                  <a:lnTo>
                    <a:pt x="364" y="50"/>
                  </a:lnTo>
                  <a:lnTo>
                    <a:pt x="364" y="50"/>
                  </a:lnTo>
                  <a:lnTo>
                    <a:pt x="332" y="64"/>
                  </a:lnTo>
                  <a:lnTo>
                    <a:pt x="322" y="68"/>
                  </a:lnTo>
                  <a:lnTo>
                    <a:pt x="316" y="66"/>
                  </a:lnTo>
                  <a:lnTo>
                    <a:pt x="316" y="66"/>
                  </a:lnTo>
                  <a:lnTo>
                    <a:pt x="310" y="70"/>
                  </a:lnTo>
                  <a:lnTo>
                    <a:pt x="304" y="76"/>
                  </a:lnTo>
                  <a:lnTo>
                    <a:pt x="300" y="80"/>
                  </a:lnTo>
                  <a:lnTo>
                    <a:pt x="298" y="76"/>
                  </a:lnTo>
                  <a:lnTo>
                    <a:pt x="298" y="76"/>
                  </a:lnTo>
                  <a:lnTo>
                    <a:pt x="288" y="66"/>
                  </a:lnTo>
                  <a:lnTo>
                    <a:pt x="286" y="62"/>
                  </a:lnTo>
                  <a:lnTo>
                    <a:pt x="286" y="58"/>
                  </a:lnTo>
                  <a:lnTo>
                    <a:pt x="286" y="58"/>
                  </a:lnTo>
                  <a:lnTo>
                    <a:pt x="290" y="50"/>
                  </a:lnTo>
                  <a:lnTo>
                    <a:pt x="300" y="38"/>
                  </a:lnTo>
                  <a:lnTo>
                    <a:pt x="300" y="38"/>
                  </a:lnTo>
                  <a:lnTo>
                    <a:pt x="314" y="22"/>
                  </a:lnTo>
                  <a:lnTo>
                    <a:pt x="318" y="16"/>
                  </a:lnTo>
                  <a:lnTo>
                    <a:pt x="316" y="12"/>
                  </a:lnTo>
                  <a:lnTo>
                    <a:pt x="316" y="12"/>
                  </a:lnTo>
                  <a:lnTo>
                    <a:pt x="312" y="12"/>
                  </a:lnTo>
                  <a:lnTo>
                    <a:pt x="308" y="14"/>
                  </a:lnTo>
                  <a:lnTo>
                    <a:pt x="298" y="20"/>
                  </a:lnTo>
                  <a:lnTo>
                    <a:pt x="298" y="20"/>
                  </a:lnTo>
                  <a:lnTo>
                    <a:pt x="288" y="26"/>
                  </a:lnTo>
                  <a:lnTo>
                    <a:pt x="282" y="28"/>
                  </a:lnTo>
                  <a:lnTo>
                    <a:pt x="282" y="28"/>
                  </a:lnTo>
                  <a:lnTo>
                    <a:pt x="280" y="26"/>
                  </a:lnTo>
                  <a:lnTo>
                    <a:pt x="278" y="20"/>
                  </a:lnTo>
                  <a:lnTo>
                    <a:pt x="276" y="20"/>
                  </a:lnTo>
                  <a:lnTo>
                    <a:pt x="270" y="6"/>
                  </a:lnTo>
                  <a:lnTo>
                    <a:pt x="254" y="16"/>
                  </a:lnTo>
                  <a:lnTo>
                    <a:pt x="252" y="18"/>
                  </a:lnTo>
                  <a:lnTo>
                    <a:pt x="252" y="16"/>
                  </a:lnTo>
                  <a:lnTo>
                    <a:pt x="252" y="16"/>
                  </a:lnTo>
                  <a:lnTo>
                    <a:pt x="252" y="16"/>
                  </a:lnTo>
                  <a:lnTo>
                    <a:pt x="236" y="8"/>
                  </a:lnTo>
                  <a:lnTo>
                    <a:pt x="220" y="2"/>
                  </a:lnTo>
                  <a:lnTo>
                    <a:pt x="220" y="2"/>
                  </a:lnTo>
                  <a:lnTo>
                    <a:pt x="214" y="0"/>
                  </a:lnTo>
                  <a:lnTo>
                    <a:pt x="208" y="2"/>
                  </a:lnTo>
                  <a:lnTo>
                    <a:pt x="204" y="6"/>
                  </a:lnTo>
                  <a:lnTo>
                    <a:pt x="198" y="12"/>
                  </a:lnTo>
                  <a:lnTo>
                    <a:pt x="204" y="24"/>
                  </a:lnTo>
                  <a:lnTo>
                    <a:pt x="204" y="24"/>
                  </a:lnTo>
                  <a:lnTo>
                    <a:pt x="210" y="38"/>
                  </a:lnTo>
                  <a:lnTo>
                    <a:pt x="210" y="44"/>
                  </a:lnTo>
                  <a:lnTo>
                    <a:pt x="210" y="48"/>
                  </a:lnTo>
                  <a:lnTo>
                    <a:pt x="210" y="48"/>
                  </a:lnTo>
                  <a:lnTo>
                    <a:pt x="208" y="52"/>
                  </a:lnTo>
                  <a:lnTo>
                    <a:pt x="204" y="54"/>
                  </a:lnTo>
                  <a:lnTo>
                    <a:pt x="204" y="54"/>
                  </a:lnTo>
                  <a:lnTo>
                    <a:pt x="200" y="54"/>
                  </a:lnTo>
                  <a:lnTo>
                    <a:pt x="194" y="54"/>
                  </a:lnTo>
                  <a:lnTo>
                    <a:pt x="188" y="50"/>
                  </a:lnTo>
                  <a:lnTo>
                    <a:pt x="182" y="46"/>
                  </a:lnTo>
                  <a:lnTo>
                    <a:pt x="182" y="46"/>
                  </a:lnTo>
                  <a:lnTo>
                    <a:pt x="164" y="36"/>
                  </a:lnTo>
                  <a:lnTo>
                    <a:pt x="156" y="32"/>
                  </a:lnTo>
                  <a:lnTo>
                    <a:pt x="156" y="32"/>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104" y="204"/>
                  </a:lnTo>
                  <a:lnTo>
                    <a:pt x="60" y="230"/>
                  </a:lnTo>
                  <a:lnTo>
                    <a:pt x="58" y="234"/>
                  </a:lnTo>
                  <a:lnTo>
                    <a:pt x="64" y="248"/>
                  </a:lnTo>
                  <a:lnTo>
                    <a:pt x="64" y="248"/>
                  </a:lnTo>
                  <a:lnTo>
                    <a:pt x="64" y="248"/>
                  </a:lnTo>
                  <a:lnTo>
                    <a:pt x="60" y="266"/>
                  </a:lnTo>
                  <a:lnTo>
                    <a:pt x="42" y="264"/>
                  </a:lnTo>
                  <a:lnTo>
                    <a:pt x="38" y="284"/>
                  </a:lnTo>
                  <a:lnTo>
                    <a:pt x="16" y="284"/>
                  </a:lnTo>
                  <a:lnTo>
                    <a:pt x="10" y="292"/>
                  </a:lnTo>
                  <a:lnTo>
                    <a:pt x="10" y="292"/>
                  </a:lnTo>
                  <a:lnTo>
                    <a:pt x="4" y="306"/>
                  </a:lnTo>
                  <a:lnTo>
                    <a:pt x="0" y="356"/>
                  </a:lnTo>
                  <a:lnTo>
                    <a:pt x="4" y="368"/>
                  </a:lnTo>
                  <a:lnTo>
                    <a:pt x="6" y="368"/>
                  </a:lnTo>
                  <a:lnTo>
                    <a:pt x="6" y="380"/>
                  </a:lnTo>
                  <a:lnTo>
                    <a:pt x="16" y="392"/>
                  </a:lnTo>
                  <a:lnTo>
                    <a:pt x="16" y="392"/>
                  </a:lnTo>
                  <a:lnTo>
                    <a:pt x="16" y="402"/>
                  </a:lnTo>
                  <a:lnTo>
                    <a:pt x="42" y="400"/>
                  </a:lnTo>
                  <a:lnTo>
                    <a:pt x="44" y="398"/>
                  </a:lnTo>
                  <a:lnTo>
                    <a:pt x="44" y="398"/>
                  </a:lnTo>
                  <a:lnTo>
                    <a:pt x="44" y="398"/>
                  </a:lnTo>
                  <a:lnTo>
                    <a:pt x="44" y="396"/>
                  </a:lnTo>
                  <a:lnTo>
                    <a:pt x="52" y="388"/>
                  </a:lnTo>
                  <a:lnTo>
                    <a:pt x="36" y="372"/>
                  </a:lnTo>
                  <a:lnTo>
                    <a:pt x="34" y="372"/>
                  </a:lnTo>
                  <a:lnTo>
                    <a:pt x="24" y="364"/>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88"/>
                  </a:lnTo>
                  <a:lnTo>
                    <a:pt x="140" y="290"/>
                  </a:lnTo>
                  <a:lnTo>
                    <a:pt x="146" y="296"/>
                  </a:lnTo>
                  <a:lnTo>
                    <a:pt x="152" y="294"/>
                  </a:lnTo>
                  <a:lnTo>
                    <a:pt x="150" y="282"/>
                  </a:lnTo>
                  <a:lnTo>
                    <a:pt x="168" y="282"/>
                  </a:lnTo>
                  <a:lnTo>
                    <a:pt x="186" y="286"/>
                  </a:lnTo>
                  <a:lnTo>
                    <a:pt x="192" y="274"/>
                  </a:lnTo>
                  <a:lnTo>
                    <a:pt x="194" y="272"/>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64" y="190"/>
                  </a:lnTo>
                  <a:lnTo>
                    <a:pt x="286" y="230"/>
                  </a:lnTo>
                  <a:lnTo>
                    <a:pt x="312" y="226"/>
                  </a:lnTo>
                  <a:lnTo>
                    <a:pt x="318" y="224"/>
                  </a:lnTo>
                  <a:lnTo>
                    <a:pt x="322" y="216"/>
                  </a:lnTo>
                  <a:lnTo>
                    <a:pt x="314" y="208"/>
                  </a:lnTo>
                  <a:lnTo>
                    <a:pt x="312" y="206"/>
                  </a:lnTo>
                  <a:lnTo>
                    <a:pt x="330" y="200"/>
                  </a:lnTo>
                  <a:lnTo>
                    <a:pt x="332" y="198"/>
                  </a:lnTo>
                  <a:lnTo>
                    <a:pt x="332" y="198"/>
                  </a:lnTo>
                  <a:lnTo>
                    <a:pt x="340" y="206"/>
                  </a:lnTo>
                  <a:lnTo>
                    <a:pt x="346" y="202"/>
                  </a:lnTo>
                  <a:lnTo>
                    <a:pt x="346" y="190"/>
                  </a:lnTo>
                  <a:lnTo>
                    <a:pt x="350" y="190"/>
                  </a:lnTo>
                  <a:lnTo>
                    <a:pt x="364" y="190"/>
                  </a:lnTo>
                  <a:lnTo>
                    <a:pt x="364" y="190"/>
                  </a:lnTo>
                  <a:lnTo>
                    <a:pt x="370" y="192"/>
                  </a:lnTo>
                  <a:lnTo>
                    <a:pt x="376" y="194"/>
                  </a:lnTo>
                  <a:lnTo>
                    <a:pt x="382" y="198"/>
                  </a:lnTo>
                  <a:lnTo>
                    <a:pt x="386" y="202"/>
                  </a:lnTo>
                  <a:lnTo>
                    <a:pt x="388" y="206"/>
                  </a:lnTo>
                  <a:lnTo>
                    <a:pt x="392" y="186"/>
                  </a:lnTo>
                  <a:lnTo>
                    <a:pt x="392" y="186"/>
                  </a:lnTo>
                  <a:lnTo>
                    <a:pt x="396" y="184"/>
                  </a:lnTo>
                  <a:lnTo>
                    <a:pt x="400" y="182"/>
                  </a:lnTo>
                  <a:lnTo>
                    <a:pt x="406" y="182"/>
                  </a:lnTo>
                  <a:lnTo>
                    <a:pt x="412" y="184"/>
                  </a:lnTo>
                  <a:lnTo>
                    <a:pt x="414" y="186"/>
                  </a:lnTo>
                  <a:lnTo>
                    <a:pt x="414" y="186"/>
                  </a:lnTo>
                  <a:lnTo>
                    <a:pt x="414" y="188"/>
                  </a:lnTo>
                  <a:lnTo>
                    <a:pt x="414" y="188"/>
                  </a:lnTo>
                  <a:lnTo>
                    <a:pt x="418" y="188"/>
                  </a:lnTo>
                  <a:lnTo>
                    <a:pt x="418" y="188"/>
                  </a:lnTo>
                  <a:lnTo>
                    <a:pt x="432" y="180"/>
                  </a:lnTo>
                  <a:lnTo>
                    <a:pt x="460" y="160"/>
                  </a:lnTo>
                  <a:lnTo>
                    <a:pt x="460" y="160"/>
                  </a:lnTo>
                  <a:lnTo>
                    <a:pt x="460" y="152"/>
                  </a:lnTo>
                  <a:lnTo>
                    <a:pt x="464" y="146"/>
                  </a:lnTo>
                  <a:lnTo>
                    <a:pt x="470" y="140"/>
                  </a:lnTo>
                  <a:lnTo>
                    <a:pt x="476" y="138"/>
                  </a:lnTo>
                  <a:lnTo>
                    <a:pt x="476" y="13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 name="Freeform 21"/>
            <p:cNvSpPr/>
            <p:nvPr/>
          </p:nvSpPr>
          <p:spPr bwMode="auto">
            <a:xfrm>
              <a:off x="4473575" y="4263344"/>
              <a:ext cx="482600" cy="657225"/>
            </a:xfrm>
            <a:custGeom>
              <a:avLst/>
              <a:gdLst>
                <a:gd name="T0" fmla="*/ 220 w 304"/>
                <a:gd name="T1" fmla="*/ 0 h 414"/>
                <a:gd name="T2" fmla="*/ 206 w 304"/>
                <a:gd name="T3" fmla="*/ 16 h 414"/>
                <a:gd name="T4" fmla="*/ 184 w 304"/>
                <a:gd name="T5" fmla="*/ 32 h 414"/>
                <a:gd name="T6" fmla="*/ 176 w 304"/>
                <a:gd name="T7" fmla="*/ 32 h 414"/>
                <a:gd name="T8" fmla="*/ 174 w 304"/>
                <a:gd name="T9" fmla="*/ 22 h 414"/>
                <a:gd name="T10" fmla="*/ 152 w 304"/>
                <a:gd name="T11" fmla="*/ 24 h 414"/>
                <a:gd name="T12" fmla="*/ 108 w 304"/>
                <a:gd name="T13" fmla="*/ 34 h 414"/>
                <a:gd name="T14" fmla="*/ 72 w 304"/>
                <a:gd name="T15" fmla="*/ 42 h 414"/>
                <a:gd name="T16" fmla="*/ 40 w 304"/>
                <a:gd name="T17" fmla="*/ 56 h 414"/>
                <a:gd name="T18" fmla="*/ 28 w 304"/>
                <a:gd name="T19" fmla="*/ 62 h 414"/>
                <a:gd name="T20" fmla="*/ 16 w 304"/>
                <a:gd name="T21" fmla="*/ 84 h 414"/>
                <a:gd name="T22" fmla="*/ 22 w 304"/>
                <a:gd name="T23" fmla="*/ 92 h 414"/>
                <a:gd name="T24" fmla="*/ 34 w 304"/>
                <a:gd name="T25" fmla="*/ 140 h 414"/>
                <a:gd name="T26" fmla="*/ 32 w 304"/>
                <a:gd name="T27" fmla="*/ 144 h 414"/>
                <a:gd name="T28" fmla="*/ 0 w 304"/>
                <a:gd name="T29" fmla="*/ 200 h 414"/>
                <a:gd name="T30" fmla="*/ 12 w 304"/>
                <a:gd name="T31" fmla="*/ 196 h 414"/>
                <a:gd name="T32" fmla="*/ 18 w 304"/>
                <a:gd name="T33" fmla="*/ 202 h 414"/>
                <a:gd name="T34" fmla="*/ 16 w 304"/>
                <a:gd name="T35" fmla="*/ 226 h 414"/>
                <a:gd name="T36" fmla="*/ 24 w 304"/>
                <a:gd name="T37" fmla="*/ 262 h 414"/>
                <a:gd name="T38" fmla="*/ 40 w 304"/>
                <a:gd name="T39" fmla="*/ 280 h 414"/>
                <a:gd name="T40" fmla="*/ 42 w 304"/>
                <a:gd name="T41" fmla="*/ 304 h 414"/>
                <a:gd name="T42" fmla="*/ 44 w 304"/>
                <a:gd name="T43" fmla="*/ 320 h 414"/>
                <a:gd name="T44" fmla="*/ 44 w 304"/>
                <a:gd name="T45" fmla="*/ 362 h 414"/>
                <a:gd name="T46" fmla="*/ 52 w 304"/>
                <a:gd name="T47" fmla="*/ 362 h 414"/>
                <a:gd name="T48" fmla="*/ 72 w 304"/>
                <a:gd name="T49" fmla="*/ 352 h 414"/>
                <a:gd name="T50" fmla="*/ 84 w 304"/>
                <a:gd name="T51" fmla="*/ 356 h 414"/>
                <a:gd name="T52" fmla="*/ 86 w 304"/>
                <a:gd name="T53" fmla="*/ 366 h 414"/>
                <a:gd name="T54" fmla="*/ 56 w 304"/>
                <a:gd name="T55" fmla="*/ 406 h 414"/>
                <a:gd name="T56" fmla="*/ 72 w 304"/>
                <a:gd name="T57" fmla="*/ 408 h 414"/>
                <a:gd name="T58" fmla="*/ 80 w 304"/>
                <a:gd name="T59" fmla="*/ 406 h 414"/>
                <a:gd name="T60" fmla="*/ 120 w 304"/>
                <a:gd name="T61" fmla="*/ 390 h 414"/>
                <a:gd name="T62" fmla="*/ 142 w 304"/>
                <a:gd name="T63" fmla="*/ 394 h 414"/>
                <a:gd name="T64" fmla="*/ 154 w 304"/>
                <a:gd name="T65" fmla="*/ 390 h 414"/>
                <a:gd name="T66" fmla="*/ 152 w 304"/>
                <a:gd name="T67" fmla="*/ 384 h 414"/>
                <a:gd name="T68" fmla="*/ 150 w 304"/>
                <a:gd name="T69" fmla="*/ 366 h 414"/>
                <a:gd name="T70" fmla="*/ 150 w 304"/>
                <a:gd name="T71" fmla="*/ 358 h 414"/>
                <a:gd name="T72" fmla="*/ 162 w 304"/>
                <a:gd name="T73" fmla="*/ 336 h 414"/>
                <a:gd name="T74" fmla="*/ 162 w 304"/>
                <a:gd name="T75" fmla="*/ 334 h 414"/>
                <a:gd name="T76" fmla="*/ 164 w 304"/>
                <a:gd name="T77" fmla="*/ 324 h 414"/>
                <a:gd name="T78" fmla="*/ 164 w 304"/>
                <a:gd name="T79" fmla="*/ 316 h 414"/>
                <a:gd name="T80" fmla="*/ 178 w 304"/>
                <a:gd name="T81" fmla="*/ 298 h 414"/>
                <a:gd name="T82" fmla="*/ 186 w 304"/>
                <a:gd name="T83" fmla="*/ 278 h 414"/>
                <a:gd name="T84" fmla="*/ 190 w 304"/>
                <a:gd name="T85" fmla="*/ 270 h 414"/>
                <a:gd name="T86" fmla="*/ 206 w 304"/>
                <a:gd name="T87" fmla="*/ 256 h 414"/>
                <a:gd name="T88" fmla="*/ 194 w 304"/>
                <a:gd name="T89" fmla="*/ 242 h 414"/>
                <a:gd name="T90" fmla="*/ 194 w 304"/>
                <a:gd name="T91" fmla="*/ 228 h 414"/>
                <a:gd name="T92" fmla="*/ 224 w 304"/>
                <a:gd name="T93" fmla="*/ 200 h 414"/>
                <a:gd name="T94" fmla="*/ 222 w 304"/>
                <a:gd name="T95" fmla="*/ 192 h 414"/>
                <a:gd name="T96" fmla="*/ 220 w 304"/>
                <a:gd name="T97" fmla="*/ 170 h 414"/>
                <a:gd name="T98" fmla="*/ 230 w 304"/>
                <a:gd name="T99" fmla="*/ 146 h 414"/>
                <a:gd name="T100" fmla="*/ 250 w 304"/>
                <a:gd name="T101" fmla="*/ 136 h 414"/>
                <a:gd name="T102" fmla="*/ 272 w 304"/>
                <a:gd name="T103" fmla="*/ 140 h 414"/>
                <a:gd name="T104" fmla="*/ 284 w 304"/>
                <a:gd name="T105" fmla="*/ 128 h 414"/>
                <a:gd name="T106" fmla="*/ 296 w 304"/>
                <a:gd name="T107" fmla="*/ 108 h 414"/>
                <a:gd name="T108" fmla="*/ 300 w 304"/>
                <a:gd name="T109" fmla="*/ 102 h 414"/>
                <a:gd name="T110" fmla="*/ 296 w 304"/>
                <a:gd name="T111" fmla="*/ 84 h 414"/>
                <a:gd name="T112" fmla="*/ 276 w 304"/>
                <a:gd name="T113" fmla="*/ 52 h 414"/>
                <a:gd name="T114" fmla="*/ 274 w 304"/>
                <a:gd name="T115" fmla="*/ 40 h 414"/>
                <a:gd name="T116" fmla="*/ 264 w 304"/>
                <a:gd name="T117" fmla="*/ 2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414">
                  <a:moveTo>
                    <a:pt x="240" y="16"/>
                  </a:moveTo>
                  <a:lnTo>
                    <a:pt x="238" y="16"/>
                  </a:lnTo>
                  <a:lnTo>
                    <a:pt x="220" y="0"/>
                  </a:lnTo>
                  <a:lnTo>
                    <a:pt x="212" y="6"/>
                  </a:lnTo>
                  <a:lnTo>
                    <a:pt x="212" y="6"/>
                  </a:lnTo>
                  <a:lnTo>
                    <a:pt x="206" y="16"/>
                  </a:lnTo>
                  <a:lnTo>
                    <a:pt x="200" y="24"/>
                  </a:lnTo>
                  <a:lnTo>
                    <a:pt x="192" y="28"/>
                  </a:lnTo>
                  <a:lnTo>
                    <a:pt x="184" y="32"/>
                  </a:lnTo>
                  <a:lnTo>
                    <a:pt x="184" y="32"/>
                  </a:lnTo>
                  <a:lnTo>
                    <a:pt x="180" y="34"/>
                  </a:lnTo>
                  <a:lnTo>
                    <a:pt x="176" y="32"/>
                  </a:lnTo>
                  <a:lnTo>
                    <a:pt x="176" y="32"/>
                  </a:lnTo>
                  <a:lnTo>
                    <a:pt x="174" y="28"/>
                  </a:lnTo>
                  <a:lnTo>
                    <a:pt x="174" y="22"/>
                  </a:lnTo>
                  <a:lnTo>
                    <a:pt x="180" y="4"/>
                  </a:lnTo>
                  <a:lnTo>
                    <a:pt x="152" y="22"/>
                  </a:lnTo>
                  <a:lnTo>
                    <a:pt x="152" y="24"/>
                  </a:lnTo>
                  <a:lnTo>
                    <a:pt x="152" y="24"/>
                  </a:lnTo>
                  <a:lnTo>
                    <a:pt x="128" y="24"/>
                  </a:lnTo>
                  <a:lnTo>
                    <a:pt x="108" y="34"/>
                  </a:lnTo>
                  <a:lnTo>
                    <a:pt x="108" y="36"/>
                  </a:lnTo>
                  <a:lnTo>
                    <a:pt x="84" y="36"/>
                  </a:lnTo>
                  <a:lnTo>
                    <a:pt x="72" y="42"/>
                  </a:lnTo>
                  <a:lnTo>
                    <a:pt x="68" y="54"/>
                  </a:lnTo>
                  <a:lnTo>
                    <a:pt x="66" y="56"/>
                  </a:lnTo>
                  <a:lnTo>
                    <a:pt x="40" y="56"/>
                  </a:lnTo>
                  <a:lnTo>
                    <a:pt x="40" y="56"/>
                  </a:lnTo>
                  <a:lnTo>
                    <a:pt x="34" y="56"/>
                  </a:lnTo>
                  <a:lnTo>
                    <a:pt x="28" y="62"/>
                  </a:lnTo>
                  <a:lnTo>
                    <a:pt x="8" y="80"/>
                  </a:lnTo>
                  <a:lnTo>
                    <a:pt x="8" y="80"/>
                  </a:lnTo>
                  <a:lnTo>
                    <a:pt x="16" y="84"/>
                  </a:lnTo>
                  <a:lnTo>
                    <a:pt x="20" y="88"/>
                  </a:lnTo>
                  <a:lnTo>
                    <a:pt x="22" y="94"/>
                  </a:lnTo>
                  <a:lnTo>
                    <a:pt x="22" y="92"/>
                  </a:lnTo>
                  <a:lnTo>
                    <a:pt x="34" y="138"/>
                  </a:lnTo>
                  <a:lnTo>
                    <a:pt x="34" y="138"/>
                  </a:lnTo>
                  <a:lnTo>
                    <a:pt x="34" y="140"/>
                  </a:lnTo>
                  <a:lnTo>
                    <a:pt x="34" y="144"/>
                  </a:lnTo>
                  <a:lnTo>
                    <a:pt x="34" y="144"/>
                  </a:lnTo>
                  <a:lnTo>
                    <a:pt x="32" y="144"/>
                  </a:lnTo>
                  <a:lnTo>
                    <a:pt x="32" y="144"/>
                  </a:lnTo>
                  <a:lnTo>
                    <a:pt x="0" y="188"/>
                  </a:lnTo>
                  <a:lnTo>
                    <a:pt x="0" y="200"/>
                  </a:lnTo>
                  <a:lnTo>
                    <a:pt x="0" y="200"/>
                  </a:lnTo>
                  <a:lnTo>
                    <a:pt x="8" y="196"/>
                  </a:lnTo>
                  <a:lnTo>
                    <a:pt x="12" y="196"/>
                  </a:lnTo>
                  <a:lnTo>
                    <a:pt x="12" y="196"/>
                  </a:lnTo>
                  <a:lnTo>
                    <a:pt x="16" y="198"/>
                  </a:lnTo>
                  <a:lnTo>
                    <a:pt x="18" y="202"/>
                  </a:lnTo>
                  <a:lnTo>
                    <a:pt x="16" y="214"/>
                  </a:lnTo>
                  <a:lnTo>
                    <a:pt x="16" y="214"/>
                  </a:lnTo>
                  <a:lnTo>
                    <a:pt x="16" y="226"/>
                  </a:lnTo>
                  <a:lnTo>
                    <a:pt x="18" y="238"/>
                  </a:lnTo>
                  <a:lnTo>
                    <a:pt x="20" y="250"/>
                  </a:lnTo>
                  <a:lnTo>
                    <a:pt x="24" y="262"/>
                  </a:lnTo>
                  <a:lnTo>
                    <a:pt x="36" y="274"/>
                  </a:lnTo>
                  <a:lnTo>
                    <a:pt x="36" y="274"/>
                  </a:lnTo>
                  <a:lnTo>
                    <a:pt x="40" y="280"/>
                  </a:lnTo>
                  <a:lnTo>
                    <a:pt x="40" y="286"/>
                  </a:lnTo>
                  <a:lnTo>
                    <a:pt x="36" y="294"/>
                  </a:lnTo>
                  <a:lnTo>
                    <a:pt x="42" y="304"/>
                  </a:lnTo>
                  <a:lnTo>
                    <a:pt x="42" y="304"/>
                  </a:lnTo>
                  <a:lnTo>
                    <a:pt x="44" y="310"/>
                  </a:lnTo>
                  <a:lnTo>
                    <a:pt x="44" y="320"/>
                  </a:lnTo>
                  <a:lnTo>
                    <a:pt x="40" y="330"/>
                  </a:lnTo>
                  <a:lnTo>
                    <a:pt x="34" y="344"/>
                  </a:lnTo>
                  <a:lnTo>
                    <a:pt x="44" y="362"/>
                  </a:lnTo>
                  <a:lnTo>
                    <a:pt x="46" y="366"/>
                  </a:lnTo>
                  <a:lnTo>
                    <a:pt x="52" y="362"/>
                  </a:lnTo>
                  <a:lnTo>
                    <a:pt x="52" y="362"/>
                  </a:lnTo>
                  <a:lnTo>
                    <a:pt x="60" y="356"/>
                  </a:lnTo>
                  <a:lnTo>
                    <a:pt x="66" y="352"/>
                  </a:lnTo>
                  <a:lnTo>
                    <a:pt x="72" y="352"/>
                  </a:lnTo>
                  <a:lnTo>
                    <a:pt x="78" y="352"/>
                  </a:lnTo>
                  <a:lnTo>
                    <a:pt x="78" y="352"/>
                  </a:lnTo>
                  <a:lnTo>
                    <a:pt x="84" y="356"/>
                  </a:lnTo>
                  <a:lnTo>
                    <a:pt x="86" y="362"/>
                  </a:lnTo>
                  <a:lnTo>
                    <a:pt x="86" y="362"/>
                  </a:lnTo>
                  <a:lnTo>
                    <a:pt x="86" y="366"/>
                  </a:lnTo>
                  <a:lnTo>
                    <a:pt x="82" y="374"/>
                  </a:lnTo>
                  <a:lnTo>
                    <a:pt x="66" y="392"/>
                  </a:lnTo>
                  <a:lnTo>
                    <a:pt x="56" y="406"/>
                  </a:lnTo>
                  <a:lnTo>
                    <a:pt x="60" y="414"/>
                  </a:lnTo>
                  <a:lnTo>
                    <a:pt x="60" y="414"/>
                  </a:lnTo>
                  <a:lnTo>
                    <a:pt x="72" y="408"/>
                  </a:lnTo>
                  <a:lnTo>
                    <a:pt x="76" y="406"/>
                  </a:lnTo>
                  <a:lnTo>
                    <a:pt x="80" y="406"/>
                  </a:lnTo>
                  <a:lnTo>
                    <a:pt x="80" y="406"/>
                  </a:lnTo>
                  <a:lnTo>
                    <a:pt x="94" y="402"/>
                  </a:lnTo>
                  <a:lnTo>
                    <a:pt x="120" y="390"/>
                  </a:lnTo>
                  <a:lnTo>
                    <a:pt x="120" y="390"/>
                  </a:lnTo>
                  <a:lnTo>
                    <a:pt x="126" y="388"/>
                  </a:lnTo>
                  <a:lnTo>
                    <a:pt x="134" y="390"/>
                  </a:lnTo>
                  <a:lnTo>
                    <a:pt x="142" y="394"/>
                  </a:lnTo>
                  <a:lnTo>
                    <a:pt x="150" y="402"/>
                  </a:lnTo>
                  <a:lnTo>
                    <a:pt x="154" y="400"/>
                  </a:lnTo>
                  <a:lnTo>
                    <a:pt x="154" y="390"/>
                  </a:lnTo>
                  <a:lnTo>
                    <a:pt x="152" y="388"/>
                  </a:lnTo>
                  <a:lnTo>
                    <a:pt x="152" y="388"/>
                  </a:lnTo>
                  <a:lnTo>
                    <a:pt x="152" y="384"/>
                  </a:lnTo>
                  <a:lnTo>
                    <a:pt x="154" y="380"/>
                  </a:lnTo>
                  <a:lnTo>
                    <a:pt x="150" y="366"/>
                  </a:lnTo>
                  <a:lnTo>
                    <a:pt x="150" y="366"/>
                  </a:lnTo>
                  <a:lnTo>
                    <a:pt x="150" y="362"/>
                  </a:lnTo>
                  <a:lnTo>
                    <a:pt x="150" y="358"/>
                  </a:lnTo>
                  <a:lnTo>
                    <a:pt x="150" y="358"/>
                  </a:lnTo>
                  <a:lnTo>
                    <a:pt x="158" y="352"/>
                  </a:lnTo>
                  <a:lnTo>
                    <a:pt x="166" y="346"/>
                  </a:lnTo>
                  <a:lnTo>
                    <a:pt x="162" y="336"/>
                  </a:lnTo>
                  <a:lnTo>
                    <a:pt x="162" y="336"/>
                  </a:lnTo>
                  <a:lnTo>
                    <a:pt x="162" y="336"/>
                  </a:lnTo>
                  <a:lnTo>
                    <a:pt x="162" y="334"/>
                  </a:lnTo>
                  <a:lnTo>
                    <a:pt x="162" y="334"/>
                  </a:lnTo>
                  <a:lnTo>
                    <a:pt x="166" y="328"/>
                  </a:lnTo>
                  <a:lnTo>
                    <a:pt x="164" y="324"/>
                  </a:lnTo>
                  <a:lnTo>
                    <a:pt x="164" y="324"/>
                  </a:lnTo>
                  <a:lnTo>
                    <a:pt x="164" y="320"/>
                  </a:lnTo>
                  <a:lnTo>
                    <a:pt x="164" y="316"/>
                  </a:lnTo>
                  <a:lnTo>
                    <a:pt x="170" y="308"/>
                  </a:lnTo>
                  <a:lnTo>
                    <a:pt x="180" y="300"/>
                  </a:lnTo>
                  <a:lnTo>
                    <a:pt x="178" y="298"/>
                  </a:lnTo>
                  <a:lnTo>
                    <a:pt x="176" y="296"/>
                  </a:lnTo>
                  <a:lnTo>
                    <a:pt x="186" y="292"/>
                  </a:lnTo>
                  <a:lnTo>
                    <a:pt x="186" y="278"/>
                  </a:lnTo>
                  <a:lnTo>
                    <a:pt x="186" y="278"/>
                  </a:lnTo>
                  <a:lnTo>
                    <a:pt x="186" y="274"/>
                  </a:lnTo>
                  <a:lnTo>
                    <a:pt x="190" y="270"/>
                  </a:lnTo>
                  <a:lnTo>
                    <a:pt x="194" y="266"/>
                  </a:lnTo>
                  <a:lnTo>
                    <a:pt x="200" y="260"/>
                  </a:lnTo>
                  <a:lnTo>
                    <a:pt x="206" y="256"/>
                  </a:lnTo>
                  <a:lnTo>
                    <a:pt x="206" y="256"/>
                  </a:lnTo>
                  <a:lnTo>
                    <a:pt x="194" y="242"/>
                  </a:lnTo>
                  <a:lnTo>
                    <a:pt x="194" y="242"/>
                  </a:lnTo>
                  <a:lnTo>
                    <a:pt x="192" y="238"/>
                  </a:lnTo>
                  <a:lnTo>
                    <a:pt x="192" y="232"/>
                  </a:lnTo>
                  <a:lnTo>
                    <a:pt x="194" y="228"/>
                  </a:lnTo>
                  <a:lnTo>
                    <a:pt x="198" y="222"/>
                  </a:lnTo>
                  <a:lnTo>
                    <a:pt x="198" y="220"/>
                  </a:lnTo>
                  <a:lnTo>
                    <a:pt x="224" y="200"/>
                  </a:lnTo>
                  <a:lnTo>
                    <a:pt x="224" y="194"/>
                  </a:lnTo>
                  <a:lnTo>
                    <a:pt x="224" y="194"/>
                  </a:lnTo>
                  <a:lnTo>
                    <a:pt x="222" y="192"/>
                  </a:lnTo>
                  <a:lnTo>
                    <a:pt x="220" y="186"/>
                  </a:lnTo>
                  <a:lnTo>
                    <a:pt x="220" y="178"/>
                  </a:lnTo>
                  <a:lnTo>
                    <a:pt x="220" y="170"/>
                  </a:lnTo>
                  <a:lnTo>
                    <a:pt x="220" y="170"/>
                  </a:lnTo>
                  <a:lnTo>
                    <a:pt x="224" y="156"/>
                  </a:lnTo>
                  <a:lnTo>
                    <a:pt x="230" y="146"/>
                  </a:lnTo>
                  <a:lnTo>
                    <a:pt x="238" y="138"/>
                  </a:lnTo>
                  <a:lnTo>
                    <a:pt x="250" y="136"/>
                  </a:lnTo>
                  <a:lnTo>
                    <a:pt x="250" y="136"/>
                  </a:lnTo>
                  <a:lnTo>
                    <a:pt x="252" y="136"/>
                  </a:lnTo>
                  <a:lnTo>
                    <a:pt x="262" y="140"/>
                  </a:lnTo>
                  <a:lnTo>
                    <a:pt x="272" y="140"/>
                  </a:lnTo>
                  <a:lnTo>
                    <a:pt x="284" y="128"/>
                  </a:lnTo>
                  <a:lnTo>
                    <a:pt x="284" y="128"/>
                  </a:lnTo>
                  <a:lnTo>
                    <a:pt x="284" y="128"/>
                  </a:lnTo>
                  <a:lnTo>
                    <a:pt x="284" y="128"/>
                  </a:lnTo>
                  <a:lnTo>
                    <a:pt x="296" y="120"/>
                  </a:lnTo>
                  <a:lnTo>
                    <a:pt x="296" y="108"/>
                  </a:lnTo>
                  <a:lnTo>
                    <a:pt x="296" y="106"/>
                  </a:lnTo>
                  <a:lnTo>
                    <a:pt x="296" y="104"/>
                  </a:lnTo>
                  <a:lnTo>
                    <a:pt x="300" y="102"/>
                  </a:lnTo>
                  <a:lnTo>
                    <a:pt x="304" y="98"/>
                  </a:lnTo>
                  <a:lnTo>
                    <a:pt x="304" y="96"/>
                  </a:lnTo>
                  <a:lnTo>
                    <a:pt x="296" y="84"/>
                  </a:lnTo>
                  <a:lnTo>
                    <a:pt x="296" y="84"/>
                  </a:lnTo>
                  <a:lnTo>
                    <a:pt x="286" y="68"/>
                  </a:lnTo>
                  <a:lnTo>
                    <a:pt x="276" y="52"/>
                  </a:lnTo>
                  <a:lnTo>
                    <a:pt x="276" y="52"/>
                  </a:lnTo>
                  <a:lnTo>
                    <a:pt x="274" y="46"/>
                  </a:lnTo>
                  <a:lnTo>
                    <a:pt x="274" y="40"/>
                  </a:lnTo>
                  <a:lnTo>
                    <a:pt x="276" y="34"/>
                  </a:lnTo>
                  <a:lnTo>
                    <a:pt x="280" y="28"/>
                  </a:lnTo>
                  <a:lnTo>
                    <a:pt x="264" y="20"/>
                  </a:lnTo>
                  <a:lnTo>
                    <a:pt x="240" y="1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 name="Freeform 22"/>
            <p:cNvSpPr/>
            <p:nvPr/>
          </p:nvSpPr>
          <p:spPr bwMode="auto">
            <a:xfrm>
              <a:off x="4724400" y="4437969"/>
              <a:ext cx="447675" cy="546100"/>
            </a:xfrm>
            <a:custGeom>
              <a:avLst/>
              <a:gdLst>
                <a:gd name="T0" fmla="*/ 132 w 282"/>
                <a:gd name="T1" fmla="*/ 24 h 344"/>
                <a:gd name="T2" fmla="*/ 118 w 282"/>
                <a:gd name="T3" fmla="*/ 40 h 344"/>
                <a:gd name="T4" fmla="*/ 92 w 282"/>
                <a:gd name="T5" fmla="*/ 34 h 344"/>
                <a:gd name="T6" fmla="*/ 78 w 282"/>
                <a:gd name="T7" fmla="*/ 42 h 344"/>
                <a:gd name="T8" fmla="*/ 70 w 282"/>
                <a:gd name="T9" fmla="*/ 74 h 344"/>
                <a:gd name="T10" fmla="*/ 74 w 282"/>
                <a:gd name="T11" fmla="*/ 92 h 344"/>
                <a:gd name="T12" fmla="*/ 46 w 282"/>
                <a:gd name="T13" fmla="*/ 116 h 344"/>
                <a:gd name="T14" fmla="*/ 48 w 282"/>
                <a:gd name="T15" fmla="*/ 134 h 344"/>
                <a:gd name="T16" fmla="*/ 56 w 282"/>
                <a:gd name="T17" fmla="*/ 142 h 344"/>
                <a:gd name="T18" fmla="*/ 56 w 282"/>
                <a:gd name="T19" fmla="*/ 148 h 344"/>
                <a:gd name="T20" fmla="*/ 36 w 282"/>
                <a:gd name="T21" fmla="*/ 166 h 344"/>
                <a:gd name="T22" fmla="*/ 36 w 282"/>
                <a:gd name="T23" fmla="*/ 186 h 344"/>
                <a:gd name="T24" fmla="*/ 30 w 282"/>
                <a:gd name="T25" fmla="*/ 190 h 344"/>
                <a:gd name="T26" fmla="*/ 14 w 282"/>
                <a:gd name="T27" fmla="*/ 208 h 344"/>
                <a:gd name="T28" fmla="*/ 16 w 282"/>
                <a:gd name="T29" fmla="*/ 216 h 344"/>
                <a:gd name="T30" fmla="*/ 16 w 282"/>
                <a:gd name="T31" fmla="*/ 236 h 344"/>
                <a:gd name="T32" fmla="*/ 6 w 282"/>
                <a:gd name="T33" fmla="*/ 250 h 344"/>
                <a:gd name="T34" fmla="*/ 0 w 282"/>
                <a:gd name="T35" fmla="*/ 254 h 344"/>
                <a:gd name="T36" fmla="*/ 6 w 282"/>
                <a:gd name="T37" fmla="*/ 272 h 344"/>
                <a:gd name="T38" fmla="*/ 52 w 282"/>
                <a:gd name="T39" fmla="*/ 272 h 344"/>
                <a:gd name="T40" fmla="*/ 70 w 282"/>
                <a:gd name="T41" fmla="*/ 292 h 344"/>
                <a:gd name="T42" fmla="*/ 102 w 282"/>
                <a:gd name="T43" fmla="*/ 342 h 344"/>
                <a:gd name="T44" fmla="*/ 132 w 282"/>
                <a:gd name="T45" fmla="*/ 340 h 344"/>
                <a:gd name="T46" fmla="*/ 152 w 282"/>
                <a:gd name="T47" fmla="*/ 290 h 344"/>
                <a:gd name="T48" fmla="*/ 172 w 282"/>
                <a:gd name="T49" fmla="*/ 292 h 344"/>
                <a:gd name="T50" fmla="*/ 170 w 282"/>
                <a:gd name="T51" fmla="*/ 276 h 344"/>
                <a:gd name="T52" fmla="*/ 194 w 282"/>
                <a:gd name="T53" fmla="*/ 276 h 344"/>
                <a:gd name="T54" fmla="*/ 208 w 282"/>
                <a:gd name="T55" fmla="*/ 256 h 344"/>
                <a:gd name="T56" fmla="*/ 222 w 282"/>
                <a:gd name="T57" fmla="*/ 226 h 344"/>
                <a:gd name="T58" fmla="*/ 218 w 282"/>
                <a:gd name="T59" fmla="*/ 208 h 344"/>
                <a:gd name="T60" fmla="*/ 236 w 282"/>
                <a:gd name="T61" fmla="*/ 194 h 344"/>
                <a:gd name="T62" fmla="*/ 238 w 282"/>
                <a:gd name="T63" fmla="*/ 182 h 344"/>
                <a:gd name="T64" fmla="*/ 244 w 282"/>
                <a:gd name="T65" fmla="*/ 172 h 344"/>
                <a:gd name="T66" fmla="*/ 238 w 282"/>
                <a:gd name="T67" fmla="*/ 154 h 344"/>
                <a:gd name="T68" fmla="*/ 262 w 282"/>
                <a:gd name="T69" fmla="*/ 134 h 344"/>
                <a:gd name="T70" fmla="*/ 234 w 282"/>
                <a:gd name="T71" fmla="*/ 112 h 344"/>
                <a:gd name="T72" fmla="*/ 242 w 282"/>
                <a:gd name="T73" fmla="*/ 108 h 344"/>
                <a:gd name="T74" fmla="*/ 266 w 282"/>
                <a:gd name="T75" fmla="*/ 96 h 344"/>
                <a:gd name="T76" fmla="*/ 282 w 282"/>
                <a:gd name="T77" fmla="*/ 74 h 344"/>
                <a:gd name="T78" fmla="*/ 270 w 282"/>
                <a:gd name="T79" fmla="*/ 66 h 344"/>
                <a:gd name="T80" fmla="*/ 270 w 282"/>
                <a:gd name="T81" fmla="*/ 58 h 344"/>
                <a:gd name="T82" fmla="*/ 266 w 282"/>
                <a:gd name="T83" fmla="*/ 58 h 344"/>
                <a:gd name="T84" fmla="*/ 256 w 282"/>
                <a:gd name="T85" fmla="*/ 64 h 344"/>
                <a:gd name="T86" fmla="*/ 234 w 282"/>
                <a:gd name="T87" fmla="*/ 54 h 344"/>
                <a:gd name="T88" fmla="*/ 226 w 282"/>
                <a:gd name="T89" fmla="*/ 42 h 344"/>
                <a:gd name="T90" fmla="*/ 222 w 282"/>
                <a:gd name="T91" fmla="*/ 50 h 344"/>
                <a:gd name="T92" fmla="*/ 208 w 282"/>
                <a:gd name="T93" fmla="*/ 60 h 344"/>
                <a:gd name="T94" fmla="*/ 186 w 282"/>
                <a:gd name="T95" fmla="*/ 60 h 344"/>
                <a:gd name="T96" fmla="*/ 178 w 282"/>
                <a:gd name="T97" fmla="*/ 54 h 344"/>
                <a:gd name="T98" fmla="*/ 170 w 282"/>
                <a:gd name="T99" fmla="*/ 30 h 344"/>
                <a:gd name="T100" fmla="*/ 160 w 282"/>
                <a:gd name="T101" fmla="*/ 2 h 344"/>
                <a:gd name="T102" fmla="*/ 146 w 282"/>
                <a:gd name="T10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2" h="344">
                  <a:moveTo>
                    <a:pt x="146" y="14"/>
                  </a:moveTo>
                  <a:lnTo>
                    <a:pt x="146" y="14"/>
                  </a:lnTo>
                  <a:lnTo>
                    <a:pt x="132" y="24"/>
                  </a:lnTo>
                  <a:lnTo>
                    <a:pt x="120" y="38"/>
                  </a:lnTo>
                  <a:lnTo>
                    <a:pt x="118" y="38"/>
                  </a:lnTo>
                  <a:lnTo>
                    <a:pt x="118" y="40"/>
                  </a:lnTo>
                  <a:lnTo>
                    <a:pt x="102" y="40"/>
                  </a:lnTo>
                  <a:lnTo>
                    <a:pt x="102" y="40"/>
                  </a:lnTo>
                  <a:lnTo>
                    <a:pt x="92" y="34"/>
                  </a:lnTo>
                  <a:lnTo>
                    <a:pt x="92" y="34"/>
                  </a:lnTo>
                  <a:lnTo>
                    <a:pt x="84" y="38"/>
                  </a:lnTo>
                  <a:lnTo>
                    <a:pt x="78" y="42"/>
                  </a:lnTo>
                  <a:lnTo>
                    <a:pt x="74" y="50"/>
                  </a:lnTo>
                  <a:lnTo>
                    <a:pt x="70" y="60"/>
                  </a:lnTo>
                  <a:lnTo>
                    <a:pt x="70" y="74"/>
                  </a:lnTo>
                  <a:lnTo>
                    <a:pt x="80" y="66"/>
                  </a:lnTo>
                  <a:lnTo>
                    <a:pt x="74" y="92"/>
                  </a:lnTo>
                  <a:lnTo>
                    <a:pt x="74" y="92"/>
                  </a:lnTo>
                  <a:lnTo>
                    <a:pt x="74" y="94"/>
                  </a:lnTo>
                  <a:lnTo>
                    <a:pt x="46" y="116"/>
                  </a:lnTo>
                  <a:lnTo>
                    <a:pt x="46" y="116"/>
                  </a:lnTo>
                  <a:lnTo>
                    <a:pt x="42" y="124"/>
                  </a:lnTo>
                  <a:lnTo>
                    <a:pt x="42" y="128"/>
                  </a:lnTo>
                  <a:lnTo>
                    <a:pt x="48" y="134"/>
                  </a:lnTo>
                  <a:lnTo>
                    <a:pt x="48" y="134"/>
                  </a:lnTo>
                  <a:lnTo>
                    <a:pt x="54" y="140"/>
                  </a:lnTo>
                  <a:lnTo>
                    <a:pt x="56" y="142"/>
                  </a:lnTo>
                  <a:lnTo>
                    <a:pt x="56" y="146"/>
                  </a:lnTo>
                  <a:lnTo>
                    <a:pt x="56" y="146"/>
                  </a:lnTo>
                  <a:lnTo>
                    <a:pt x="56" y="148"/>
                  </a:lnTo>
                  <a:lnTo>
                    <a:pt x="54" y="152"/>
                  </a:lnTo>
                  <a:lnTo>
                    <a:pt x="36" y="166"/>
                  </a:lnTo>
                  <a:lnTo>
                    <a:pt x="36" y="166"/>
                  </a:lnTo>
                  <a:lnTo>
                    <a:pt x="38" y="174"/>
                  </a:lnTo>
                  <a:lnTo>
                    <a:pt x="36" y="184"/>
                  </a:lnTo>
                  <a:lnTo>
                    <a:pt x="36" y="186"/>
                  </a:lnTo>
                  <a:lnTo>
                    <a:pt x="36" y="186"/>
                  </a:lnTo>
                  <a:lnTo>
                    <a:pt x="30" y="190"/>
                  </a:lnTo>
                  <a:lnTo>
                    <a:pt x="30" y="190"/>
                  </a:lnTo>
                  <a:lnTo>
                    <a:pt x="28" y="194"/>
                  </a:lnTo>
                  <a:lnTo>
                    <a:pt x="24" y="200"/>
                  </a:lnTo>
                  <a:lnTo>
                    <a:pt x="14" y="208"/>
                  </a:lnTo>
                  <a:lnTo>
                    <a:pt x="14" y="210"/>
                  </a:lnTo>
                  <a:lnTo>
                    <a:pt x="14" y="210"/>
                  </a:lnTo>
                  <a:lnTo>
                    <a:pt x="16" y="216"/>
                  </a:lnTo>
                  <a:lnTo>
                    <a:pt x="14" y="226"/>
                  </a:lnTo>
                  <a:lnTo>
                    <a:pt x="14" y="226"/>
                  </a:lnTo>
                  <a:lnTo>
                    <a:pt x="16" y="236"/>
                  </a:lnTo>
                  <a:lnTo>
                    <a:pt x="16" y="238"/>
                  </a:lnTo>
                  <a:lnTo>
                    <a:pt x="14" y="242"/>
                  </a:lnTo>
                  <a:lnTo>
                    <a:pt x="6" y="250"/>
                  </a:lnTo>
                  <a:lnTo>
                    <a:pt x="4" y="250"/>
                  </a:lnTo>
                  <a:lnTo>
                    <a:pt x="0" y="252"/>
                  </a:lnTo>
                  <a:lnTo>
                    <a:pt x="0" y="254"/>
                  </a:lnTo>
                  <a:lnTo>
                    <a:pt x="6" y="272"/>
                  </a:lnTo>
                  <a:lnTo>
                    <a:pt x="6" y="272"/>
                  </a:lnTo>
                  <a:lnTo>
                    <a:pt x="6" y="272"/>
                  </a:lnTo>
                  <a:lnTo>
                    <a:pt x="28" y="272"/>
                  </a:lnTo>
                  <a:lnTo>
                    <a:pt x="50" y="272"/>
                  </a:lnTo>
                  <a:lnTo>
                    <a:pt x="52" y="272"/>
                  </a:lnTo>
                  <a:lnTo>
                    <a:pt x="52" y="274"/>
                  </a:lnTo>
                  <a:lnTo>
                    <a:pt x="70" y="290"/>
                  </a:lnTo>
                  <a:lnTo>
                    <a:pt x="70" y="292"/>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62" y="134"/>
                  </a:lnTo>
                  <a:lnTo>
                    <a:pt x="240" y="120"/>
                  </a:lnTo>
                  <a:lnTo>
                    <a:pt x="236" y="116"/>
                  </a:lnTo>
                  <a:lnTo>
                    <a:pt x="234" y="112"/>
                  </a:lnTo>
                  <a:lnTo>
                    <a:pt x="234" y="112"/>
                  </a:lnTo>
                  <a:lnTo>
                    <a:pt x="236" y="108"/>
                  </a:lnTo>
                  <a:lnTo>
                    <a:pt x="242" y="108"/>
                  </a:lnTo>
                  <a:lnTo>
                    <a:pt x="266" y="112"/>
                  </a:lnTo>
                  <a:lnTo>
                    <a:pt x="266" y="98"/>
                  </a:lnTo>
                  <a:lnTo>
                    <a:pt x="266" y="96"/>
                  </a:lnTo>
                  <a:lnTo>
                    <a:pt x="278" y="84"/>
                  </a:lnTo>
                  <a:lnTo>
                    <a:pt x="282" y="74"/>
                  </a:lnTo>
                  <a:lnTo>
                    <a:pt x="282" y="74"/>
                  </a:lnTo>
                  <a:lnTo>
                    <a:pt x="276" y="72"/>
                  </a:lnTo>
                  <a:lnTo>
                    <a:pt x="270" y="66"/>
                  </a:lnTo>
                  <a:lnTo>
                    <a:pt x="270" y="66"/>
                  </a:lnTo>
                  <a:lnTo>
                    <a:pt x="270" y="64"/>
                  </a:lnTo>
                  <a:lnTo>
                    <a:pt x="270" y="60"/>
                  </a:lnTo>
                  <a:lnTo>
                    <a:pt x="270" y="58"/>
                  </a:lnTo>
                  <a:lnTo>
                    <a:pt x="268" y="58"/>
                  </a:lnTo>
                  <a:lnTo>
                    <a:pt x="266" y="58"/>
                  </a:lnTo>
                  <a:lnTo>
                    <a:pt x="266" y="58"/>
                  </a:lnTo>
                  <a:lnTo>
                    <a:pt x="262" y="62"/>
                  </a:lnTo>
                  <a:lnTo>
                    <a:pt x="256" y="64"/>
                  </a:lnTo>
                  <a:lnTo>
                    <a:pt x="256" y="64"/>
                  </a:lnTo>
                  <a:lnTo>
                    <a:pt x="250" y="62"/>
                  </a:lnTo>
                  <a:lnTo>
                    <a:pt x="244" y="62"/>
                  </a:lnTo>
                  <a:lnTo>
                    <a:pt x="234" y="54"/>
                  </a:lnTo>
                  <a:lnTo>
                    <a:pt x="234" y="54"/>
                  </a:lnTo>
                  <a:lnTo>
                    <a:pt x="234" y="54"/>
                  </a:lnTo>
                  <a:lnTo>
                    <a:pt x="226" y="42"/>
                  </a:lnTo>
                  <a:lnTo>
                    <a:pt x="226" y="44"/>
                  </a:lnTo>
                  <a:lnTo>
                    <a:pt x="226" y="44"/>
                  </a:lnTo>
                  <a:lnTo>
                    <a:pt x="222" y="50"/>
                  </a:lnTo>
                  <a:lnTo>
                    <a:pt x="216" y="58"/>
                  </a:lnTo>
                  <a:lnTo>
                    <a:pt x="216" y="58"/>
                  </a:lnTo>
                  <a:lnTo>
                    <a:pt x="208" y="60"/>
                  </a:lnTo>
                  <a:lnTo>
                    <a:pt x="200" y="62"/>
                  </a:lnTo>
                  <a:lnTo>
                    <a:pt x="194" y="62"/>
                  </a:lnTo>
                  <a:lnTo>
                    <a:pt x="186" y="60"/>
                  </a:lnTo>
                  <a:lnTo>
                    <a:pt x="186" y="60"/>
                  </a:lnTo>
                  <a:lnTo>
                    <a:pt x="182" y="58"/>
                  </a:lnTo>
                  <a:lnTo>
                    <a:pt x="178" y="54"/>
                  </a:lnTo>
                  <a:lnTo>
                    <a:pt x="174" y="46"/>
                  </a:lnTo>
                  <a:lnTo>
                    <a:pt x="170" y="30"/>
                  </a:lnTo>
                  <a:lnTo>
                    <a:pt x="170" y="30"/>
                  </a:lnTo>
                  <a:lnTo>
                    <a:pt x="166" y="12"/>
                  </a:lnTo>
                  <a:lnTo>
                    <a:pt x="164" y="6"/>
                  </a:lnTo>
                  <a:lnTo>
                    <a:pt x="160" y="2"/>
                  </a:lnTo>
                  <a:lnTo>
                    <a:pt x="160" y="2"/>
                  </a:lnTo>
                  <a:lnTo>
                    <a:pt x="154" y="0"/>
                  </a:lnTo>
                  <a:lnTo>
                    <a:pt x="146" y="0"/>
                  </a:lnTo>
                  <a:lnTo>
                    <a:pt x="148" y="14"/>
                  </a:lnTo>
                  <a:lnTo>
                    <a:pt x="146" y="1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 name="Freeform 23"/>
            <p:cNvSpPr/>
            <p:nvPr/>
          </p:nvSpPr>
          <p:spPr bwMode="auto">
            <a:xfrm>
              <a:off x="4924425" y="4091894"/>
              <a:ext cx="384175" cy="444500"/>
            </a:xfrm>
            <a:custGeom>
              <a:avLst/>
              <a:gdLst>
                <a:gd name="T0" fmla="*/ 136 w 242"/>
                <a:gd name="T1" fmla="*/ 8 h 280"/>
                <a:gd name="T2" fmla="*/ 116 w 242"/>
                <a:gd name="T3" fmla="*/ 10 h 280"/>
                <a:gd name="T4" fmla="*/ 84 w 242"/>
                <a:gd name="T5" fmla="*/ 4 h 280"/>
                <a:gd name="T6" fmla="*/ 62 w 242"/>
                <a:gd name="T7" fmla="*/ 28 h 280"/>
                <a:gd name="T8" fmla="*/ 54 w 242"/>
                <a:gd name="T9" fmla="*/ 64 h 280"/>
                <a:gd name="T10" fmla="*/ 44 w 242"/>
                <a:gd name="T11" fmla="*/ 74 h 280"/>
                <a:gd name="T12" fmla="*/ 42 w 242"/>
                <a:gd name="T13" fmla="*/ 88 h 280"/>
                <a:gd name="T14" fmla="*/ 32 w 242"/>
                <a:gd name="T15" fmla="*/ 106 h 280"/>
                <a:gd name="T16" fmla="*/ 6 w 242"/>
                <a:gd name="T17" fmla="*/ 140 h 280"/>
                <a:gd name="T18" fmla="*/ 0 w 242"/>
                <a:gd name="T19" fmla="*/ 148 h 280"/>
                <a:gd name="T20" fmla="*/ 20 w 242"/>
                <a:gd name="T21" fmla="*/ 186 h 280"/>
                <a:gd name="T22" fmla="*/ 30 w 242"/>
                <a:gd name="T23" fmla="*/ 202 h 280"/>
                <a:gd name="T24" fmla="*/ 30 w 242"/>
                <a:gd name="T25" fmla="*/ 206 h 280"/>
                <a:gd name="T26" fmla="*/ 28 w 242"/>
                <a:gd name="T27" fmla="*/ 210 h 280"/>
                <a:gd name="T28" fmla="*/ 40 w 242"/>
                <a:gd name="T29" fmla="*/ 214 h 280"/>
                <a:gd name="T30" fmla="*/ 48 w 242"/>
                <a:gd name="T31" fmla="*/ 224 h 280"/>
                <a:gd name="T32" fmla="*/ 56 w 242"/>
                <a:gd name="T33" fmla="*/ 262 h 280"/>
                <a:gd name="T34" fmla="*/ 64 w 242"/>
                <a:gd name="T35" fmla="*/ 270 h 280"/>
                <a:gd name="T36" fmla="*/ 74 w 242"/>
                <a:gd name="T37" fmla="*/ 272 h 280"/>
                <a:gd name="T38" fmla="*/ 84 w 242"/>
                <a:gd name="T39" fmla="*/ 268 h 280"/>
                <a:gd name="T40" fmla="*/ 90 w 242"/>
                <a:gd name="T41" fmla="*/ 260 h 280"/>
                <a:gd name="T42" fmla="*/ 104 w 242"/>
                <a:gd name="T43" fmla="*/ 250 h 280"/>
                <a:gd name="T44" fmla="*/ 122 w 242"/>
                <a:gd name="T45" fmla="*/ 270 h 280"/>
                <a:gd name="T46" fmla="*/ 134 w 242"/>
                <a:gd name="T47" fmla="*/ 272 h 280"/>
                <a:gd name="T48" fmla="*/ 150 w 242"/>
                <a:gd name="T49" fmla="*/ 268 h 280"/>
                <a:gd name="T50" fmla="*/ 166 w 242"/>
                <a:gd name="T51" fmla="*/ 280 h 280"/>
                <a:gd name="T52" fmla="*/ 170 w 242"/>
                <a:gd name="T53" fmla="*/ 246 h 280"/>
                <a:gd name="T54" fmla="*/ 180 w 242"/>
                <a:gd name="T55" fmla="*/ 234 h 280"/>
                <a:gd name="T56" fmla="*/ 172 w 242"/>
                <a:gd name="T57" fmla="*/ 224 h 280"/>
                <a:gd name="T58" fmla="*/ 178 w 242"/>
                <a:gd name="T59" fmla="*/ 220 h 280"/>
                <a:gd name="T60" fmla="*/ 204 w 242"/>
                <a:gd name="T61" fmla="*/ 188 h 280"/>
                <a:gd name="T62" fmla="*/ 204 w 242"/>
                <a:gd name="T63" fmla="*/ 204 h 280"/>
                <a:gd name="T64" fmla="*/ 226 w 242"/>
                <a:gd name="T65" fmla="*/ 172 h 280"/>
                <a:gd name="T66" fmla="*/ 228 w 242"/>
                <a:gd name="T67" fmla="*/ 136 h 280"/>
                <a:gd name="T68" fmla="*/ 214 w 242"/>
                <a:gd name="T69" fmla="*/ 136 h 280"/>
                <a:gd name="T70" fmla="*/ 210 w 242"/>
                <a:gd name="T71" fmla="*/ 128 h 280"/>
                <a:gd name="T72" fmla="*/ 230 w 242"/>
                <a:gd name="T73" fmla="*/ 116 h 280"/>
                <a:gd name="T74" fmla="*/ 240 w 242"/>
                <a:gd name="T75" fmla="*/ 106 h 280"/>
                <a:gd name="T76" fmla="*/ 232 w 242"/>
                <a:gd name="T77" fmla="*/ 70 h 280"/>
                <a:gd name="T78" fmla="*/ 220 w 242"/>
                <a:gd name="T79" fmla="*/ 68 h 280"/>
                <a:gd name="T80" fmla="*/ 220 w 242"/>
                <a:gd name="T81" fmla="*/ 64 h 280"/>
                <a:gd name="T82" fmla="*/ 214 w 242"/>
                <a:gd name="T83" fmla="*/ 54 h 280"/>
                <a:gd name="T84" fmla="*/ 172 w 242"/>
                <a:gd name="T85" fmla="*/ 48 h 280"/>
                <a:gd name="T86" fmla="*/ 156 w 242"/>
                <a:gd name="T87" fmla="*/ 64 h 280"/>
                <a:gd name="T88" fmla="*/ 154 w 242"/>
                <a:gd name="T89" fmla="*/ 36 h 280"/>
                <a:gd name="T90" fmla="*/ 178 w 242"/>
                <a:gd name="T91" fmla="*/ 1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280">
                  <a:moveTo>
                    <a:pt x="148" y="4"/>
                  </a:moveTo>
                  <a:lnTo>
                    <a:pt x="148" y="4"/>
                  </a:lnTo>
                  <a:lnTo>
                    <a:pt x="136" y="8"/>
                  </a:lnTo>
                  <a:lnTo>
                    <a:pt x="126" y="12"/>
                  </a:lnTo>
                  <a:lnTo>
                    <a:pt x="126" y="12"/>
                  </a:lnTo>
                  <a:lnTo>
                    <a:pt x="116" y="10"/>
                  </a:lnTo>
                  <a:lnTo>
                    <a:pt x="102" y="6"/>
                  </a:lnTo>
                  <a:lnTo>
                    <a:pt x="84" y="4"/>
                  </a:lnTo>
                  <a:lnTo>
                    <a:pt x="84" y="4"/>
                  </a:lnTo>
                  <a:lnTo>
                    <a:pt x="78" y="6"/>
                  </a:lnTo>
                  <a:lnTo>
                    <a:pt x="74" y="12"/>
                  </a:lnTo>
                  <a:lnTo>
                    <a:pt x="62" y="28"/>
                  </a:lnTo>
                  <a:lnTo>
                    <a:pt x="74" y="52"/>
                  </a:lnTo>
                  <a:lnTo>
                    <a:pt x="54" y="64"/>
                  </a:lnTo>
                  <a:lnTo>
                    <a:pt x="54" y="64"/>
                  </a:lnTo>
                  <a:lnTo>
                    <a:pt x="38" y="60"/>
                  </a:lnTo>
                  <a:lnTo>
                    <a:pt x="38" y="60"/>
                  </a:lnTo>
                  <a:lnTo>
                    <a:pt x="44" y="74"/>
                  </a:lnTo>
                  <a:lnTo>
                    <a:pt x="44" y="78"/>
                  </a:lnTo>
                  <a:lnTo>
                    <a:pt x="44" y="82"/>
                  </a:lnTo>
                  <a:lnTo>
                    <a:pt x="42" y="88"/>
                  </a:lnTo>
                  <a:lnTo>
                    <a:pt x="42" y="88"/>
                  </a:lnTo>
                  <a:lnTo>
                    <a:pt x="36" y="100"/>
                  </a:lnTo>
                  <a:lnTo>
                    <a:pt x="32" y="106"/>
                  </a:lnTo>
                  <a:lnTo>
                    <a:pt x="4" y="132"/>
                  </a:lnTo>
                  <a:lnTo>
                    <a:pt x="10" y="136"/>
                  </a:lnTo>
                  <a:lnTo>
                    <a:pt x="6" y="140"/>
                  </a:lnTo>
                  <a:lnTo>
                    <a:pt x="6" y="140"/>
                  </a:lnTo>
                  <a:lnTo>
                    <a:pt x="2" y="144"/>
                  </a:lnTo>
                  <a:lnTo>
                    <a:pt x="0" y="148"/>
                  </a:lnTo>
                  <a:lnTo>
                    <a:pt x="0" y="152"/>
                  </a:lnTo>
                  <a:lnTo>
                    <a:pt x="0" y="156"/>
                  </a:lnTo>
                  <a:lnTo>
                    <a:pt x="20" y="186"/>
                  </a:lnTo>
                  <a:lnTo>
                    <a:pt x="20" y="186"/>
                  </a:lnTo>
                  <a:lnTo>
                    <a:pt x="20" y="186"/>
                  </a:lnTo>
                  <a:lnTo>
                    <a:pt x="30" y="202"/>
                  </a:lnTo>
                  <a:lnTo>
                    <a:pt x="30" y="204"/>
                  </a:lnTo>
                  <a:lnTo>
                    <a:pt x="30" y="204"/>
                  </a:lnTo>
                  <a:lnTo>
                    <a:pt x="30" y="206"/>
                  </a:lnTo>
                  <a:lnTo>
                    <a:pt x="30" y="208"/>
                  </a:lnTo>
                  <a:lnTo>
                    <a:pt x="30" y="208"/>
                  </a:lnTo>
                  <a:lnTo>
                    <a:pt x="28" y="210"/>
                  </a:lnTo>
                  <a:lnTo>
                    <a:pt x="28" y="210"/>
                  </a:lnTo>
                  <a:lnTo>
                    <a:pt x="34" y="210"/>
                  </a:lnTo>
                  <a:lnTo>
                    <a:pt x="40" y="214"/>
                  </a:lnTo>
                  <a:lnTo>
                    <a:pt x="40" y="214"/>
                  </a:lnTo>
                  <a:lnTo>
                    <a:pt x="44" y="218"/>
                  </a:lnTo>
                  <a:lnTo>
                    <a:pt x="48" y="224"/>
                  </a:lnTo>
                  <a:lnTo>
                    <a:pt x="50" y="234"/>
                  </a:lnTo>
                  <a:lnTo>
                    <a:pt x="52" y="246"/>
                  </a:lnTo>
                  <a:lnTo>
                    <a:pt x="56" y="262"/>
                  </a:lnTo>
                  <a:lnTo>
                    <a:pt x="56" y="262"/>
                  </a:lnTo>
                  <a:lnTo>
                    <a:pt x="58" y="266"/>
                  </a:lnTo>
                  <a:lnTo>
                    <a:pt x="64" y="270"/>
                  </a:lnTo>
                  <a:lnTo>
                    <a:pt x="64" y="270"/>
                  </a:lnTo>
                  <a:lnTo>
                    <a:pt x="68" y="272"/>
                  </a:lnTo>
                  <a:lnTo>
                    <a:pt x="74" y="272"/>
                  </a:lnTo>
                  <a:lnTo>
                    <a:pt x="80" y="270"/>
                  </a:lnTo>
                  <a:lnTo>
                    <a:pt x="84" y="268"/>
                  </a:lnTo>
                  <a:lnTo>
                    <a:pt x="84" y="268"/>
                  </a:lnTo>
                  <a:lnTo>
                    <a:pt x="90" y="264"/>
                  </a:lnTo>
                  <a:lnTo>
                    <a:pt x="90" y="260"/>
                  </a:lnTo>
                  <a:lnTo>
                    <a:pt x="90" y="260"/>
                  </a:lnTo>
                  <a:lnTo>
                    <a:pt x="90" y="258"/>
                  </a:lnTo>
                  <a:lnTo>
                    <a:pt x="104" y="248"/>
                  </a:lnTo>
                  <a:lnTo>
                    <a:pt x="104" y="250"/>
                  </a:lnTo>
                  <a:lnTo>
                    <a:pt x="116" y="268"/>
                  </a:lnTo>
                  <a:lnTo>
                    <a:pt x="116" y="268"/>
                  </a:lnTo>
                  <a:lnTo>
                    <a:pt x="122" y="270"/>
                  </a:lnTo>
                  <a:lnTo>
                    <a:pt x="130" y="272"/>
                  </a:lnTo>
                  <a:lnTo>
                    <a:pt x="134" y="272"/>
                  </a:lnTo>
                  <a:lnTo>
                    <a:pt x="134" y="272"/>
                  </a:lnTo>
                  <a:lnTo>
                    <a:pt x="130" y="262"/>
                  </a:lnTo>
                  <a:lnTo>
                    <a:pt x="146" y="268"/>
                  </a:lnTo>
                  <a:lnTo>
                    <a:pt x="150" y="268"/>
                  </a:lnTo>
                  <a:lnTo>
                    <a:pt x="150" y="268"/>
                  </a:lnTo>
                  <a:lnTo>
                    <a:pt x="152" y="270"/>
                  </a:lnTo>
                  <a:lnTo>
                    <a:pt x="166" y="280"/>
                  </a:lnTo>
                  <a:lnTo>
                    <a:pt x="170" y="274"/>
                  </a:lnTo>
                  <a:lnTo>
                    <a:pt x="168" y="248"/>
                  </a:lnTo>
                  <a:lnTo>
                    <a:pt x="170" y="246"/>
                  </a:lnTo>
                  <a:lnTo>
                    <a:pt x="170" y="246"/>
                  </a:lnTo>
                  <a:lnTo>
                    <a:pt x="180" y="234"/>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88"/>
                  </a:lnTo>
                  <a:lnTo>
                    <a:pt x="204" y="190"/>
                  </a:lnTo>
                  <a:lnTo>
                    <a:pt x="204" y="204"/>
                  </a:lnTo>
                  <a:lnTo>
                    <a:pt x="204" y="204"/>
                  </a:lnTo>
                  <a:lnTo>
                    <a:pt x="228" y="184"/>
                  </a:lnTo>
                  <a:lnTo>
                    <a:pt x="226" y="172"/>
                  </a:lnTo>
                  <a:lnTo>
                    <a:pt x="222" y="172"/>
                  </a:lnTo>
                  <a:lnTo>
                    <a:pt x="214" y="174"/>
                  </a:lnTo>
                  <a:lnTo>
                    <a:pt x="228" y="136"/>
                  </a:lnTo>
                  <a:lnTo>
                    <a:pt x="216" y="136"/>
                  </a:lnTo>
                  <a:lnTo>
                    <a:pt x="216" y="136"/>
                  </a:lnTo>
                  <a:lnTo>
                    <a:pt x="214" y="136"/>
                  </a:lnTo>
                  <a:lnTo>
                    <a:pt x="214" y="134"/>
                  </a:lnTo>
                  <a:lnTo>
                    <a:pt x="210" y="128"/>
                  </a:lnTo>
                  <a:lnTo>
                    <a:pt x="210" y="128"/>
                  </a:lnTo>
                  <a:lnTo>
                    <a:pt x="208" y="122"/>
                  </a:lnTo>
                  <a:lnTo>
                    <a:pt x="210" y="116"/>
                  </a:lnTo>
                  <a:lnTo>
                    <a:pt x="230" y="116"/>
                  </a:lnTo>
                  <a:lnTo>
                    <a:pt x="242" y="116"/>
                  </a:lnTo>
                  <a:lnTo>
                    <a:pt x="242" y="116"/>
                  </a:lnTo>
                  <a:lnTo>
                    <a:pt x="240" y="106"/>
                  </a:lnTo>
                  <a:lnTo>
                    <a:pt x="232" y="92"/>
                  </a:lnTo>
                  <a:lnTo>
                    <a:pt x="216" y="86"/>
                  </a:lnTo>
                  <a:lnTo>
                    <a:pt x="232" y="70"/>
                  </a:lnTo>
                  <a:lnTo>
                    <a:pt x="232" y="66"/>
                  </a:lnTo>
                  <a:lnTo>
                    <a:pt x="224" y="68"/>
                  </a:lnTo>
                  <a:lnTo>
                    <a:pt x="220" y="68"/>
                  </a:lnTo>
                  <a:lnTo>
                    <a:pt x="220" y="66"/>
                  </a:lnTo>
                  <a:lnTo>
                    <a:pt x="220" y="66"/>
                  </a:lnTo>
                  <a:lnTo>
                    <a:pt x="220" y="64"/>
                  </a:lnTo>
                  <a:lnTo>
                    <a:pt x="220" y="64"/>
                  </a:lnTo>
                  <a:lnTo>
                    <a:pt x="218" y="58"/>
                  </a:lnTo>
                  <a:lnTo>
                    <a:pt x="214" y="54"/>
                  </a:lnTo>
                  <a:lnTo>
                    <a:pt x="210" y="50"/>
                  </a:lnTo>
                  <a:lnTo>
                    <a:pt x="204" y="48"/>
                  </a:lnTo>
                  <a:lnTo>
                    <a:pt x="172" y="48"/>
                  </a:lnTo>
                  <a:lnTo>
                    <a:pt x="160" y="64"/>
                  </a:lnTo>
                  <a:lnTo>
                    <a:pt x="160" y="64"/>
                  </a:lnTo>
                  <a:lnTo>
                    <a:pt x="156" y="64"/>
                  </a:lnTo>
                  <a:lnTo>
                    <a:pt x="104" y="48"/>
                  </a:lnTo>
                  <a:lnTo>
                    <a:pt x="154" y="36"/>
                  </a:lnTo>
                  <a:lnTo>
                    <a:pt x="154" y="36"/>
                  </a:lnTo>
                  <a:lnTo>
                    <a:pt x="158" y="34"/>
                  </a:lnTo>
                  <a:lnTo>
                    <a:pt x="162" y="30"/>
                  </a:lnTo>
                  <a:lnTo>
                    <a:pt x="178" y="12"/>
                  </a:lnTo>
                  <a:lnTo>
                    <a:pt x="162" y="0"/>
                  </a:lnTo>
                  <a:lnTo>
                    <a:pt x="148" y="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5" name="Freeform 24"/>
            <p:cNvSpPr/>
            <p:nvPr/>
          </p:nvSpPr>
          <p:spPr bwMode="auto">
            <a:xfrm>
              <a:off x="4549775" y="3707719"/>
              <a:ext cx="485775" cy="593725"/>
            </a:xfrm>
            <a:custGeom>
              <a:avLst/>
              <a:gdLst>
                <a:gd name="T0" fmla="*/ 192 w 306"/>
                <a:gd name="T1" fmla="*/ 106 h 374"/>
                <a:gd name="T2" fmla="*/ 180 w 306"/>
                <a:gd name="T3" fmla="*/ 70 h 374"/>
                <a:gd name="T4" fmla="*/ 142 w 306"/>
                <a:gd name="T5" fmla="*/ 46 h 374"/>
                <a:gd name="T6" fmla="*/ 110 w 306"/>
                <a:gd name="T7" fmla="*/ 34 h 374"/>
                <a:gd name="T8" fmla="*/ 96 w 306"/>
                <a:gd name="T9" fmla="*/ 22 h 374"/>
                <a:gd name="T10" fmla="*/ 76 w 306"/>
                <a:gd name="T11" fmla="*/ 2 h 374"/>
                <a:gd name="T12" fmla="*/ 96 w 306"/>
                <a:gd name="T13" fmla="*/ 34 h 374"/>
                <a:gd name="T14" fmla="*/ 86 w 306"/>
                <a:gd name="T15" fmla="*/ 60 h 374"/>
                <a:gd name="T16" fmla="*/ 74 w 306"/>
                <a:gd name="T17" fmla="*/ 72 h 374"/>
                <a:gd name="T18" fmla="*/ 64 w 306"/>
                <a:gd name="T19" fmla="*/ 66 h 374"/>
                <a:gd name="T20" fmla="*/ 38 w 306"/>
                <a:gd name="T21" fmla="*/ 46 h 374"/>
                <a:gd name="T22" fmla="*/ 46 w 306"/>
                <a:gd name="T23" fmla="*/ 70 h 374"/>
                <a:gd name="T24" fmla="*/ 46 w 306"/>
                <a:gd name="T25" fmla="*/ 74 h 374"/>
                <a:gd name="T26" fmla="*/ 28 w 306"/>
                <a:gd name="T27" fmla="*/ 88 h 374"/>
                <a:gd name="T28" fmla="*/ 22 w 306"/>
                <a:gd name="T29" fmla="*/ 94 h 374"/>
                <a:gd name="T30" fmla="*/ 24 w 306"/>
                <a:gd name="T31" fmla="*/ 116 h 374"/>
                <a:gd name="T32" fmla="*/ 18 w 306"/>
                <a:gd name="T33" fmla="*/ 126 h 374"/>
                <a:gd name="T34" fmla="*/ 16 w 306"/>
                <a:gd name="T35" fmla="*/ 126 h 374"/>
                <a:gd name="T36" fmla="*/ 2 w 306"/>
                <a:gd name="T37" fmla="*/ 126 h 374"/>
                <a:gd name="T38" fmla="*/ 18 w 306"/>
                <a:gd name="T39" fmla="*/ 144 h 374"/>
                <a:gd name="T40" fmla="*/ 28 w 306"/>
                <a:gd name="T41" fmla="*/ 162 h 374"/>
                <a:gd name="T42" fmla="*/ 42 w 306"/>
                <a:gd name="T43" fmla="*/ 160 h 374"/>
                <a:gd name="T44" fmla="*/ 60 w 306"/>
                <a:gd name="T45" fmla="*/ 166 h 374"/>
                <a:gd name="T46" fmla="*/ 70 w 306"/>
                <a:gd name="T47" fmla="*/ 178 h 374"/>
                <a:gd name="T48" fmla="*/ 68 w 306"/>
                <a:gd name="T49" fmla="*/ 200 h 374"/>
                <a:gd name="T50" fmla="*/ 72 w 306"/>
                <a:gd name="T51" fmla="*/ 210 h 374"/>
                <a:gd name="T52" fmla="*/ 60 w 306"/>
                <a:gd name="T53" fmla="*/ 218 h 374"/>
                <a:gd name="T54" fmla="*/ 52 w 306"/>
                <a:gd name="T55" fmla="*/ 224 h 374"/>
                <a:gd name="T56" fmla="*/ 50 w 306"/>
                <a:gd name="T57" fmla="*/ 230 h 374"/>
                <a:gd name="T58" fmla="*/ 52 w 306"/>
                <a:gd name="T59" fmla="*/ 254 h 374"/>
                <a:gd name="T60" fmla="*/ 76 w 306"/>
                <a:gd name="T61" fmla="*/ 258 h 374"/>
                <a:gd name="T62" fmla="*/ 102 w 306"/>
                <a:gd name="T63" fmla="*/ 352 h 374"/>
                <a:gd name="T64" fmla="*/ 100 w 306"/>
                <a:gd name="T65" fmla="*/ 364 h 374"/>
                <a:gd name="T66" fmla="*/ 146 w 306"/>
                <a:gd name="T67" fmla="*/ 346 h 374"/>
                <a:gd name="T68" fmla="*/ 134 w 306"/>
                <a:gd name="T69" fmla="*/ 374 h 374"/>
                <a:gd name="T70" fmla="*/ 146 w 306"/>
                <a:gd name="T71" fmla="*/ 366 h 374"/>
                <a:gd name="T72" fmla="*/ 156 w 306"/>
                <a:gd name="T73" fmla="*/ 350 h 374"/>
                <a:gd name="T74" fmla="*/ 174 w 306"/>
                <a:gd name="T75" fmla="*/ 340 h 374"/>
                <a:gd name="T76" fmla="*/ 220 w 306"/>
                <a:gd name="T77" fmla="*/ 360 h 374"/>
                <a:gd name="T78" fmla="*/ 260 w 306"/>
                <a:gd name="T79" fmla="*/ 342 h 374"/>
                <a:gd name="T80" fmla="*/ 272 w 306"/>
                <a:gd name="T81" fmla="*/ 320 h 374"/>
                <a:gd name="T82" fmla="*/ 260 w 306"/>
                <a:gd name="T83" fmla="*/ 296 h 374"/>
                <a:gd name="T84" fmla="*/ 300 w 306"/>
                <a:gd name="T85" fmla="*/ 292 h 374"/>
                <a:gd name="T86" fmla="*/ 306 w 306"/>
                <a:gd name="T87" fmla="*/ 246 h 374"/>
                <a:gd name="T88" fmla="*/ 290 w 306"/>
                <a:gd name="T89" fmla="*/ 226 h 374"/>
                <a:gd name="T90" fmla="*/ 272 w 306"/>
                <a:gd name="T91" fmla="*/ 232 h 374"/>
                <a:gd name="T92" fmla="*/ 256 w 306"/>
                <a:gd name="T93" fmla="*/ 226 h 374"/>
                <a:gd name="T94" fmla="*/ 244 w 306"/>
                <a:gd name="T95" fmla="*/ 210 h 374"/>
                <a:gd name="T96" fmla="*/ 226 w 306"/>
                <a:gd name="T97" fmla="*/ 198 h 374"/>
                <a:gd name="T98" fmla="*/ 216 w 306"/>
                <a:gd name="T99" fmla="*/ 186 h 374"/>
                <a:gd name="T100" fmla="*/ 216 w 306"/>
                <a:gd name="T101" fmla="*/ 180 h 374"/>
                <a:gd name="T102" fmla="*/ 230 w 306"/>
                <a:gd name="T103" fmla="*/ 152 h 374"/>
                <a:gd name="T104" fmla="*/ 234 w 306"/>
                <a:gd name="T105" fmla="*/ 128 h 374"/>
                <a:gd name="T106" fmla="*/ 258 w 306"/>
                <a:gd name="T107" fmla="*/ 130 h 374"/>
                <a:gd name="T108" fmla="*/ 260 w 306"/>
                <a:gd name="T109" fmla="*/ 104 h 374"/>
                <a:gd name="T110" fmla="*/ 230 w 306"/>
                <a:gd name="T111" fmla="*/ 122 h 374"/>
                <a:gd name="T112" fmla="*/ 214 w 306"/>
                <a:gd name="T113" fmla="*/ 120 h 374"/>
                <a:gd name="T114" fmla="*/ 194 w 306"/>
                <a:gd name="T115" fmla="*/ 10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74">
                  <a:moveTo>
                    <a:pt x="192" y="106"/>
                  </a:moveTo>
                  <a:lnTo>
                    <a:pt x="192" y="106"/>
                  </a:lnTo>
                  <a:lnTo>
                    <a:pt x="192" y="106"/>
                  </a:lnTo>
                  <a:lnTo>
                    <a:pt x="192" y="106"/>
                  </a:lnTo>
                  <a:lnTo>
                    <a:pt x="186" y="86"/>
                  </a:lnTo>
                  <a:lnTo>
                    <a:pt x="180" y="70"/>
                  </a:lnTo>
                  <a:lnTo>
                    <a:pt x="174" y="60"/>
                  </a:lnTo>
                  <a:lnTo>
                    <a:pt x="170" y="56"/>
                  </a:lnTo>
                  <a:lnTo>
                    <a:pt x="142" y="46"/>
                  </a:lnTo>
                  <a:lnTo>
                    <a:pt x="142" y="46"/>
                  </a:lnTo>
                  <a:lnTo>
                    <a:pt x="122" y="40"/>
                  </a:lnTo>
                  <a:lnTo>
                    <a:pt x="110" y="34"/>
                  </a:lnTo>
                  <a:lnTo>
                    <a:pt x="110" y="34"/>
                  </a:lnTo>
                  <a:lnTo>
                    <a:pt x="104" y="30"/>
                  </a:lnTo>
                  <a:lnTo>
                    <a:pt x="96" y="22"/>
                  </a:lnTo>
                  <a:lnTo>
                    <a:pt x="80" y="0"/>
                  </a:lnTo>
                  <a:lnTo>
                    <a:pt x="74" y="0"/>
                  </a:lnTo>
                  <a:lnTo>
                    <a:pt x="76" y="2"/>
                  </a:lnTo>
                  <a:lnTo>
                    <a:pt x="76" y="2"/>
                  </a:lnTo>
                  <a:lnTo>
                    <a:pt x="82" y="14"/>
                  </a:lnTo>
                  <a:lnTo>
                    <a:pt x="96" y="34"/>
                  </a:lnTo>
                  <a:lnTo>
                    <a:pt x="98" y="36"/>
                  </a:lnTo>
                  <a:lnTo>
                    <a:pt x="98" y="38"/>
                  </a:lnTo>
                  <a:lnTo>
                    <a:pt x="86" y="60"/>
                  </a:lnTo>
                  <a:lnTo>
                    <a:pt x="86" y="60"/>
                  </a:lnTo>
                  <a:lnTo>
                    <a:pt x="78" y="70"/>
                  </a:lnTo>
                  <a:lnTo>
                    <a:pt x="74" y="72"/>
                  </a:lnTo>
                  <a:lnTo>
                    <a:pt x="72" y="72"/>
                  </a:lnTo>
                  <a:lnTo>
                    <a:pt x="72" y="72"/>
                  </a:lnTo>
                  <a:lnTo>
                    <a:pt x="64" y="66"/>
                  </a:lnTo>
                  <a:lnTo>
                    <a:pt x="52" y="50"/>
                  </a:lnTo>
                  <a:lnTo>
                    <a:pt x="38" y="46"/>
                  </a:lnTo>
                  <a:lnTo>
                    <a:pt x="38" y="46"/>
                  </a:lnTo>
                  <a:lnTo>
                    <a:pt x="40" y="54"/>
                  </a:lnTo>
                  <a:lnTo>
                    <a:pt x="46" y="70"/>
                  </a:lnTo>
                  <a:lnTo>
                    <a:pt x="46" y="70"/>
                  </a:lnTo>
                  <a:lnTo>
                    <a:pt x="46" y="72"/>
                  </a:lnTo>
                  <a:lnTo>
                    <a:pt x="46" y="72"/>
                  </a:lnTo>
                  <a:lnTo>
                    <a:pt x="46" y="74"/>
                  </a:lnTo>
                  <a:lnTo>
                    <a:pt x="44" y="82"/>
                  </a:lnTo>
                  <a:lnTo>
                    <a:pt x="28" y="88"/>
                  </a:lnTo>
                  <a:lnTo>
                    <a:pt x="28" y="88"/>
                  </a:lnTo>
                  <a:lnTo>
                    <a:pt x="24" y="90"/>
                  </a:lnTo>
                  <a:lnTo>
                    <a:pt x="24" y="90"/>
                  </a:lnTo>
                  <a:lnTo>
                    <a:pt x="22" y="94"/>
                  </a:lnTo>
                  <a:lnTo>
                    <a:pt x="22" y="102"/>
                  </a:lnTo>
                  <a:lnTo>
                    <a:pt x="22" y="102"/>
                  </a:lnTo>
                  <a:lnTo>
                    <a:pt x="24" y="116"/>
                  </a:lnTo>
                  <a:lnTo>
                    <a:pt x="20" y="124"/>
                  </a:lnTo>
                  <a:lnTo>
                    <a:pt x="20" y="124"/>
                  </a:lnTo>
                  <a:lnTo>
                    <a:pt x="18" y="126"/>
                  </a:lnTo>
                  <a:lnTo>
                    <a:pt x="16" y="126"/>
                  </a:lnTo>
                  <a:lnTo>
                    <a:pt x="16" y="126"/>
                  </a:lnTo>
                  <a:lnTo>
                    <a:pt x="16" y="126"/>
                  </a:lnTo>
                  <a:lnTo>
                    <a:pt x="0" y="122"/>
                  </a:lnTo>
                  <a:lnTo>
                    <a:pt x="0" y="122"/>
                  </a:lnTo>
                  <a:lnTo>
                    <a:pt x="2" y="126"/>
                  </a:lnTo>
                  <a:lnTo>
                    <a:pt x="8" y="130"/>
                  </a:lnTo>
                  <a:lnTo>
                    <a:pt x="8" y="130"/>
                  </a:lnTo>
                  <a:lnTo>
                    <a:pt x="18" y="144"/>
                  </a:lnTo>
                  <a:lnTo>
                    <a:pt x="28" y="160"/>
                  </a:lnTo>
                  <a:lnTo>
                    <a:pt x="28" y="162"/>
                  </a:lnTo>
                  <a:lnTo>
                    <a:pt x="28" y="162"/>
                  </a:lnTo>
                  <a:lnTo>
                    <a:pt x="36" y="162"/>
                  </a:lnTo>
                  <a:lnTo>
                    <a:pt x="36" y="162"/>
                  </a:lnTo>
                  <a:lnTo>
                    <a:pt x="42" y="160"/>
                  </a:lnTo>
                  <a:lnTo>
                    <a:pt x="48" y="162"/>
                  </a:lnTo>
                  <a:lnTo>
                    <a:pt x="54" y="164"/>
                  </a:lnTo>
                  <a:lnTo>
                    <a:pt x="60" y="166"/>
                  </a:lnTo>
                  <a:lnTo>
                    <a:pt x="70" y="178"/>
                  </a:lnTo>
                  <a:lnTo>
                    <a:pt x="70" y="178"/>
                  </a:lnTo>
                  <a:lnTo>
                    <a:pt x="70" y="178"/>
                  </a:lnTo>
                  <a:lnTo>
                    <a:pt x="70" y="178"/>
                  </a:lnTo>
                  <a:lnTo>
                    <a:pt x="68" y="200"/>
                  </a:lnTo>
                  <a:lnTo>
                    <a:pt x="68" y="200"/>
                  </a:lnTo>
                  <a:lnTo>
                    <a:pt x="72" y="204"/>
                  </a:lnTo>
                  <a:lnTo>
                    <a:pt x="72" y="210"/>
                  </a:lnTo>
                  <a:lnTo>
                    <a:pt x="72" y="210"/>
                  </a:lnTo>
                  <a:lnTo>
                    <a:pt x="68" y="214"/>
                  </a:lnTo>
                  <a:lnTo>
                    <a:pt x="60" y="218"/>
                  </a:lnTo>
                  <a:lnTo>
                    <a:pt x="60" y="218"/>
                  </a:lnTo>
                  <a:lnTo>
                    <a:pt x="56" y="218"/>
                  </a:lnTo>
                  <a:lnTo>
                    <a:pt x="54" y="220"/>
                  </a:lnTo>
                  <a:lnTo>
                    <a:pt x="52" y="224"/>
                  </a:lnTo>
                  <a:lnTo>
                    <a:pt x="50" y="230"/>
                  </a:lnTo>
                  <a:lnTo>
                    <a:pt x="50" y="230"/>
                  </a:lnTo>
                  <a:lnTo>
                    <a:pt x="50" y="230"/>
                  </a:lnTo>
                  <a:lnTo>
                    <a:pt x="50" y="230"/>
                  </a:lnTo>
                  <a:lnTo>
                    <a:pt x="44" y="244"/>
                  </a:lnTo>
                  <a:lnTo>
                    <a:pt x="52" y="254"/>
                  </a:lnTo>
                  <a:lnTo>
                    <a:pt x="74" y="258"/>
                  </a:lnTo>
                  <a:lnTo>
                    <a:pt x="76" y="258"/>
                  </a:lnTo>
                  <a:lnTo>
                    <a:pt x="76" y="258"/>
                  </a:lnTo>
                  <a:lnTo>
                    <a:pt x="86" y="268"/>
                  </a:lnTo>
                  <a:lnTo>
                    <a:pt x="72" y="288"/>
                  </a:lnTo>
                  <a:lnTo>
                    <a:pt x="102" y="352"/>
                  </a:lnTo>
                  <a:lnTo>
                    <a:pt x="104" y="354"/>
                  </a:lnTo>
                  <a:lnTo>
                    <a:pt x="98" y="358"/>
                  </a:lnTo>
                  <a:lnTo>
                    <a:pt x="100" y="364"/>
                  </a:lnTo>
                  <a:lnTo>
                    <a:pt x="100" y="364"/>
                  </a:lnTo>
                  <a:lnTo>
                    <a:pt x="156" y="330"/>
                  </a:lnTo>
                  <a:lnTo>
                    <a:pt x="146" y="346"/>
                  </a:lnTo>
                  <a:lnTo>
                    <a:pt x="146" y="346"/>
                  </a:lnTo>
                  <a:lnTo>
                    <a:pt x="138" y="362"/>
                  </a:lnTo>
                  <a:lnTo>
                    <a:pt x="134" y="374"/>
                  </a:lnTo>
                  <a:lnTo>
                    <a:pt x="134" y="374"/>
                  </a:lnTo>
                  <a:lnTo>
                    <a:pt x="140" y="372"/>
                  </a:lnTo>
                  <a:lnTo>
                    <a:pt x="146" y="366"/>
                  </a:lnTo>
                  <a:lnTo>
                    <a:pt x="152" y="360"/>
                  </a:lnTo>
                  <a:lnTo>
                    <a:pt x="156" y="350"/>
                  </a:lnTo>
                  <a:lnTo>
                    <a:pt x="156" y="350"/>
                  </a:lnTo>
                  <a:lnTo>
                    <a:pt x="158" y="350"/>
                  </a:lnTo>
                  <a:lnTo>
                    <a:pt x="172" y="342"/>
                  </a:lnTo>
                  <a:lnTo>
                    <a:pt x="174" y="340"/>
                  </a:lnTo>
                  <a:lnTo>
                    <a:pt x="196" y="358"/>
                  </a:lnTo>
                  <a:lnTo>
                    <a:pt x="220" y="360"/>
                  </a:lnTo>
                  <a:lnTo>
                    <a:pt x="220" y="360"/>
                  </a:lnTo>
                  <a:lnTo>
                    <a:pt x="232" y="368"/>
                  </a:lnTo>
                  <a:lnTo>
                    <a:pt x="260" y="342"/>
                  </a:lnTo>
                  <a:lnTo>
                    <a:pt x="260" y="342"/>
                  </a:lnTo>
                  <a:lnTo>
                    <a:pt x="264" y="336"/>
                  </a:lnTo>
                  <a:lnTo>
                    <a:pt x="268" y="326"/>
                  </a:lnTo>
                  <a:lnTo>
                    <a:pt x="272" y="320"/>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8" y="234"/>
                  </a:lnTo>
                  <a:lnTo>
                    <a:pt x="290" y="226"/>
                  </a:lnTo>
                  <a:lnTo>
                    <a:pt x="284" y="222"/>
                  </a:lnTo>
                  <a:lnTo>
                    <a:pt x="282" y="222"/>
                  </a:lnTo>
                  <a:lnTo>
                    <a:pt x="272" y="232"/>
                  </a:lnTo>
                  <a:lnTo>
                    <a:pt x="272" y="230"/>
                  </a:lnTo>
                  <a:lnTo>
                    <a:pt x="270" y="230"/>
                  </a:lnTo>
                  <a:lnTo>
                    <a:pt x="256" y="226"/>
                  </a:lnTo>
                  <a:lnTo>
                    <a:pt x="252" y="214"/>
                  </a:lnTo>
                  <a:lnTo>
                    <a:pt x="252" y="214"/>
                  </a:lnTo>
                  <a:lnTo>
                    <a:pt x="244" y="210"/>
                  </a:lnTo>
                  <a:lnTo>
                    <a:pt x="236" y="204"/>
                  </a:lnTo>
                  <a:lnTo>
                    <a:pt x="226" y="198"/>
                  </a:lnTo>
                  <a:lnTo>
                    <a:pt x="226" y="198"/>
                  </a:lnTo>
                  <a:lnTo>
                    <a:pt x="218" y="192"/>
                  </a:lnTo>
                  <a:lnTo>
                    <a:pt x="216" y="190"/>
                  </a:lnTo>
                  <a:lnTo>
                    <a:pt x="216" y="186"/>
                  </a:lnTo>
                  <a:lnTo>
                    <a:pt x="216" y="186"/>
                  </a:lnTo>
                  <a:lnTo>
                    <a:pt x="214" y="184"/>
                  </a:lnTo>
                  <a:lnTo>
                    <a:pt x="216" y="180"/>
                  </a:lnTo>
                  <a:lnTo>
                    <a:pt x="220" y="170"/>
                  </a:lnTo>
                  <a:lnTo>
                    <a:pt x="220" y="170"/>
                  </a:lnTo>
                  <a:lnTo>
                    <a:pt x="230" y="152"/>
                  </a:lnTo>
                  <a:lnTo>
                    <a:pt x="232" y="144"/>
                  </a:lnTo>
                  <a:lnTo>
                    <a:pt x="234" y="138"/>
                  </a:lnTo>
                  <a:lnTo>
                    <a:pt x="234" y="128"/>
                  </a:lnTo>
                  <a:lnTo>
                    <a:pt x="240" y="128"/>
                  </a:lnTo>
                  <a:lnTo>
                    <a:pt x="258" y="130"/>
                  </a:lnTo>
                  <a:lnTo>
                    <a:pt x="258" y="130"/>
                  </a:lnTo>
                  <a:lnTo>
                    <a:pt x="260" y="122"/>
                  </a:lnTo>
                  <a:lnTo>
                    <a:pt x="264" y="106"/>
                  </a:lnTo>
                  <a:lnTo>
                    <a:pt x="260" y="104"/>
                  </a:lnTo>
                  <a:lnTo>
                    <a:pt x="260" y="104"/>
                  </a:lnTo>
                  <a:lnTo>
                    <a:pt x="242" y="116"/>
                  </a:lnTo>
                  <a:lnTo>
                    <a:pt x="230" y="122"/>
                  </a:lnTo>
                  <a:lnTo>
                    <a:pt x="230" y="122"/>
                  </a:lnTo>
                  <a:lnTo>
                    <a:pt x="222" y="122"/>
                  </a:lnTo>
                  <a:lnTo>
                    <a:pt x="214" y="120"/>
                  </a:lnTo>
                  <a:lnTo>
                    <a:pt x="204" y="114"/>
                  </a:lnTo>
                  <a:lnTo>
                    <a:pt x="194" y="108"/>
                  </a:lnTo>
                  <a:lnTo>
                    <a:pt x="194" y="106"/>
                  </a:lnTo>
                  <a:lnTo>
                    <a:pt x="192" y="10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25"/>
            <p:cNvSpPr/>
            <p:nvPr/>
          </p:nvSpPr>
          <p:spPr bwMode="auto">
            <a:xfrm>
              <a:off x="4645025" y="3021919"/>
              <a:ext cx="127000" cy="184150"/>
            </a:xfrm>
            <a:custGeom>
              <a:avLst/>
              <a:gdLst>
                <a:gd name="T0" fmla="*/ 46 w 80"/>
                <a:gd name="T1" fmla="*/ 2 h 116"/>
                <a:gd name="T2" fmla="*/ 44 w 80"/>
                <a:gd name="T3" fmla="*/ 0 h 116"/>
                <a:gd name="T4" fmla="*/ 44 w 80"/>
                <a:gd name="T5" fmla="*/ 0 h 116"/>
                <a:gd name="T6" fmla="*/ 40 w 80"/>
                <a:gd name="T7" fmla="*/ 2 h 116"/>
                <a:gd name="T8" fmla="*/ 38 w 80"/>
                <a:gd name="T9" fmla="*/ 4 h 116"/>
                <a:gd name="T10" fmla="*/ 32 w 80"/>
                <a:gd name="T11" fmla="*/ 14 h 116"/>
                <a:gd name="T12" fmla="*/ 28 w 80"/>
                <a:gd name="T13" fmla="*/ 12 h 116"/>
                <a:gd name="T14" fmla="*/ 28 w 80"/>
                <a:gd name="T15" fmla="*/ 12 h 116"/>
                <a:gd name="T16" fmla="*/ 28 w 80"/>
                <a:gd name="T17" fmla="*/ 14 h 116"/>
                <a:gd name="T18" fmla="*/ 22 w 80"/>
                <a:gd name="T19" fmla="*/ 20 h 116"/>
                <a:gd name="T20" fmla="*/ 18 w 80"/>
                <a:gd name="T21" fmla="*/ 22 h 116"/>
                <a:gd name="T22" fmla="*/ 10 w 80"/>
                <a:gd name="T23" fmla="*/ 26 h 116"/>
                <a:gd name="T24" fmla="*/ 8 w 80"/>
                <a:gd name="T25" fmla="*/ 32 h 116"/>
                <a:gd name="T26" fmla="*/ 8 w 80"/>
                <a:gd name="T27" fmla="*/ 32 h 116"/>
                <a:gd name="T28" fmla="*/ 8 w 80"/>
                <a:gd name="T29" fmla="*/ 44 h 116"/>
                <a:gd name="T30" fmla="*/ 6 w 80"/>
                <a:gd name="T31" fmla="*/ 48 h 116"/>
                <a:gd name="T32" fmla="*/ 4 w 80"/>
                <a:gd name="T33" fmla="*/ 50 h 116"/>
                <a:gd name="T34" fmla="*/ 0 w 80"/>
                <a:gd name="T35" fmla="*/ 60 h 116"/>
                <a:gd name="T36" fmla="*/ 0 w 80"/>
                <a:gd name="T37" fmla="*/ 60 h 116"/>
                <a:gd name="T38" fmla="*/ 0 w 80"/>
                <a:gd name="T39" fmla="*/ 66 h 116"/>
                <a:gd name="T40" fmla="*/ 0 w 80"/>
                <a:gd name="T41" fmla="*/ 78 h 116"/>
                <a:gd name="T42" fmla="*/ 4 w 80"/>
                <a:gd name="T43" fmla="*/ 102 h 116"/>
                <a:gd name="T44" fmla="*/ 4 w 80"/>
                <a:gd name="T45" fmla="*/ 102 h 116"/>
                <a:gd name="T46" fmla="*/ 8 w 80"/>
                <a:gd name="T47" fmla="*/ 106 h 116"/>
                <a:gd name="T48" fmla="*/ 18 w 80"/>
                <a:gd name="T49" fmla="*/ 112 h 116"/>
                <a:gd name="T50" fmla="*/ 36 w 80"/>
                <a:gd name="T51" fmla="*/ 116 h 116"/>
                <a:gd name="T52" fmla="*/ 36 w 80"/>
                <a:gd name="T53" fmla="*/ 116 h 116"/>
                <a:gd name="T54" fmla="*/ 44 w 80"/>
                <a:gd name="T55" fmla="*/ 114 h 116"/>
                <a:gd name="T56" fmla="*/ 54 w 80"/>
                <a:gd name="T57" fmla="*/ 110 h 116"/>
                <a:gd name="T58" fmla="*/ 50 w 80"/>
                <a:gd name="T59" fmla="*/ 100 h 116"/>
                <a:gd name="T60" fmla="*/ 50 w 80"/>
                <a:gd name="T61" fmla="*/ 98 h 116"/>
                <a:gd name="T62" fmla="*/ 50 w 80"/>
                <a:gd name="T63" fmla="*/ 98 h 116"/>
                <a:gd name="T64" fmla="*/ 52 w 80"/>
                <a:gd name="T65" fmla="*/ 90 h 116"/>
                <a:gd name="T66" fmla="*/ 52 w 80"/>
                <a:gd name="T67" fmla="*/ 90 h 116"/>
                <a:gd name="T68" fmla="*/ 60 w 80"/>
                <a:gd name="T69" fmla="*/ 74 h 116"/>
                <a:gd name="T70" fmla="*/ 76 w 80"/>
                <a:gd name="T71" fmla="*/ 74 h 116"/>
                <a:gd name="T72" fmla="*/ 80 w 80"/>
                <a:gd name="T73" fmla="*/ 74 h 116"/>
                <a:gd name="T74" fmla="*/ 80 w 80"/>
                <a:gd name="T75" fmla="*/ 74 h 116"/>
                <a:gd name="T76" fmla="*/ 74 w 80"/>
                <a:gd name="T77" fmla="*/ 64 h 116"/>
                <a:gd name="T78" fmla="*/ 64 w 80"/>
                <a:gd name="T79" fmla="*/ 48 h 116"/>
                <a:gd name="T80" fmla="*/ 58 w 80"/>
                <a:gd name="T81" fmla="*/ 40 h 116"/>
                <a:gd name="T82" fmla="*/ 58 w 80"/>
                <a:gd name="T83" fmla="*/ 40 h 116"/>
                <a:gd name="T84" fmla="*/ 54 w 80"/>
                <a:gd name="T85" fmla="*/ 30 h 116"/>
                <a:gd name="T86" fmla="*/ 52 w 80"/>
                <a:gd name="T87" fmla="*/ 18 h 116"/>
                <a:gd name="T88" fmla="*/ 52 w 80"/>
                <a:gd name="T89" fmla="*/ 18 h 116"/>
                <a:gd name="T90" fmla="*/ 48 w 80"/>
                <a:gd name="T91" fmla="*/ 8 h 116"/>
                <a:gd name="T92" fmla="*/ 46 w 80"/>
                <a:gd name="T93" fmla="*/ 2 h 116"/>
                <a:gd name="T94" fmla="*/ 46 w 80"/>
                <a:gd name="T9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116">
                  <a:moveTo>
                    <a:pt x="46" y="2"/>
                  </a:moveTo>
                  <a:lnTo>
                    <a:pt x="44" y="0"/>
                  </a:lnTo>
                  <a:lnTo>
                    <a:pt x="44" y="0"/>
                  </a:lnTo>
                  <a:lnTo>
                    <a:pt x="40" y="2"/>
                  </a:lnTo>
                  <a:lnTo>
                    <a:pt x="38" y="4"/>
                  </a:lnTo>
                  <a:lnTo>
                    <a:pt x="32" y="14"/>
                  </a:lnTo>
                  <a:lnTo>
                    <a:pt x="28" y="12"/>
                  </a:lnTo>
                  <a:lnTo>
                    <a:pt x="28" y="12"/>
                  </a:lnTo>
                  <a:lnTo>
                    <a:pt x="28" y="14"/>
                  </a:lnTo>
                  <a:lnTo>
                    <a:pt x="22" y="20"/>
                  </a:lnTo>
                  <a:lnTo>
                    <a:pt x="18" y="22"/>
                  </a:lnTo>
                  <a:lnTo>
                    <a:pt x="10" y="26"/>
                  </a:lnTo>
                  <a:lnTo>
                    <a:pt x="8" y="32"/>
                  </a:lnTo>
                  <a:lnTo>
                    <a:pt x="8" y="32"/>
                  </a:lnTo>
                  <a:lnTo>
                    <a:pt x="8" y="44"/>
                  </a:lnTo>
                  <a:lnTo>
                    <a:pt x="6" y="48"/>
                  </a:lnTo>
                  <a:lnTo>
                    <a:pt x="4" y="50"/>
                  </a:lnTo>
                  <a:lnTo>
                    <a:pt x="0" y="60"/>
                  </a:lnTo>
                  <a:lnTo>
                    <a:pt x="0" y="60"/>
                  </a:lnTo>
                  <a:lnTo>
                    <a:pt x="0" y="66"/>
                  </a:lnTo>
                  <a:lnTo>
                    <a:pt x="0" y="78"/>
                  </a:lnTo>
                  <a:lnTo>
                    <a:pt x="4" y="102"/>
                  </a:lnTo>
                  <a:lnTo>
                    <a:pt x="4" y="102"/>
                  </a:lnTo>
                  <a:lnTo>
                    <a:pt x="8" y="106"/>
                  </a:lnTo>
                  <a:lnTo>
                    <a:pt x="18" y="112"/>
                  </a:lnTo>
                  <a:lnTo>
                    <a:pt x="36" y="116"/>
                  </a:lnTo>
                  <a:lnTo>
                    <a:pt x="36" y="116"/>
                  </a:lnTo>
                  <a:lnTo>
                    <a:pt x="44" y="114"/>
                  </a:lnTo>
                  <a:lnTo>
                    <a:pt x="54" y="110"/>
                  </a:lnTo>
                  <a:lnTo>
                    <a:pt x="50" y="100"/>
                  </a:lnTo>
                  <a:lnTo>
                    <a:pt x="50" y="98"/>
                  </a:lnTo>
                  <a:lnTo>
                    <a:pt x="50" y="98"/>
                  </a:lnTo>
                  <a:lnTo>
                    <a:pt x="52" y="90"/>
                  </a:lnTo>
                  <a:lnTo>
                    <a:pt x="52" y="90"/>
                  </a:lnTo>
                  <a:lnTo>
                    <a:pt x="60" y="74"/>
                  </a:lnTo>
                  <a:lnTo>
                    <a:pt x="76" y="74"/>
                  </a:lnTo>
                  <a:lnTo>
                    <a:pt x="80" y="74"/>
                  </a:lnTo>
                  <a:lnTo>
                    <a:pt x="80" y="74"/>
                  </a:lnTo>
                  <a:lnTo>
                    <a:pt x="74" y="64"/>
                  </a:lnTo>
                  <a:lnTo>
                    <a:pt x="64" y="48"/>
                  </a:lnTo>
                  <a:lnTo>
                    <a:pt x="58" y="40"/>
                  </a:lnTo>
                  <a:lnTo>
                    <a:pt x="58" y="40"/>
                  </a:lnTo>
                  <a:lnTo>
                    <a:pt x="54" y="30"/>
                  </a:lnTo>
                  <a:lnTo>
                    <a:pt x="52" y="18"/>
                  </a:lnTo>
                  <a:lnTo>
                    <a:pt x="52" y="18"/>
                  </a:lnTo>
                  <a:lnTo>
                    <a:pt x="48" y="8"/>
                  </a:lnTo>
                  <a:lnTo>
                    <a:pt x="46" y="2"/>
                  </a:lnTo>
                  <a:lnTo>
                    <a:pt x="46" y="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 name="Freeform 26"/>
            <p:cNvSpPr/>
            <p:nvPr/>
          </p:nvSpPr>
          <p:spPr bwMode="auto">
            <a:xfrm>
              <a:off x="4518025" y="2939369"/>
              <a:ext cx="168275" cy="180975"/>
            </a:xfrm>
            <a:custGeom>
              <a:avLst/>
              <a:gdLst>
                <a:gd name="T0" fmla="*/ 52 w 106"/>
                <a:gd name="T1" fmla="*/ 26 h 114"/>
                <a:gd name="T2" fmla="*/ 38 w 106"/>
                <a:gd name="T3" fmla="*/ 24 h 114"/>
                <a:gd name="T4" fmla="*/ 38 w 106"/>
                <a:gd name="T5" fmla="*/ 30 h 114"/>
                <a:gd name="T6" fmla="*/ 18 w 106"/>
                <a:gd name="T7" fmla="*/ 38 h 114"/>
                <a:gd name="T8" fmla="*/ 18 w 106"/>
                <a:gd name="T9" fmla="*/ 40 h 114"/>
                <a:gd name="T10" fmla="*/ 18 w 106"/>
                <a:gd name="T11" fmla="*/ 48 h 114"/>
                <a:gd name="T12" fmla="*/ 24 w 106"/>
                <a:gd name="T13" fmla="*/ 58 h 114"/>
                <a:gd name="T14" fmla="*/ 24 w 106"/>
                <a:gd name="T15" fmla="*/ 60 h 114"/>
                <a:gd name="T16" fmla="*/ 4 w 106"/>
                <a:gd name="T17" fmla="*/ 82 h 114"/>
                <a:gd name="T18" fmla="*/ 0 w 106"/>
                <a:gd name="T19" fmla="*/ 86 h 114"/>
                <a:gd name="T20" fmla="*/ 4 w 106"/>
                <a:gd name="T21" fmla="*/ 96 h 114"/>
                <a:gd name="T22" fmla="*/ 20 w 106"/>
                <a:gd name="T23" fmla="*/ 100 h 114"/>
                <a:gd name="T24" fmla="*/ 32 w 106"/>
                <a:gd name="T25" fmla="*/ 102 h 114"/>
                <a:gd name="T26" fmla="*/ 40 w 106"/>
                <a:gd name="T27" fmla="*/ 106 h 114"/>
                <a:gd name="T28" fmla="*/ 48 w 106"/>
                <a:gd name="T29" fmla="*/ 110 h 114"/>
                <a:gd name="T30" fmla="*/ 62 w 106"/>
                <a:gd name="T31" fmla="*/ 114 h 114"/>
                <a:gd name="T32" fmla="*/ 66 w 106"/>
                <a:gd name="T33" fmla="*/ 112 h 114"/>
                <a:gd name="T34" fmla="*/ 78 w 106"/>
                <a:gd name="T35" fmla="*/ 98 h 114"/>
                <a:gd name="T36" fmla="*/ 80 w 106"/>
                <a:gd name="T37" fmla="*/ 66 h 114"/>
                <a:gd name="T38" fmla="*/ 96 w 106"/>
                <a:gd name="T39" fmla="*/ 68 h 114"/>
                <a:gd name="T40" fmla="*/ 102 w 106"/>
                <a:gd name="T41" fmla="*/ 62 h 114"/>
                <a:gd name="T42" fmla="*/ 96 w 106"/>
                <a:gd name="T43" fmla="*/ 30 h 114"/>
                <a:gd name="T44" fmla="*/ 102 w 106"/>
                <a:gd name="T45" fmla="*/ 26 h 114"/>
                <a:gd name="T46" fmla="*/ 106 w 106"/>
                <a:gd name="T47" fmla="*/ 22 h 114"/>
                <a:gd name="T48" fmla="*/ 86 w 106"/>
                <a:gd name="T49" fmla="*/ 18 h 114"/>
                <a:gd name="T50" fmla="*/ 68 w 106"/>
                <a:gd name="T51" fmla="*/ 6 h 114"/>
                <a:gd name="T52" fmla="*/ 62 w 106"/>
                <a:gd name="T53" fmla="*/ 2 h 114"/>
                <a:gd name="T54" fmla="*/ 48 w 106"/>
                <a:gd name="T55" fmla="*/ 2 h 114"/>
                <a:gd name="T56" fmla="*/ 44 w 106"/>
                <a:gd name="T57" fmla="*/ 2 h 114"/>
                <a:gd name="T58" fmla="*/ 50 w 106"/>
                <a:gd name="T59" fmla="*/ 10 h 114"/>
                <a:gd name="T60" fmla="*/ 54 w 106"/>
                <a:gd name="T61" fmla="*/ 16 h 114"/>
                <a:gd name="T62" fmla="*/ 52 w 106"/>
                <a:gd name="T63"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8" y="40"/>
                  </a:lnTo>
                  <a:lnTo>
                    <a:pt x="16" y="44"/>
                  </a:lnTo>
                  <a:lnTo>
                    <a:pt x="18" y="48"/>
                  </a:lnTo>
                  <a:lnTo>
                    <a:pt x="24" y="56"/>
                  </a:lnTo>
                  <a:lnTo>
                    <a:pt x="24" y="58"/>
                  </a:lnTo>
                  <a:lnTo>
                    <a:pt x="24" y="60"/>
                  </a:lnTo>
                  <a:lnTo>
                    <a:pt x="24" y="60"/>
                  </a:lnTo>
                  <a:lnTo>
                    <a:pt x="14" y="72"/>
                  </a:lnTo>
                  <a:lnTo>
                    <a:pt x="4" y="82"/>
                  </a:lnTo>
                  <a:lnTo>
                    <a:pt x="4" y="82"/>
                  </a:lnTo>
                  <a:lnTo>
                    <a:pt x="0" y="86"/>
                  </a:lnTo>
                  <a:lnTo>
                    <a:pt x="0" y="90"/>
                  </a:lnTo>
                  <a:lnTo>
                    <a:pt x="4" y="96"/>
                  </a:lnTo>
                  <a:lnTo>
                    <a:pt x="14" y="100"/>
                  </a:lnTo>
                  <a:lnTo>
                    <a:pt x="20" y="100"/>
                  </a:lnTo>
                  <a:lnTo>
                    <a:pt x="20" y="100"/>
                  </a:lnTo>
                  <a:lnTo>
                    <a:pt x="32" y="102"/>
                  </a:lnTo>
                  <a:lnTo>
                    <a:pt x="36" y="102"/>
                  </a:lnTo>
                  <a:lnTo>
                    <a:pt x="40" y="106"/>
                  </a:lnTo>
                  <a:lnTo>
                    <a:pt x="48" y="110"/>
                  </a:lnTo>
                  <a:lnTo>
                    <a:pt x="48" y="110"/>
                  </a:lnTo>
                  <a:lnTo>
                    <a:pt x="56" y="114"/>
                  </a:lnTo>
                  <a:lnTo>
                    <a:pt x="62"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96" y="30"/>
                  </a:lnTo>
                  <a:lnTo>
                    <a:pt x="102" y="26"/>
                  </a:lnTo>
                  <a:lnTo>
                    <a:pt x="106" y="22"/>
                  </a:lnTo>
                  <a:lnTo>
                    <a:pt x="106" y="22"/>
                  </a:lnTo>
                  <a:lnTo>
                    <a:pt x="104" y="18"/>
                  </a:lnTo>
                  <a:lnTo>
                    <a:pt x="86" y="18"/>
                  </a:lnTo>
                  <a:lnTo>
                    <a:pt x="86" y="18"/>
                  </a:lnTo>
                  <a:lnTo>
                    <a:pt x="68" y="6"/>
                  </a:lnTo>
                  <a:lnTo>
                    <a:pt x="68" y="6"/>
                  </a:lnTo>
                  <a:lnTo>
                    <a:pt x="62" y="2"/>
                  </a:lnTo>
                  <a:lnTo>
                    <a:pt x="58" y="0"/>
                  </a:lnTo>
                  <a:lnTo>
                    <a:pt x="48" y="2"/>
                  </a:lnTo>
                  <a:lnTo>
                    <a:pt x="44" y="2"/>
                  </a:lnTo>
                  <a:lnTo>
                    <a:pt x="44" y="2"/>
                  </a:lnTo>
                  <a:lnTo>
                    <a:pt x="44" y="8"/>
                  </a:lnTo>
                  <a:lnTo>
                    <a:pt x="50" y="10"/>
                  </a:lnTo>
                  <a:lnTo>
                    <a:pt x="50" y="10"/>
                  </a:lnTo>
                  <a:lnTo>
                    <a:pt x="54" y="16"/>
                  </a:lnTo>
                  <a:lnTo>
                    <a:pt x="54" y="20"/>
                  </a:lnTo>
                  <a:lnTo>
                    <a:pt x="52" y="24"/>
                  </a:lnTo>
                  <a:lnTo>
                    <a:pt x="52" y="2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 name="Freeform 27"/>
            <p:cNvSpPr/>
            <p:nvPr/>
          </p:nvSpPr>
          <p:spPr bwMode="auto">
            <a:xfrm>
              <a:off x="4803775" y="2580594"/>
              <a:ext cx="596900" cy="568325"/>
            </a:xfrm>
            <a:custGeom>
              <a:avLst/>
              <a:gdLst>
                <a:gd name="T0" fmla="*/ 162 w 376"/>
                <a:gd name="T1" fmla="*/ 60 h 358"/>
                <a:gd name="T2" fmla="*/ 160 w 376"/>
                <a:gd name="T3" fmla="*/ 80 h 358"/>
                <a:gd name="T4" fmla="*/ 140 w 376"/>
                <a:gd name="T5" fmla="*/ 80 h 358"/>
                <a:gd name="T6" fmla="*/ 116 w 376"/>
                <a:gd name="T7" fmla="*/ 92 h 358"/>
                <a:gd name="T8" fmla="*/ 92 w 376"/>
                <a:gd name="T9" fmla="*/ 112 h 358"/>
                <a:gd name="T10" fmla="*/ 70 w 376"/>
                <a:gd name="T11" fmla="*/ 138 h 358"/>
                <a:gd name="T12" fmla="*/ 54 w 376"/>
                <a:gd name="T13" fmla="*/ 148 h 358"/>
                <a:gd name="T14" fmla="*/ 42 w 376"/>
                <a:gd name="T15" fmla="*/ 138 h 358"/>
                <a:gd name="T16" fmla="*/ 24 w 376"/>
                <a:gd name="T17" fmla="*/ 122 h 358"/>
                <a:gd name="T18" fmla="*/ 22 w 376"/>
                <a:gd name="T19" fmla="*/ 184 h 358"/>
                <a:gd name="T20" fmla="*/ 4 w 376"/>
                <a:gd name="T21" fmla="*/ 220 h 358"/>
                <a:gd name="T22" fmla="*/ 2 w 376"/>
                <a:gd name="T23" fmla="*/ 232 h 358"/>
                <a:gd name="T24" fmla="*/ 32 w 376"/>
                <a:gd name="T25" fmla="*/ 238 h 358"/>
                <a:gd name="T26" fmla="*/ 34 w 376"/>
                <a:gd name="T27" fmla="*/ 240 h 358"/>
                <a:gd name="T28" fmla="*/ 46 w 376"/>
                <a:gd name="T29" fmla="*/ 248 h 358"/>
                <a:gd name="T30" fmla="*/ 48 w 376"/>
                <a:gd name="T31" fmla="*/ 248 h 358"/>
                <a:gd name="T32" fmla="*/ 54 w 376"/>
                <a:gd name="T33" fmla="*/ 264 h 358"/>
                <a:gd name="T34" fmla="*/ 92 w 376"/>
                <a:gd name="T35" fmla="*/ 260 h 358"/>
                <a:gd name="T36" fmla="*/ 112 w 376"/>
                <a:gd name="T37" fmla="*/ 224 h 358"/>
                <a:gd name="T38" fmla="*/ 138 w 376"/>
                <a:gd name="T39" fmla="*/ 204 h 358"/>
                <a:gd name="T40" fmla="*/ 154 w 376"/>
                <a:gd name="T41" fmla="*/ 196 h 358"/>
                <a:gd name="T42" fmla="*/ 164 w 376"/>
                <a:gd name="T43" fmla="*/ 194 h 358"/>
                <a:gd name="T44" fmla="*/ 174 w 376"/>
                <a:gd name="T45" fmla="*/ 200 h 358"/>
                <a:gd name="T46" fmla="*/ 188 w 376"/>
                <a:gd name="T47" fmla="*/ 220 h 358"/>
                <a:gd name="T48" fmla="*/ 188 w 376"/>
                <a:gd name="T49" fmla="*/ 254 h 358"/>
                <a:gd name="T50" fmla="*/ 184 w 376"/>
                <a:gd name="T51" fmla="*/ 268 h 358"/>
                <a:gd name="T52" fmla="*/ 174 w 376"/>
                <a:gd name="T53" fmla="*/ 284 h 358"/>
                <a:gd name="T54" fmla="*/ 172 w 376"/>
                <a:gd name="T55" fmla="*/ 312 h 358"/>
                <a:gd name="T56" fmla="*/ 184 w 376"/>
                <a:gd name="T57" fmla="*/ 302 h 358"/>
                <a:gd name="T58" fmla="*/ 194 w 376"/>
                <a:gd name="T59" fmla="*/ 308 h 358"/>
                <a:gd name="T60" fmla="*/ 186 w 376"/>
                <a:gd name="T61" fmla="*/ 324 h 358"/>
                <a:gd name="T62" fmla="*/ 182 w 376"/>
                <a:gd name="T63" fmla="*/ 336 h 358"/>
                <a:gd name="T64" fmla="*/ 176 w 376"/>
                <a:gd name="T65" fmla="*/ 344 h 358"/>
                <a:gd name="T66" fmla="*/ 162 w 376"/>
                <a:gd name="T67" fmla="*/ 348 h 358"/>
                <a:gd name="T68" fmla="*/ 184 w 376"/>
                <a:gd name="T69" fmla="*/ 354 h 358"/>
                <a:gd name="T70" fmla="*/ 198 w 376"/>
                <a:gd name="T71" fmla="*/ 328 h 358"/>
                <a:gd name="T72" fmla="*/ 272 w 376"/>
                <a:gd name="T73" fmla="*/ 260 h 358"/>
                <a:gd name="T74" fmla="*/ 284 w 376"/>
                <a:gd name="T75" fmla="*/ 260 h 358"/>
                <a:gd name="T76" fmla="*/ 312 w 376"/>
                <a:gd name="T77" fmla="*/ 244 h 358"/>
                <a:gd name="T78" fmla="*/ 326 w 376"/>
                <a:gd name="T79" fmla="*/ 208 h 358"/>
                <a:gd name="T80" fmla="*/ 372 w 376"/>
                <a:gd name="T81" fmla="*/ 128 h 358"/>
                <a:gd name="T82" fmla="*/ 364 w 376"/>
                <a:gd name="T83" fmla="*/ 122 h 358"/>
                <a:gd name="T84" fmla="*/ 356 w 376"/>
                <a:gd name="T85" fmla="*/ 122 h 358"/>
                <a:gd name="T86" fmla="*/ 346 w 376"/>
                <a:gd name="T87" fmla="*/ 116 h 358"/>
                <a:gd name="T88" fmla="*/ 342 w 376"/>
                <a:gd name="T89" fmla="*/ 108 h 358"/>
                <a:gd name="T90" fmla="*/ 336 w 376"/>
                <a:gd name="T91" fmla="*/ 62 h 358"/>
                <a:gd name="T92" fmla="*/ 308 w 376"/>
                <a:gd name="T93" fmla="*/ 30 h 358"/>
                <a:gd name="T94" fmla="*/ 306 w 376"/>
                <a:gd name="T95" fmla="*/ 16 h 358"/>
                <a:gd name="T96" fmla="*/ 300 w 376"/>
                <a:gd name="T97" fmla="*/ 10 h 358"/>
                <a:gd name="T98" fmla="*/ 292 w 376"/>
                <a:gd name="T99" fmla="*/ 24 h 358"/>
                <a:gd name="T100" fmla="*/ 274 w 376"/>
                <a:gd name="T101" fmla="*/ 20 h 358"/>
                <a:gd name="T102" fmla="*/ 268 w 376"/>
                <a:gd name="T103" fmla="*/ 8 h 358"/>
                <a:gd name="T104" fmla="*/ 236 w 376"/>
                <a:gd name="T105" fmla="*/ 0 h 358"/>
                <a:gd name="T106" fmla="*/ 234 w 376"/>
                <a:gd name="T107" fmla="*/ 12 h 358"/>
                <a:gd name="T108" fmla="*/ 226 w 376"/>
                <a:gd name="T109" fmla="*/ 30 h 358"/>
                <a:gd name="T110" fmla="*/ 212 w 376"/>
                <a:gd name="T111" fmla="*/ 48 h 358"/>
                <a:gd name="T112" fmla="*/ 186 w 376"/>
                <a:gd name="T113" fmla="*/ 5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58">
                  <a:moveTo>
                    <a:pt x="172" y="46"/>
                  </a:moveTo>
                  <a:lnTo>
                    <a:pt x="162" y="60"/>
                  </a:lnTo>
                  <a:lnTo>
                    <a:pt x="162" y="60"/>
                  </a:lnTo>
                  <a:lnTo>
                    <a:pt x="160" y="64"/>
                  </a:lnTo>
                  <a:lnTo>
                    <a:pt x="160" y="74"/>
                  </a:lnTo>
                  <a:lnTo>
                    <a:pt x="160" y="80"/>
                  </a:lnTo>
                  <a:lnTo>
                    <a:pt x="142" y="80"/>
                  </a:lnTo>
                  <a:lnTo>
                    <a:pt x="140" y="80"/>
                  </a:lnTo>
                  <a:lnTo>
                    <a:pt x="140" y="80"/>
                  </a:lnTo>
                  <a:lnTo>
                    <a:pt x="128" y="76"/>
                  </a:lnTo>
                  <a:lnTo>
                    <a:pt x="116" y="92"/>
                  </a:lnTo>
                  <a:lnTo>
                    <a:pt x="116" y="92"/>
                  </a:lnTo>
                  <a:lnTo>
                    <a:pt x="102" y="100"/>
                  </a:lnTo>
                  <a:lnTo>
                    <a:pt x="92" y="112"/>
                  </a:lnTo>
                  <a:lnTo>
                    <a:pt x="92" y="112"/>
                  </a:lnTo>
                  <a:lnTo>
                    <a:pt x="90" y="116"/>
                  </a:lnTo>
                  <a:lnTo>
                    <a:pt x="90" y="116"/>
                  </a:lnTo>
                  <a:lnTo>
                    <a:pt x="70" y="138"/>
                  </a:lnTo>
                  <a:lnTo>
                    <a:pt x="70" y="140"/>
                  </a:lnTo>
                  <a:lnTo>
                    <a:pt x="68" y="140"/>
                  </a:lnTo>
                  <a:lnTo>
                    <a:pt x="54" y="148"/>
                  </a:lnTo>
                  <a:lnTo>
                    <a:pt x="42" y="140"/>
                  </a:lnTo>
                  <a:lnTo>
                    <a:pt x="42" y="138"/>
                  </a:lnTo>
                  <a:lnTo>
                    <a:pt x="42" y="138"/>
                  </a:lnTo>
                  <a:lnTo>
                    <a:pt x="42" y="138"/>
                  </a:lnTo>
                  <a:lnTo>
                    <a:pt x="30" y="126"/>
                  </a:lnTo>
                  <a:lnTo>
                    <a:pt x="24" y="122"/>
                  </a:lnTo>
                  <a:lnTo>
                    <a:pt x="28" y="156"/>
                  </a:lnTo>
                  <a:lnTo>
                    <a:pt x="34" y="172"/>
                  </a:lnTo>
                  <a:lnTo>
                    <a:pt x="22" y="184"/>
                  </a:lnTo>
                  <a:lnTo>
                    <a:pt x="4" y="208"/>
                  </a:lnTo>
                  <a:lnTo>
                    <a:pt x="4" y="220"/>
                  </a:lnTo>
                  <a:lnTo>
                    <a:pt x="4" y="220"/>
                  </a:lnTo>
                  <a:lnTo>
                    <a:pt x="4" y="220"/>
                  </a:lnTo>
                  <a:lnTo>
                    <a:pt x="0" y="226"/>
                  </a:lnTo>
                  <a:lnTo>
                    <a:pt x="2" y="232"/>
                  </a:lnTo>
                  <a:lnTo>
                    <a:pt x="8" y="232"/>
                  </a:lnTo>
                  <a:lnTo>
                    <a:pt x="32" y="238"/>
                  </a:lnTo>
                  <a:lnTo>
                    <a:pt x="32" y="238"/>
                  </a:lnTo>
                  <a:lnTo>
                    <a:pt x="34" y="238"/>
                  </a:lnTo>
                  <a:lnTo>
                    <a:pt x="34" y="240"/>
                  </a:lnTo>
                  <a:lnTo>
                    <a:pt x="34" y="240"/>
                  </a:lnTo>
                  <a:lnTo>
                    <a:pt x="40" y="244"/>
                  </a:lnTo>
                  <a:lnTo>
                    <a:pt x="46" y="248"/>
                  </a:lnTo>
                  <a:lnTo>
                    <a:pt x="46" y="248"/>
                  </a:lnTo>
                  <a:lnTo>
                    <a:pt x="48" y="248"/>
                  </a:lnTo>
                  <a:lnTo>
                    <a:pt x="48" y="248"/>
                  </a:lnTo>
                  <a:lnTo>
                    <a:pt x="48" y="248"/>
                  </a:lnTo>
                  <a:lnTo>
                    <a:pt x="50" y="252"/>
                  </a:lnTo>
                  <a:lnTo>
                    <a:pt x="52" y="258"/>
                  </a:lnTo>
                  <a:lnTo>
                    <a:pt x="54" y="264"/>
                  </a:lnTo>
                  <a:lnTo>
                    <a:pt x="78" y="272"/>
                  </a:lnTo>
                  <a:lnTo>
                    <a:pt x="86" y="270"/>
                  </a:lnTo>
                  <a:lnTo>
                    <a:pt x="92" y="260"/>
                  </a:lnTo>
                  <a:lnTo>
                    <a:pt x="112" y="224"/>
                  </a:lnTo>
                  <a:lnTo>
                    <a:pt x="112" y="224"/>
                  </a:lnTo>
                  <a:lnTo>
                    <a:pt x="112" y="224"/>
                  </a:lnTo>
                  <a:lnTo>
                    <a:pt x="122" y="212"/>
                  </a:lnTo>
                  <a:lnTo>
                    <a:pt x="122" y="210"/>
                  </a:lnTo>
                  <a:lnTo>
                    <a:pt x="138" y="204"/>
                  </a:lnTo>
                  <a:lnTo>
                    <a:pt x="148" y="202"/>
                  </a:lnTo>
                  <a:lnTo>
                    <a:pt x="148" y="202"/>
                  </a:lnTo>
                  <a:lnTo>
                    <a:pt x="154" y="196"/>
                  </a:lnTo>
                  <a:lnTo>
                    <a:pt x="160" y="192"/>
                  </a:lnTo>
                  <a:lnTo>
                    <a:pt x="160" y="192"/>
                  </a:lnTo>
                  <a:lnTo>
                    <a:pt x="164" y="194"/>
                  </a:lnTo>
                  <a:lnTo>
                    <a:pt x="172" y="198"/>
                  </a:lnTo>
                  <a:lnTo>
                    <a:pt x="174" y="198"/>
                  </a:lnTo>
                  <a:lnTo>
                    <a:pt x="174" y="200"/>
                  </a:lnTo>
                  <a:lnTo>
                    <a:pt x="188" y="220"/>
                  </a:lnTo>
                  <a:lnTo>
                    <a:pt x="188" y="220"/>
                  </a:lnTo>
                  <a:lnTo>
                    <a:pt x="188" y="220"/>
                  </a:lnTo>
                  <a:lnTo>
                    <a:pt x="188" y="222"/>
                  </a:lnTo>
                  <a:lnTo>
                    <a:pt x="190" y="238"/>
                  </a:lnTo>
                  <a:lnTo>
                    <a:pt x="188" y="254"/>
                  </a:lnTo>
                  <a:lnTo>
                    <a:pt x="188" y="254"/>
                  </a:lnTo>
                  <a:lnTo>
                    <a:pt x="184" y="268"/>
                  </a:lnTo>
                  <a:lnTo>
                    <a:pt x="184" y="268"/>
                  </a:lnTo>
                  <a:lnTo>
                    <a:pt x="184" y="270"/>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08"/>
                  </a:lnTo>
                  <a:lnTo>
                    <a:pt x="194" y="320"/>
                  </a:lnTo>
                  <a:lnTo>
                    <a:pt x="192" y="320"/>
                  </a:lnTo>
                  <a:lnTo>
                    <a:pt x="186" y="324"/>
                  </a:lnTo>
                  <a:lnTo>
                    <a:pt x="184" y="328"/>
                  </a:lnTo>
                  <a:lnTo>
                    <a:pt x="184" y="334"/>
                  </a:lnTo>
                  <a:lnTo>
                    <a:pt x="182" y="336"/>
                  </a:lnTo>
                  <a:lnTo>
                    <a:pt x="182" y="336"/>
                  </a:lnTo>
                  <a:lnTo>
                    <a:pt x="178" y="344"/>
                  </a:lnTo>
                  <a:lnTo>
                    <a:pt x="176" y="344"/>
                  </a:lnTo>
                  <a:lnTo>
                    <a:pt x="176" y="344"/>
                  </a:lnTo>
                  <a:lnTo>
                    <a:pt x="168" y="346"/>
                  </a:lnTo>
                  <a:lnTo>
                    <a:pt x="162" y="348"/>
                  </a:lnTo>
                  <a:lnTo>
                    <a:pt x="158" y="356"/>
                  </a:lnTo>
                  <a:lnTo>
                    <a:pt x="158" y="358"/>
                  </a:lnTo>
                  <a:lnTo>
                    <a:pt x="184" y="354"/>
                  </a:lnTo>
                  <a:lnTo>
                    <a:pt x="190" y="350"/>
                  </a:lnTo>
                  <a:lnTo>
                    <a:pt x="198" y="328"/>
                  </a:lnTo>
                  <a:lnTo>
                    <a:pt x="198" y="328"/>
                  </a:lnTo>
                  <a:lnTo>
                    <a:pt x="258" y="266"/>
                  </a:lnTo>
                  <a:lnTo>
                    <a:pt x="260" y="266"/>
                  </a:lnTo>
                  <a:lnTo>
                    <a:pt x="272" y="260"/>
                  </a:lnTo>
                  <a:lnTo>
                    <a:pt x="272" y="260"/>
                  </a:lnTo>
                  <a:lnTo>
                    <a:pt x="272" y="260"/>
                  </a:lnTo>
                  <a:lnTo>
                    <a:pt x="284" y="260"/>
                  </a:lnTo>
                  <a:lnTo>
                    <a:pt x="294" y="258"/>
                  </a:lnTo>
                  <a:lnTo>
                    <a:pt x="304" y="252"/>
                  </a:lnTo>
                  <a:lnTo>
                    <a:pt x="312" y="244"/>
                  </a:lnTo>
                  <a:lnTo>
                    <a:pt x="326" y="208"/>
                  </a:lnTo>
                  <a:lnTo>
                    <a:pt x="326" y="208"/>
                  </a:lnTo>
                  <a:lnTo>
                    <a:pt x="326" y="208"/>
                  </a:lnTo>
                  <a:lnTo>
                    <a:pt x="376" y="156"/>
                  </a:lnTo>
                  <a:lnTo>
                    <a:pt x="376" y="156"/>
                  </a:lnTo>
                  <a:lnTo>
                    <a:pt x="372" y="128"/>
                  </a:lnTo>
                  <a:lnTo>
                    <a:pt x="372" y="128"/>
                  </a:lnTo>
                  <a:lnTo>
                    <a:pt x="368" y="126"/>
                  </a:lnTo>
                  <a:lnTo>
                    <a:pt x="364" y="122"/>
                  </a:lnTo>
                  <a:lnTo>
                    <a:pt x="364" y="120"/>
                  </a:lnTo>
                  <a:lnTo>
                    <a:pt x="364" y="122"/>
                  </a:lnTo>
                  <a:lnTo>
                    <a:pt x="356" y="122"/>
                  </a:lnTo>
                  <a:lnTo>
                    <a:pt x="356" y="122"/>
                  </a:lnTo>
                  <a:lnTo>
                    <a:pt x="350" y="120"/>
                  </a:lnTo>
                  <a:lnTo>
                    <a:pt x="346" y="116"/>
                  </a:lnTo>
                  <a:lnTo>
                    <a:pt x="344" y="110"/>
                  </a:lnTo>
                  <a:lnTo>
                    <a:pt x="344" y="110"/>
                  </a:lnTo>
                  <a:lnTo>
                    <a:pt x="342" y="108"/>
                  </a:lnTo>
                  <a:lnTo>
                    <a:pt x="342" y="66"/>
                  </a:lnTo>
                  <a:lnTo>
                    <a:pt x="342" y="66"/>
                  </a:lnTo>
                  <a:lnTo>
                    <a:pt x="336" y="62"/>
                  </a:lnTo>
                  <a:lnTo>
                    <a:pt x="328" y="56"/>
                  </a:lnTo>
                  <a:lnTo>
                    <a:pt x="316" y="44"/>
                  </a:lnTo>
                  <a:lnTo>
                    <a:pt x="308" y="30"/>
                  </a:lnTo>
                  <a:lnTo>
                    <a:pt x="308" y="30"/>
                  </a:lnTo>
                  <a:lnTo>
                    <a:pt x="306" y="24"/>
                  </a:lnTo>
                  <a:lnTo>
                    <a:pt x="306" y="16"/>
                  </a:lnTo>
                  <a:lnTo>
                    <a:pt x="308" y="12"/>
                  </a:lnTo>
                  <a:lnTo>
                    <a:pt x="302" y="4"/>
                  </a:lnTo>
                  <a:lnTo>
                    <a:pt x="300" y="10"/>
                  </a:lnTo>
                  <a:lnTo>
                    <a:pt x="294" y="24"/>
                  </a:lnTo>
                  <a:lnTo>
                    <a:pt x="292" y="24"/>
                  </a:lnTo>
                  <a:lnTo>
                    <a:pt x="292" y="24"/>
                  </a:lnTo>
                  <a:lnTo>
                    <a:pt x="282" y="24"/>
                  </a:lnTo>
                  <a:lnTo>
                    <a:pt x="274" y="20"/>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26" y="32"/>
                  </a:lnTo>
                  <a:lnTo>
                    <a:pt x="212" y="48"/>
                  </a:lnTo>
                  <a:lnTo>
                    <a:pt x="210" y="48"/>
                  </a:lnTo>
                  <a:lnTo>
                    <a:pt x="208" y="48"/>
                  </a:lnTo>
                  <a:lnTo>
                    <a:pt x="186" y="50"/>
                  </a:lnTo>
                  <a:lnTo>
                    <a:pt x="172" y="4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Freeform 28"/>
            <p:cNvSpPr/>
            <p:nvPr/>
          </p:nvSpPr>
          <p:spPr bwMode="auto">
            <a:xfrm>
              <a:off x="4937125" y="2237694"/>
              <a:ext cx="850900" cy="577850"/>
            </a:xfrm>
            <a:custGeom>
              <a:avLst/>
              <a:gdLst>
                <a:gd name="T0" fmla="*/ 74 w 536"/>
                <a:gd name="T1" fmla="*/ 12 h 364"/>
                <a:gd name="T2" fmla="*/ 60 w 536"/>
                <a:gd name="T3" fmla="*/ 34 h 364"/>
                <a:gd name="T4" fmla="*/ 42 w 536"/>
                <a:gd name="T5" fmla="*/ 48 h 364"/>
                <a:gd name="T6" fmla="*/ 22 w 536"/>
                <a:gd name="T7" fmla="*/ 34 h 364"/>
                <a:gd name="T8" fmla="*/ 18 w 536"/>
                <a:gd name="T9" fmla="*/ 54 h 364"/>
                <a:gd name="T10" fmla="*/ 34 w 536"/>
                <a:gd name="T11" fmla="*/ 64 h 364"/>
                <a:gd name="T12" fmla="*/ 50 w 536"/>
                <a:gd name="T13" fmla="*/ 140 h 364"/>
                <a:gd name="T14" fmla="*/ 76 w 536"/>
                <a:gd name="T15" fmla="*/ 136 h 364"/>
                <a:gd name="T16" fmla="*/ 98 w 536"/>
                <a:gd name="T17" fmla="*/ 132 h 364"/>
                <a:gd name="T18" fmla="*/ 126 w 536"/>
                <a:gd name="T19" fmla="*/ 176 h 364"/>
                <a:gd name="T20" fmla="*/ 120 w 536"/>
                <a:gd name="T21" fmla="*/ 212 h 364"/>
                <a:gd name="T22" fmla="*/ 158 w 536"/>
                <a:gd name="T23" fmla="*/ 208 h 364"/>
                <a:gd name="T24" fmla="*/ 178 w 536"/>
                <a:gd name="T25" fmla="*/ 216 h 364"/>
                <a:gd name="T26" fmla="*/ 192 w 536"/>
                <a:gd name="T27" fmla="*/ 228 h 364"/>
                <a:gd name="T28" fmla="*/ 210 w 536"/>
                <a:gd name="T29" fmla="*/ 218 h 364"/>
                <a:gd name="T30" fmla="*/ 226 w 536"/>
                <a:gd name="T31" fmla="*/ 214 h 364"/>
                <a:gd name="T32" fmla="*/ 232 w 536"/>
                <a:gd name="T33" fmla="*/ 242 h 364"/>
                <a:gd name="T34" fmla="*/ 262 w 536"/>
                <a:gd name="T35" fmla="*/ 274 h 364"/>
                <a:gd name="T36" fmla="*/ 268 w 536"/>
                <a:gd name="T37" fmla="*/ 324 h 364"/>
                <a:gd name="T38" fmla="*/ 276 w 536"/>
                <a:gd name="T39" fmla="*/ 330 h 364"/>
                <a:gd name="T40" fmla="*/ 294 w 536"/>
                <a:gd name="T41" fmla="*/ 338 h 364"/>
                <a:gd name="T42" fmla="*/ 322 w 536"/>
                <a:gd name="T43" fmla="*/ 314 h 364"/>
                <a:gd name="T44" fmla="*/ 344 w 536"/>
                <a:gd name="T45" fmla="*/ 294 h 364"/>
                <a:gd name="T46" fmla="*/ 400 w 536"/>
                <a:gd name="T47" fmla="*/ 272 h 364"/>
                <a:gd name="T48" fmla="*/ 404 w 536"/>
                <a:gd name="T49" fmla="*/ 260 h 364"/>
                <a:gd name="T50" fmla="*/ 430 w 536"/>
                <a:gd name="T51" fmla="*/ 256 h 364"/>
                <a:gd name="T52" fmla="*/ 454 w 536"/>
                <a:gd name="T53" fmla="*/ 228 h 364"/>
                <a:gd name="T54" fmla="*/ 478 w 536"/>
                <a:gd name="T55" fmla="*/ 170 h 364"/>
                <a:gd name="T56" fmla="*/ 524 w 536"/>
                <a:gd name="T57" fmla="*/ 198 h 364"/>
                <a:gd name="T58" fmla="*/ 514 w 536"/>
                <a:gd name="T59" fmla="*/ 172 h 364"/>
                <a:gd name="T60" fmla="*/ 524 w 536"/>
                <a:gd name="T61" fmla="*/ 126 h 364"/>
                <a:gd name="T62" fmla="*/ 492 w 536"/>
                <a:gd name="T63" fmla="*/ 110 h 364"/>
                <a:gd name="T64" fmla="*/ 482 w 536"/>
                <a:gd name="T65" fmla="*/ 108 h 364"/>
                <a:gd name="T66" fmla="*/ 468 w 536"/>
                <a:gd name="T67" fmla="*/ 112 h 364"/>
                <a:gd name="T68" fmla="*/ 446 w 536"/>
                <a:gd name="T69" fmla="*/ 110 h 364"/>
                <a:gd name="T70" fmla="*/ 446 w 536"/>
                <a:gd name="T71" fmla="*/ 136 h 364"/>
                <a:gd name="T72" fmla="*/ 428 w 536"/>
                <a:gd name="T73" fmla="*/ 146 h 364"/>
                <a:gd name="T74" fmla="*/ 414 w 536"/>
                <a:gd name="T75" fmla="*/ 140 h 364"/>
                <a:gd name="T76" fmla="*/ 376 w 536"/>
                <a:gd name="T77" fmla="*/ 108 h 364"/>
                <a:gd name="T78" fmla="*/ 370 w 536"/>
                <a:gd name="T79" fmla="*/ 86 h 364"/>
                <a:gd name="T80" fmla="*/ 368 w 536"/>
                <a:gd name="T81" fmla="*/ 98 h 364"/>
                <a:gd name="T82" fmla="*/ 340 w 536"/>
                <a:gd name="T83" fmla="*/ 116 h 364"/>
                <a:gd name="T84" fmla="*/ 336 w 536"/>
                <a:gd name="T85" fmla="*/ 106 h 364"/>
                <a:gd name="T86" fmla="*/ 316 w 536"/>
                <a:gd name="T87" fmla="*/ 82 h 364"/>
                <a:gd name="T88" fmla="*/ 292 w 536"/>
                <a:gd name="T89" fmla="*/ 82 h 364"/>
                <a:gd name="T90" fmla="*/ 290 w 536"/>
                <a:gd name="T91" fmla="*/ 68 h 364"/>
                <a:gd name="T92" fmla="*/ 254 w 536"/>
                <a:gd name="T93" fmla="*/ 68 h 364"/>
                <a:gd name="T94" fmla="*/ 240 w 536"/>
                <a:gd name="T95" fmla="*/ 72 h 364"/>
                <a:gd name="T96" fmla="*/ 226 w 536"/>
                <a:gd name="T97" fmla="*/ 56 h 364"/>
                <a:gd name="T98" fmla="*/ 202 w 536"/>
                <a:gd name="T99" fmla="*/ 50 h 364"/>
                <a:gd name="T100" fmla="*/ 164 w 536"/>
                <a:gd name="T101" fmla="*/ 54 h 364"/>
                <a:gd name="T102" fmla="*/ 150 w 536"/>
                <a:gd name="T103" fmla="*/ 5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58" y="36"/>
                  </a:lnTo>
                  <a:lnTo>
                    <a:pt x="44" y="48"/>
                  </a:lnTo>
                  <a:lnTo>
                    <a:pt x="42" y="48"/>
                  </a:lnTo>
                  <a:lnTo>
                    <a:pt x="42" y="48"/>
                  </a:lnTo>
                  <a:lnTo>
                    <a:pt x="40" y="48"/>
                  </a:lnTo>
                  <a:lnTo>
                    <a:pt x="40" y="48"/>
                  </a:lnTo>
                  <a:lnTo>
                    <a:pt x="28" y="40"/>
                  </a:lnTo>
                  <a:lnTo>
                    <a:pt x="22" y="34"/>
                  </a:lnTo>
                  <a:lnTo>
                    <a:pt x="22" y="34"/>
                  </a:lnTo>
                  <a:lnTo>
                    <a:pt x="18" y="32"/>
                  </a:lnTo>
                  <a:lnTo>
                    <a:pt x="8" y="34"/>
                  </a:lnTo>
                  <a:lnTo>
                    <a:pt x="0" y="40"/>
                  </a:lnTo>
                  <a:lnTo>
                    <a:pt x="18" y="54"/>
                  </a:lnTo>
                  <a:lnTo>
                    <a:pt x="32" y="60"/>
                  </a:lnTo>
                  <a:lnTo>
                    <a:pt x="32" y="60"/>
                  </a:lnTo>
                  <a:lnTo>
                    <a:pt x="32" y="60"/>
                  </a:lnTo>
                  <a:lnTo>
                    <a:pt x="34" y="62"/>
                  </a:lnTo>
                  <a:lnTo>
                    <a:pt x="34" y="64"/>
                  </a:lnTo>
                  <a:lnTo>
                    <a:pt x="36" y="80"/>
                  </a:lnTo>
                  <a:lnTo>
                    <a:pt x="36" y="80"/>
                  </a:lnTo>
                  <a:lnTo>
                    <a:pt x="36" y="104"/>
                  </a:lnTo>
                  <a:lnTo>
                    <a:pt x="40" y="118"/>
                  </a:lnTo>
                  <a:lnTo>
                    <a:pt x="50" y="140"/>
                  </a:lnTo>
                  <a:lnTo>
                    <a:pt x="60" y="152"/>
                  </a:lnTo>
                  <a:lnTo>
                    <a:pt x="70" y="144"/>
                  </a:lnTo>
                  <a:lnTo>
                    <a:pt x="76" y="136"/>
                  </a:lnTo>
                  <a:lnTo>
                    <a:pt x="76" y="136"/>
                  </a:lnTo>
                  <a:lnTo>
                    <a:pt x="76" y="136"/>
                  </a:lnTo>
                  <a:lnTo>
                    <a:pt x="88" y="122"/>
                  </a:lnTo>
                  <a:lnTo>
                    <a:pt x="98" y="132"/>
                  </a:lnTo>
                  <a:lnTo>
                    <a:pt x="98" y="132"/>
                  </a:lnTo>
                  <a:lnTo>
                    <a:pt x="98" y="132"/>
                  </a:lnTo>
                  <a:lnTo>
                    <a:pt x="98" y="132"/>
                  </a:lnTo>
                  <a:lnTo>
                    <a:pt x="98" y="132"/>
                  </a:lnTo>
                  <a:lnTo>
                    <a:pt x="108" y="152"/>
                  </a:lnTo>
                  <a:lnTo>
                    <a:pt x="120" y="156"/>
                  </a:lnTo>
                  <a:lnTo>
                    <a:pt x="126" y="176"/>
                  </a:lnTo>
                  <a:lnTo>
                    <a:pt x="126" y="176"/>
                  </a:lnTo>
                  <a:lnTo>
                    <a:pt x="126" y="176"/>
                  </a:lnTo>
                  <a:lnTo>
                    <a:pt x="124" y="194"/>
                  </a:lnTo>
                  <a:lnTo>
                    <a:pt x="124" y="196"/>
                  </a:lnTo>
                  <a:lnTo>
                    <a:pt x="124" y="196"/>
                  </a:lnTo>
                  <a:lnTo>
                    <a:pt x="120" y="212"/>
                  </a:lnTo>
                  <a:lnTo>
                    <a:pt x="128" y="220"/>
                  </a:lnTo>
                  <a:lnTo>
                    <a:pt x="138" y="214"/>
                  </a:lnTo>
                  <a:lnTo>
                    <a:pt x="148" y="204"/>
                  </a:lnTo>
                  <a:lnTo>
                    <a:pt x="150" y="206"/>
                  </a:lnTo>
                  <a:lnTo>
                    <a:pt x="158" y="208"/>
                  </a:lnTo>
                  <a:lnTo>
                    <a:pt x="158" y="208"/>
                  </a:lnTo>
                  <a:lnTo>
                    <a:pt x="158" y="208"/>
                  </a:lnTo>
                  <a:lnTo>
                    <a:pt x="168" y="218"/>
                  </a:lnTo>
                  <a:lnTo>
                    <a:pt x="178" y="216"/>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8"/>
                  </a:lnTo>
                  <a:lnTo>
                    <a:pt x="210" y="214"/>
                  </a:lnTo>
                  <a:lnTo>
                    <a:pt x="212" y="210"/>
                  </a:lnTo>
                  <a:lnTo>
                    <a:pt x="220" y="212"/>
                  </a:lnTo>
                  <a:lnTo>
                    <a:pt x="220" y="212"/>
                  </a:lnTo>
                  <a:lnTo>
                    <a:pt x="226" y="214"/>
                  </a:lnTo>
                  <a:lnTo>
                    <a:pt x="230" y="218"/>
                  </a:lnTo>
                  <a:lnTo>
                    <a:pt x="232" y="222"/>
                  </a:lnTo>
                  <a:lnTo>
                    <a:pt x="232" y="228"/>
                  </a:lnTo>
                  <a:lnTo>
                    <a:pt x="232" y="232"/>
                  </a:lnTo>
                  <a:lnTo>
                    <a:pt x="232" y="242"/>
                  </a:lnTo>
                  <a:lnTo>
                    <a:pt x="240" y="256"/>
                  </a:lnTo>
                  <a:lnTo>
                    <a:pt x="250" y="266"/>
                  </a:lnTo>
                  <a:lnTo>
                    <a:pt x="250" y="266"/>
                  </a:lnTo>
                  <a:lnTo>
                    <a:pt x="256" y="272"/>
                  </a:lnTo>
                  <a:lnTo>
                    <a:pt x="262" y="274"/>
                  </a:lnTo>
                  <a:lnTo>
                    <a:pt x="264" y="274"/>
                  </a:lnTo>
                  <a:lnTo>
                    <a:pt x="264" y="274"/>
                  </a:lnTo>
                  <a:lnTo>
                    <a:pt x="266" y="278"/>
                  </a:lnTo>
                  <a:lnTo>
                    <a:pt x="268" y="288"/>
                  </a:lnTo>
                  <a:lnTo>
                    <a:pt x="268" y="324"/>
                  </a:lnTo>
                  <a:lnTo>
                    <a:pt x="268" y="324"/>
                  </a:lnTo>
                  <a:lnTo>
                    <a:pt x="270" y="328"/>
                  </a:lnTo>
                  <a:lnTo>
                    <a:pt x="274" y="330"/>
                  </a:lnTo>
                  <a:lnTo>
                    <a:pt x="276" y="330"/>
                  </a:lnTo>
                  <a:lnTo>
                    <a:pt x="276" y="330"/>
                  </a:lnTo>
                  <a:lnTo>
                    <a:pt x="282" y="330"/>
                  </a:lnTo>
                  <a:lnTo>
                    <a:pt x="288" y="332"/>
                  </a:lnTo>
                  <a:lnTo>
                    <a:pt x="290" y="334"/>
                  </a:lnTo>
                  <a:lnTo>
                    <a:pt x="290" y="334"/>
                  </a:lnTo>
                  <a:lnTo>
                    <a:pt x="294" y="338"/>
                  </a:lnTo>
                  <a:lnTo>
                    <a:pt x="298" y="344"/>
                  </a:lnTo>
                  <a:lnTo>
                    <a:pt x="300" y="364"/>
                  </a:lnTo>
                  <a:lnTo>
                    <a:pt x="318" y="328"/>
                  </a:lnTo>
                  <a:lnTo>
                    <a:pt x="318" y="328"/>
                  </a:lnTo>
                  <a:lnTo>
                    <a:pt x="322" y="314"/>
                  </a:lnTo>
                  <a:lnTo>
                    <a:pt x="326" y="304"/>
                  </a:lnTo>
                  <a:lnTo>
                    <a:pt x="332" y="296"/>
                  </a:lnTo>
                  <a:lnTo>
                    <a:pt x="338" y="294"/>
                  </a:lnTo>
                  <a:lnTo>
                    <a:pt x="338" y="294"/>
                  </a:lnTo>
                  <a:lnTo>
                    <a:pt x="344" y="294"/>
                  </a:lnTo>
                  <a:lnTo>
                    <a:pt x="352" y="294"/>
                  </a:lnTo>
                  <a:lnTo>
                    <a:pt x="372" y="304"/>
                  </a:lnTo>
                  <a:lnTo>
                    <a:pt x="424" y="308"/>
                  </a:lnTo>
                  <a:lnTo>
                    <a:pt x="424" y="296"/>
                  </a:lnTo>
                  <a:lnTo>
                    <a:pt x="400" y="272"/>
                  </a:lnTo>
                  <a:lnTo>
                    <a:pt x="400" y="272"/>
                  </a:lnTo>
                  <a:lnTo>
                    <a:pt x="388" y="264"/>
                  </a:lnTo>
                  <a:lnTo>
                    <a:pt x="386" y="262"/>
                  </a:lnTo>
                  <a:lnTo>
                    <a:pt x="386" y="258"/>
                  </a:lnTo>
                  <a:lnTo>
                    <a:pt x="404" y="260"/>
                  </a:lnTo>
                  <a:lnTo>
                    <a:pt x="404" y="260"/>
                  </a:lnTo>
                  <a:lnTo>
                    <a:pt x="412" y="260"/>
                  </a:lnTo>
                  <a:lnTo>
                    <a:pt x="418" y="260"/>
                  </a:lnTo>
                  <a:lnTo>
                    <a:pt x="424" y="260"/>
                  </a:lnTo>
                  <a:lnTo>
                    <a:pt x="430" y="256"/>
                  </a:lnTo>
                  <a:lnTo>
                    <a:pt x="436" y="252"/>
                  </a:lnTo>
                  <a:lnTo>
                    <a:pt x="442" y="246"/>
                  </a:lnTo>
                  <a:lnTo>
                    <a:pt x="452" y="228"/>
                  </a:lnTo>
                  <a:lnTo>
                    <a:pt x="452" y="228"/>
                  </a:lnTo>
                  <a:lnTo>
                    <a:pt x="454" y="228"/>
                  </a:lnTo>
                  <a:lnTo>
                    <a:pt x="472" y="212"/>
                  </a:lnTo>
                  <a:lnTo>
                    <a:pt x="474" y="174"/>
                  </a:lnTo>
                  <a:lnTo>
                    <a:pt x="474" y="170"/>
                  </a:lnTo>
                  <a:lnTo>
                    <a:pt x="476" y="170"/>
                  </a:lnTo>
                  <a:lnTo>
                    <a:pt x="478" y="170"/>
                  </a:lnTo>
                  <a:lnTo>
                    <a:pt x="492" y="168"/>
                  </a:lnTo>
                  <a:lnTo>
                    <a:pt x="494" y="168"/>
                  </a:lnTo>
                  <a:lnTo>
                    <a:pt x="496"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6" y="126"/>
                  </a:lnTo>
                  <a:lnTo>
                    <a:pt x="524" y="126"/>
                  </a:lnTo>
                  <a:lnTo>
                    <a:pt x="512" y="120"/>
                  </a:lnTo>
                  <a:lnTo>
                    <a:pt x="512" y="120"/>
                  </a:lnTo>
                  <a:lnTo>
                    <a:pt x="504" y="118"/>
                  </a:lnTo>
                  <a:lnTo>
                    <a:pt x="492" y="110"/>
                  </a:lnTo>
                  <a:lnTo>
                    <a:pt x="492" y="110"/>
                  </a:lnTo>
                  <a:lnTo>
                    <a:pt x="486" y="106"/>
                  </a:lnTo>
                  <a:lnTo>
                    <a:pt x="484" y="102"/>
                  </a:lnTo>
                  <a:lnTo>
                    <a:pt x="484" y="104"/>
                  </a:lnTo>
                  <a:lnTo>
                    <a:pt x="484" y="104"/>
                  </a:lnTo>
                  <a:lnTo>
                    <a:pt x="482" y="108"/>
                  </a:lnTo>
                  <a:lnTo>
                    <a:pt x="480" y="108"/>
                  </a:lnTo>
                  <a:lnTo>
                    <a:pt x="480" y="108"/>
                  </a:lnTo>
                  <a:lnTo>
                    <a:pt x="476" y="110"/>
                  </a:lnTo>
                  <a:lnTo>
                    <a:pt x="470" y="112"/>
                  </a:lnTo>
                  <a:lnTo>
                    <a:pt x="468" y="112"/>
                  </a:lnTo>
                  <a:lnTo>
                    <a:pt x="468" y="110"/>
                  </a:lnTo>
                  <a:lnTo>
                    <a:pt x="468" y="110"/>
                  </a:lnTo>
                  <a:lnTo>
                    <a:pt x="456" y="102"/>
                  </a:lnTo>
                  <a:lnTo>
                    <a:pt x="446" y="110"/>
                  </a:lnTo>
                  <a:lnTo>
                    <a:pt x="446" y="110"/>
                  </a:lnTo>
                  <a:lnTo>
                    <a:pt x="440" y="116"/>
                  </a:lnTo>
                  <a:lnTo>
                    <a:pt x="438" y="120"/>
                  </a:lnTo>
                  <a:lnTo>
                    <a:pt x="444" y="132"/>
                  </a:lnTo>
                  <a:lnTo>
                    <a:pt x="444" y="132"/>
                  </a:lnTo>
                  <a:lnTo>
                    <a:pt x="446" y="136"/>
                  </a:lnTo>
                  <a:lnTo>
                    <a:pt x="444" y="138"/>
                  </a:lnTo>
                  <a:lnTo>
                    <a:pt x="444" y="138"/>
                  </a:lnTo>
                  <a:lnTo>
                    <a:pt x="440" y="142"/>
                  </a:lnTo>
                  <a:lnTo>
                    <a:pt x="434" y="144"/>
                  </a:lnTo>
                  <a:lnTo>
                    <a:pt x="428" y="146"/>
                  </a:lnTo>
                  <a:lnTo>
                    <a:pt x="428" y="146"/>
                  </a:lnTo>
                  <a:lnTo>
                    <a:pt x="422" y="148"/>
                  </a:lnTo>
                  <a:lnTo>
                    <a:pt x="418" y="146"/>
                  </a:lnTo>
                  <a:lnTo>
                    <a:pt x="416" y="144"/>
                  </a:lnTo>
                  <a:lnTo>
                    <a:pt x="414" y="140"/>
                  </a:lnTo>
                  <a:lnTo>
                    <a:pt x="392" y="120"/>
                  </a:lnTo>
                  <a:lnTo>
                    <a:pt x="392" y="120"/>
                  </a:lnTo>
                  <a:lnTo>
                    <a:pt x="382" y="114"/>
                  </a:lnTo>
                  <a:lnTo>
                    <a:pt x="376" y="108"/>
                  </a:lnTo>
                  <a:lnTo>
                    <a:pt x="376" y="108"/>
                  </a:lnTo>
                  <a:lnTo>
                    <a:pt x="374" y="104"/>
                  </a:lnTo>
                  <a:lnTo>
                    <a:pt x="374" y="100"/>
                  </a:lnTo>
                  <a:lnTo>
                    <a:pt x="374" y="100"/>
                  </a:lnTo>
                  <a:lnTo>
                    <a:pt x="372" y="92"/>
                  </a:lnTo>
                  <a:lnTo>
                    <a:pt x="370" y="86"/>
                  </a:lnTo>
                  <a:lnTo>
                    <a:pt x="366" y="88"/>
                  </a:lnTo>
                  <a:lnTo>
                    <a:pt x="364" y="90"/>
                  </a:lnTo>
                  <a:lnTo>
                    <a:pt x="364" y="90"/>
                  </a:lnTo>
                  <a:lnTo>
                    <a:pt x="366" y="94"/>
                  </a:lnTo>
                  <a:lnTo>
                    <a:pt x="368" y="98"/>
                  </a:lnTo>
                  <a:lnTo>
                    <a:pt x="368" y="100"/>
                  </a:lnTo>
                  <a:lnTo>
                    <a:pt x="370" y="100"/>
                  </a:lnTo>
                  <a:lnTo>
                    <a:pt x="368" y="102"/>
                  </a:lnTo>
                  <a:lnTo>
                    <a:pt x="358" y="120"/>
                  </a:lnTo>
                  <a:lnTo>
                    <a:pt x="340" y="116"/>
                  </a:lnTo>
                  <a:lnTo>
                    <a:pt x="336" y="114"/>
                  </a:lnTo>
                  <a:lnTo>
                    <a:pt x="336" y="114"/>
                  </a:lnTo>
                  <a:lnTo>
                    <a:pt x="336" y="112"/>
                  </a:lnTo>
                  <a:lnTo>
                    <a:pt x="336" y="112"/>
                  </a:lnTo>
                  <a:lnTo>
                    <a:pt x="336" y="106"/>
                  </a:lnTo>
                  <a:lnTo>
                    <a:pt x="336" y="100"/>
                  </a:lnTo>
                  <a:lnTo>
                    <a:pt x="332" y="94"/>
                  </a:lnTo>
                  <a:lnTo>
                    <a:pt x="318" y="84"/>
                  </a:lnTo>
                  <a:lnTo>
                    <a:pt x="316" y="82"/>
                  </a:lnTo>
                  <a:lnTo>
                    <a:pt x="316" y="82"/>
                  </a:lnTo>
                  <a:lnTo>
                    <a:pt x="314" y="84"/>
                  </a:lnTo>
                  <a:lnTo>
                    <a:pt x="312" y="86"/>
                  </a:lnTo>
                  <a:lnTo>
                    <a:pt x="298" y="84"/>
                  </a:lnTo>
                  <a:lnTo>
                    <a:pt x="298" y="84"/>
                  </a:lnTo>
                  <a:lnTo>
                    <a:pt x="292" y="82"/>
                  </a:lnTo>
                  <a:lnTo>
                    <a:pt x="288" y="80"/>
                  </a:lnTo>
                  <a:lnTo>
                    <a:pt x="288" y="80"/>
                  </a:lnTo>
                  <a:lnTo>
                    <a:pt x="288" y="76"/>
                  </a:lnTo>
                  <a:lnTo>
                    <a:pt x="288" y="70"/>
                  </a:lnTo>
                  <a:lnTo>
                    <a:pt x="290" y="68"/>
                  </a:lnTo>
                  <a:lnTo>
                    <a:pt x="284" y="56"/>
                  </a:lnTo>
                  <a:lnTo>
                    <a:pt x="256" y="58"/>
                  </a:lnTo>
                  <a:lnTo>
                    <a:pt x="256" y="58"/>
                  </a:lnTo>
                  <a:lnTo>
                    <a:pt x="256" y="64"/>
                  </a:lnTo>
                  <a:lnTo>
                    <a:pt x="254" y="68"/>
                  </a:lnTo>
                  <a:lnTo>
                    <a:pt x="254" y="68"/>
                  </a:lnTo>
                  <a:lnTo>
                    <a:pt x="252" y="70"/>
                  </a:lnTo>
                  <a:lnTo>
                    <a:pt x="248" y="72"/>
                  </a:lnTo>
                  <a:lnTo>
                    <a:pt x="248" y="72"/>
                  </a:lnTo>
                  <a:lnTo>
                    <a:pt x="240" y="72"/>
                  </a:lnTo>
                  <a:lnTo>
                    <a:pt x="234" y="68"/>
                  </a:lnTo>
                  <a:lnTo>
                    <a:pt x="234" y="66"/>
                  </a:lnTo>
                  <a:lnTo>
                    <a:pt x="234" y="66"/>
                  </a:lnTo>
                  <a:lnTo>
                    <a:pt x="234" y="66"/>
                  </a:lnTo>
                  <a:lnTo>
                    <a:pt x="226" y="56"/>
                  </a:lnTo>
                  <a:lnTo>
                    <a:pt x="224" y="48"/>
                  </a:lnTo>
                  <a:lnTo>
                    <a:pt x="220" y="40"/>
                  </a:lnTo>
                  <a:lnTo>
                    <a:pt x="212" y="46"/>
                  </a:lnTo>
                  <a:lnTo>
                    <a:pt x="212" y="46"/>
                  </a:lnTo>
                  <a:lnTo>
                    <a:pt x="202" y="50"/>
                  </a:lnTo>
                  <a:lnTo>
                    <a:pt x="200" y="50"/>
                  </a:lnTo>
                  <a:lnTo>
                    <a:pt x="196" y="48"/>
                  </a:lnTo>
                  <a:lnTo>
                    <a:pt x="194" y="46"/>
                  </a:lnTo>
                  <a:lnTo>
                    <a:pt x="186" y="48"/>
                  </a:lnTo>
                  <a:lnTo>
                    <a:pt x="164" y="54"/>
                  </a:lnTo>
                  <a:lnTo>
                    <a:pt x="164" y="54"/>
                  </a:lnTo>
                  <a:lnTo>
                    <a:pt x="158" y="58"/>
                  </a:lnTo>
                  <a:lnTo>
                    <a:pt x="152" y="58"/>
                  </a:lnTo>
                  <a:lnTo>
                    <a:pt x="150" y="58"/>
                  </a:lnTo>
                  <a:lnTo>
                    <a:pt x="150" y="58"/>
                  </a:lnTo>
                  <a:lnTo>
                    <a:pt x="140" y="56"/>
                  </a:lnTo>
                  <a:lnTo>
                    <a:pt x="134" y="52"/>
                  </a:lnTo>
                  <a:lnTo>
                    <a:pt x="120" y="42"/>
                  </a:lnTo>
                  <a:lnTo>
                    <a:pt x="104" y="1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 name="Freeform 29"/>
            <p:cNvSpPr/>
            <p:nvPr/>
          </p:nvSpPr>
          <p:spPr bwMode="auto">
            <a:xfrm>
              <a:off x="4756151" y="1421719"/>
              <a:ext cx="1139824" cy="1035051"/>
            </a:xfrm>
            <a:custGeom>
              <a:avLst/>
              <a:gdLst>
                <a:gd name="T0" fmla="*/ 706 w 718"/>
                <a:gd name="T1" fmla="*/ 302 h 652"/>
                <a:gd name="T2" fmla="*/ 710 w 718"/>
                <a:gd name="T3" fmla="*/ 274 h 652"/>
                <a:gd name="T4" fmla="*/ 692 w 718"/>
                <a:gd name="T5" fmla="*/ 234 h 652"/>
                <a:gd name="T6" fmla="*/ 666 w 718"/>
                <a:gd name="T7" fmla="*/ 248 h 652"/>
                <a:gd name="T8" fmla="*/ 644 w 718"/>
                <a:gd name="T9" fmla="*/ 272 h 652"/>
                <a:gd name="T10" fmla="*/ 618 w 718"/>
                <a:gd name="T11" fmla="*/ 318 h 652"/>
                <a:gd name="T12" fmla="*/ 536 w 718"/>
                <a:gd name="T13" fmla="*/ 334 h 652"/>
                <a:gd name="T14" fmla="*/ 508 w 718"/>
                <a:gd name="T15" fmla="*/ 290 h 652"/>
                <a:gd name="T16" fmla="*/ 496 w 718"/>
                <a:gd name="T17" fmla="*/ 278 h 652"/>
                <a:gd name="T18" fmla="*/ 388 w 718"/>
                <a:gd name="T19" fmla="*/ 236 h 652"/>
                <a:gd name="T20" fmla="*/ 330 w 718"/>
                <a:gd name="T21" fmla="*/ 232 h 652"/>
                <a:gd name="T22" fmla="*/ 258 w 718"/>
                <a:gd name="T23" fmla="*/ 110 h 652"/>
                <a:gd name="T24" fmla="*/ 108 w 718"/>
                <a:gd name="T25" fmla="*/ 12 h 652"/>
                <a:gd name="T26" fmla="*/ 80 w 718"/>
                <a:gd name="T27" fmla="*/ 0 h 652"/>
                <a:gd name="T28" fmla="*/ 34 w 718"/>
                <a:gd name="T29" fmla="*/ 12 h 652"/>
                <a:gd name="T30" fmla="*/ 8 w 718"/>
                <a:gd name="T31" fmla="*/ 38 h 652"/>
                <a:gd name="T32" fmla="*/ 0 w 718"/>
                <a:gd name="T33" fmla="*/ 52 h 652"/>
                <a:gd name="T34" fmla="*/ 10 w 718"/>
                <a:gd name="T35" fmla="*/ 86 h 652"/>
                <a:gd name="T36" fmla="*/ 38 w 718"/>
                <a:gd name="T37" fmla="*/ 76 h 652"/>
                <a:gd name="T38" fmla="*/ 74 w 718"/>
                <a:gd name="T39" fmla="*/ 94 h 652"/>
                <a:gd name="T40" fmla="*/ 96 w 718"/>
                <a:gd name="T41" fmla="*/ 140 h 652"/>
                <a:gd name="T42" fmla="*/ 124 w 718"/>
                <a:gd name="T43" fmla="*/ 148 h 652"/>
                <a:gd name="T44" fmla="*/ 170 w 718"/>
                <a:gd name="T45" fmla="*/ 124 h 652"/>
                <a:gd name="T46" fmla="*/ 214 w 718"/>
                <a:gd name="T47" fmla="*/ 110 h 652"/>
                <a:gd name="T48" fmla="*/ 238 w 718"/>
                <a:gd name="T49" fmla="*/ 196 h 652"/>
                <a:gd name="T50" fmla="*/ 240 w 718"/>
                <a:gd name="T51" fmla="*/ 250 h 652"/>
                <a:gd name="T52" fmla="*/ 232 w 718"/>
                <a:gd name="T53" fmla="*/ 284 h 652"/>
                <a:gd name="T54" fmla="*/ 222 w 718"/>
                <a:gd name="T55" fmla="*/ 312 h 652"/>
                <a:gd name="T56" fmla="*/ 228 w 718"/>
                <a:gd name="T57" fmla="*/ 332 h 652"/>
                <a:gd name="T58" fmla="*/ 206 w 718"/>
                <a:gd name="T59" fmla="*/ 364 h 652"/>
                <a:gd name="T60" fmla="*/ 168 w 718"/>
                <a:gd name="T61" fmla="*/ 402 h 652"/>
                <a:gd name="T62" fmla="*/ 148 w 718"/>
                <a:gd name="T63" fmla="*/ 414 h 652"/>
                <a:gd name="T64" fmla="*/ 160 w 718"/>
                <a:gd name="T65" fmla="*/ 468 h 652"/>
                <a:gd name="T66" fmla="*/ 182 w 718"/>
                <a:gd name="T67" fmla="*/ 512 h 652"/>
                <a:gd name="T68" fmla="*/ 226 w 718"/>
                <a:gd name="T69" fmla="*/ 528 h 652"/>
                <a:gd name="T70" fmla="*/ 254 w 718"/>
                <a:gd name="T71" fmla="*/ 560 h 652"/>
                <a:gd name="T72" fmla="*/ 274 w 718"/>
                <a:gd name="T73" fmla="*/ 560 h 652"/>
                <a:gd name="T74" fmla="*/ 308 w 718"/>
                <a:gd name="T75" fmla="*/ 552 h 652"/>
                <a:gd name="T76" fmla="*/ 334 w 718"/>
                <a:gd name="T77" fmla="*/ 546 h 652"/>
                <a:gd name="T78" fmla="*/ 346 w 718"/>
                <a:gd name="T79" fmla="*/ 562 h 652"/>
                <a:gd name="T80" fmla="*/ 360 w 718"/>
                <a:gd name="T81" fmla="*/ 574 h 652"/>
                <a:gd name="T82" fmla="*/ 364 w 718"/>
                <a:gd name="T83" fmla="*/ 564 h 652"/>
                <a:gd name="T84" fmla="*/ 402 w 718"/>
                <a:gd name="T85" fmla="*/ 562 h 652"/>
                <a:gd name="T86" fmla="*/ 422 w 718"/>
                <a:gd name="T87" fmla="*/ 590 h 652"/>
                <a:gd name="T88" fmla="*/ 426 w 718"/>
                <a:gd name="T89" fmla="*/ 584 h 652"/>
                <a:gd name="T90" fmla="*/ 458 w 718"/>
                <a:gd name="T91" fmla="*/ 624 h 652"/>
                <a:gd name="T92" fmla="*/ 470 w 718"/>
                <a:gd name="T93" fmla="*/ 602 h 652"/>
                <a:gd name="T94" fmla="*/ 478 w 718"/>
                <a:gd name="T95" fmla="*/ 594 h 652"/>
                <a:gd name="T96" fmla="*/ 490 w 718"/>
                <a:gd name="T97" fmla="*/ 594 h 652"/>
                <a:gd name="T98" fmla="*/ 498 w 718"/>
                <a:gd name="T99" fmla="*/ 618 h 652"/>
                <a:gd name="T100" fmla="*/ 538 w 718"/>
                <a:gd name="T101" fmla="*/ 652 h 652"/>
                <a:gd name="T102" fmla="*/ 544 w 718"/>
                <a:gd name="T103" fmla="*/ 638 h 652"/>
                <a:gd name="T104" fmla="*/ 556 w 718"/>
                <a:gd name="T105" fmla="*/ 618 h 652"/>
                <a:gd name="T106" fmla="*/ 592 w 718"/>
                <a:gd name="T107" fmla="*/ 596 h 652"/>
                <a:gd name="T108" fmla="*/ 612 w 718"/>
                <a:gd name="T109" fmla="*/ 606 h 652"/>
                <a:gd name="T110" fmla="*/ 610 w 718"/>
                <a:gd name="T111" fmla="*/ 618 h 652"/>
                <a:gd name="T112" fmla="*/ 640 w 718"/>
                <a:gd name="T113" fmla="*/ 630 h 652"/>
                <a:gd name="T114" fmla="*/ 624 w 718"/>
                <a:gd name="T115" fmla="*/ 562 h 652"/>
                <a:gd name="T116" fmla="*/ 616 w 718"/>
                <a:gd name="T117" fmla="*/ 518 h 652"/>
                <a:gd name="T118" fmla="*/ 650 w 718"/>
                <a:gd name="T119" fmla="*/ 482 h 652"/>
                <a:gd name="T120" fmla="*/ 692 w 718"/>
                <a:gd name="T121" fmla="*/ 486 h 652"/>
                <a:gd name="T122" fmla="*/ 714 w 718"/>
                <a:gd name="T123" fmla="*/ 4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652">
                  <a:moveTo>
                    <a:pt x="716" y="382"/>
                  </a:moveTo>
                  <a:lnTo>
                    <a:pt x="704" y="302"/>
                  </a:lnTo>
                  <a:lnTo>
                    <a:pt x="706" y="302"/>
                  </a:lnTo>
                  <a:lnTo>
                    <a:pt x="706" y="302"/>
                  </a:lnTo>
                  <a:lnTo>
                    <a:pt x="706" y="302"/>
                  </a:lnTo>
                  <a:lnTo>
                    <a:pt x="712" y="290"/>
                  </a:lnTo>
                  <a:lnTo>
                    <a:pt x="714" y="284"/>
                  </a:lnTo>
                  <a:lnTo>
                    <a:pt x="714" y="280"/>
                  </a:lnTo>
                  <a:lnTo>
                    <a:pt x="710" y="274"/>
                  </a:lnTo>
                  <a:lnTo>
                    <a:pt x="710" y="274"/>
                  </a:lnTo>
                  <a:lnTo>
                    <a:pt x="704" y="270"/>
                  </a:lnTo>
                  <a:lnTo>
                    <a:pt x="700" y="260"/>
                  </a:lnTo>
                  <a:lnTo>
                    <a:pt x="700" y="250"/>
                  </a:lnTo>
                  <a:lnTo>
                    <a:pt x="700" y="234"/>
                  </a:lnTo>
                  <a:lnTo>
                    <a:pt x="692" y="234"/>
                  </a:lnTo>
                  <a:lnTo>
                    <a:pt x="692" y="234"/>
                  </a:lnTo>
                  <a:lnTo>
                    <a:pt x="684" y="236"/>
                  </a:lnTo>
                  <a:lnTo>
                    <a:pt x="674" y="240"/>
                  </a:lnTo>
                  <a:lnTo>
                    <a:pt x="674" y="240"/>
                  </a:lnTo>
                  <a:lnTo>
                    <a:pt x="666" y="248"/>
                  </a:lnTo>
                  <a:lnTo>
                    <a:pt x="662" y="254"/>
                  </a:lnTo>
                  <a:lnTo>
                    <a:pt x="662" y="254"/>
                  </a:lnTo>
                  <a:lnTo>
                    <a:pt x="660" y="262"/>
                  </a:lnTo>
                  <a:lnTo>
                    <a:pt x="652" y="268"/>
                  </a:lnTo>
                  <a:lnTo>
                    <a:pt x="644" y="272"/>
                  </a:lnTo>
                  <a:lnTo>
                    <a:pt x="632" y="276"/>
                  </a:lnTo>
                  <a:lnTo>
                    <a:pt x="628" y="302"/>
                  </a:lnTo>
                  <a:lnTo>
                    <a:pt x="628" y="302"/>
                  </a:lnTo>
                  <a:lnTo>
                    <a:pt x="626" y="302"/>
                  </a:lnTo>
                  <a:lnTo>
                    <a:pt x="618" y="318"/>
                  </a:lnTo>
                  <a:lnTo>
                    <a:pt x="618" y="320"/>
                  </a:lnTo>
                  <a:lnTo>
                    <a:pt x="616" y="320"/>
                  </a:lnTo>
                  <a:lnTo>
                    <a:pt x="616" y="320"/>
                  </a:lnTo>
                  <a:lnTo>
                    <a:pt x="536" y="334"/>
                  </a:lnTo>
                  <a:lnTo>
                    <a:pt x="536" y="334"/>
                  </a:lnTo>
                  <a:lnTo>
                    <a:pt x="534" y="334"/>
                  </a:lnTo>
                  <a:lnTo>
                    <a:pt x="534" y="334"/>
                  </a:lnTo>
                  <a:lnTo>
                    <a:pt x="510" y="308"/>
                  </a:lnTo>
                  <a:lnTo>
                    <a:pt x="518" y="302"/>
                  </a:lnTo>
                  <a:lnTo>
                    <a:pt x="508" y="290"/>
                  </a:lnTo>
                  <a:lnTo>
                    <a:pt x="498" y="282"/>
                  </a:lnTo>
                  <a:lnTo>
                    <a:pt x="496" y="280"/>
                  </a:lnTo>
                  <a:lnTo>
                    <a:pt x="496" y="280"/>
                  </a:lnTo>
                  <a:lnTo>
                    <a:pt x="496" y="280"/>
                  </a:lnTo>
                  <a:lnTo>
                    <a:pt x="496" y="278"/>
                  </a:lnTo>
                  <a:lnTo>
                    <a:pt x="492" y="258"/>
                  </a:lnTo>
                  <a:lnTo>
                    <a:pt x="470" y="258"/>
                  </a:lnTo>
                  <a:lnTo>
                    <a:pt x="470" y="258"/>
                  </a:lnTo>
                  <a:lnTo>
                    <a:pt x="452" y="246"/>
                  </a:lnTo>
                  <a:lnTo>
                    <a:pt x="388" y="236"/>
                  </a:lnTo>
                  <a:lnTo>
                    <a:pt x="336" y="234"/>
                  </a:lnTo>
                  <a:lnTo>
                    <a:pt x="334" y="234"/>
                  </a:lnTo>
                  <a:lnTo>
                    <a:pt x="334" y="234"/>
                  </a:lnTo>
                  <a:lnTo>
                    <a:pt x="332" y="234"/>
                  </a:lnTo>
                  <a:lnTo>
                    <a:pt x="330" y="232"/>
                  </a:lnTo>
                  <a:lnTo>
                    <a:pt x="298" y="164"/>
                  </a:lnTo>
                  <a:lnTo>
                    <a:pt x="298" y="164"/>
                  </a:lnTo>
                  <a:lnTo>
                    <a:pt x="286" y="146"/>
                  </a:lnTo>
                  <a:lnTo>
                    <a:pt x="258" y="110"/>
                  </a:lnTo>
                  <a:lnTo>
                    <a:pt x="258" y="110"/>
                  </a:lnTo>
                  <a:lnTo>
                    <a:pt x="230" y="76"/>
                  </a:lnTo>
                  <a:lnTo>
                    <a:pt x="216" y="62"/>
                  </a:lnTo>
                  <a:lnTo>
                    <a:pt x="170" y="18"/>
                  </a:lnTo>
                  <a:lnTo>
                    <a:pt x="164" y="14"/>
                  </a:lnTo>
                  <a:lnTo>
                    <a:pt x="108" y="12"/>
                  </a:lnTo>
                  <a:lnTo>
                    <a:pt x="106" y="12"/>
                  </a:lnTo>
                  <a:lnTo>
                    <a:pt x="106" y="10"/>
                  </a:lnTo>
                  <a:lnTo>
                    <a:pt x="106" y="10"/>
                  </a:lnTo>
                  <a:lnTo>
                    <a:pt x="94" y="6"/>
                  </a:lnTo>
                  <a:lnTo>
                    <a:pt x="80" y="0"/>
                  </a:lnTo>
                  <a:lnTo>
                    <a:pt x="80" y="0"/>
                  </a:lnTo>
                  <a:lnTo>
                    <a:pt x="76" y="0"/>
                  </a:lnTo>
                  <a:lnTo>
                    <a:pt x="70" y="0"/>
                  </a:lnTo>
                  <a:lnTo>
                    <a:pt x="54" y="4"/>
                  </a:lnTo>
                  <a:lnTo>
                    <a:pt x="34" y="12"/>
                  </a:lnTo>
                  <a:lnTo>
                    <a:pt x="8" y="24"/>
                  </a:lnTo>
                  <a:lnTo>
                    <a:pt x="6" y="26"/>
                  </a:lnTo>
                  <a:lnTo>
                    <a:pt x="8" y="36"/>
                  </a:lnTo>
                  <a:lnTo>
                    <a:pt x="8" y="36"/>
                  </a:lnTo>
                  <a:lnTo>
                    <a:pt x="8" y="38"/>
                  </a:lnTo>
                  <a:lnTo>
                    <a:pt x="8" y="38"/>
                  </a:lnTo>
                  <a:lnTo>
                    <a:pt x="8" y="38"/>
                  </a:lnTo>
                  <a:lnTo>
                    <a:pt x="2" y="52"/>
                  </a:lnTo>
                  <a:lnTo>
                    <a:pt x="2" y="52"/>
                  </a:lnTo>
                  <a:lnTo>
                    <a:pt x="0" y="52"/>
                  </a:lnTo>
                  <a:lnTo>
                    <a:pt x="0" y="62"/>
                  </a:lnTo>
                  <a:lnTo>
                    <a:pt x="0" y="62"/>
                  </a:lnTo>
                  <a:lnTo>
                    <a:pt x="0" y="72"/>
                  </a:lnTo>
                  <a:lnTo>
                    <a:pt x="4" y="82"/>
                  </a:lnTo>
                  <a:lnTo>
                    <a:pt x="10" y="86"/>
                  </a:lnTo>
                  <a:lnTo>
                    <a:pt x="22" y="86"/>
                  </a:lnTo>
                  <a:lnTo>
                    <a:pt x="32" y="88"/>
                  </a:lnTo>
                  <a:lnTo>
                    <a:pt x="36" y="86"/>
                  </a:lnTo>
                  <a:lnTo>
                    <a:pt x="36" y="86"/>
                  </a:lnTo>
                  <a:lnTo>
                    <a:pt x="38" y="76"/>
                  </a:lnTo>
                  <a:lnTo>
                    <a:pt x="42" y="70"/>
                  </a:lnTo>
                  <a:lnTo>
                    <a:pt x="50" y="70"/>
                  </a:lnTo>
                  <a:lnTo>
                    <a:pt x="78" y="78"/>
                  </a:lnTo>
                  <a:lnTo>
                    <a:pt x="84" y="80"/>
                  </a:lnTo>
                  <a:lnTo>
                    <a:pt x="74" y="94"/>
                  </a:lnTo>
                  <a:lnTo>
                    <a:pt x="74" y="114"/>
                  </a:lnTo>
                  <a:lnTo>
                    <a:pt x="74" y="114"/>
                  </a:lnTo>
                  <a:lnTo>
                    <a:pt x="76" y="118"/>
                  </a:lnTo>
                  <a:lnTo>
                    <a:pt x="80" y="124"/>
                  </a:lnTo>
                  <a:lnTo>
                    <a:pt x="96" y="140"/>
                  </a:lnTo>
                  <a:lnTo>
                    <a:pt x="96" y="140"/>
                  </a:lnTo>
                  <a:lnTo>
                    <a:pt x="108" y="148"/>
                  </a:lnTo>
                  <a:lnTo>
                    <a:pt x="116" y="150"/>
                  </a:lnTo>
                  <a:lnTo>
                    <a:pt x="120" y="150"/>
                  </a:lnTo>
                  <a:lnTo>
                    <a:pt x="124" y="148"/>
                  </a:lnTo>
                  <a:lnTo>
                    <a:pt x="138" y="134"/>
                  </a:lnTo>
                  <a:lnTo>
                    <a:pt x="148" y="128"/>
                  </a:lnTo>
                  <a:lnTo>
                    <a:pt x="148" y="128"/>
                  </a:lnTo>
                  <a:lnTo>
                    <a:pt x="148" y="128"/>
                  </a:lnTo>
                  <a:lnTo>
                    <a:pt x="170" y="124"/>
                  </a:lnTo>
                  <a:lnTo>
                    <a:pt x="176" y="110"/>
                  </a:lnTo>
                  <a:lnTo>
                    <a:pt x="194" y="100"/>
                  </a:lnTo>
                  <a:lnTo>
                    <a:pt x="212" y="11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34" y="232"/>
                  </a:lnTo>
                  <a:lnTo>
                    <a:pt x="240" y="250"/>
                  </a:lnTo>
                  <a:lnTo>
                    <a:pt x="242" y="258"/>
                  </a:lnTo>
                  <a:lnTo>
                    <a:pt x="240" y="272"/>
                  </a:lnTo>
                  <a:lnTo>
                    <a:pt x="240" y="272"/>
                  </a:lnTo>
                  <a:lnTo>
                    <a:pt x="240" y="274"/>
                  </a:lnTo>
                  <a:lnTo>
                    <a:pt x="232" y="284"/>
                  </a:lnTo>
                  <a:lnTo>
                    <a:pt x="232" y="286"/>
                  </a:lnTo>
                  <a:lnTo>
                    <a:pt x="232" y="286"/>
                  </a:lnTo>
                  <a:lnTo>
                    <a:pt x="232" y="286"/>
                  </a:lnTo>
                  <a:lnTo>
                    <a:pt x="224" y="294"/>
                  </a:lnTo>
                  <a:lnTo>
                    <a:pt x="222" y="312"/>
                  </a:lnTo>
                  <a:lnTo>
                    <a:pt x="228" y="330"/>
                  </a:lnTo>
                  <a:lnTo>
                    <a:pt x="228" y="330"/>
                  </a:lnTo>
                  <a:lnTo>
                    <a:pt x="228" y="332"/>
                  </a:lnTo>
                  <a:lnTo>
                    <a:pt x="228" y="332"/>
                  </a:lnTo>
                  <a:lnTo>
                    <a:pt x="228" y="332"/>
                  </a:lnTo>
                  <a:lnTo>
                    <a:pt x="222" y="360"/>
                  </a:lnTo>
                  <a:lnTo>
                    <a:pt x="218" y="364"/>
                  </a:lnTo>
                  <a:lnTo>
                    <a:pt x="218" y="364"/>
                  </a:lnTo>
                  <a:lnTo>
                    <a:pt x="214" y="366"/>
                  </a:lnTo>
                  <a:lnTo>
                    <a:pt x="206" y="364"/>
                  </a:lnTo>
                  <a:lnTo>
                    <a:pt x="206" y="364"/>
                  </a:lnTo>
                  <a:lnTo>
                    <a:pt x="198" y="356"/>
                  </a:lnTo>
                  <a:lnTo>
                    <a:pt x="190" y="358"/>
                  </a:lnTo>
                  <a:lnTo>
                    <a:pt x="180" y="370"/>
                  </a:lnTo>
                  <a:lnTo>
                    <a:pt x="168" y="402"/>
                  </a:lnTo>
                  <a:lnTo>
                    <a:pt x="168" y="404"/>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4" y="560"/>
                  </a:lnTo>
                  <a:lnTo>
                    <a:pt x="258" y="562"/>
                  </a:lnTo>
                  <a:lnTo>
                    <a:pt x="262" y="562"/>
                  </a:lnTo>
                  <a:lnTo>
                    <a:pt x="266" y="564"/>
                  </a:lnTo>
                  <a:lnTo>
                    <a:pt x="274" y="560"/>
                  </a:lnTo>
                  <a:lnTo>
                    <a:pt x="274" y="560"/>
                  </a:lnTo>
                  <a:lnTo>
                    <a:pt x="282" y="558"/>
                  </a:lnTo>
                  <a:lnTo>
                    <a:pt x="292" y="554"/>
                  </a:lnTo>
                  <a:lnTo>
                    <a:pt x="296" y="552"/>
                  </a:lnTo>
                  <a:lnTo>
                    <a:pt x="308" y="552"/>
                  </a:lnTo>
                  <a:lnTo>
                    <a:pt x="308" y="552"/>
                  </a:lnTo>
                  <a:lnTo>
                    <a:pt x="312" y="552"/>
                  </a:lnTo>
                  <a:lnTo>
                    <a:pt x="316" y="554"/>
                  </a:lnTo>
                  <a:lnTo>
                    <a:pt x="332" y="544"/>
                  </a:lnTo>
                  <a:lnTo>
                    <a:pt x="334" y="544"/>
                  </a:lnTo>
                  <a:lnTo>
                    <a:pt x="334" y="546"/>
                  </a:lnTo>
                  <a:lnTo>
                    <a:pt x="336" y="544"/>
                  </a:lnTo>
                  <a:lnTo>
                    <a:pt x="338" y="546"/>
                  </a:lnTo>
                  <a:lnTo>
                    <a:pt x="338" y="546"/>
                  </a:lnTo>
                  <a:lnTo>
                    <a:pt x="344" y="556"/>
                  </a:lnTo>
                  <a:lnTo>
                    <a:pt x="346" y="562"/>
                  </a:lnTo>
                  <a:lnTo>
                    <a:pt x="354" y="574"/>
                  </a:lnTo>
                  <a:lnTo>
                    <a:pt x="360" y="576"/>
                  </a:lnTo>
                  <a:lnTo>
                    <a:pt x="360" y="576"/>
                  </a:lnTo>
                  <a:lnTo>
                    <a:pt x="362" y="576"/>
                  </a:lnTo>
                  <a:lnTo>
                    <a:pt x="360" y="574"/>
                  </a:lnTo>
                  <a:lnTo>
                    <a:pt x="360" y="574"/>
                  </a:lnTo>
                  <a:lnTo>
                    <a:pt x="360" y="570"/>
                  </a:lnTo>
                  <a:lnTo>
                    <a:pt x="360" y="566"/>
                  </a:lnTo>
                  <a:lnTo>
                    <a:pt x="360" y="566"/>
                  </a:lnTo>
                  <a:lnTo>
                    <a:pt x="364" y="564"/>
                  </a:lnTo>
                  <a:lnTo>
                    <a:pt x="370" y="562"/>
                  </a:lnTo>
                  <a:lnTo>
                    <a:pt x="398" y="562"/>
                  </a:lnTo>
                  <a:lnTo>
                    <a:pt x="400" y="562"/>
                  </a:lnTo>
                  <a:lnTo>
                    <a:pt x="402" y="562"/>
                  </a:lnTo>
                  <a:lnTo>
                    <a:pt x="402" y="562"/>
                  </a:lnTo>
                  <a:lnTo>
                    <a:pt x="402" y="562"/>
                  </a:lnTo>
                  <a:lnTo>
                    <a:pt x="412" y="580"/>
                  </a:lnTo>
                  <a:lnTo>
                    <a:pt x="410" y="588"/>
                  </a:lnTo>
                  <a:lnTo>
                    <a:pt x="410" y="588"/>
                  </a:lnTo>
                  <a:lnTo>
                    <a:pt x="422" y="590"/>
                  </a:lnTo>
                  <a:lnTo>
                    <a:pt x="422" y="590"/>
                  </a:lnTo>
                  <a:lnTo>
                    <a:pt x="422" y="590"/>
                  </a:lnTo>
                  <a:lnTo>
                    <a:pt x="422" y="588"/>
                  </a:lnTo>
                  <a:lnTo>
                    <a:pt x="422" y="586"/>
                  </a:lnTo>
                  <a:lnTo>
                    <a:pt x="426" y="584"/>
                  </a:lnTo>
                  <a:lnTo>
                    <a:pt x="454" y="602"/>
                  </a:lnTo>
                  <a:lnTo>
                    <a:pt x="454" y="602"/>
                  </a:lnTo>
                  <a:lnTo>
                    <a:pt x="456" y="608"/>
                  </a:lnTo>
                  <a:lnTo>
                    <a:pt x="458" y="612"/>
                  </a:lnTo>
                  <a:lnTo>
                    <a:pt x="458" y="624"/>
                  </a:lnTo>
                  <a:lnTo>
                    <a:pt x="468" y="626"/>
                  </a:lnTo>
                  <a:lnTo>
                    <a:pt x="474" y="616"/>
                  </a:lnTo>
                  <a:lnTo>
                    <a:pt x="474" y="616"/>
                  </a:lnTo>
                  <a:lnTo>
                    <a:pt x="470" y="608"/>
                  </a:lnTo>
                  <a:lnTo>
                    <a:pt x="470" y="602"/>
                  </a:lnTo>
                  <a:lnTo>
                    <a:pt x="470" y="602"/>
                  </a:lnTo>
                  <a:lnTo>
                    <a:pt x="472" y="598"/>
                  </a:lnTo>
                  <a:lnTo>
                    <a:pt x="474" y="596"/>
                  </a:lnTo>
                  <a:lnTo>
                    <a:pt x="478" y="594"/>
                  </a:lnTo>
                  <a:lnTo>
                    <a:pt x="478" y="594"/>
                  </a:lnTo>
                  <a:lnTo>
                    <a:pt x="478" y="592"/>
                  </a:lnTo>
                  <a:lnTo>
                    <a:pt x="480" y="590"/>
                  </a:lnTo>
                  <a:lnTo>
                    <a:pt x="486" y="590"/>
                  </a:lnTo>
                  <a:lnTo>
                    <a:pt x="486" y="590"/>
                  </a:lnTo>
                  <a:lnTo>
                    <a:pt x="490" y="594"/>
                  </a:lnTo>
                  <a:lnTo>
                    <a:pt x="492" y="598"/>
                  </a:lnTo>
                  <a:lnTo>
                    <a:pt x="496" y="614"/>
                  </a:lnTo>
                  <a:lnTo>
                    <a:pt x="496" y="616"/>
                  </a:lnTo>
                  <a:lnTo>
                    <a:pt x="498" y="618"/>
                  </a:lnTo>
                  <a:lnTo>
                    <a:pt x="498" y="618"/>
                  </a:lnTo>
                  <a:lnTo>
                    <a:pt x="502" y="622"/>
                  </a:lnTo>
                  <a:lnTo>
                    <a:pt x="510" y="626"/>
                  </a:lnTo>
                  <a:lnTo>
                    <a:pt x="510" y="626"/>
                  </a:lnTo>
                  <a:lnTo>
                    <a:pt x="512" y="626"/>
                  </a:lnTo>
                  <a:lnTo>
                    <a:pt x="538" y="652"/>
                  </a:lnTo>
                  <a:lnTo>
                    <a:pt x="538" y="652"/>
                  </a:lnTo>
                  <a:lnTo>
                    <a:pt x="550" y="648"/>
                  </a:lnTo>
                  <a:lnTo>
                    <a:pt x="548" y="644"/>
                  </a:lnTo>
                  <a:lnTo>
                    <a:pt x="548" y="644"/>
                  </a:lnTo>
                  <a:lnTo>
                    <a:pt x="544" y="638"/>
                  </a:lnTo>
                  <a:lnTo>
                    <a:pt x="544" y="634"/>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08" y="596"/>
                  </a:lnTo>
                  <a:lnTo>
                    <a:pt x="610" y="600"/>
                  </a:lnTo>
                  <a:lnTo>
                    <a:pt x="612" y="606"/>
                  </a:lnTo>
                  <a:lnTo>
                    <a:pt x="612" y="606"/>
                  </a:lnTo>
                  <a:lnTo>
                    <a:pt x="610" y="610"/>
                  </a:lnTo>
                  <a:lnTo>
                    <a:pt x="606" y="616"/>
                  </a:lnTo>
                  <a:lnTo>
                    <a:pt x="610" y="618"/>
                  </a:lnTo>
                  <a:lnTo>
                    <a:pt x="610" y="618"/>
                  </a:lnTo>
                  <a:lnTo>
                    <a:pt x="620" y="622"/>
                  </a:lnTo>
                  <a:lnTo>
                    <a:pt x="628" y="626"/>
                  </a:lnTo>
                  <a:lnTo>
                    <a:pt x="630" y="626"/>
                  </a:lnTo>
                  <a:lnTo>
                    <a:pt x="630" y="626"/>
                  </a:lnTo>
                  <a:lnTo>
                    <a:pt x="640" y="630"/>
                  </a:lnTo>
                  <a:lnTo>
                    <a:pt x="648" y="630"/>
                  </a:lnTo>
                  <a:lnTo>
                    <a:pt x="636" y="572"/>
                  </a:lnTo>
                  <a:lnTo>
                    <a:pt x="636" y="572"/>
                  </a:lnTo>
                  <a:lnTo>
                    <a:pt x="630" y="568"/>
                  </a:lnTo>
                  <a:lnTo>
                    <a:pt x="624" y="562"/>
                  </a:lnTo>
                  <a:lnTo>
                    <a:pt x="614" y="546"/>
                  </a:lnTo>
                  <a:lnTo>
                    <a:pt x="614" y="546"/>
                  </a:lnTo>
                  <a:lnTo>
                    <a:pt x="610" y="538"/>
                  </a:lnTo>
                  <a:lnTo>
                    <a:pt x="612" y="528"/>
                  </a:lnTo>
                  <a:lnTo>
                    <a:pt x="616" y="518"/>
                  </a:lnTo>
                  <a:lnTo>
                    <a:pt x="624" y="506"/>
                  </a:lnTo>
                  <a:lnTo>
                    <a:pt x="624" y="506"/>
                  </a:lnTo>
                  <a:lnTo>
                    <a:pt x="636" y="494"/>
                  </a:lnTo>
                  <a:lnTo>
                    <a:pt x="650" y="482"/>
                  </a:lnTo>
                  <a:lnTo>
                    <a:pt x="650" y="482"/>
                  </a:lnTo>
                  <a:lnTo>
                    <a:pt x="650" y="482"/>
                  </a:lnTo>
                  <a:lnTo>
                    <a:pt x="662" y="482"/>
                  </a:lnTo>
                  <a:lnTo>
                    <a:pt x="662" y="482"/>
                  </a:lnTo>
                  <a:lnTo>
                    <a:pt x="672" y="486"/>
                  </a:lnTo>
                  <a:lnTo>
                    <a:pt x="692" y="486"/>
                  </a:lnTo>
                  <a:lnTo>
                    <a:pt x="692" y="486"/>
                  </a:lnTo>
                  <a:lnTo>
                    <a:pt x="698" y="482"/>
                  </a:lnTo>
                  <a:lnTo>
                    <a:pt x="704" y="476"/>
                  </a:lnTo>
                  <a:lnTo>
                    <a:pt x="714" y="452"/>
                  </a:lnTo>
                  <a:lnTo>
                    <a:pt x="714" y="452"/>
                  </a:lnTo>
                  <a:lnTo>
                    <a:pt x="718" y="442"/>
                  </a:lnTo>
                  <a:lnTo>
                    <a:pt x="718" y="426"/>
                  </a:lnTo>
                  <a:lnTo>
                    <a:pt x="716" y="382"/>
                  </a:lnTo>
                  <a:lnTo>
                    <a:pt x="716" y="38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30"/>
            <p:cNvSpPr/>
            <p:nvPr/>
          </p:nvSpPr>
          <p:spPr bwMode="auto">
            <a:xfrm>
              <a:off x="4530725" y="3279094"/>
              <a:ext cx="688975" cy="431800"/>
            </a:xfrm>
            <a:custGeom>
              <a:avLst/>
              <a:gdLst>
                <a:gd name="T0" fmla="*/ 396 w 434"/>
                <a:gd name="T1" fmla="*/ 8 h 272"/>
                <a:gd name="T2" fmla="*/ 358 w 434"/>
                <a:gd name="T3" fmla="*/ 12 h 272"/>
                <a:gd name="T4" fmla="*/ 314 w 434"/>
                <a:gd name="T5" fmla="*/ 0 h 272"/>
                <a:gd name="T6" fmla="*/ 272 w 434"/>
                <a:gd name="T7" fmla="*/ 60 h 272"/>
                <a:gd name="T8" fmla="*/ 246 w 434"/>
                <a:gd name="T9" fmla="*/ 64 h 272"/>
                <a:gd name="T10" fmla="*/ 218 w 434"/>
                <a:gd name="T11" fmla="*/ 60 h 272"/>
                <a:gd name="T12" fmla="*/ 208 w 434"/>
                <a:gd name="T13" fmla="*/ 2 h 272"/>
                <a:gd name="T14" fmla="*/ 150 w 434"/>
                <a:gd name="T15" fmla="*/ 20 h 272"/>
                <a:gd name="T16" fmla="*/ 144 w 434"/>
                <a:gd name="T17" fmla="*/ 0 h 272"/>
                <a:gd name="T18" fmla="*/ 118 w 434"/>
                <a:gd name="T19" fmla="*/ 20 h 272"/>
                <a:gd name="T20" fmla="*/ 102 w 434"/>
                <a:gd name="T21" fmla="*/ 24 h 272"/>
                <a:gd name="T22" fmla="*/ 12 w 434"/>
                <a:gd name="T23" fmla="*/ 128 h 272"/>
                <a:gd name="T24" fmla="*/ 22 w 434"/>
                <a:gd name="T25" fmla="*/ 152 h 272"/>
                <a:gd name="T26" fmla="*/ 20 w 434"/>
                <a:gd name="T27" fmla="*/ 156 h 272"/>
                <a:gd name="T28" fmla="*/ 24 w 434"/>
                <a:gd name="T29" fmla="*/ 172 h 272"/>
                <a:gd name="T30" fmla="*/ 34 w 434"/>
                <a:gd name="T31" fmla="*/ 206 h 272"/>
                <a:gd name="T32" fmla="*/ 0 w 434"/>
                <a:gd name="T33" fmla="*/ 236 h 272"/>
                <a:gd name="T34" fmla="*/ 18 w 434"/>
                <a:gd name="T35" fmla="*/ 248 h 272"/>
                <a:gd name="T36" fmla="*/ 18 w 434"/>
                <a:gd name="T37" fmla="*/ 252 h 272"/>
                <a:gd name="T38" fmla="*/ 64 w 434"/>
                <a:gd name="T39" fmla="*/ 272 h 272"/>
                <a:gd name="T40" fmla="*/ 92 w 434"/>
                <a:gd name="T41" fmla="*/ 230 h 272"/>
                <a:gd name="T42" fmla="*/ 118 w 434"/>
                <a:gd name="T43" fmla="*/ 242 h 272"/>
                <a:gd name="T44" fmla="*/ 118 w 434"/>
                <a:gd name="T45" fmla="*/ 244 h 272"/>
                <a:gd name="T46" fmla="*/ 118 w 434"/>
                <a:gd name="T47" fmla="*/ 260 h 272"/>
                <a:gd name="T48" fmla="*/ 148 w 434"/>
                <a:gd name="T49" fmla="*/ 264 h 272"/>
                <a:gd name="T50" fmla="*/ 170 w 434"/>
                <a:gd name="T51" fmla="*/ 256 h 272"/>
                <a:gd name="T52" fmla="*/ 184 w 434"/>
                <a:gd name="T53" fmla="*/ 252 h 272"/>
                <a:gd name="T54" fmla="*/ 202 w 434"/>
                <a:gd name="T55" fmla="*/ 258 h 272"/>
                <a:gd name="T56" fmla="*/ 214 w 434"/>
                <a:gd name="T57" fmla="*/ 248 h 272"/>
                <a:gd name="T58" fmla="*/ 220 w 434"/>
                <a:gd name="T59" fmla="*/ 242 h 272"/>
                <a:gd name="T60" fmla="*/ 230 w 434"/>
                <a:gd name="T61" fmla="*/ 228 h 272"/>
                <a:gd name="T62" fmla="*/ 250 w 434"/>
                <a:gd name="T63" fmla="*/ 212 h 272"/>
                <a:gd name="T64" fmla="*/ 258 w 434"/>
                <a:gd name="T65" fmla="*/ 216 h 272"/>
                <a:gd name="T66" fmla="*/ 268 w 434"/>
                <a:gd name="T67" fmla="*/ 176 h 272"/>
                <a:gd name="T68" fmla="*/ 280 w 434"/>
                <a:gd name="T69" fmla="*/ 172 h 272"/>
                <a:gd name="T70" fmla="*/ 298 w 434"/>
                <a:gd name="T71" fmla="*/ 156 h 272"/>
                <a:gd name="T72" fmla="*/ 296 w 434"/>
                <a:gd name="T73" fmla="*/ 138 h 272"/>
                <a:gd name="T74" fmla="*/ 296 w 434"/>
                <a:gd name="T75" fmla="*/ 122 h 272"/>
                <a:gd name="T76" fmla="*/ 302 w 434"/>
                <a:gd name="T77" fmla="*/ 120 h 272"/>
                <a:gd name="T78" fmla="*/ 322 w 434"/>
                <a:gd name="T79" fmla="*/ 112 h 272"/>
                <a:gd name="T80" fmla="*/ 336 w 434"/>
                <a:gd name="T81" fmla="*/ 102 h 272"/>
                <a:gd name="T82" fmla="*/ 328 w 434"/>
                <a:gd name="T83" fmla="*/ 94 h 272"/>
                <a:gd name="T84" fmla="*/ 330 w 434"/>
                <a:gd name="T85" fmla="*/ 86 h 272"/>
                <a:gd name="T86" fmla="*/ 334 w 434"/>
                <a:gd name="T87" fmla="*/ 86 h 272"/>
                <a:gd name="T88" fmla="*/ 404 w 434"/>
                <a:gd name="T89" fmla="*/ 40 h 272"/>
                <a:gd name="T90" fmla="*/ 428 w 434"/>
                <a:gd name="T91" fmla="*/ 48 h 272"/>
                <a:gd name="T92" fmla="*/ 424 w 434"/>
                <a:gd name="T93" fmla="*/ 28 h 272"/>
                <a:gd name="T94" fmla="*/ 432 w 434"/>
                <a:gd name="T95" fmla="*/ 12 h 272"/>
                <a:gd name="T96" fmla="*/ 424 w 434"/>
                <a:gd name="T97" fmla="*/ 14 h 272"/>
                <a:gd name="T98" fmla="*/ 404 w 434"/>
                <a:gd name="T99" fmla="*/ 16 h 272"/>
                <a:gd name="T100" fmla="*/ 400 w 434"/>
                <a:gd name="T101" fmla="*/ 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272">
                  <a:moveTo>
                    <a:pt x="396" y="8"/>
                  </a:moveTo>
                  <a:lnTo>
                    <a:pt x="396" y="8"/>
                  </a:lnTo>
                  <a:lnTo>
                    <a:pt x="396" y="8"/>
                  </a:lnTo>
                  <a:lnTo>
                    <a:pt x="394" y="12"/>
                  </a:lnTo>
                  <a:lnTo>
                    <a:pt x="388" y="14"/>
                  </a:lnTo>
                  <a:lnTo>
                    <a:pt x="358" y="12"/>
                  </a:lnTo>
                  <a:lnTo>
                    <a:pt x="358" y="12"/>
                  </a:lnTo>
                  <a:lnTo>
                    <a:pt x="330" y="6"/>
                  </a:lnTo>
                  <a:lnTo>
                    <a:pt x="314" y="0"/>
                  </a:lnTo>
                  <a:lnTo>
                    <a:pt x="270" y="42"/>
                  </a:lnTo>
                  <a:lnTo>
                    <a:pt x="272" y="60"/>
                  </a:lnTo>
                  <a:lnTo>
                    <a:pt x="272" y="60"/>
                  </a:lnTo>
                  <a:lnTo>
                    <a:pt x="268" y="62"/>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50" y="20"/>
                  </a:lnTo>
                  <a:lnTo>
                    <a:pt x="148" y="6"/>
                  </a:lnTo>
                  <a:lnTo>
                    <a:pt x="144" y="0"/>
                  </a:lnTo>
                  <a:lnTo>
                    <a:pt x="128" y="8"/>
                  </a:lnTo>
                  <a:lnTo>
                    <a:pt x="120" y="18"/>
                  </a:lnTo>
                  <a:lnTo>
                    <a:pt x="118" y="20"/>
                  </a:lnTo>
                  <a:lnTo>
                    <a:pt x="118" y="20"/>
                  </a:lnTo>
                  <a:lnTo>
                    <a:pt x="102" y="24"/>
                  </a:lnTo>
                  <a:lnTo>
                    <a:pt x="102" y="24"/>
                  </a:lnTo>
                  <a:lnTo>
                    <a:pt x="78" y="48"/>
                  </a:lnTo>
                  <a:lnTo>
                    <a:pt x="56" y="70"/>
                  </a:lnTo>
                  <a:lnTo>
                    <a:pt x="12" y="128"/>
                  </a:lnTo>
                  <a:lnTo>
                    <a:pt x="22" y="148"/>
                  </a:lnTo>
                  <a:lnTo>
                    <a:pt x="22" y="152"/>
                  </a:lnTo>
                  <a:lnTo>
                    <a:pt x="22" y="152"/>
                  </a:lnTo>
                  <a:lnTo>
                    <a:pt x="20" y="152"/>
                  </a:lnTo>
                  <a:lnTo>
                    <a:pt x="20" y="152"/>
                  </a:lnTo>
                  <a:lnTo>
                    <a:pt x="20" y="156"/>
                  </a:lnTo>
                  <a:lnTo>
                    <a:pt x="20" y="160"/>
                  </a:lnTo>
                  <a:lnTo>
                    <a:pt x="24" y="172"/>
                  </a:lnTo>
                  <a:lnTo>
                    <a:pt x="24" y="172"/>
                  </a:lnTo>
                  <a:lnTo>
                    <a:pt x="32" y="188"/>
                  </a:lnTo>
                  <a:lnTo>
                    <a:pt x="34" y="198"/>
                  </a:lnTo>
                  <a:lnTo>
                    <a:pt x="34" y="206"/>
                  </a:lnTo>
                  <a:lnTo>
                    <a:pt x="34" y="208"/>
                  </a:lnTo>
                  <a:lnTo>
                    <a:pt x="0" y="228"/>
                  </a:lnTo>
                  <a:lnTo>
                    <a:pt x="0" y="236"/>
                  </a:lnTo>
                  <a:lnTo>
                    <a:pt x="16" y="244"/>
                  </a:lnTo>
                  <a:lnTo>
                    <a:pt x="16" y="244"/>
                  </a:lnTo>
                  <a:lnTo>
                    <a:pt x="18" y="248"/>
                  </a:lnTo>
                  <a:lnTo>
                    <a:pt x="18" y="248"/>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2"/>
                  </a:lnTo>
                  <a:lnTo>
                    <a:pt x="118" y="244"/>
                  </a:lnTo>
                  <a:lnTo>
                    <a:pt x="118" y="244"/>
                  </a:lnTo>
                  <a:lnTo>
                    <a:pt x="116" y="250"/>
                  </a:lnTo>
                  <a:lnTo>
                    <a:pt x="116" y="256"/>
                  </a:lnTo>
                  <a:lnTo>
                    <a:pt x="118" y="260"/>
                  </a:lnTo>
                  <a:lnTo>
                    <a:pt x="124" y="264"/>
                  </a:lnTo>
                  <a:lnTo>
                    <a:pt x="148" y="264"/>
                  </a:lnTo>
                  <a:lnTo>
                    <a:pt x="148" y="264"/>
                  </a:lnTo>
                  <a:lnTo>
                    <a:pt x="160" y="260"/>
                  </a:lnTo>
                  <a:lnTo>
                    <a:pt x="170" y="256"/>
                  </a:lnTo>
                  <a:lnTo>
                    <a:pt x="170" y="256"/>
                  </a:lnTo>
                  <a:lnTo>
                    <a:pt x="172" y="252"/>
                  </a:lnTo>
                  <a:lnTo>
                    <a:pt x="176" y="252"/>
                  </a:lnTo>
                  <a:lnTo>
                    <a:pt x="184" y="252"/>
                  </a:lnTo>
                  <a:lnTo>
                    <a:pt x="184" y="252"/>
                  </a:lnTo>
                  <a:lnTo>
                    <a:pt x="198" y="256"/>
                  </a:lnTo>
                  <a:lnTo>
                    <a:pt x="202" y="258"/>
                  </a:lnTo>
                  <a:lnTo>
                    <a:pt x="208" y="264"/>
                  </a:lnTo>
                  <a:lnTo>
                    <a:pt x="212" y="250"/>
                  </a:lnTo>
                  <a:lnTo>
                    <a:pt x="214" y="248"/>
                  </a:lnTo>
                  <a:lnTo>
                    <a:pt x="216" y="248"/>
                  </a:lnTo>
                  <a:lnTo>
                    <a:pt x="216" y="248"/>
                  </a:lnTo>
                  <a:lnTo>
                    <a:pt x="220" y="242"/>
                  </a:lnTo>
                  <a:lnTo>
                    <a:pt x="224" y="236"/>
                  </a:lnTo>
                  <a:lnTo>
                    <a:pt x="224" y="236"/>
                  </a:lnTo>
                  <a:lnTo>
                    <a:pt x="230" y="228"/>
                  </a:lnTo>
                  <a:lnTo>
                    <a:pt x="238" y="220"/>
                  </a:lnTo>
                  <a:lnTo>
                    <a:pt x="248" y="214"/>
                  </a:lnTo>
                  <a:lnTo>
                    <a:pt x="250" y="212"/>
                  </a:lnTo>
                  <a:lnTo>
                    <a:pt x="250" y="214"/>
                  </a:lnTo>
                  <a:lnTo>
                    <a:pt x="252" y="214"/>
                  </a:lnTo>
                  <a:lnTo>
                    <a:pt x="258" y="216"/>
                  </a:lnTo>
                  <a:lnTo>
                    <a:pt x="258" y="216"/>
                  </a:lnTo>
                  <a:lnTo>
                    <a:pt x="260" y="216"/>
                  </a:lnTo>
                  <a:lnTo>
                    <a:pt x="268" y="176"/>
                  </a:lnTo>
                  <a:lnTo>
                    <a:pt x="268" y="176"/>
                  </a:lnTo>
                  <a:lnTo>
                    <a:pt x="280" y="172"/>
                  </a:lnTo>
                  <a:lnTo>
                    <a:pt x="280" y="172"/>
                  </a:lnTo>
                  <a:lnTo>
                    <a:pt x="290" y="166"/>
                  </a:lnTo>
                  <a:lnTo>
                    <a:pt x="296" y="160"/>
                  </a:lnTo>
                  <a:lnTo>
                    <a:pt x="298" y="156"/>
                  </a:lnTo>
                  <a:lnTo>
                    <a:pt x="300" y="150"/>
                  </a:lnTo>
                  <a:lnTo>
                    <a:pt x="296" y="138"/>
                  </a:lnTo>
                  <a:lnTo>
                    <a:pt x="296" y="138"/>
                  </a:lnTo>
                  <a:lnTo>
                    <a:pt x="294" y="128"/>
                  </a:lnTo>
                  <a:lnTo>
                    <a:pt x="296" y="122"/>
                  </a:lnTo>
                  <a:lnTo>
                    <a:pt x="296" y="122"/>
                  </a:lnTo>
                  <a:lnTo>
                    <a:pt x="298" y="120"/>
                  </a:lnTo>
                  <a:lnTo>
                    <a:pt x="302"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34" y="86"/>
                  </a:lnTo>
                  <a:lnTo>
                    <a:pt x="342" y="84"/>
                  </a:lnTo>
                  <a:lnTo>
                    <a:pt x="352" y="76"/>
                  </a:lnTo>
                  <a:lnTo>
                    <a:pt x="404" y="40"/>
                  </a:lnTo>
                  <a:lnTo>
                    <a:pt x="404" y="40"/>
                  </a:lnTo>
                  <a:lnTo>
                    <a:pt x="420" y="48"/>
                  </a:lnTo>
                  <a:lnTo>
                    <a:pt x="428" y="48"/>
                  </a:lnTo>
                  <a:lnTo>
                    <a:pt x="424" y="30"/>
                  </a:lnTo>
                  <a:lnTo>
                    <a:pt x="424" y="28"/>
                  </a:lnTo>
                  <a:lnTo>
                    <a:pt x="424" y="28"/>
                  </a:lnTo>
                  <a:lnTo>
                    <a:pt x="424" y="28"/>
                  </a:lnTo>
                  <a:lnTo>
                    <a:pt x="434" y="12"/>
                  </a:lnTo>
                  <a:lnTo>
                    <a:pt x="432" y="12"/>
                  </a:lnTo>
                  <a:lnTo>
                    <a:pt x="426" y="12"/>
                  </a:lnTo>
                  <a:lnTo>
                    <a:pt x="426" y="14"/>
                  </a:lnTo>
                  <a:lnTo>
                    <a:pt x="424" y="14"/>
                  </a:lnTo>
                  <a:lnTo>
                    <a:pt x="408" y="16"/>
                  </a:lnTo>
                  <a:lnTo>
                    <a:pt x="404" y="16"/>
                  </a:lnTo>
                  <a:lnTo>
                    <a:pt x="404" y="16"/>
                  </a:lnTo>
                  <a:lnTo>
                    <a:pt x="404" y="16"/>
                  </a:lnTo>
                  <a:lnTo>
                    <a:pt x="404" y="12"/>
                  </a:lnTo>
                  <a:lnTo>
                    <a:pt x="400" y="8"/>
                  </a:lnTo>
                  <a:lnTo>
                    <a:pt x="396" y="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5" name="Freeform 31"/>
            <p:cNvSpPr/>
            <p:nvPr/>
          </p:nvSpPr>
          <p:spPr bwMode="auto">
            <a:xfrm>
              <a:off x="5175250" y="3996644"/>
              <a:ext cx="107950" cy="95250"/>
            </a:xfrm>
            <a:custGeom>
              <a:avLst/>
              <a:gdLst>
                <a:gd name="T0" fmla="*/ 62 w 68"/>
                <a:gd name="T1" fmla="*/ 32 h 60"/>
                <a:gd name="T2" fmla="*/ 68 w 68"/>
                <a:gd name="T3" fmla="*/ 24 h 60"/>
                <a:gd name="T4" fmla="*/ 68 w 68"/>
                <a:gd name="T5" fmla="*/ 24 h 60"/>
                <a:gd name="T6" fmla="*/ 68 w 68"/>
                <a:gd name="T7" fmla="*/ 24 h 60"/>
                <a:gd name="T8" fmla="*/ 68 w 68"/>
                <a:gd name="T9" fmla="*/ 24 h 60"/>
                <a:gd name="T10" fmla="*/ 48 w 68"/>
                <a:gd name="T11" fmla="*/ 8 h 60"/>
                <a:gd name="T12" fmla="*/ 48 w 68"/>
                <a:gd name="T13" fmla="*/ 8 h 60"/>
                <a:gd name="T14" fmla="*/ 40 w 68"/>
                <a:gd name="T15" fmla="*/ 4 h 60"/>
                <a:gd name="T16" fmla="*/ 34 w 68"/>
                <a:gd name="T17" fmla="*/ 0 h 60"/>
                <a:gd name="T18" fmla="*/ 28 w 68"/>
                <a:gd name="T19" fmla="*/ 0 h 60"/>
                <a:gd name="T20" fmla="*/ 22 w 68"/>
                <a:gd name="T21" fmla="*/ 0 h 60"/>
                <a:gd name="T22" fmla="*/ 14 w 68"/>
                <a:gd name="T23" fmla="*/ 2 h 60"/>
                <a:gd name="T24" fmla="*/ 14 w 68"/>
                <a:gd name="T25" fmla="*/ 20 h 60"/>
                <a:gd name="T26" fmla="*/ 14 w 68"/>
                <a:gd name="T27" fmla="*/ 20 h 60"/>
                <a:gd name="T28" fmla="*/ 10 w 68"/>
                <a:gd name="T29" fmla="*/ 28 h 60"/>
                <a:gd name="T30" fmla="*/ 4 w 68"/>
                <a:gd name="T31" fmla="*/ 36 h 60"/>
                <a:gd name="T32" fmla="*/ 0 w 68"/>
                <a:gd name="T33" fmla="*/ 40 h 60"/>
                <a:gd name="T34" fmla="*/ 8 w 68"/>
                <a:gd name="T35" fmla="*/ 48 h 60"/>
                <a:gd name="T36" fmla="*/ 10 w 68"/>
                <a:gd name="T37" fmla="*/ 48 h 60"/>
                <a:gd name="T38" fmla="*/ 12 w 68"/>
                <a:gd name="T39" fmla="*/ 56 h 60"/>
                <a:gd name="T40" fmla="*/ 22 w 68"/>
                <a:gd name="T41" fmla="*/ 60 h 60"/>
                <a:gd name="T42" fmla="*/ 22 w 68"/>
                <a:gd name="T43" fmla="*/ 60 h 60"/>
                <a:gd name="T44" fmla="*/ 28 w 68"/>
                <a:gd name="T45" fmla="*/ 56 h 60"/>
                <a:gd name="T46" fmla="*/ 34 w 68"/>
                <a:gd name="T47" fmla="*/ 54 h 60"/>
                <a:gd name="T48" fmla="*/ 52 w 68"/>
                <a:gd name="T49" fmla="*/ 58 h 60"/>
                <a:gd name="T50" fmla="*/ 52 w 68"/>
                <a:gd name="T51" fmla="*/ 52 h 60"/>
                <a:gd name="T52" fmla="*/ 52 w 68"/>
                <a:gd name="T53" fmla="*/ 52 h 60"/>
                <a:gd name="T54" fmla="*/ 54 w 68"/>
                <a:gd name="T55" fmla="*/ 44 h 60"/>
                <a:gd name="T56" fmla="*/ 56 w 68"/>
                <a:gd name="T57" fmla="*/ 38 h 60"/>
                <a:gd name="T58" fmla="*/ 58 w 68"/>
                <a:gd name="T59" fmla="*/ 34 h 60"/>
                <a:gd name="T60" fmla="*/ 62 w 68"/>
                <a:gd name="T61" fmla="*/ 32 h 60"/>
                <a:gd name="T62" fmla="*/ 62 w 68"/>
                <a:gd name="T6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0">
                  <a:moveTo>
                    <a:pt x="62" y="32"/>
                  </a:moveTo>
                  <a:lnTo>
                    <a:pt x="68" y="24"/>
                  </a:lnTo>
                  <a:lnTo>
                    <a:pt x="68" y="24"/>
                  </a:lnTo>
                  <a:lnTo>
                    <a:pt x="68" y="24"/>
                  </a:lnTo>
                  <a:lnTo>
                    <a:pt x="68" y="24"/>
                  </a:lnTo>
                  <a:lnTo>
                    <a:pt x="48" y="8"/>
                  </a:lnTo>
                  <a:lnTo>
                    <a:pt x="48" y="8"/>
                  </a:lnTo>
                  <a:lnTo>
                    <a:pt x="40" y="4"/>
                  </a:lnTo>
                  <a:lnTo>
                    <a:pt x="34" y="0"/>
                  </a:lnTo>
                  <a:lnTo>
                    <a:pt x="28" y="0"/>
                  </a:lnTo>
                  <a:lnTo>
                    <a:pt x="22" y="0"/>
                  </a:lnTo>
                  <a:lnTo>
                    <a:pt x="14" y="2"/>
                  </a:lnTo>
                  <a:lnTo>
                    <a:pt x="14" y="20"/>
                  </a:lnTo>
                  <a:lnTo>
                    <a:pt x="14" y="20"/>
                  </a:lnTo>
                  <a:lnTo>
                    <a:pt x="10" y="28"/>
                  </a:lnTo>
                  <a:lnTo>
                    <a:pt x="4" y="36"/>
                  </a:lnTo>
                  <a:lnTo>
                    <a:pt x="0" y="40"/>
                  </a:lnTo>
                  <a:lnTo>
                    <a:pt x="8" y="48"/>
                  </a:lnTo>
                  <a:lnTo>
                    <a:pt x="10" y="48"/>
                  </a:lnTo>
                  <a:lnTo>
                    <a:pt x="12" y="56"/>
                  </a:lnTo>
                  <a:lnTo>
                    <a:pt x="22" y="60"/>
                  </a:lnTo>
                  <a:lnTo>
                    <a:pt x="22" y="60"/>
                  </a:lnTo>
                  <a:lnTo>
                    <a:pt x="28" y="56"/>
                  </a:lnTo>
                  <a:lnTo>
                    <a:pt x="34" y="54"/>
                  </a:lnTo>
                  <a:lnTo>
                    <a:pt x="52" y="58"/>
                  </a:lnTo>
                  <a:lnTo>
                    <a:pt x="52" y="52"/>
                  </a:lnTo>
                  <a:lnTo>
                    <a:pt x="52" y="52"/>
                  </a:lnTo>
                  <a:lnTo>
                    <a:pt x="54" y="44"/>
                  </a:lnTo>
                  <a:lnTo>
                    <a:pt x="56" y="38"/>
                  </a:lnTo>
                  <a:lnTo>
                    <a:pt x="58" y="34"/>
                  </a:lnTo>
                  <a:lnTo>
                    <a:pt x="62" y="32"/>
                  </a:lnTo>
                  <a:lnTo>
                    <a:pt x="62" y="3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6" name="Freeform 32"/>
            <p:cNvSpPr/>
            <p:nvPr/>
          </p:nvSpPr>
          <p:spPr bwMode="auto">
            <a:xfrm>
              <a:off x="4670425" y="3631519"/>
              <a:ext cx="600075" cy="463550"/>
            </a:xfrm>
            <a:custGeom>
              <a:avLst/>
              <a:gdLst>
                <a:gd name="T0" fmla="*/ 258 w 378"/>
                <a:gd name="T1" fmla="*/ 78 h 292"/>
                <a:gd name="T2" fmla="*/ 240 w 378"/>
                <a:gd name="T3" fmla="*/ 46 h 292"/>
                <a:gd name="T4" fmla="*/ 204 w 378"/>
                <a:gd name="T5" fmla="*/ 38 h 292"/>
                <a:gd name="T6" fmla="*/ 194 w 378"/>
                <a:gd name="T7" fmla="*/ 28 h 292"/>
                <a:gd name="T8" fmla="*/ 166 w 378"/>
                <a:gd name="T9" fmla="*/ 16 h 292"/>
                <a:gd name="T10" fmla="*/ 164 w 378"/>
                <a:gd name="T11" fmla="*/ 0 h 292"/>
                <a:gd name="T12" fmla="*/ 148 w 378"/>
                <a:gd name="T13" fmla="*/ 12 h 292"/>
                <a:gd name="T14" fmla="*/ 140 w 378"/>
                <a:gd name="T15" fmla="*/ 26 h 292"/>
                <a:gd name="T16" fmla="*/ 126 w 378"/>
                <a:gd name="T17" fmla="*/ 46 h 292"/>
                <a:gd name="T18" fmla="*/ 120 w 378"/>
                <a:gd name="T19" fmla="*/ 52 h 292"/>
                <a:gd name="T20" fmla="*/ 108 w 378"/>
                <a:gd name="T21" fmla="*/ 42 h 292"/>
                <a:gd name="T22" fmla="*/ 96 w 378"/>
                <a:gd name="T23" fmla="*/ 38 h 292"/>
                <a:gd name="T24" fmla="*/ 76 w 378"/>
                <a:gd name="T25" fmla="*/ 46 h 292"/>
                <a:gd name="T26" fmla="*/ 32 w 378"/>
                <a:gd name="T27" fmla="*/ 50 h 292"/>
                <a:gd name="T28" fmla="*/ 20 w 378"/>
                <a:gd name="T29" fmla="*/ 32 h 292"/>
                <a:gd name="T30" fmla="*/ 4 w 378"/>
                <a:gd name="T31" fmla="*/ 34 h 292"/>
                <a:gd name="T32" fmla="*/ 2 w 378"/>
                <a:gd name="T33" fmla="*/ 36 h 292"/>
                <a:gd name="T34" fmla="*/ 8 w 378"/>
                <a:gd name="T35" fmla="*/ 42 h 292"/>
                <a:gd name="T36" fmla="*/ 10 w 378"/>
                <a:gd name="T37" fmla="*/ 42 h 292"/>
                <a:gd name="T38" fmla="*/ 40 w 378"/>
                <a:gd name="T39" fmla="*/ 76 h 292"/>
                <a:gd name="T40" fmla="*/ 98 w 378"/>
                <a:gd name="T41" fmla="*/ 96 h 292"/>
                <a:gd name="T42" fmla="*/ 118 w 378"/>
                <a:gd name="T43" fmla="*/ 128 h 292"/>
                <a:gd name="T44" fmla="*/ 140 w 378"/>
                <a:gd name="T45" fmla="*/ 158 h 292"/>
                <a:gd name="T46" fmla="*/ 152 w 378"/>
                <a:gd name="T47" fmla="*/ 162 h 292"/>
                <a:gd name="T48" fmla="*/ 182 w 378"/>
                <a:gd name="T49" fmla="*/ 142 h 292"/>
                <a:gd name="T50" fmla="*/ 200 w 378"/>
                <a:gd name="T51" fmla="*/ 146 h 292"/>
                <a:gd name="T52" fmla="*/ 198 w 378"/>
                <a:gd name="T53" fmla="*/ 152 h 292"/>
                <a:gd name="T54" fmla="*/ 168 w 378"/>
                <a:gd name="T55" fmla="*/ 186 h 292"/>
                <a:gd name="T56" fmla="*/ 166 w 378"/>
                <a:gd name="T57" fmla="*/ 194 h 292"/>
                <a:gd name="T58" fmla="*/ 152 w 378"/>
                <a:gd name="T59" fmla="*/ 222 h 292"/>
                <a:gd name="T60" fmla="*/ 166 w 378"/>
                <a:gd name="T61" fmla="*/ 246 h 292"/>
                <a:gd name="T62" fmla="*/ 178 w 378"/>
                <a:gd name="T63" fmla="*/ 254 h 292"/>
                <a:gd name="T64" fmla="*/ 194 w 378"/>
                <a:gd name="T65" fmla="*/ 270 h 292"/>
                <a:gd name="T66" fmla="*/ 204 w 378"/>
                <a:gd name="T67" fmla="*/ 262 h 292"/>
                <a:gd name="T68" fmla="*/ 214 w 378"/>
                <a:gd name="T69" fmla="*/ 264 h 292"/>
                <a:gd name="T70" fmla="*/ 230 w 378"/>
                <a:gd name="T71" fmla="*/ 278 h 292"/>
                <a:gd name="T72" fmla="*/ 238 w 378"/>
                <a:gd name="T73" fmla="*/ 286 h 292"/>
                <a:gd name="T74" fmla="*/ 248 w 378"/>
                <a:gd name="T75" fmla="*/ 284 h 292"/>
                <a:gd name="T76" fmla="*/ 304 w 378"/>
                <a:gd name="T77" fmla="*/ 286 h 292"/>
                <a:gd name="T78" fmla="*/ 312 w 378"/>
                <a:gd name="T79" fmla="*/ 272 h 292"/>
                <a:gd name="T80" fmla="*/ 316 w 378"/>
                <a:gd name="T81" fmla="*/ 262 h 292"/>
                <a:gd name="T82" fmla="*/ 324 w 378"/>
                <a:gd name="T83" fmla="*/ 248 h 292"/>
                <a:gd name="T84" fmla="*/ 324 w 378"/>
                <a:gd name="T85" fmla="*/ 232 h 292"/>
                <a:gd name="T86" fmla="*/ 330 w 378"/>
                <a:gd name="T87" fmla="*/ 226 h 292"/>
                <a:gd name="T88" fmla="*/ 348 w 378"/>
                <a:gd name="T89" fmla="*/ 222 h 292"/>
                <a:gd name="T90" fmla="*/ 378 w 378"/>
                <a:gd name="T91" fmla="*/ 238 h 292"/>
                <a:gd name="T92" fmla="*/ 362 w 378"/>
                <a:gd name="T93" fmla="*/ 196 h 292"/>
                <a:gd name="T94" fmla="*/ 348 w 378"/>
                <a:gd name="T95" fmla="*/ 194 h 292"/>
                <a:gd name="T96" fmla="*/ 312 w 378"/>
                <a:gd name="T97" fmla="*/ 172 h 292"/>
                <a:gd name="T98" fmla="*/ 292 w 378"/>
                <a:gd name="T99" fmla="*/ 146 h 292"/>
                <a:gd name="T100" fmla="*/ 270 w 378"/>
                <a:gd name="T101" fmla="*/ 9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292">
                  <a:moveTo>
                    <a:pt x="264" y="86"/>
                  </a:moveTo>
                  <a:lnTo>
                    <a:pt x="264" y="86"/>
                  </a:lnTo>
                  <a:lnTo>
                    <a:pt x="258" y="78"/>
                  </a:lnTo>
                  <a:lnTo>
                    <a:pt x="252" y="70"/>
                  </a:lnTo>
                  <a:lnTo>
                    <a:pt x="240" y="46"/>
                  </a:lnTo>
                  <a:lnTo>
                    <a:pt x="240" y="46"/>
                  </a:lnTo>
                  <a:lnTo>
                    <a:pt x="226" y="44"/>
                  </a:lnTo>
                  <a:lnTo>
                    <a:pt x="214" y="42"/>
                  </a:lnTo>
                  <a:lnTo>
                    <a:pt x="204" y="38"/>
                  </a:lnTo>
                  <a:lnTo>
                    <a:pt x="198" y="34"/>
                  </a:lnTo>
                  <a:lnTo>
                    <a:pt x="198" y="34"/>
                  </a:lnTo>
                  <a:lnTo>
                    <a:pt x="194" y="28"/>
                  </a:lnTo>
                  <a:lnTo>
                    <a:pt x="188" y="24"/>
                  </a:lnTo>
                  <a:lnTo>
                    <a:pt x="170" y="18"/>
                  </a:lnTo>
                  <a:lnTo>
                    <a:pt x="166" y="16"/>
                  </a:lnTo>
                  <a:lnTo>
                    <a:pt x="170" y="2"/>
                  </a:lnTo>
                  <a:lnTo>
                    <a:pt x="168" y="2"/>
                  </a:lnTo>
                  <a:lnTo>
                    <a:pt x="164" y="0"/>
                  </a:lnTo>
                  <a:lnTo>
                    <a:pt x="164" y="0"/>
                  </a:lnTo>
                  <a:lnTo>
                    <a:pt x="152" y="8"/>
                  </a:lnTo>
                  <a:lnTo>
                    <a:pt x="148" y="12"/>
                  </a:lnTo>
                  <a:lnTo>
                    <a:pt x="144" y="16"/>
                  </a:lnTo>
                  <a:lnTo>
                    <a:pt x="144" y="16"/>
                  </a:lnTo>
                  <a:lnTo>
                    <a:pt x="140" y="26"/>
                  </a:lnTo>
                  <a:lnTo>
                    <a:pt x="132" y="32"/>
                  </a:lnTo>
                  <a:lnTo>
                    <a:pt x="132" y="32"/>
                  </a:lnTo>
                  <a:lnTo>
                    <a:pt x="126" y="46"/>
                  </a:lnTo>
                  <a:lnTo>
                    <a:pt x="124" y="50"/>
                  </a:lnTo>
                  <a:lnTo>
                    <a:pt x="120" y="52"/>
                  </a:lnTo>
                  <a:lnTo>
                    <a:pt x="120" y="52"/>
                  </a:lnTo>
                  <a:lnTo>
                    <a:pt x="118" y="52"/>
                  </a:lnTo>
                  <a:lnTo>
                    <a:pt x="116" y="48"/>
                  </a:lnTo>
                  <a:lnTo>
                    <a:pt x="108" y="42"/>
                  </a:lnTo>
                  <a:lnTo>
                    <a:pt x="108" y="42"/>
                  </a:lnTo>
                  <a:lnTo>
                    <a:pt x="102" y="40"/>
                  </a:lnTo>
                  <a:lnTo>
                    <a:pt x="96" y="38"/>
                  </a:lnTo>
                  <a:lnTo>
                    <a:pt x="88" y="40"/>
                  </a:lnTo>
                  <a:lnTo>
                    <a:pt x="88" y="40"/>
                  </a:lnTo>
                  <a:lnTo>
                    <a:pt x="76" y="46"/>
                  </a:lnTo>
                  <a:lnTo>
                    <a:pt x="62" y="50"/>
                  </a:lnTo>
                  <a:lnTo>
                    <a:pt x="32" y="50"/>
                  </a:lnTo>
                  <a:lnTo>
                    <a:pt x="32" y="50"/>
                  </a:lnTo>
                  <a:lnTo>
                    <a:pt x="26" y="44"/>
                  </a:lnTo>
                  <a:lnTo>
                    <a:pt x="22" y="38"/>
                  </a:lnTo>
                  <a:lnTo>
                    <a:pt x="20" y="32"/>
                  </a:lnTo>
                  <a:lnTo>
                    <a:pt x="20" y="22"/>
                  </a:lnTo>
                  <a:lnTo>
                    <a:pt x="8" y="18"/>
                  </a:lnTo>
                  <a:lnTo>
                    <a:pt x="4" y="34"/>
                  </a:lnTo>
                  <a:lnTo>
                    <a:pt x="4" y="34"/>
                  </a:lnTo>
                  <a:lnTo>
                    <a:pt x="4" y="36"/>
                  </a:lnTo>
                  <a:lnTo>
                    <a:pt x="2" y="36"/>
                  </a:lnTo>
                  <a:lnTo>
                    <a:pt x="0" y="40"/>
                  </a:lnTo>
                  <a:lnTo>
                    <a:pt x="8" y="42"/>
                  </a:lnTo>
                  <a:lnTo>
                    <a:pt x="8" y="42"/>
                  </a:lnTo>
                  <a:lnTo>
                    <a:pt x="10" y="42"/>
                  </a:lnTo>
                  <a:lnTo>
                    <a:pt x="10" y="42"/>
                  </a:lnTo>
                  <a:lnTo>
                    <a:pt x="10" y="42"/>
                  </a:lnTo>
                  <a:lnTo>
                    <a:pt x="28" y="66"/>
                  </a:lnTo>
                  <a:lnTo>
                    <a:pt x="40" y="76"/>
                  </a:lnTo>
                  <a:lnTo>
                    <a:pt x="40" y="76"/>
                  </a:lnTo>
                  <a:lnTo>
                    <a:pt x="68" y="86"/>
                  </a:lnTo>
                  <a:lnTo>
                    <a:pt x="98" y="96"/>
                  </a:lnTo>
                  <a:lnTo>
                    <a:pt x="98" y="96"/>
                  </a:lnTo>
                  <a:lnTo>
                    <a:pt x="104" y="102"/>
                  </a:lnTo>
                  <a:lnTo>
                    <a:pt x="112" y="112"/>
                  </a:lnTo>
                  <a:lnTo>
                    <a:pt x="118" y="128"/>
                  </a:lnTo>
                  <a:lnTo>
                    <a:pt x="124" y="150"/>
                  </a:lnTo>
                  <a:lnTo>
                    <a:pt x="124" y="150"/>
                  </a:lnTo>
                  <a:lnTo>
                    <a:pt x="140" y="158"/>
                  </a:lnTo>
                  <a:lnTo>
                    <a:pt x="146" y="162"/>
                  </a:lnTo>
                  <a:lnTo>
                    <a:pt x="152" y="162"/>
                  </a:lnTo>
                  <a:lnTo>
                    <a:pt x="152" y="162"/>
                  </a:lnTo>
                  <a:lnTo>
                    <a:pt x="180" y="144"/>
                  </a:lnTo>
                  <a:lnTo>
                    <a:pt x="180" y="144"/>
                  </a:lnTo>
                  <a:lnTo>
                    <a:pt x="182" y="142"/>
                  </a:lnTo>
                  <a:lnTo>
                    <a:pt x="184" y="144"/>
                  </a:lnTo>
                  <a:lnTo>
                    <a:pt x="198" y="146"/>
                  </a:lnTo>
                  <a:lnTo>
                    <a:pt x="200" y="146"/>
                  </a:lnTo>
                  <a:lnTo>
                    <a:pt x="200" y="150"/>
                  </a:lnTo>
                  <a:lnTo>
                    <a:pt x="198" y="152"/>
                  </a:lnTo>
                  <a:lnTo>
                    <a:pt x="198" y="152"/>
                  </a:lnTo>
                  <a:lnTo>
                    <a:pt x="192" y="174"/>
                  </a:lnTo>
                  <a:lnTo>
                    <a:pt x="186" y="186"/>
                  </a:lnTo>
                  <a:lnTo>
                    <a:pt x="168" y="186"/>
                  </a:lnTo>
                  <a:lnTo>
                    <a:pt x="168" y="186"/>
                  </a:lnTo>
                  <a:lnTo>
                    <a:pt x="168" y="186"/>
                  </a:lnTo>
                  <a:lnTo>
                    <a:pt x="166" y="194"/>
                  </a:lnTo>
                  <a:lnTo>
                    <a:pt x="164" y="202"/>
                  </a:lnTo>
                  <a:lnTo>
                    <a:pt x="152" y="222"/>
                  </a:lnTo>
                  <a:lnTo>
                    <a:pt x="152" y="222"/>
                  </a:lnTo>
                  <a:lnTo>
                    <a:pt x="148" y="228"/>
                  </a:lnTo>
                  <a:lnTo>
                    <a:pt x="148" y="234"/>
                  </a:lnTo>
                  <a:lnTo>
                    <a:pt x="166" y="246"/>
                  </a:lnTo>
                  <a:lnTo>
                    <a:pt x="166" y="246"/>
                  </a:lnTo>
                  <a:lnTo>
                    <a:pt x="172" y="252"/>
                  </a:lnTo>
                  <a:lnTo>
                    <a:pt x="178" y="254"/>
                  </a:lnTo>
                  <a:lnTo>
                    <a:pt x="182" y="254"/>
                  </a:lnTo>
                  <a:lnTo>
                    <a:pt x="186" y="266"/>
                  </a:lnTo>
                  <a:lnTo>
                    <a:pt x="194" y="270"/>
                  </a:lnTo>
                  <a:lnTo>
                    <a:pt x="200" y="266"/>
                  </a:lnTo>
                  <a:lnTo>
                    <a:pt x="200" y="266"/>
                  </a:lnTo>
                  <a:lnTo>
                    <a:pt x="204" y="262"/>
                  </a:lnTo>
                  <a:lnTo>
                    <a:pt x="208" y="262"/>
                  </a:lnTo>
                  <a:lnTo>
                    <a:pt x="208" y="262"/>
                  </a:lnTo>
                  <a:lnTo>
                    <a:pt x="214" y="264"/>
                  </a:lnTo>
                  <a:lnTo>
                    <a:pt x="218" y="266"/>
                  </a:lnTo>
                  <a:lnTo>
                    <a:pt x="224" y="270"/>
                  </a:lnTo>
                  <a:lnTo>
                    <a:pt x="230" y="278"/>
                  </a:lnTo>
                  <a:lnTo>
                    <a:pt x="230" y="278"/>
                  </a:lnTo>
                  <a:lnTo>
                    <a:pt x="236" y="286"/>
                  </a:lnTo>
                  <a:lnTo>
                    <a:pt x="238" y="286"/>
                  </a:lnTo>
                  <a:lnTo>
                    <a:pt x="238" y="286"/>
                  </a:lnTo>
                  <a:lnTo>
                    <a:pt x="242" y="284"/>
                  </a:lnTo>
                  <a:lnTo>
                    <a:pt x="248" y="284"/>
                  </a:lnTo>
                  <a:lnTo>
                    <a:pt x="264" y="288"/>
                  </a:lnTo>
                  <a:lnTo>
                    <a:pt x="284" y="292"/>
                  </a:lnTo>
                  <a:lnTo>
                    <a:pt x="304" y="286"/>
                  </a:lnTo>
                  <a:lnTo>
                    <a:pt x="312" y="282"/>
                  </a:lnTo>
                  <a:lnTo>
                    <a:pt x="318" y="278"/>
                  </a:lnTo>
                  <a:lnTo>
                    <a:pt x="312" y="272"/>
                  </a:lnTo>
                  <a:lnTo>
                    <a:pt x="312" y="272"/>
                  </a:lnTo>
                  <a:lnTo>
                    <a:pt x="312" y="268"/>
                  </a:lnTo>
                  <a:lnTo>
                    <a:pt x="316" y="262"/>
                  </a:lnTo>
                  <a:lnTo>
                    <a:pt x="316" y="262"/>
                  </a:lnTo>
                  <a:lnTo>
                    <a:pt x="322" y="256"/>
                  </a:lnTo>
                  <a:lnTo>
                    <a:pt x="324" y="248"/>
                  </a:lnTo>
                  <a:lnTo>
                    <a:pt x="324" y="238"/>
                  </a:lnTo>
                  <a:lnTo>
                    <a:pt x="324" y="238"/>
                  </a:lnTo>
                  <a:lnTo>
                    <a:pt x="324" y="232"/>
                  </a:lnTo>
                  <a:lnTo>
                    <a:pt x="326" y="230"/>
                  </a:lnTo>
                  <a:lnTo>
                    <a:pt x="326" y="230"/>
                  </a:lnTo>
                  <a:lnTo>
                    <a:pt x="330" y="226"/>
                  </a:lnTo>
                  <a:lnTo>
                    <a:pt x="340" y="222"/>
                  </a:lnTo>
                  <a:lnTo>
                    <a:pt x="340" y="222"/>
                  </a:lnTo>
                  <a:lnTo>
                    <a:pt x="348" y="222"/>
                  </a:lnTo>
                  <a:lnTo>
                    <a:pt x="356" y="226"/>
                  </a:lnTo>
                  <a:lnTo>
                    <a:pt x="366" y="230"/>
                  </a:lnTo>
                  <a:lnTo>
                    <a:pt x="378" y="238"/>
                  </a:lnTo>
                  <a:lnTo>
                    <a:pt x="372" y="222"/>
                  </a:lnTo>
                  <a:lnTo>
                    <a:pt x="364" y="210"/>
                  </a:lnTo>
                  <a:lnTo>
                    <a:pt x="362" y="196"/>
                  </a:lnTo>
                  <a:lnTo>
                    <a:pt x="348" y="194"/>
                  </a:lnTo>
                  <a:lnTo>
                    <a:pt x="348" y="194"/>
                  </a:lnTo>
                  <a:lnTo>
                    <a:pt x="348" y="194"/>
                  </a:lnTo>
                  <a:lnTo>
                    <a:pt x="348" y="194"/>
                  </a:lnTo>
                  <a:lnTo>
                    <a:pt x="348" y="194"/>
                  </a:lnTo>
                  <a:lnTo>
                    <a:pt x="312" y="172"/>
                  </a:lnTo>
                  <a:lnTo>
                    <a:pt x="294" y="170"/>
                  </a:lnTo>
                  <a:lnTo>
                    <a:pt x="294" y="166"/>
                  </a:lnTo>
                  <a:lnTo>
                    <a:pt x="292" y="146"/>
                  </a:lnTo>
                  <a:lnTo>
                    <a:pt x="292" y="146"/>
                  </a:lnTo>
                  <a:lnTo>
                    <a:pt x="276" y="106"/>
                  </a:lnTo>
                  <a:lnTo>
                    <a:pt x="270" y="94"/>
                  </a:lnTo>
                  <a:lnTo>
                    <a:pt x="264" y="86"/>
                  </a:lnTo>
                  <a:lnTo>
                    <a:pt x="264" y="8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Freeform 33"/>
            <p:cNvSpPr/>
            <p:nvPr/>
          </p:nvSpPr>
          <p:spPr bwMode="auto">
            <a:xfrm>
              <a:off x="4356100" y="2745694"/>
              <a:ext cx="558800" cy="796925"/>
            </a:xfrm>
            <a:custGeom>
              <a:avLst/>
              <a:gdLst>
                <a:gd name="T0" fmla="*/ 312 w 352"/>
                <a:gd name="T1" fmla="*/ 144 h 502"/>
                <a:gd name="T2" fmla="*/ 272 w 352"/>
                <a:gd name="T3" fmla="*/ 120 h 502"/>
                <a:gd name="T4" fmla="*/ 280 w 352"/>
                <a:gd name="T5" fmla="*/ 94 h 502"/>
                <a:gd name="T6" fmla="*/ 234 w 352"/>
                <a:gd name="T7" fmla="*/ 76 h 502"/>
                <a:gd name="T8" fmla="*/ 234 w 352"/>
                <a:gd name="T9" fmla="*/ 36 h 502"/>
                <a:gd name="T10" fmla="*/ 224 w 352"/>
                <a:gd name="T11" fmla="*/ 40 h 502"/>
                <a:gd name="T12" fmla="*/ 206 w 352"/>
                <a:gd name="T13" fmla="*/ 8 h 502"/>
                <a:gd name="T14" fmla="*/ 178 w 352"/>
                <a:gd name="T15" fmla="*/ 16 h 502"/>
                <a:gd name="T16" fmla="*/ 146 w 352"/>
                <a:gd name="T17" fmla="*/ 64 h 502"/>
                <a:gd name="T18" fmla="*/ 118 w 352"/>
                <a:gd name="T19" fmla="*/ 76 h 502"/>
                <a:gd name="T20" fmla="*/ 92 w 352"/>
                <a:gd name="T21" fmla="*/ 70 h 502"/>
                <a:gd name="T22" fmla="*/ 76 w 352"/>
                <a:gd name="T23" fmla="*/ 100 h 502"/>
                <a:gd name="T24" fmla="*/ 48 w 352"/>
                <a:gd name="T25" fmla="*/ 92 h 502"/>
                <a:gd name="T26" fmla="*/ 34 w 352"/>
                <a:gd name="T27" fmla="*/ 64 h 502"/>
                <a:gd name="T28" fmla="*/ 16 w 352"/>
                <a:gd name="T29" fmla="*/ 96 h 502"/>
                <a:gd name="T30" fmla="*/ 8 w 352"/>
                <a:gd name="T31" fmla="*/ 108 h 502"/>
                <a:gd name="T32" fmla="*/ 30 w 352"/>
                <a:gd name="T33" fmla="*/ 168 h 502"/>
                <a:gd name="T34" fmla="*/ 30 w 352"/>
                <a:gd name="T35" fmla="*/ 196 h 502"/>
                <a:gd name="T36" fmla="*/ 42 w 352"/>
                <a:gd name="T37" fmla="*/ 224 h 502"/>
                <a:gd name="T38" fmla="*/ 48 w 352"/>
                <a:gd name="T39" fmla="*/ 240 h 502"/>
                <a:gd name="T40" fmla="*/ 38 w 352"/>
                <a:gd name="T41" fmla="*/ 284 h 502"/>
                <a:gd name="T42" fmla="*/ 8 w 352"/>
                <a:gd name="T43" fmla="*/ 332 h 502"/>
                <a:gd name="T44" fmla="*/ 48 w 352"/>
                <a:gd name="T45" fmla="*/ 378 h 502"/>
                <a:gd name="T46" fmla="*/ 32 w 352"/>
                <a:gd name="T47" fmla="*/ 416 h 502"/>
                <a:gd name="T48" fmla="*/ 20 w 352"/>
                <a:gd name="T49" fmla="*/ 450 h 502"/>
                <a:gd name="T50" fmla="*/ 12 w 352"/>
                <a:gd name="T51" fmla="*/ 466 h 502"/>
                <a:gd name="T52" fmla="*/ 26 w 352"/>
                <a:gd name="T53" fmla="*/ 482 h 502"/>
                <a:gd name="T54" fmla="*/ 28 w 352"/>
                <a:gd name="T55" fmla="*/ 488 h 502"/>
                <a:gd name="T56" fmla="*/ 30 w 352"/>
                <a:gd name="T57" fmla="*/ 492 h 502"/>
                <a:gd name="T58" fmla="*/ 94 w 352"/>
                <a:gd name="T59" fmla="*/ 496 h 502"/>
                <a:gd name="T60" fmla="*/ 114 w 352"/>
                <a:gd name="T61" fmla="*/ 464 h 502"/>
                <a:gd name="T62" fmla="*/ 208 w 352"/>
                <a:gd name="T63" fmla="*/ 352 h 502"/>
                <a:gd name="T64" fmla="*/ 240 w 352"/>
                <a:gd name="T65" fmla="*/ 332 h 502"/>
                <a:gd name="T66" fmla="*/ 234 w 352"/>
                <a:gd name="T67" fmla="*/ 312 h 502"/>
                <a:gd name="T68" fmla="*/ 218 w 352"/>
                <a:gd name="T69" fmla="*/ 296 h 502"/>
                <a:gd name="T70" fmla="*/ 180 w 352"/>
                <a:gd name="T71" fmla="*/ 276 h 502"/>
                <a:gd name="T72" fmla="*/ 170 w 352"/>
                <a:gd name="T73" fmla="*/ 242 h 502"/>
                <a:gd name="T74" fmla="*/ 116 w 352"/>
                <a:gd name="T75" fmla="*/ 228 h 502"/>
                <a:gd name="T76" fmla="*/ 98 w 352"/>
                <a:gd name="T77" fmla="*/ 218 h 502"/>
                <a:gd name="T78" fmla="*/ 98 w 352"/>
                <a:gd name="T79" fmla="*/ 202 h 502"/>
                <a:gd name="T80" fmla="*/ 118 w 352"/>
                <a:gd name="T81" fmla="*/ 180 h 502"/>
                <a:gd name="T82" fmla="*/ 114 w 352"/>
                <a:gd name="T83" fmla="*/ 158 h 502"/>
                <a:gd name="T84" fmla="*/ 134 w 352"/>
                <a:gd name="T85" fmla="*/ 148 h 502"/>
                <a:gd name="T86" fmla="*/ 148 w 352"/>
                <a:gd name="T87" fmla="*/ 140 h 502"/>
                <a:gd name="T88" fmla="*/ 148 w 352"/>
                <a:gd name="T89" fmla="*/ 118 h 502"/>
                <a:gd name="T90" fmla="*/ 172 w 352"/>
                <a:gd name="T91" fmla="*/ 120 h 502"/>
                <a:gd name="T92" fmla="*/ 214 w 352"/>
                <a:gd name="T93" fmla="*/ 144 h 502"/>
                <a:gd name="T94" fmla="*/ 204 w 352"/>
                <a:gd name="T95" fmla="*/ 154 h 502"/>
                <a:gd name="T96" fmla="*/ 226 w 352"/>
                <a:gd name="T97" fmla="*/ 168 h 502"/>
                <a:gd name="T98" fmla="*/ 236 w 352"/>
                <a:gd name="T99" fmla="*/ 180 h 502"/>
                <a:gd name="T100" fmla="*/ 252 w 352"/>
                <a:gd name="T101" fmla="*/ 220 h 502"/>
                <a:gd name="T102" fmla="*/ 314 w 352"/>
                <a:gd name="T103" fmla="*/ 236 h 502"/>
                <a:gd name="T104" fmla="*/ 336 w 352"/>
                <a:gd name="T105" fmla="*/ 188 h 502"/>
                <a:gd name="T106" fmla="*/ 352 w 352"/>
                <a:gd name="T107" fmla="*/ 176 h 502"/>
                <a:gd name="T108" fmla="*/ 326 w 352"/>
                <a:gd name="T109" fmla="*/ 15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2" h="502">
                  <a:moveTo>
                    <a:pt x="324" y="152"/>
                  </a:moveTo>
                  <a:lnTo>
                    <a:pt x="318" y="148"/>
                  </a:ln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68" y="92"/>
                  </a:lnTo>
                  <a:lnTo>
                    <a:pt x="246" y="88"/>
                  </a:lnTo>
                  <a:lnTo>
                    <a:pt x="246" y="88"/>
                  </a:lnTo>
                  <a:lnTo>
                    <a:pt x="234" y="76"/>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56" y="48"/>
                  </a:lnTo>
                  <a:lnTo>
                    <a:pt x="146" y="64"/>
                  </a:lnTo>
                  <a:lnTo>
                    <a:pt x="146" y="66"/>
                  </a:lnTo>
                  <a:lnTo>
                    <a:pt x="144" y="66"/>
                  </a:lnTo>
                  <a:lnTo>
                    <a:pt x="142" y="66"/>
                  </a:lnTo>
                  <a:lnTo>
                    <a:pt x="130" y="68"/>
                  </a:lnTo>
                  <a:lnTo>
                    <a:pt x="118" y="76"/>
                  </a:lnTo>
                  <a:lnTo>
                    <a:pt x="118" y="78"/>
                  </a:lnTo>
                  <a:lnTo>
                    <a:pt x="118" y="78"/>
                  </a:lnTo>
                  <a:lnTo>
                    <a:pt x="116" y="78"/>
                  </a:lnTo>
                  <a:lnTo>
                    <a:pt x="114" y="78"/>
                  </a:lnTo>
                  <a:lnTo>
                    <a:pt x="92" y="70"/>
                  </a:lnTo>
                  <a:lnTo>
                    <a:pt x="90" y="78"/>
                  </a:lnTo>
                  <a:lnTo>
                    <a:pt x="90" y="80"/>
                  </a:lnTo>
                  <a:lnTo>
                    <a:pt x="80" y="96"/>
                  </a:lnTo>
                  <a:lnTo>
                    <a:pt x="80" y="96"/>
                  </a:lnTo>
                  <a:lnTo>
                    <a:pt x="76" y="100"/>
                  </a:lnTo>
                  <a:lnTo>
                    <a:pt x="74" y="100"/>
                  </a:lnTo>
                  <a:lnTo>
                    <a:pt x="64" y="100"/>
                  </a:lnTo>
                  <a:lnTo>
                    <a:pt x="50" y="94"/>
                  </a:lnTo>
                  <a:lnTo>
                    <a:pt x="48" y="92"/>
                  </a:lnTo>
                  <a:lnTo>
                    <a:pt x="48" y="92"/>
                  </a:lnTo>
                  <a:lnTo>
                    <a:pt x="48" y="90"/>
                  </a:lnTo>
                  <a:lnTo>
                    <a:pt x="46" y="72"/>
                  </a:lnTo>
                  <a:lnTo>
                    <a:pt x="42" y="56"/>
                  </a:lnTo>
                  <a:lnTo>
                    <a:pt x="38" y="52"/>
                  </a:lnTo>
                  <a:lnTo>
                    <a:pt x="34" y="64"/>
                  </a:lnTo>
                  <a:lnTo>
                    <a:pt x="34" y="64"/>
                  </a:lnTo>
                  <a:lnTo>
                    <a:pt x="34" y="64"/>
                  </a:lnTo>
                  <a:lnTo>
                    <a:pt x="24" y="76"/>
                  </a:lnTo>
                  <a:lnTo>
                    <a:pt x="16" y="96"/>
                  </a:lnTo>
                  <a:lnTo>
                    <a:pt x="16" y="96"/>
                  </a:lnTo>
                  <a:lnTo>
                    <a:pt x="16" y="96"/>
                  </a:lnTo>
                  <a:lnTo>
                    <a:pt x="16" y="96"/>
                  </a:lnTo>
                  <a:lnTo>
                    <a:pt x="14" y="96"/>
                  </a:lnTo>
                  <a:lnTo>
                    <a:pt x="8" y="108"/>
                  </a:lnTo>
                  <a:lnTo>
                    <a:pt x="8" y="108"/>
                  </a:lnTo>
                  <a:lnTo>
                    <a:pt x="6" y="114"/>
                  </a:lnTo>
                  <a:lnTo>
                    <a:pt x="0" y="122"/>
                  </a:lnTo>
                  <a:lnTo>
                    <a:pt x="6" y="140"/>
                  </a:lnTo>
                  <a:lnTo>
                    <a:pt x="30" y="168"/>
                  </a:lnTo>
                  <a:lnTo>
                    <a:pt x="30" y="168"/>
                  </a:lnTo>
                  <a:lnTo>
                    <a:pt x="38" y="184"/>
                  </a:lnTo>
                  <a:lnTo>
                    <a:pt x="38" y="186"/>
                  </a:lnTo>
                  <a:lnTo>
                    <a:pt x="36" y="188"/>
                  </a:lnTo>
                  <a:lnTo>
                    <a:pt x="36" y="188"/>
                  </a:lnTo>
                  <a:lnTo>
                    <a:pt x="30" y="196"/>
                  </a:lnTo>
                  <a:lnTo>
                    <a:pt x="28" y="196"/>
                  </a:lnTo>
                  <a:lnTo>
                    <a:pt x="12" y="200"/>
                  </a:lnTo>
                  <a:lnTo>
                    <a:pt x="14" y="212"/>
                  </a:lnTo>
                  <a:lnTo>
                    <a:pt x="26" y="220"/>
                  </a:lnTo>
                  <a:lnTo>
                    <a:pt x="42" y="224"/>
                  </a:lnTo>
                  <a:lnTo>
                    <a:pt x="48" y="240"/>
                  </a:lnTo>
                  <a:lnTo>
                    <a:pt x="48" y="240"/>
                  </a:lnTo>
                  <a:lnTo>
                    <a:pt x="48" y="240"/>
                  </a:lnTo>
                  <a:lnTo>
                    <a:pt x="48" y="240"/>
                  </a:lnTo>
                  <a:lnTo>
                    <a:pt x="48" y="240"/>
                  </a:lnTo>
                  <a:lnTo>
                    <a:pt x="44" y="268"/>
                  </a:lnTo>
                  <a:lnTo>
                    <a:pt x="44" y="268"/>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78"/>
                  </a:lnTo>
                  <a:lnTo>
                    <a:pt x="48" y="380"/>
                  </a:lnTo>
                  <a:lnTo>
                    <a:pt x="34" y="408"/>
                  </a:lnTo>
                  <a:lnTo>
                    <a:pt x="32" y="416"/>
                  </a:lnTo>
                  <a:lnTo>
                    <a:pt x="32" y="416"/>
                  </a:lnTo>
                  <a:lnTo>
                    <a:pt x="24" y="434"/>
                  </a:lnTo>
                  <a:lnTo>
                    <a:pt x="20" y="448"/>
                  </a:lnTo>
                  <a:lnTo>
                    <a:pt x="20" y="450"/>
                  </a:lnTo>
                  <a:lnTo>
                    <a:pt x="20" y="450"/>
                  </a:lnTo>
                  <a:lnTo>
                    <a:pt x="20" y="450"/>
                  </a:lnTo>
                  <a:lnTo>
                    <a:pt x="14" y="456"/>
                  </a:lnTo>
                  <a:lnTo>
                    <a:pt x="12" y="462"/>
                  </a:lnTo>
                  <a:lnTo>
                    <a:pt x="12" y="462"/>
                  </a:lnTo>
                  <a:lnTo>
                    <a:pt x="12" y="464"/>
                  </a:lnTo>
                  <a:lnTo>
                    <a:pt x="12" y="466"/>
                  </a:lnTo>
                  <a:lnTo>
                    <a:pt x="14" y="468"/>
                  </a:lnTo>
                  <a:lnTo>
                    <a:pt x="22" y="476"/>
                  </a:lnTo>
                  <a:lnTo>
                    <a:pt x="22" y="476"/>
                  </a:lnTo>
                  <a:lnTo>
                    <a:pt x="22" y="476"/>
                  </a:lnTo>
                  <a:lnTo>
                    <a:pt x="26" y="482"/>
                  </a:lnTo>
                  <a:lnTo>
                    <a:pt x="26" y="482"/>
                  </a:lnTo>
                  <a:lnTo>
                    <a:pt x="26" y="482"/>
                  </a:lnTo>
                  <a:lnTo>
                    <a:pt x="28" y="484"/>
                  </a:lnTo>
                  <a:lnTo>
                    <a:pt x="28" y="484"/>
                  </a:lnTo>
                  <a:lnTo>
                    <a:pt x="28" y="488"/>
                  </a:lnTo>
                  <a:lnTo>
                    <a:pt x="28" y="488"/>
                  </a:lnTo>
                  <a:lnTo>
                    <a:pt x="28" y="488"/>
                  </a:lnTo>
                  <a:lnTo>
                    <a:pt x="28" y="488"/>
                  </a:lnTo>
                  <a:lnTo>
                    <a:pt x="28" y="488"/>
                  </a:lnTo>
                  <a:lnTo>
                    <a:pt x="30" y="492"/>
                  </a:lnTo>
                  <a:lnTo>
                    <a:pt x="36" y="496"/>
                  </a:lnTo>
                  <a:lnTo>
                    <a:pt x="66" y="502"/>
                  </a:lnTo>
                  <a:lnTo>
                    <a:pt x="66" y="502"/>
                  </a:lnTo>
                  <a:lnTo>
                    <a:pt x="80" y="500"/>
                  </a:lnTo>
                  <a:lnTo>
                    <a:pt x="94" y="496"/>
                  </a:lnTo>
                  <a:lnTo>
                    <a:pt x="94" y="496"/>
                  </a:lnTo>
                  <a:lnTo>
                    <a:pt x="108" y="492"/>
                  </a:lnTo>
                  <a:lnTo>
                    <a:pt x="122" y="492"/>
                  </a:lnTo>
                  <a:lnTo>
                    <a:pt x="122" y="486"/>
                  </a:lnTo>
                  <a:lnTo>
                    <a:pt x="114" y="464"/>
                  </a:lnTo>
                  <a:lnTo>
                    <a:pt x="112" y="464"/>
                  </a:lnTo>
                  <a:lnTo>
                    <a:pt x="114" y="464"/>
                  </a:lnTo>
                  <a:lnTo>
                    <a:pt x="158" y="400"/>
                  </a:lnTo>
                  <a:lnTo>
                    <a:pt x="208" y="352"/>
                  </a:lnTo>
                  <a:lnTo>
                    <a:pt x="208" y="352"/>
                  </a:lnTo>
                  <a:lnTo>
                    <a:pt x="224" y="348"/>
                  </a:lnTo>
                  <a:lnTo>
                    <a:pt x="232" y="338"/>
                  </a:lnTo>
                  <a:lnTo>
                    <a:pt x="232" y="338"/>
                  </a:lnTo>
                  <a:lnTo>
                    <a:pt x="232" y="338"/>
                  </a:lnTo>
                  <a:lnTo>
                    <a:pt x="240" y="332"/>
                  </a:lnTo>
                  <a:lnTo>
                    <a:pt x="250" y="328"/>
                  </a:lnTo>
                  <a:lnTo>
                    <a:pt x="246" y="324"/>
                  </a:lnTo>
                  <a:lnTo>
                    <a:pt x="234" y="312"/>
                  </a:lnTo>
                  <a:lnTo>
                    <a:pt x="234" y="312"/>
                  </a:lnTo>
                  <a:lnTo>
                    <a:pt x="234" y="312"/>
                  </a:lnTo>
                  <a:lnTo>
                    <a:pt x="226" y="302"/>
                  </a:lnTo>
                  <a:lnTo>
                    <a:pt x="226" y="300"/>
                  </a:lnTo>
                  <a:lnTo>
                    <a:pt x="226" y="300"/>
                  </a:lnTo>
                  <a:lnTo>
                    <a:pt x="230" y="294"/>
                  </a:lnTo>
                  <a:lnTo>
                    <a:pt x="218" y="296"/>
                  </a:lnTo>
                  <a:lnTo>
                    <a:pt x="196" y="292"/>
                  </a:lnTo>
                  <a:lnTo>
                    <a:pt x="196" y="292"/>
                  </a:lnTo>
                  <a:lnTo>
                    <a:pt x="186" y="284"/>
                  </a:lnTo>
                  <a:lnTo>
                    <a:pt x="182" y="280"/>
                  </a:lnTo>
                  <a:lnTo>
                    <a:pt x="180" y="276"/>
                  </a:lnTo>
                  <a:lnTo>
                    <a:pt x="180" y="276"/>
                  </a:lnTo>
                  <a:lnTo>
                    <a:pt x="176" y="256"/>
                  </a:lnTo>
                  <a:lnTo>
                    <a:pt x="174" y="238"/>
                  </a:lnTo>
                  <a:lnTo>
                    <a:pt x="174" y="238"/>
                  </a:lnTo>
                  <a:lnTo>
                    <a:pt x="170" y="242"/>
                  </a:lnTo>
                  <a:lnTo>
                    <a:pt x="164" y="244"/>
                  </a:lnTo>
                  <a:lnTo>
                    <a:pt x="146" y="240"/>
                  </a:lnTo>
                  <a:lnTo>
                    <a:pt x="136" y="232"/>
                  </a:lnTo>
                  <a:lnTo>
                    <a:pt x="122" y="228"/>
                  </a:lnTo>
                  <a:lnTo>
                    <a:pt x="116" y="228"/>
                  </a:lnTo>
                  <a:lnTo>
                    <a:pt x="116" y="228"/>
                  </a:lnTo>
                  <a:lnTo>
                    <a:pt x="110" y="226"/>
                  </a:lnTo>
                  <a:lnTo>
                    <a:pt x="104" y="224"/>
                  </a:lnTo>
                  <a:lnTo>
                    <a:pt x="104" y="224"/>
                  </a:lnTo>
                  <a:lnTo>
                    <a:pt x="98" y="218"/>
                  </a:lnTo>
                  <a:lnTo>
                    <a:pt x="96" y="214"/>
                  </a:lnTo>
                  <a:lnTo>
                    <a:pt x="96" y="214"/>
                  </a:lnTo>
                  <a:lnTo>
                    <a:pt x="96" y="210"/>
                  </a:lnTo>
                  <a:lnTo>
                    <a:pt x="96" y="206"/>
                  </a:lnTo>
                  <a:lnTo>
                    <a:pt x="98" y="202"/>
                  </a:lnTo>
                  <a:lnTo>
                    <a:pt x="102" y="200"/>
                  </a:lnTo>
                  <a:lnTo>
                    <a:pt x="102" y="200"/>
                  </a:lnTo>
                  <a:lnTo>
                    <a:pt x="110" y="192"/>
                  </a:lnTo>
                  <a:lnTo>
                    <a:pt x="118" y="180"/>
                  </a:lnTo>
                  <a:lnTo>
                    <a:pt x="118" y="180"/>
                  </a:lnTo>
                  <a:lnTo>
                    <a:pt x="116" y="176"/>
                  </a:lnTo>
                  <a:lnTo>
                    <a:pt x="114" y="170"/>
                  </a:lnTo>
                  <a:lnTo>
                    <a:pt x="112" y="164"/>
                  </a:lnTo>
                  <a:lnTo>
                    <a:pt x="114" y="160"/>
                  </a:lnTo>
                  <a:lnTo>
                    <a:pt x="114" y="158"/>
                  </a:lnTo>
                  <a:lnTo>
                    <a:pt x="114" y="158"/>
                  </a:lnTo>
                  <a:lnTo>
                    <a:pt x="116" y="156"/>
                  </a:lnTo>
                  <a:lnTo>
                    <a:pt x="120" y="152"/>
                  </a:lnTo>
                  <a:lnTo>
                    <a:pt x="134" y="148"/>
                  </a:lnTo>
                  <a:lnTo>
                    <a:pt x="134" y="148"/>
                  </a:lnTo>
                  <a:lnTo>
                    <a:pt x="136" y="142"/>
                  </a:lnTo>
                  <a:lnTo>
                    <a:pt x="138" y="140"/>
                  </a:lnTo>
                  <a:lnTo>
                    <a:pt x="150" y="140"/>
                  </a:lnTo>
                  <a:lnTo>
                    <a:pt x="148" y="140"/>
                  </a:lnTo>
                  <a:lnTo>
                    <a:pt x="148" y="140"/>
                  </a:lnTo>
                  <a:lnTo>
                    <a:pt x="142" y="136"/>
                  </a:lnTo>
                  <a:lnTo>
                    <a:pt x="140" y="132"/>
                  </a:lnTo>
                  <a:lnTo>
                    <a:pt x="140" y="128"/>
                  </a:lnTo>
                  <a:lnTo>
                    <a:pt x="142" y="122"/>
                  </a:lnTo>
                  <a:lnTo>
                    <a:pt x="148" y="118"/>
                  </a:lnTo>
                  <a:lnTo>
                    <a:pt x="148" y="118"/>
                  </a:lnTo>
                  <a:lnTo>
                    <a:pt x="154" y="116"/>
                  </a:lnTo>
                  <a:lnTo>
                    <a:pt x="160" y="116"/>
                  </a:lnTo>
                  <a:lnTo>
                    <a:pt x="166" y="118"/>
                  </a:lnTo>
                  <a:lnTo>
                    <a:pt x="172" y="120"/>
                  </a:lnTo>
                  <a:lnTo>
                    <a:pt x="190" y="134"/>
                  </a:lnTo>
                  <a:lnTo>
                    <a:pt x="208" y="134"/>
                  </a:lnTo>
                  <a:lnTo>
                    <a:pt x="214" y="138"/>
                  </a:lnTo>
                  <a:lnTo>
                    <a:pt x="214" y="144"/>
                  </a:lnTo>
                  <a:lnTo>
                    <a:pt x="214" y="144"/>
                  </a:lnTo>
                  <a:lnTo>
                    <a:pt x="214" y="150"/>
                  </a:lnTo>
                  <a:lnTo>
                    <a:pt x="210" y="152"/>
                  </a:lnTo>
                  <a:lnTo>
                    <a:pt x="210" y="152"/>
                  </a:lnTo>
                  <a:lnTo>
                    <a:pt x="206" y="152"/>
                  </a:lnTo>
                  <a:lnTo>
                    <a:pt x="204" y="154"/>
                  </a:lnTo>
                  <a:lnTo>
                    <a:pt x="202" y="160"/>
                  </a:lnTo>
                  <a:lnTo>
                    <a:pt x="210" y="180"/>
                  </a:lnTo>
                  <a:lnTo>
                    <a:pt x="210" y="180"/>
                  </a:lnTo>
                  <a:lnTo>
                    <a:pt x="218" y="170"/>
                  </a:lnTo>
                  <a:lnTo>
                    <a:pt x="226" y="168"/>
                  </a:lnTo>
                  <a:lnTo>
                    <a:pt x="226" y="168"/>
                  </a:lnTo>
                  <a:lnTo>
                    <a:pt x="230" y="168"/>
                  </a:lnTo>
                  <a:lnTo>
                    <a:pt x="234" y="172"/>
                  </a:lnTo>
                  <a:lnTo>
                    <a:pt x="234" y="172"/>
                  </a:lnTo>
                  <a:lnTo>
                    <a:pt x="236" y="180"/>
                  </a:lnTo>
                  <a:lnTo>
                    <a:pt x="240" y="190"/>
                  </a:lnTo>
                  <a:lnTo>
                    <a:pt x="240" y="190"/>
                  </a:lnTo>
                  <a:lnTo>
                    <a:pt x="242" y="202"/>
                  </a:lnTo>
                  <a:lnTo>
                    <a:pt x="246" y="210"/>
                  </a:lnTo>
                  <a:lnTo>
                    <a:pt x="252" y="220"/>
                  </a:lnTo>
                  <a:lnTo>
                    <a:pt x="252" y="220"/>
                  </a:lnTo>
                  <a:lnTo>
                    <a:pt x="264" y="236"/>
                  </a:lnTo>
                  <a:lnTo>
                    <a:pt x="268" y="248"/>
                  </a:lnTo>
                  <a:lnTo>
                    <a:pt x="300" y="244"/>
                  </a:lnTo>
                  <a:lnTo>
                    <a:pt x="314" y="236"/>
                  </a:lnTo>
                  <a:lnTo>
                    <a:pt x="326" y="220"/>
                  </a:lnTo>
                  <a:lnTo>
                    <a:pt x="332" y="204"/>
                  </a:lnTo>
                  <a:lnTo>
                    <a:pt x="332" y="204"/>
                  </a:lnTo>
                  <a:lnTo>
                    <a:pt x="332" y="204"/>
                  </a:lnTo>
                  <a:lnTo>
                    <a:pt x="336" y="188"/>
                  </a:lnTo>
                  <a:lnTo>
                    <a:pt x="336" y="186"/>
                  </a:lnTo>
                  <a:lnTo>
                    <a:pt x="336" y="184"/>
                  </a:lnTo>
                  <a:lnTo>
                    <a:pt x="338" y="184"/>
                  </a:lnTo>
                  <a:lnTo>
                    <a:pt x="350" y="176"/>
                  </a:lnTo>
                  <a:lnTo>
                    <a:pt x="352" y="176"/>
                  </a:lnTo>
                  <a:lnTo>
                    <a:pt x="350" y="174"/>
                  </a:lnTo>
                  <a:lnTo>
                    <a:pt x="330" y="168"/>
                  </a:lnTo>
                  <a:lnTo>
                    <a:pt x="330" y="168"/>
                  </a:lnTo>
                  <a:lnTo>
                    <a:pt x="330" y="168"/>
                  </a:lnTo>
                  <a:lnTo>
                    <a:pt x="326" y="156"/>
                  </a:lnTo>
                  <a:lnTo>
                    <a:pt x="324" y="15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8" name="Freeform 34"/>
            <p:cNvSpPr/>
            <p:nvPr/>
          </p:nvSpPr>
          <p:spPr bwMode="auto">
            <a:xfrm>
              <a:off x="4102100" y="3510869"/>
              <a:ext cx="587375" cy="581025"/>
            </a:xfrm>
            <a:custGeom>
              <a:avLst/>
              <a:gdLst>
                <a:gd name="T0" fmla="*/ 20 w 370"/>
                <a:gd name="T1" fmla="*/ 146 h 366"/>
                <a:gd name="T2" fmla="*/ 0 w 370"/>
                <a:gd name="T3" fmla="*/ 182 h 366"/>
                <a:gd name="T4" fmla="*/ 10 w 370"/>
                <a:gd name="T5" fmla="*/ 210 h 366"/>
                <a:gd name="T6" fmla="*/ 30 w 370"/>
                <a:gd name="T7" fmla="*/ 222 h 366"/>
                <a:gd name="T8" fmla="*/ 54 w 370"/>
                <a:gd name="T9" fmla="*/ 276 h 366"/>
                <a:gd name="T10" fmla="*/ 82 w 370"/>
                <a:gd name="T11" fmla="*/ 290 h 366"/>
                <a:gd name="T12" fmla="*/ 86 w 370"/>
                <a:gd name="T13" fmla="*/ 290 h 366"/>
                <a:gd name="T14" fmla="*/ 152 w 370"/>
                <a:gd name="T15" fmla="*/ 302 h 366"/>
                <a:gd name="T16" fmla="*/ 204 w 370"/>
                <a:gd name="T17" fmla="*/ 306 h 366"/>
                <a:gd name="T18" fmla="*/ 214 w 370"/>
                <a:gd name="T19" fmla="*/ 312 h 366"/>
                <a:gd name="T20" fmla="*/ 214 w 370"/>
                <a:gd name="T21" fmla="*/ 332 h 366"/>
                <a:gd name="T22" fmla="*/ 234 w 370"/>
                <a:gd name="T23" fmla="*/ 342 h 366"/>
                <a:gd name="T24" fmla="*/ 250 w 370"/>
                <a:gd name="T25" fmla="*/ 338 h 366"/>
                <a:gd name="T26" fmla="*/ 266 w 370"/>
                <a:gd name="T27" fmla="*/ 350 h 366"/>
                <a:gd name="T28" fmla="*/ 280 w 370"/>
                <a:gd name="T29" fmla="*/ 364 h 366"/>
                <a:gd name="T30" fmla="*/ 290 w 370"/>
                <a:gd name="T31" fmla="*/ 360 h 366"/>
                <a:gd name="T32" fmla="*/ 314 w 370"/>
                <a:gd name="T33" fmla="*/ 358 h 366"/>
                <a:gd name="T34" fmla="*/ 326 w 370"/>
                <a:gd name="T35" fmla="*/ 342 h 366"/>
                <a:gd name="T36" fmla="*/ 342 w 370"/>
                <a:gd name="T37" fmla="*/ 332 h 366"/>
                <a:gd name="T38" fmla="*/ 342 w 370"/>
                <a:gd name="T39" fmla="*/ 326 h 366"/>
                <a:gd name="T40" fmla="*/ 344 w 370"/>
                <a:gd name="T41" fmla="*/ 306 h 366"/>
                <a:gd name="T42" fmla="*/ 328 w 370"/>
                <a:gd name="T43" fmla="*/ 294 h 366"/>
                <a:gd name="T44" fmla="*/ 310 w 370"/>
                <a:gd name="T45" fmla="*/ 296 h 366"/>
                <a:gd name="T46" fmla="*/ 302 w 370"/>
                <a:gd name="T47" fmla="*/ 294 h 366"/>
                <a:gd name="T48" fmla="*/ 302 w 370"/>
                <a:gd name="T49" fmla="*/ 286 h 366"/>
                <a:gd name="T50" fmla="*/ 282 w 370"/>
                <a:gd name="T51" fmla="*/ 262 h 366"/>
                <a:gd name="T52" fmla="*/ 272 w 370"/>
                <a:gd name="T53" fmla="*/ 244 h 366"/>
                <a:gd name="T54" fmla="*/ 298 w 370"/>
                <a:gd name="T55" fmla="*/ 240 h 366"/>
                <a:gd name="T56" fmla="*/ 296 w 370"/>
                <a:gd name="T57" fmla="*/ 216 h 366"/>
                <a:gd name="T58" fmla="*/ 300 w 370"/>
                <a:gd name="T59" fmla="*/ 210 h 366"/>
                <a:gd name="T60" fmla="*/ 318 w 370"/>
                <a:gd name="T61" fmla="*/ 200 h 366"/>
                <a:gd name="T62" fmla="*/ 312 w 370"/>
                <a:gd name="T63" fmla="*/ 178 h 366"/>
                <a:gd name="T64" fmla="*/ 318 w 370"/>
                <a:gd name="T65" fmla="*/ 162 h 366"/>
                <a:gd name="T66" fmla="*/ 338 w 370"/>
                <a:gd name="T67" fmla="*/ 166 h 366"/>
                <a:gd name="T68" fmla="*/ 340 w 370"/>
                <a:gd name="T69" fmla="*/ 168 h 366"/>
                <a:gd name="T70" fmla="*/ 370 w 370"/>
                <a:gd name="T71" fmla="*/ 162 h 366"/>
                <a:gd name="T72" fmla="*/ 348 w 370"/>
                <a:gd name="T73" fmla="*/ 128 h 366"/>
                <a:gd name="T74" fmla="*/ 302 w 370"/>
                <a:gd name="T75" fmla="*/ 126 h 366"/>
                <a:gd name="T76" fmla="*/ 302 w 370"/>
                <a:gd name="T77" fmla="*/ 126 h 366"/>
                <a:gd name="T78" fmla="*/ 280 w 370"/>
                <a:gd name="T79" fmla="*/ 110 h 366"/>
                <a:gd name="T80" fmla="*/ 260 w 370"/>
                <a:gd name="T81" fmla="*/ 78 h 366"/>
                <a:gd name="T82" fmla="*/ 292 w 370"/>
                <a:gd name="T83" fmla="*/ 44 h 366"/>
                <a:gd name="T84" fmla="*/ 258 w 370"/>
                <a:gd name="T85" fmla="*/ 22 h 366"/>
                <a:gd name="T86" fmla="*/ 226 w 370"/>
                <a:gd name="T87" fmla="*/ 28 h 366"/>
                <a:gd name="T88" fmla="*/ 196 w 370"/>
                <a:gd name="T89" fmla="*/ 14 h 366"/>
                <a:gd name="T90" fmla="*/ 188 w 370"/>
                <a:gd name="T91" fmla="*/ 6 h 366"/>
                <a:gd name="T92" fmla="*/ 188 w 370"/>
                <a:gd name="T93" fmla="*/ 6 h 366"/>
                <a:gd name="T94" fmla="*/ 186 w 370"/>
                <a:gd name="T95" fmla="*/ 0 h 366"/>
                <a:gd name="T96" fmla="*/ 182 w 370"/>
                <a:gd name="T97" fmla="*/ 28 h 366"/>
                <a:gd name="T98" fmla="*/ 182 w 370"/>
                <a:gd name="T99" fmla="*/ 36 h 366"/>
                <a:gd name="T100" fmla="*/ 184 w 370"/>
                <a:gd name="T101" fmla="*/ 46 h 366"/>
                <a:gd name="T102" fmla="*/ 184 w 370"/>
                <a:gd name="T103" fmla="*/ 68 h 366"/>
                <a:gd name="T104" fmla="*/ 172 w 370"/>
                <a:gd name="T105" fmla="*/ 78 h 366"/>
                <a:gd name="T106" fmla="*/ 170 w 370"/>
                <a:gd name="T107" fmla="*/ 98 h 366"/>
                <a:gd name="T108" fmla="*/ 98 w 370"/>
                <a:gd name="T109" fmla="*/ 10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366">
                  <a:moveTo>
                    <a:pt x="82" y="120"/>
                  </a:moveTo>
                  <a:lnTo>
                    <a:pt x="80" y="120"/>
                  </a:lnTo>
                  <a:lnTo>
                    <a:pt x="20" y="146"/>
                  </a:lnTo>
                  <a:lnTo>
                    <a:pt x="2" y="162"/>
                  </a:lnTo>
                  <a:lnTo>
                    <a:pt x="2" y="162"/>
                  </a:lnTo>
                  <a:lnTo>
                    <a:pt x="0" y="182"/>
                  </a:lnTo>
                  <a:lnTo>
                    <a:pt x="2" y="196"/>
                  </a:lnTo>
                  <a:lnTo>
                    <a:pt x="4" y="206"/>
                  </a:lnTo>
                  <a:lnTo>
                    <a:pt x="10" y="210"/>
                  </a:lnTo>
                  <a:lnTo>
                    <a:pt x="28" y="222"/>
                  </a:lnTo>
                  <a:lnTo>
                    <a:pt x="30" y="222"/>
                  </a:lnTo>
                  <a:lnTo>
                    <a:pt x="30" y="222"/>
                  </a:lnTo>
                  <a:lnTo>
                    <a:pt x="34" y="252"/>
                  </a:lnTo>
                  <a:lnTo>
                    <a:pt x="34" y="252"/>
                  </a:lnTo>
                  <a:lnTo>
                    <a:pt x="54" y="276"/>
                  </a:lnTo>
                  <a:lnTo>
                    <a:pt x="60" y="282"/>
                  </a:lnTo>
                  <a:lnTo>
                    <a:pt x="66" y="286"/>
                  </a:lnTo>
                  <a:lnTo>
                    <a:pt x="82" y="290"/>
                  </a:lnTo>
                  <a:lnTo>
                    <a:pt x="86" y="290"/>
                  </a:lnTo>
                  <a:lnTo>
                    <a:pt x="86" y="290"/>
                  </a:lnTo>
                  <a:lnTo>
                    <a:pt x="86" y="290"/>
                  </a:lnTo>
                  <a:lnTo>
                    <a:pt x="92" y="296"/>
                  </a:lnTo>
                  <a:lnTo>
                    <a:pt x="104" y="300"/>
                  </a:lnTo>
                  <a:lnTo>
                    <a:pt x="152" y="302"/>
                  </a:lnTo>
                  <a:lnTo>
                    <a:pt x="152" y="302"/>
                  </a:lnTo>
                  <a:lnTo>
                    <a:pt x="194" y="304"/>
                  </a:lnTo>
                  <a:lnTo>
                    <a:pt x="204" y="306"/>
                  </a:lnTo>
                  <a:lnTo>
                    <a:pt x="210" y="310"/>
                  </a:lnTo>
                  <a:lnTo>
                    <a:pt x="210" y="310"/>
                  </a:lnTo>
                  <a:lnTo>
                    <a:pt x="214" y="312"/>
                  </a:lnTo>
                  <a:lnTo>
                    <a:pt x="214" y="318"/>
                  </a:lnTo>
                  <a:lnTo>
                    <a:pt x="214" y="332"/>
                  </a:lnTo>
                  <a:lnTo>
                    <a:pt x="214" y="332"/>
                  </a:lnTo>
                  <a:lnTo>
                    <a:pt x="214" y="342"/>
                  </a:lnTo>
                  <a:lnTo>
                    <a:pt x="216" y="346"/>
                  </a:lnTo>
                  <a:lnTo>
                    <a:pt x="234" y="342"/>
                  </a:lnTo>
                  <a:lnTo>
                    <a:pt x="234" y="342"/>
                  </a:lnTo>
                  <a:lnTo>
                    <a:pt x="242" y="340"/>
                  </a:lnTo>
                  <a:lnTo>
                    <a:pt x="250" y="338"/>
                  </a:lnTo>
                  <a:lnTo>
                    <a:pt x="256" y="340"/>
                  </a:lnTo>
                  <a:lnTo>
                    <a:pt x="258" y="342"/>
                  </a:lnTo>
                  <a:lnTo>
                    <a:pt x="266" y="350"/>
                  </a:lnTo>
                  <a:lnTo>
                    <a:pt x="266" y="350"/>
                  </a:lnTo>
                  <a:lnTo>
                    <a:pt x="278" y="362"/>
                  </a:lnTo>
                  <a:lnTo>
                    <a:pt x="280" y="364"/>
                  </a:lnTo>
                  <a:lnTo>
                    <a:pt x="282" y="366"/>
                  </a:lnTo>
                  <a:lnTo>
                    <a:pt x="282" y="366"/>
                  </a:lnTo>
                  <a:lnTo>
                    <a:pt x="290" y="360"/>
                  </a:lnTo>
                  <a:lnTo>
                    <a:pt x="298" y="350"/>
                  </a:lnTo>
                  <a:lnTo>
                    <a:pt x="300" y="348"/>
                  </a:lnTo>
                  <a:lnTo>
                    <a:pt x="314" y="358"/>
                  </a:lnTo>
                  <a:lnTo>
                    <a:pt x="324" y="350"/>
                  </a:lnTo>
                  <a:lnTo>
                    <a:pt x="324" y="350"/>
                  </a:lnTo>
                  <a:lnTo>
                    <a:pt x="326" y="342"/>
                  </a:lnTo>
                  <a:lnTo>
                    <a:pt x="330" y="338"/>
                  </a:lnTo>
                  <a:lnTo>
                    <a:pt x="334" y="334"/>
                  </a:lnTo>
                  <a:lnTo>
                    <a:pt x="342" y="332"/>
                  </a:lnTo>
                  <a:lnTo>
                    <a:pt x="346" y="330"/>
                  </a:lnTo>
                  <a:lnTo>
                    <a:pt x="344" y="328"/>
                  </a:lnTo>
                  <a:lnTo>
                    <a:pt x="342" y="326"/>
                  </a:lnTo>
                  <a:lnTo>
                    <a:pt x="342" y="326"/>
                  </a:lnTo>
                  <a:lnTo>
                    <a:pt x="344" y="306"/>
                  </a:lnTo>
                  <a:lnTo>
                    <a:pt x="344" y="306"/>
                  </a:lnTo>
                  <a:lnTo>
                    <a:pt x="338" y="300"/>
                  </a:lnTo>
                  <a:lnTo>
                    <a:pt x="334" y="296"/>
                  </a:lnTo>
                  <a:lnTo>
                    <a:pt x="328" y="294"/>
                  </a:lnTo>
                  <a:lnTo>
                    <a:pt x="320" y="294"/>
                  </a:lnTo>
                  <a:lnTo>
                    <a:pt x="320" y="294"/>
                  </a:lnTo>
                  <a:lnTo>
                    <a:pt x="310" y="296"/>
                  </a:lnTo>
                  <a:lnTo>
                    <a:pt x="306" y="296"/>
                  </a:lnTo>
                  <a:lnTo>
                    <a:pt x="302" y="294"/>
                  </a:lnTo>
                  <a:lnTo>
                    <a:pt x="302" y="294"/>
                  </a:lnTo>
                  <a:lnTo>
                    <a:pt x="302" y="290"/>
                  </a:lnTo>
                  <a:lnTo>
                    <a:pt x="302" y="286"/>
                  </a:lnTo>
                  <a:lnTo>
                    <a:pt x="302" y="286"/>
                  </a:lnTo>
                  <a:lnTo>
                    <a:pt x="292" y="272"/>
                  </a:lnTo>
                  <a:lnTo>
                    <a:pt x="282" y="262"/>
                  </a:lnTo>
                  <a:lnTo>
                    <a:pt x="282" y="262"/>
                  </a:lnTo>
                  <a:lnTo>
                    <a:pt x="278" y="256"/>
                  </a:lnTo>
                  <a:lnTo>
                    <a:pt x="274" y="250"/>
                  </a:lnTo>
                  <a:lnTo>
                    <a:pt x="272" y="244"/>
                  </a:lnTo>
                  <a:lnTo>
                    <a:pt x="274" y="238"/>
                  </a:lnTo>
                  <a:lnTo>
                    <a:pt x="274" y="236"/>
                  </a:lnTo>
                  <a:lnTo>
                    <a:pt x="298" y="240"/>
                  </a:lnTo>
                  <a:lnTo>
                    <a:pt x="296" y="226"/>
                  </a:lnTo>
                  <a:lnTo>
                    <a:pt x="296" y="226"/>
                  </a:lnTo>
                  <a:lnTo>
                    <a:pt x="296" y="216"/>
                  </a:lnTo>
                  <a:lnTo>
                    <a:pt x="298" y="212"/>
                  </a:lnTo>
                  <a:lnTo>
                    <a:pt x="300" y="210"/>
                  </a:lnTo>
                  <a:lnTo>
                    <a:pt x="300" y="210"/>
                  </a:lnTo>
                  <a:lnTo>
                    <a:pt x="304" y="206"/>
                  </a:lnTo>
                  <a:lnTo>
                    <a:pt x="310" y="204"/>
                  </a:lnTo>
                  <a:lnTo>
                    <a:pt x="318" y="200"/>
                  </a:lnTo>
                  <a:lnTo>
                    <a:pt x="318" y="196"/>
                  </a:lnTo>
                  <a:lnTo>
                    <a:pt x="318" y="196"/>
                  </a:lnTo>
                  <a:lnTo>
                    <a:pt x="312" y="178"/>
                  </a:lnTo>
                  <a:lnTo>
                    <a:pt x="312" y="170"/>
                  </a:lnTo>
                  <a:lnTo>
                    <a:pt x="312" y="166"/>
                  </a:lnTo>
                  <a:lnTo>
                    <a:pt x="318" y="162"/>
                  </a:lnTo>
                  <a:lnTo>
                    <a:pt x="318" y="162"/>
                  </a:lnTo>
                  <a:lnTo>
                    <a:pt x="324" y="162"/>
                  </a:lnTo>
                  <a:lnTo>
                    <a:pt x="338" y="166"/>
                  </a:lnTo>
                  <a:lnTo>
                    <a:pt x="338" y="166"/>
                  </a:lnTo>
                  <a:lnTo>
                    <a:pt x="340" y="166"/>
                  </a:lnTo>
                  <a:lnTo>
                    <a:pt x="340" y="168"/>
                  </a:lnTo>
                  <a:lnTo>
                    <a:pt x="340" y="168"/>
                  </a:lnTo>
                  <a:lnTo>
                    <a:pt x="356" y="186"/>
                  </a:lnTo>
                  <a:lnTo>
                    <a:pt x="370" y="162"/>
                  </a:lnTo>
                  <a:lnTo>
                    <a:pt x="370" y="162"/>
                  </a:lnTo>
                  <a:lnTo>
                    <a:pt x="356" y="140"/>
                  </a:lnTo>
                  <a:lnTo>
                    <a:pt x="348" y="128"/>
                  </a:lnTo>
                  <a:lnTo>
                    <a:pt x="336" y="136"/>
                  </a:lnTo>
                  <a:lnTo>
                    <a:pt x="334" y="134"/>
                  </a:lnTo>
                  <a:lnTo>
                    <a:pt x="302" y="126"/>
                  </a:lnTo>
                  <a:lnTo>
                    <a:pt x="302" y="126"/>
                  </a:lnTo>
                  <a:lnTo>
                    <a:pt x="302" y="126"/>
                  </a:lnTo>
                  <a:lnTo>
                    <a:pt x="302" y="126"/>
                  </a:lnTo>
                  <a:lnTo>
                    <a:pt x="292" y="122"/>
                  </a:lnTo>
                  <a:lnTo>
                    <a:pt x="286" y="116"/>
                  </a:lnTo>
                  <a:lnTo>
                    <a:pt x="280" y="110"/>
                  </a:lnTo>
                  <a:lnTo>
                    <a:pt x="278" y="106"/>
                  </a:lnTo>
                  <a:lnTo>
                    <a:pt x="260" y="96"/>
                  </a:lnTo>
                  <a:lnTo>
                    <a:pt x="260" y="78"/>
                  </a:lnTo>
                  <a:lnTo>
                    <a:pt x="294" y="58"/>
                  </a:lnTo>
                  <a:lnTo>
                    <a:pt x="294" y="58"/>
                  </a:lnTo>
                  <a:lnTo>
                    <a:pt x="292" y="44"/>
                  </a:lnTo>
                  <a:lnTo>
                    <a:pt x="286" y="30"/>
                  </a:lnTo>
                  <a:lnTo>
                    <a:pt x="282" y="18"/>
                  </a:lnTo>
                  <a:lnTo>
                    <a:pt x="258" y="22"/>
                  </a:lnTo>
                  <a:lnTo>
                    <a:pt x="258" y="22"/>
                  </a:lnTo>
                  <a:lnTo>
                    <a:pt x="242" y="26"/>
                  </a:lnTo>
                  <a:lnTo>
                    <a:pt x="226" y="28"/>
                  </a:lnTo>
                  <a:lnTo>
                    <a:pt x="200" y="22"/>
                  </a:lnTo>
                  <a:lnTo>
                    <a:pt x="200" y="14"/>
                  </a:lnTo>
                  <a:lnTo>
                    <a:pt x="196" y="14"/>
                  </a:lnTo>
                  <a:lnTo>
                    <a:pt x="190" y="10"/>
                  </a:lnTo>
                  <a:lnTo>
                    <a:pt x="188" y="6"/>
                  </a:lnTo>
                  <a:lnTo>
                    <a:pt x="188" y="6"/>
                  </a:lnTo>
                  <a:lnTo>
                    <a:pt x="188" y="6"/>
                  </a:lnTo>
                  <a:lnTo>
                    <a:pt x="188" y="6"/>
                  </a:lnTo>
                  <a:lnTo>
                    <a:pt x="188" y="6"/>
                  </a:lnTo>
                  <a:lnTo>
                    <a:pt x="186" y="2"/>
                  </a:lnTo>
                  <a:lnTo>
                    <a:pt x="186" y="2"/>
                  </a:lnTo>
                  <a:lnTo>
                    <a:pt x="186" y="0"/>
                  </a:lnTo>
                  <a:lnTo>
                    <a:pt x="186" y="0"/>
                  </a:lnTo>
                  <a:lnTo>
                    <a:pt x="184" y="22"/>
                  </a:lnTo>
                  <a:lnTo>
                    <a:pt x="182" y="28"/>
                  </a:lnTo>
                  <a:lnTo>
                    <a:pt x="182" y="28"/>
                  </a:lnTo>
                  <a:lnTo>
                    <a:pt x="180" y="34"/>
                  </a:lnTo>
                  <a:lnTo>
                    <a:pt x="182" y="36"/>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70" y="98"/>
                  </a:lnTo>
                  <a:lnTo>
                    <a:pt x="148" y="106"/>
                  </a:lnTo>
                  <a:lnTo>
                    <a:pt x="132" y="110"/>
                  </a:lnTo>
                  <a:lnTo>
                    <a:pt x="98" y="106"/>
                  </a:lnTo>
                  <a:lnTo>
                    <a:pt x="82" y="120"/>
                  </a:lnTo>
                  <a:lnTo>
                    <a:pt x="82" y="12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9" name="Freeform 35"/>
            <p:cNvSpPr/>
            <p:nvPr/>
          </p:nvSpPr>
          <p:spPr bwMode="auto">
            <a:xfrm>
              <a:off x="5207000" y="4752294"/>
              <a:ext cx="168275" cy="406400"/>
            </a:xfrm>
            <a:custGeom>
              <a:avLst/>
              <a:gdLst>
                <a:gd name="T0" fmla="*/ 80 w 106"/>
                <a:gd name="T1" fmla="*/ 0 h 256"/>
                <a:gd name="T2" fmla="*/ 80 w 106"/>
                <a:gd name="T3" fmla="*/ 0 h 256"/>
                <a:gd name="T4" fmla="*/ 62 w 106"/>
                <a:gd name="T5" fmla="*/ 14 h 256"/>
                <a:gd name="T6" fmla="*/ 46 w 106"/>
                <a:gd name="T7" fmla="*/ 32 h 256"/>
                <a:gd name="T8" fmla="*/ 34 w 106"/>
                <a:gd name="T9" fmla="*/ 50 h 256"/>
                <a:gd name="T10" fmla="*/ 24 w 106"/>
                <a:gd name="T11" fmla="*/ 70 h 256"/>
                <a:gd name="T12" fmla="*/ 24 w 106"/>
                <a:gd name="T13" fmla="*/ 70 h 256"/>
                <a:gd name="T14" fmla="*/ 10 w 106"/>
                <a:gd name="T15" fmla="*/ 98 h 256"/>
                <a:gd name="T16" fmla="*/ 4 w 106"/>
                <a:gd name="T17" fmla="*/ 104 h 256"/>
                <a:gd name="T18" fmla="*/ 0 w 106"/>
                <a:gd name="T19" fmla="*/ 108 h 256"/>
                <a:gd name="T20" fmla="*/ 6 w 106"/>
                <a:gd name="T21" fmla="*/ 152 h 256"/>
                <a:gd name="T22" fmla="*/ 6 w 106"/>
                <a:gd name="T23" fmla="*/ 154 h 256"/>
                <a:gd name="T24" fmla="*/ 6 w 106"/>
                <a:gd name="T25" fmla="*/ 154 h 256"/>
                <a:gd name="T26" fmla="*/ 2 w 106"/>
                <a:gd name="T27" fmla="*/ 184 h 256"/>
                <a:gd name="T28" fmla="*/ 2 w 106"/>
                <a:gd name="T29" fmla="*/ 184 h 256"/>
                <a:gd name="T30" fmla="*/ 2 w 106"/>
                <a:gd name="T31" fmla="*/ 196 h 256"/>
                <a:gd name="T32" fmla="*/ 2 w 106"/>
                <a:gd name="T33" fmla="*/ 200 h 256"/>
                <a:gd name="T34" fmla="*/ 4 w 106"/>
                <a:gd name="T35" fmla="*/ 202 h 256"/>
                <a:gd name="T36" fmla="*/ 36 w 106"/>
                <a:gd name="T37" fmla="*/ 224 h 256"/>
                <a:gd name="T38" fmla="*/ 36 w 106"/>
                <a:gd name="T39" fmla="*/ 224 h 256"/>
                <a:gd name="T40" fmla="*/ 38 w 106"/>
                <a:gd name="T41" fmla="*/ 224 h 256"/>
                <a:gd name="T42" fmla="*/ 38 w 106"/>
                <a:gd name="T43" fmla="*/ 226 h 256"/>
                <a:gd name="T44" fmla="*/ 38 w 106"/>
                <a:gd name="T45" fmla="*/ 226 h 256"/>
                <a:gd name="T46" fmla="*/ 38 w 106"/>
                <a:gd name="T47" fmla="*/ 226 h 256"/>
                <a:gd name="T48" fmla="*/ 42 w 106"/>
                <a:gd name="T49" fmla="*/ 236 h 256"/>
                <a:gd name="T50" fmla="*/ 50 w 106"/>
                <a:gd name="T51" fmla="*/ 248 h 256"/>
                <a:gd name="T52" fmla="*/ 50 w 106"/>
                <a:gd name="T53" fmla="*/ 248 h 256"/>
                <a:gd name="T54" fmla="*/ 56 w 106"/>
                <a:gd name="T55" fmla="*/ 252 h 256"/>
                <a:gd name="T56" fmla="*/ 62 w 106"/>
                <a:gd name="T57" fmla="*/ 256 h 256"/>
                <a:gd name="T58" fmla="*/ 66 w 106"/>
                <a:gd name="T59" fmla="*/ 204 h 256"/>
                <a:gd name="T60" fmla="*/ 66 w 106"/>
                <a:gd name="T61" fmla="*/ 202 h 256"/>
                <a:gd name="T62" fmla="*/ 90 w 106"/>
                <a:gd name="T63" fmla="*/ 146 h 256"/>
                <a:gd name="T64" fmla="*/ 98 w 106"/>
                <a:gd name="T65" fmla="*/ 80 h 256"/>
                <a:gd name="T66" fmla="*/ 98 w 106"/>
                <a:gd name="T67" fmla="*/ 78 h 256"/>
                <a:gd name="T68" fmla="*/ 98 w 106"/>
                <a:gd name="T69" fmla="*/ 78 h 256"/>
                <a:gd name="T70" fmla="*/ 106 w 106"/>
                <a:gd name="T71" fmla="*/ 60 h 256"/>
                <a:gd name="T72" fmla="*/ 100 w 106"/>
                <a:gd name="T73" fmla="*/ 44 h 256"/>
                <a:gd name="T74" fmla="*/ 100 w 106"/>
                <a:gd name="T75" fmla="*/ 44 h 256"/>
                <a:gd name="T76" fmla="*/ 98 w 106"/>
                <a:gd name="T77" fmla="*/ 44 h 256"/>
                <a:gd name="T78" fmla="*/ 98 w 106"/>
                <a:gd name="T79" fmla="*/ 24 h 256"/>
                <a:gd name="T80" fmla="*/ 98 w 106"/>
                <a:gd name="T81" fmla="*/ 22 h 256"/>
                <a:gd name="T82" fmla="*/ 98 w 106"/>
                <a:gd name="T83" fmla="*/ 22 h 256"/>
                <a:gd name="T84" fmla="*/ 102 w 106"/>
                <a:gd name="T85" fmla="*/ 16 h 256"/>
                <a:gd name="T86" fmla="*/ 106 w 106"/>
                <a:gd name="T87" fmla="*/ 12 h 256"/>
                <a:gd name="T88" fmla="*/ 80 w 106"/>
                <a:gd name="T8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256">
                  <a:moveTo>
                    <a:pt x="80" y="0"/>
                  </a:moveTo>
                  <a:lnTo>
                    <a:pt x="80" y="0"/>
                  </a:lnTo>
                  <a:lnTo>
                    <a:pt x="62" y="14"/>
                  </a:lnTo>
                  <a:lnTo>
                    <a:pt x="46" y="32"/>
                  </a:lnTo>
                  <a:lnTo>
                    <a:pt x="34" y="50"/>
                  </a:lnTo>
                  <a:lnTo>
                    <a:pt x="24" y="70"/>
                  </a:lnTo>
                  <a:lnTo>
                    <a:pt x="24" y="70"/>
                  </a:lnTo>
                  <a:lnTo>
                    <a:pt x="10" y="98"/>
                  </a:lnTo>
                  <a:lnTo>
                    <a:pt x="4" y="104"/>
                  </a:lnTo>
                  <a:lnTo>
                    <a:pt x="0" y="108"/>
                  </a:lnTo>
                  <a:lnTo>
                    <a:pt x="6" y="152"/>
                  </a:lnTo>
                  <a:lnTo>
                    <a:pt x="6" y="154"/>
                  </a:lnTo>
                  <a:lnTo>
                    <a:pt x="6" y="154"/>
                  </a:lnTo>
                  <a:lnTo>
                    <a:pt x="2" y="184"/>
                  </a:lnTo>
                  <a:lnTo>
                    <a:pt x="2" y="184"/>
                  </a:lnTo>
                  <a:lnTo>
                    <a:pt x="2" y="196"/>
                  </a:lnTo>
                  <a:lnTo>
                    <a:pt x="2" y="200"/>
                  </a:lnTo>
                  <a:lnTo>
                    <a:pt x="4" y="202"/>
                  </a:lnTo>
                  <a:lnTo>
                    <a:pt x="36" y="224"/>
                  </a:lnTo>
                  <a:lnTo>
                    <a:pt x="36" y="224"/>
                  </a:lnTo>
                  <a:lnTo>
                    <a:pt x="38" y="224"/>
                  </a:lnTo>
                  <a:lnTo>
                    <a:pt x="38" y="226"/>
                  </a:lnTo>
                  <a:lnTo>
                    <a:pt x="38" y="226"/>
                  </a:lnTo>
                  <a:lnTo>
                    <a:pt x="38" y="226"/>
                  </a:lnTo>
                  <a:lnTo>
                    <a:pt x="42" y="236"/>
                  </a:lnTo>
                  <a:lnTo>
                    <a:pt x="50" y="248"/>
                  </a:lnTo>
                  <a:lnTo>
                    <a:pt x="50" y="248"/>
                  </a:lnTo>
                  <a:lnTo>
                    <a:pt x="56" y="252"/>
                  </a:lnTo>
                  <a:lnTo>
                    <a:pt x="62" y="256"/>
                  </a:lnTo>
                  <a:lnTo>
                    <a:pt x="66" y="204"/>
                  </a:lnTo>
                  <a:lnTo>
                    <a:pt x="66" y="202"/>
                  </a:lnTo>
                  <a:lnTo>
                    <a:pt x="90" y="146"/>
                  </a:lnTo>
                  <a:lnTo>
                    <a:pt x="98" y="80"/>
                  </a:lnTo>
                  <a:lnTo>
                    <a:pt x="98" y="78"/>
                  </a:lnTo>
                  <a:lnTo>
                    <a:pt x="98" y="78"/>
                  </a:lnTo>
                  <a:lnTo>
                    <a:pt x="106" y="60"/>
                  </a:lnTo>
                  <a:lnTo>
                    <a:pt x="100" y="44"/>
                  </a:lnTo>
                  <a:lnTo>
                    <a:pt x="100" y="44"/>
                  </a:lnTo>
                  <a:lnTo>
                    <a:pt x="98" y="44"/>
                  </a:lnTo>
                  <a:lnTo>
                    <a:pt x="98" y="24"/>
                  </a:lnTo>
                  <a:lnTo>
                    <a:pt x="98" y="22"/>
                  </a:lnTo>
                  <a:lnTo>
                    <a:pt x="98" y="22"/>
                  </a:lnTo>
                  <a:lnTo>
                    <a:pt x="102" y="16"/>
                  </a:lnTo>
                  <a:lnTo>
                    <a:pt x="106" y="12"/>
                  </a:lnTo>
                  <a:lnTo>
                    <a:pt x="80" y="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0" name="Freeform 36"/>
            <p:cNvSpPr/>
            <p:nvPr/>
          </p:nvSpPr>
          <p:spPr bwMode="auto">
            <a:xfrm>
              <a:off x="3968750" y="5473019"/>
              <a:ext cx="254000" cy="222250"/>
            </a:xfrm>
            <a:custGeom>
              <a:avLst/>
              <a:gdLst>
                <a:gd name="T0" fmla="*/ 72 w 160"/>
                <a:gd name="T1" fmla="*/ 14 h 140"/>
                <a:gd name="T2" fmla="*/ 70 w 160"/>
                <a:gd name="T3" fmla="*/ 18 h 140"/>
                <a:gd name="T4" fmla="*/ 70 w 160"/>
                <a:gd name="T5" fmla="*/ 18 h 140"/>
                <a:gd name="T6" fmla="*/ 68 w 160"/>
                <a:gd name="T7" fmla="*/ 20 h 140"/>
                <a:gd name="T8" fmla="*/ 36 w 160"/>
                <a:gd name="T9" fmla="*/ 28 h 140"/>
                <a:gd name="T10" fmla="*/ 38 w 160"/>
                <a:gd name="T11" fmla="*/ 32 h 140"/>
                <a:gd name="T12" fmla="*/ 48 w 160"/>
                <a:gd name="T13" fmla="*/ 44 h 140"/>
                <a:gd name="T14" fmla="*/ 48 w 160"/>
                <a:gd name="T15" fmla="*/ 44 h 140"/>
                <a:gd name="T16" fmla="*/ 44 w 160"/>
                <a:gd name="T17" fmla="*/ 46 h 140"/>
                <a:gd name="T18" fmla="*/ 30 w 160"/>
                <a:gd name="T19" fmla="*/ 54 h 140"/>
                <a:gd name="T20" fmla="*/ 6 w 160"/>
                <a:gd name="T21" fmla="*/ 72 h 140"/>
                <a:gd name="T22" fmla="*/ 6 w 160"/>
                <a:gd name="T23" fmla="*/ 72 h 140"/>
                <a:gd name="T24" fmla="*/ 2 w 160"/>
                <a:gd name="T25" fmla="*/ 80 h 140"/>
                <a:gd name="T26" fmla="*/ 0 w 160"/>
                <a:gd name="T27" fmla="*/ 92 h 140"/>
                <a:gd name="T28" fmla="*/ 4 w 160"/>
                <a:gd name="T29" fmla="*/ 108 h 140"/>
                <a:gd name="T30" fmla="*/ 10 w 160"/>
                <a:gd name="T31" fmla="*/ 126 h 140"/>
                <a:gd name="T32" fmla="*/ 34 w 160"/>
                <a:gd name="T33" fmla="*/ 128 h 140"/>
                <a:gd name="T34" fmla="*/ 36 w 160"/>
                <a:gd name="T35" fmla="*/ 128 h 140"/>
                <a:gd name="T36" fmla="*/ 36 w 160"/>
                <a:gd name="T37" fmla="*/ 128 h 140"/>
                <a:gd name="T38" fmla="*/ 60 w 160"/>
                <a:gd name="T39" fmla="*/ 140 h 140"/>
                <a:gd name="T40" fmla="*/ 86 w 160"/>
                <a:gd name="T41" fmla="*/ 136 h 140"/>
                <a:gd name="T42" fmla="*/ 86 w 160"/>
                <a:gd name="T43" fmla="*/ 136 h 140"/>
                <a:gd name="T44" fmla="*/ 94 w 160"/>
                <a:gd name="T45" fmla="*/ 132 h 140"/>
                <a:gd name="T46" fmla="*/ 102 w 160"/>
                <a:gd name="T47" fmla="*/ 126 h 140"/>
                <a:gd name="T48" fmla="*/ 112 w 160"/>
                <a:gd name="T49" fmla="*/ 118 h 140"/>
                <a:gd name="T50" fmla="*/ 122 w 160"/>
                <a:gd name="T51" fmla="*/ 106 h 140"/>
                <a:gd name="T52" fmla="*/ 124 w 160"/>
                <a:gd name="T53" fmla="*/ 106 h 140"/>
                <a:gd name="T54" fmla="*/ 126 w 160"/>
                <a:gd name="T55" fmla="*/ 104 h 140"/>
                <a:gd name="T56" fmla="*/ 136 w 160"/>
                <a:gd name="T57" fmla="*/ 100 h 140"/>
                <a:gd name="T58" fmla="*/ 134 w 160"/>
                <a:gd name="T59" fmla="*/ 66 h 140"/>
                <a:gd name="T60" fmla="*/ 134 w 160"/>
                <a:gd name="T61" fmla="*/ 66 h 140"/>
                <a:gd name="T62" fmla="*/ 148 w 160"/>
                <a:gd name="T63" fmla="*/ 44 h 140"/>
                <a:gd name="T64" fmla="*/ 148 w 160"/>
                <a:gd name="T65" fmla="*/ 44 h 140"/>
                <a:gd name="T66" fmla="*/ 148 w 160"/>
                <a:gd name="T67" fmla="*/ 44 h 140"/>
                <a:gd name="T68" fmla="*/ 160 w 160"/>
                <a:gd name="T69" fmla="*/ 34 h 140"/>
                <a:gd name="T70" fmla="*/ 160 w 160"/>
                <a:gd name="T71" fmla="*/ 34 h 140"/>
                <a:gd name="T72" fmla="*/ 160 w 160"/>
                <a:gd name="T73" fmla="*/ 22 h 140"/>
                <a:gd name="T74" fmla="*/ 158 w 160"/>
                <a:gd name="T75" fmla="*/ 14 h 140"/>
                <a:gd name="T76" fmla="*/ 156 w 160"/>
                <a:gd name="T77" fmla="*/ 10 h 140"/>
                <a:gd name="T78" fmla="*/ 156 w 160"/>
                <a:gd name="T79" fmla="*/ 10 h 140"/>
                <a:gd name="T80" fmla="*/ 152 w 160"/>
                <a:gd name="T81" fmla="*/ 2 h 140"/>
                <a:gd name="T82" fmla="*/ 146 w 160"/>
                <a:gd name="T83" fmla="*/ 0 h 140"/>
                <a:gd name="T84" fmla="*/ 146 w 160"/>
                <a:gd name="T85" fmla="*/ 12 h 140"/>
                <a:gd name="T86" fmla="*/ 126 w 160"/>
                <a:gd name="T87" fmla="*/ 8 h 140"/>
                <a:gd name="T88" fmla="*/ 116 w 160"/>
                <a:gd name="T89" fmla="*/ 14 h 140"/>
                <a:gd name="T90" fmla="*/ 114 w 160"/>
                <a:gd name="T91" fmla="*/ 14 h 140"/>
                <a:gd name="T92" fmla="*/ 114 w 160"/>
                <a:gd name="T93" fmla="*/ 14 h 140"/>
                <a:gd name="T94" fmla="*/ 72 w 160"/>
                <a:gd name="T95"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 h="140">
                  <a:moveTo>
                    <a:pt x="72" y="14"/>
                  </a:moveTo>
                  <a:lnTo>
                    <a:pt x="70" y="18"/>
                  </a:lnTo>
                  <a:lnTo>
                    <a:pt x="70" y="18"/>
                  </a:lnTo>
                  <a:lnTo>
                    <a:pt x="68" y="20"/>
                  </a:lnTo>
                  <a:lnTo>
                    <a:pt x="36" y="28"/>
                  </a:lnTo>
                  <a:lnTo>
                    <a:pt x="38" y="32"/>
                  </a:lnTo>
                  <a:lnTo>
                    <a:pt x="48" y="44"/>
                  </a:lnTo>
                  <a:lnTo>
                    <a:pt x="48" y="44"/>
                  </a:lnTo>
                  <a:lnTo>
                    <a:pt x="44" y="46"/>
                  </a:lnTo>
                  <a:lnTo>
                    <a:pt x="30" y="54"/>
                  </a:lnTo>
                  <a:lnTo>
                    <a:pt x="6" y="72"/>
                  </a:lnTo>
                  <a:lnTo>
                    <a:pt x="6" y="72"/>
                  </a:lnTo>
                  <a:lnTo>
                    <a:pt x="2" y="80"/>
                  </a:lnTo>
                  <a:lnTo>
                    <a:pt x="0" y="92"/>
                  </a:lnTo>
                  <a:lnTo>
                    <a:pt x="4" y="108"/>
                  </a:lnTo>
                  <a:lnTo>
                    <a:pt x="10" y="126"/>
                  </a:lnTo>
                  <a:lnTo>
                    <a:pt x="34" y="128"/>
                  </a:lnTo>
                  <a:lnTo>
                    <a:pt x="36" y="128"/>
                  </a:lnTo>
                  <a:lnTo>
                    <a:pt x="36" y="128"/>
                  </a:lnTo>
                  <a:lnTo>
                    <a:pt x="60" y="140"/>
                  </a:lnTo>
                  <a:lnTo>
                    <a:pt x="86" y="136"/>
                  </a:lnTo>
                  <a:lnTo>
                    <a:pt x="86" y="136"/>
                  </a:lnTo>
                  <a:lnTo>
                    <a:pt x="94" y="132"/>
                  </a:lnTo>
                  <a:lnTo>
                    <a:pt x="102" y="126"/>
                  </a:lnTo>
                  <a:lnTo>
                    <a:pt x="112" y="118"/>
                  </a:lnTo>
                  <a:lnTo>
                    <a:pt x="122" y="106"/>
                  </a:lnTo>
                  <a:lnTo>
                    <a:pt x="124" y="106"/>
                  </a:lnTo>
                  <a:lnTo>
                    <a:pt x="126" y="104"/>
                  </a:lnTo>
                  <a:lnTo>
                    <a:pt x="136" y="100"/>
                  </a:lnTo>
                  <a:lnTo>
                    <a:pt x="134" y="66"/>
                  </a:lnTo>
                  <a:lnTo>
                    <a:pt x="134" y="66"/>
                  </a:lnTo>
                  <a:lnTo>
                    <a:pt x="148" y="44"/>
                  </a:lnTo>
                  <a:lnTo>
                    <a:pt x="148" y="44"/>
                  </a:lnTo>
                  <a:lnTo>
                    <a:pt x="148" y="44"/>
                  </a:lnTo>
                  <a:lnTo>
                    <a:pt x="160" y="34"/>
                  </a:lnTo>
                  <a:lnTo>
                    <a:pt x="160" y="34"/>
                  </a:lnTo>
                  <a:lnTo>
                    <a:pt x="160" y="22"/>
                  </a:lnTo>
                  <a:lnTo>
                    <a:pt x="158" y="14"/>
                  </a:lnTo>
                  <a:lnTo>
                    <a:pt x="156" y="10"/>
                  </a:lnTo>
                  <a:lnTo>
                    <a:pt x="156" y="10"/>
                  </a:lnTo>
                  <a:lnTo>
                    <a:pt x="152" y="2"/>
                  </a:lnTo>
                  <a:lnTo>
                    <a:pt x="146" y="0"/>
                  </a:lnTo>
                  <a:lnTo>
                    <a:pt x="146" y="12"/>
                  </a:lnTo>
                  <a:lnTo>
                    <a:pt x="126" y="8"/>
                  </a:lnTo>
                  <a:lnTo>
                    <a:pt x="116" y="14"/>
                  </a:lnTo>
                  <a:lnTo>
                    <a:pt x="114" y="14"/>
                  </a:lnTo>
                  <a:lnTo>
                    <a:pt x="114" y="14"/>
                  </a:lnTo>
                  <a:lnTo>
                    <a:pt x="72" y="1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cxnSp>
        <p:nvCxnSpPr>
          <p:cNvPr id="41" name="直接连接符 40"/>
          <p:cNvCxnSpPr/>
          <p:nvPr/>
        </p:nvCxnSpPr>
        <p:spPr>
          <a:xfrm>
            <a:off x="5152073" y="987574"/>
            <a:ext cx="0" cy="36160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5543328" y="2816197"/>
            <a:ext cx="2629072" cy="695063"/>
            <a:chOff x="8509753" y="2844225"/>
            <a:chExt cx="3505429" cy="926750"/>
          </a:xfrm>
        </p:grpSpPr>
        <p:sp>
          <p:nvSpPr>
            <p:cNvPr id="43" name="文本框 337"/>
            <p:cNvSpPr txBox="1"/>
            <p:nvPr/>
          </p:nvSpPr>
          <p:spPr>
            <a:xfrm>
              <a:off x="8509753" y="2844225"/>
              <a:ext cx="1105163" cy="636072"/>
            </a:xfrm>
            <a:prstGeom prst="rect">
              <a:avLst/>
            </a:prstGeom>
            <a:noFill/>
          </p:spPr>
          <p:txBody>
            <a:bodyPr wrap="square" rtlCol="0">
              <a:spAutoFit/>
            </a:bodyPr>
            <a:lstStyle/>
            <a:p>
              <a:r>
                <a:rPr lang="en-US" altLang="zh-CN" sz="2500" dirty="0">
                  <a:solidFill>
                    <a:schemeClr val="tx2"/>
                  </a:solidFill>
                  <a:latin typeface="微软雅黑" panose="020B0503020204020204" pitchFamily="34" charset="-122"/>
                  <a:ea typeface="微软雅黑" panose="020B0503020204020204" pitchFamily="34" charset="-122"/>
                </a:rPr>
                <a:t>03</a:t>
              </a:r>
              <a:endParaRPr lang="zh-CN" altLang="en-US" sz="2500" dirty="0">
                <a:solidFill>
                  <a:schemeClr val="tx2"/>
                </a:solidFill>
                <a:latin typeface="微软雅黑" panose="020B0503020204020204" pitchFamily="34" charset="-122"/>
                <a:ea typeface="微软雅黑" panose="020B0503020204020204" pitchFamily="34" charset="-122"/>
              </a:endParaRPr>
            </a:p>
          </p:txBody>
        </p:sp>
        <p:sp>
          <p:nvSpPr>
            <p:cNvPr id="44" name="文本框 338"/>
            <p:cNvSpPr txBox="1"/>
            <p:nvPr/>
          </p:nvSpPr>
          <p:spPr>
            <a:xfrm>
              <a:off x="9370050" y="2844226"/>
              <a:ext cx="2645132" cy="926749"/>
            </a:xfrm>
            <a:prstGeom prst="rect">
              <a:avLst/>
            </a:prstGeom>
            <a:noFill/>
          </p:spPr>
          <p:txBody>
            <a:bodyPr wrap="square" rtlCol="0">
              <a:spAutoFit/>
            </a:bodyPr>
            <a:lstStyle/>
            <a:p>
              <a:pPr>
                <a:spcBef>
                  <a:spcPts val="450"/>
                </a:spcBef>
              </a:pPr>
              <a:r>
                <a:rPr lang="zh-CN" altLang="en-US" sz="1500" dirty="0">
                  <a:solidFill>
                    <a:schemeClr val="tx2"/>
                  </a:solidFill>
                  <a:latin typeface="微软雅黑" panose="020B0503020204020204" pitchFamily="34" charset="-122"/>
                  <a:ea typeface="微软雅黑" panose="020B0503020204020204" pitchFamily="34" charset="-122"/>
                </a:rPr>
                <a:t>福建</a:t>
              </a:r>
              <a:endParaRPr lang="en-US" altLang="zh-CN" sz="1500" dirty="0">
                <a:solidFill>
                  <a:schemeClr val="tx2"/>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在此处添加文字，在此处添加文在此处添加文字字。</a:t>
              </a:r>
            </a:p>
          </p:txBody>
        </p:sp>
      </p:grpSp>
      <p:grpSp>
        <p:nvGrpSpPr>
          <p:cNvPr id="45" name="组合 44"/>
          <p:cNvGrpSpPr/>
          <p:nvPr/>
        </p:nvGrpSpPr>
        <p:grpSpPr>
          <a:xfrm>
            <a:off x="5546206" y="1952101"/>
            <a:ext cx="2554187" cy="695063"/>
            <a:chOff x="8513588" y="2844225"/>
            <a:chExt cx="3405582" cy="926750"/>
          </a:xfrm>
        </p:grpSpPr>
        <p:sp>
          <p:nvSpPr>
            <p:cNvPr id="46" name="文本框 340"/>
            <p:cNvSpPr txBox="1"/>
            <p:nvPr/>
          </p:nvSpPr>
          <p:spPr>
            <a:xfrm>
              <a:off x="8513588" y="2844225"/>
              <a:ext cx="1105162" cy="636072"/>
            </a:xfrm>
            <a:prstGeom prst="rect">
              <a:avLst/>
            </a:prstGeom>
            <a:noFill/>
          </p:spPr>
          <p:txBody>
            <a:bodyPr wrap="square" rtlCol="0">
              <a:spAutoFit/>
            </a:bodyPr>
            <a:lstStyle/>
            <a:p>
              <a:r>
                <a:rPr lang="en-US" altLang="zh-CN" sz="2500" dirty="0">
                  <a:latin typeface="微软雅黑" panose="020B0503020204020204" pitchFamily="34" charset="-122"/>
                  <a:ea typeface="微软雅黑" panose="020B0503020204020204" pitchFamily="34" charset="-122"/>
                </a:rPr>
                <a:t>02</a:t>
              </a:r>
              <a:endParaRPr lang="zh-CN" altLang="en-US" sz="2500" dirty="0">
                <a:latin typeface="微软雅黑" panose="020B0503020204020204" pitchFamily="34" charset="-122"/>
                <a:ea typeface="微软雅黑" panose="020B0503020204020204" pitchFamily="34" charset="-122"/>
              </a:endParaRPr>
            </a:p>
          </p:txBody>
        </p:sp>
        <p:sp>
          <p:nvSpPr>
            <p:cNvPr id="47" name="文本框 341"/>
            <p:cNvSpPr txBox="1"/>
            <p:nvPr/>
          </p:nvSpPr>
          <p:spPr>
            <a:xfrm>
              <a:off x="9370052" y="2844226"/>
              <a:ext cx="2549118" cy="926749"/>
            </a:xfrm>
            <a:prstGeom prst="rect">
              <a:avLst/>
            </a:prstGeom>
            <a:noFill/>
          </p:spPr>
          <p:txBody>
            <a:bodyPr wrap="square" rtlCol="0">
              <a:spAutoFit/>
            </a:bodyPr>
            <a:lstStyle/>
            <a:p>
              <a:pPr>
                <a:spcBef>
                  <a:spcPts val="450"/>
                </a:spcBef>
              </a:pPr>
              <a:r>
                <a:rPr lang="zh-CN" altLang="en-US" sz="1500" dirty="0">
                  <a:latin typeface="微软雅黑" panose="020B0503020204020204" pitchFamily="34" charset="-122"/>
                  <a:ea typeface="微软雅黑" panose="020B0503020204020204" pitchFamily="34" charset="-122"/>
                </a:rPr>
                <a:t>四川</a:t>
              </a:r>
              <a:endParaRPr lang="en-US" altLang="zh-CN" sz="1500" dirty="0">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在此处添加文字，在此处添加在此处添加文字文字。</a:t>
              </a:r>
            </a:p>
          </p:txBody>
        </p:sp>
      </p:grpSp>
      <p:grpSp>
        <p:nvGrpSpPr>
          <p:cNvPr id="48" name="组合 47"/>
          <p:cNvGrpSpPr/>
          <p:nvPr/>
        </p:nvGrpSpPr>
        <p:grpSpPr>
          <a:xfrm>
            <a:off x="5543328" y="1131589"/>
            <a:ext cx="2629072" cy="695062"/>
            <a:chOff x="8509753" y="2844225"/>
            <a:chExt cx="3505429" cy="926748"/>
          </a:xfrm>
        </p:grpSpPr>
        <p:sp>
          <p:nvSpPr>
            <p:cNvPr id="49" name="文本框 343"/>
            <p:cNvSpPr txBox="1"/>
            <p:nvPr/>
          </p:nvSpPr>
          <p:spPr>
            <a:xfrm>
              <a:off x="8509753" y="2844225"/>
              <a:ext cx="1105163" cy="636071"/>
            </a:xfrm>
            <a:prstGeom prst="rect">
              <a:avLst/>
            </a:prstGeom>
            <a:noFill/>
          </p:spPr>
          <p:txBody>
            <a:bodyPr wrap="square" rtlCol="0">
              <a:spAutoFit/>
            </a:bodyPr>
            <a:lstStyle/>
            <a:p>
              <a:r>
                <a:rPr lang="en-US" altLang="zh-CN" sz="2500" dirty="0">
                  <a:solidFill>
                    <a:schemeClr val="bg1"/>
                  </a:solidFill>
                  <a:latin typeface="微软雅黑" panose="020B0503020204020204" pitchFamily="34" charset="-122"/>
                  <a:ea typeface="微软雅黑" panose="020B0503020204020204" pitchFamily="34" charset="-122"/>
                </a:rPr>
                <a:t>01</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50" name="文本框 344"/>
            <p:cNvSpPr txBox="1"/>
            <p:nvPr/>
          </p:nvSpPr>
          <p:spPr>
            <a:xfrm>
              <a:off x="9370050" y="2844226"/>
              <a:ext cx="2645132" cy="926747"/>
            </a:xfrm>
            <a:prstGeom prst="rect">
              <a:avLst/>
            </a:prstGeom>
            <a:noFill/>
          </p:spPr>
          <p:txBody>
            <a:bodyPr wrap="square" rtlCol="0">
              <a:spAutoFit/>
            </a:bodyPr>
            <a:lstStyle/>
            <a:p>
              <a:pPr>
                <a:spcBef>
                  <a:spcPts val="450"/>
                </a:spcBef>
              </a:pPr>
              <a:r>
                <a:rPr lang="zh-CN" altLang="en-US" sz="1500" dirty="0">
                  <a:solidFill>
                    <a:schemeClr val="bg1"/>
                  </a:solidFill>
                  <a:latin typeface="微软雅黑" panose="020B0503020204020204" pitchFamily="34" charset="-122"/>
                  <a:ea typeface="微软雅黑" panose="020B0503020204020204" pitchFamily="34" charset="-122"/>
                </a:rPr>
                <a:t>青海</a:t>
              </a:r>
              <a:endParaRPr lang="en-US" altLang="zh-CN" sz="15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p>
          </p:txBody>
        </p:sp>
      </p:grpSp>
      <p:grpSp>
        <p:nvGrpSpPr>
          <p:cNvPr id="51" name="组合 50"/>
          <p:cNvGrpSpPr/>
          <p:nvPr/>
        </p:nvGrpSpPr>
        <p:grpSpPr>
          <a:xfrm>
            <a:off x="5580110" y="3680293"/>
            <a:ext cx="2592290" cy="695063"/>
            <a:chOff x="8558797" y="2844225"/>
            <a:chExt cx="3456387" cy="926750"/>
          </a:xfrm>
        </p:grpSpPr>
        <p:sp>
          <p:nvSpPr>
            <p:cNvPr id="52" name="文本框 346"/>
            <p:cNvSpPr txBox="1"/>
            <p:nvPr/>
          </p:nvSpPr>
          <p:spPr>
            <a:xfrm>
              <a:off x="8558797" y="2844225"/>
              <a:ext cx="1105161" cy="636072"/>
            </a:xfrm>
            <a:prstGeom prst="rect">
              <a:avLst/>
            </a:prstGeom>
            <a:noFill/>
          </p:spPr>
          <p:txBody>
            <a:bodyPr wrap="square" rtlCol="0">
              <a:spAutoFit/>
            </a:bodyPr>
            <a:lstStyle/>
            <a:p>
              <a:r>
                <a:rPr lang="en-US" altLang="zh-CN" sz="2500" dirty="0">
                  <a:solidFill>
                    <a:schemeClr val="bg2"/>
                  </a:solidFill>
                  <a:latin typeface="微软雅黑" panose="020B0503020204020204" pitchFamily="34" charset="-122"/>
                  <a:ea typeface="微软雅黑" panose="020B0503020204020204" pitchFamily="34" charset="-122"/>
                </a:rPr>
                <a:t>04</a:t>
              </a:r>
              <a:endParaRPr lang="zh-CN" altLang="en-US" sz="2500" dirty="0">
                <a:solidFill>
                  <a:schemeClr val="bg2"/>
                </a:solidFill>
                <a:latin typeface="微软雅黑" panose="020B0503020204020204" pitchFamily="34" charset="-122"/>
                <a:ea typeface="微软雅黑" panose="020B0503020204020204" pitchFamily="34" charset="-122"/>
              </a:endParaRPr>
            </a:p>
          </p:txBody>
        </p:sp>
        <p:sp>
          <p:nvSpPr>
            <p:cNvPr id="53" name="文本框 347"/>
            <p:cNvSpPr txBox="1"/>
            <p:nvPr/>
          </p:nvSpPr>
          <p:spPr>
            <a:xfrm>
              <a:off x="9370050" y="2844226"/>
              <a:ext cx="2645134" cy="926749"/>
            </a:xfrm>
            <a:prstGeom prst="rect">
              <a:avLst/>
            </a:prstGeom>
            <a:noFill/>
          </p:spPr>
          <p:txBody>
            <a:bodyPr wrap="square" rtlCol="0">
              <a:spAutoFit/>
            </a:bodyPr>
            <a:lstStyle/>
            <a:p>
              <a:pPr>
                <a:spcBef>
                  <a:spcPts val="450"/>
                </a:spcBef>
              </a:pPr>
              <a:r>
                <a:rPr lang="zh-CN" altLang="en-US" sz="1500" dirty="0">
                  <a:solidFill>
                    <a:schemeClr val="bg2"/>
                  </a:solidFill>
                  <a:latin typeface="微软雅黑" panose="020B0503020204020204" pitchFamily="34" charset="-122"/>
                  <a:ea typeface="微软雅黑" panose="020B0503020204020204" pitchFamily="34" charset="-122"/>
                </a:rPr>
                <a:t>山东</a:t>
              </a:r>
              <a:endParaRPr lang="en-US" altLang="zh-CN" sz="1500" dirty="0">
                <a:solidFill>
                  <a:schemeClr val="bg2"/>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在此处添加文字，在此处添加文在此处添加文字字。</a:t>
              </a:r>
            </a:p>
          </p:txBody>
        </p:sp>
      </p:grpSp>
      <p:grpSp>
        <p:nvGrpSpPr>
          <p:cNvPr id="54" name="组合 53"/>
          <p:cNvGrpSpPr/>
          <p:nvPr/>
        </p:nvGrpSpPr>
        <p:grpSpPr>
          <a:xfrm>
            <a:off x="1950915" y="2451095"/>
            <a:ext cx="549031" cy="388267"/>
            <a:chOff x="2601220" y="3268124"/>
            <a:chExt cx="732041" cy="517689"/>
          </a:xfrm>
        </p:grpSpPr>
        <p:sp>
          <p:nvSpPr>
            <p:cNvPr id="55" name="泪滴形 54"/>
            <p:cNvSpPr/>
            <p:nvPr/>
          </p:nvSpPr>
          <p:spPr>
            <a:xfrm rot="8100000">
              <a:off x="2721612" y="3268124"/>
              <a:ext cx="467244" cy="467244"/>
            </a:xfrm>
            <a:prstGeom prst="teardrop">
              <a:avLst>
                <a:gd name="adj" fmla="val 120766"/>
              </a:avLst>
            </a:prstGeom>
            <a:solidFill>
              <a:schemeClr val="bg1"/>
            </a:solid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6" name="文本框 350"/>
            <p:cNvSpPr txBox="1"/>
            <p:nvPr/>
          </p:nvSpPr>
          <p:spPr>
            <a:xfrm>
              <a:off x="2601220" y="3334408"/>
              <a:ext cx="732041" cy="451405"/>
            </a:xfrm>
            <a:prstGeom prst="rect">
              <a:avLst/>
            </a:prstGeom>
            <a:noFill/>
          </p:spPr>
          <p:txBody>
            <a:bodyPr wrap="square" rtlCol="0">
              <a:spAutoFit/>
            </a:bodyPr>
            <a:lstStyle/>
            <a:p>
              <a:pPr algn="ctr"/>
              <a:r>
                <a:rPr lang="en-US" altLang="zh-CN" sz="1600" dirty="0">
                  <a:solidFill>
                    <a:schemeClr val="accent2"/>
                  </a:solidFill>
                  <a:latin typeface="微软雅黑" panose="020B0503020204020204" pitchFamily="34" charset="-122"/>
                  <a:ea typeface="微软雅黑" panose="020B0503020204020204" pitchFamily="34" charset="-122"/>
                </a:rPr>
                <a:t>01</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2516310" y="2965047"/>
            <a:ext cx="549031" cy="383403"/>
            <a:chOff x="3355080" y="3953396"/>
            <a:chExt cx="732041" cy="511204"/>
          </a:xfrm>
        </p:grpSpPr>
        <p:sp>
          <p:nvSpPr>
            <p:cNvPr id="58" name="泪滴形 57"/>
            <p:cNvSpPr/>
            <p:nvPr/>
          </p:nvSpPr>
          <p:spPr>
            <a:xfrm rot="8100000">
              <a:off x="3474452" y="3953396"/>
              <a:ext cx="467244" cy="467244"/>
            </a:xfrm>
            <a:prstGeom prst="teardrop">
              <a:avLst>
                <a:gd name="adj" fmla="val 120766"/>
              </a:avLst>
            </a:prstGeom>
            <a:solidFill>
              <a:schemeClr val="tx1"/>
            </a:solid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9" name="文本框 353"/>
            <p:cNvSpPr txBox="1"/>
            <p:nvPr/>
          </p:nvSpPr>
          <p:spPr>
            <a:xfrm>
              <a:off x="3355080" y="4013195"/>
              <a:ext cx="732041" cy="451405"/>
            </a:xfrm>
            <a:prstGeom prst="rect">
              <a:avLst/>
            </a:prstGeom>
            <a:noFill/>
          </p:spPr>
          <p:txBody>
            <a:bodyPr wrap="square" rtlCol="0">
              <a:spAutoFit/>
            </a:bodyPr>
            <a:lstStyle/>
            <a:p>
              <a:pPr algn="ctr"/>
              <a:r>
                <a:rPr lang="en-US" altLang="zh-CN" sz="1600" dirty="0">
                  <a:solidFill>
                    <a:schemeClr val="accent2"/>
                  </a:solidFill>
                  <a:latin typeface="微软雅黑" panose="020B0503020204020204" pitchFamily="34" charset="-122"/>
                  <a:ea typeface="微软雅黑" panose="020B0503020204020204" pitchFamily="34" charset="-122"/>
                </a:rPr>
                <a:t>02</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3852496" y="3290657"/>
            <a:ext cx="549031" cy="378697"/>
            <a:chOff x="5136661" y="4387548"/>
            <a:chExt cx="732041" cy="504930"/>
          </a:xfrm>
        </p:grpSpPr>
        <p:sp>
          <p:nvSpPr>
            <p:cNvPr id="61" name="泪滴形 60"/>
            <p:cNvSpPr/>
            <p:nvPr/>
          </p:nvSpPr>
          <p:spPr>
            <a:xfrm rot="8100000">
              <a:off x="5272640" y="4387548"/>
              <a:ext cx="467244" cy="467244"/>
            </a:xfrm>
            <a:prstGeom prst="teardrop">
              <a:avLst>
                <a:gd name="adj" fmla="val 120766"/>
              </a:avLst>
            </a:prstGeom>
            <a:solidFill>
              <a:schemeClr val="tx2"/>
            </a:solid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62" name="文本框 356"/>
            <p:cNvSpPr txBox="1"/>
            <p:nvPr/>
          </p:nvSpPr>
          <p:spPr>
            <a:xfrm>
              <a:off x="5136661" y="4441072"/>
              <a:ext cx="732041" cy="451406"/>
            </a:xfrm>
            <a:prstGeom prst="rect">
              <a:avLst/>
            </a:prstGeom>
            <a:noFill/>
          </p:spPr>
          <p:txBody>
            <a:bodyPr wrap="square" rtlCol="0">
              <a:spAutoFit/>
            </a:bodyPr>
            <a:lstStyle/>
            <a:p>
              <a:pPr algn="ctr"/>
              <a:r>
                <a:rPr lang="en-US" altLang="zh-CN" sz="1600" dirty="0">
                  <a:solidFill>
                    <a:schemeClr val="accent2"/>
                  </a:solidFill>
                  <a:latin typeface="微软雅黑" panose="020B0503020204020204" pitchFamily="34" charset="-122"/>
                  <a:ea typeface="微软雅黑" panose="020B0503020204020204" pitchFamily="34" charset="-122"/>
                </a:rPr>
                <a:t>03</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3701013" y="2274220"/>
            <a:ext cx="549031" cy="391861"/>
            <a:chOff x="4934683" y="3032290"/>
            <a:chExt cx="732041" cy="522481"/>
          </a:xfrm>
        </p:grpSpPr>
        <p:sp>
          <p:nvSpPr>
            <p:cNvPr id="64" name="泪滴形 63"/>
            <p:cNvSpPr/>
            <p:nvPr/>
          </p:nvSpPr>
          <p:spPr>
            <a:xfrm rot="8100000">
              <a:off x="5065474" y="3032290"/>
              <a:ext cx="467244" cy="467244"/>
            </a:xfrm>
            <a:prstGeom prst="teardrop">
              <a:avLst>
                <a:gd name="adj" fmla="val 120766"/>
              </a:avLst>
            </a:prstGeom>
            <a:solidFill>
              <a:schemeClr val="bg2"/>
            </a:solid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65" name="文本框 359"/>
            <p:cNvSpPr txBox="1"/>
            <p:nvPr/>
          </p:nvSpPr>
          <p:spPr>
            <a:xfrm>
              <a:off x="4934683" y="3103366"/>
              <a:ext cx="732041" cy="451405"/>
            </a:xfrm>
            <a:prstGeom prst="rect">
              <a:avLst/>
            </a:prstGeom>
            <a:noFill/>
          </p:spPr>
          <p:txBody>
            <a:bodyPr wrap="square" rtlCol="0">
              <a:spAutoFit/>
            </a:bodyPr>
            <a:lstStyle/>
            <a:p>
              <a:pPr algn="ctr"/>
              <a:r>
                <a:rPr lang="en-US" altLang="zh-CN" sz="1600" dirty="0">
                  <a:solidFill>
                    <a:schemeClr val="accent2"/>
                  </a:solidFill>
                  <a:latin typeface="微软雅黑" panose="020B0503020204020204" pitchFamily="34" charset="-122"/>
                  <a:ea typeface="微软雅黑" panose="020B0503020204020204" pitchFamily="34" charset="-122"/>
                </a:rPr>
                <a:t>04</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strVal val="#ppt_x"/>
                                          </p:val>
                                        </p:tav>
                                        <p:tav tm="100000">
                                          <p:val>
                                            <p:strVal val="#ppt_x"/>
                                          </p:val>
                                        </p:tav>
                                      </p:tavLst>
                                    </p:anim>
                                    <p:anim calcmode="lin" valueType="num">
                                      <p:cBhvr>
                                        <p:cTn id="15" dur="5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anim calcmode="lin" valueType="num">
                                      <p:cBhvr>
                                        <p:cTn id="20" dur="500" fill="hold"/>
                                        <p:tgtEl>
                                          <p:spTgt spid="57"/>
                                        </p:tgtEl>
                                        <p:attrNameLst>
                                          <p:attrName>ppt_x</p:attrName>
                                        </p:attrNameLst>
                                      </p:cBhvr>
                                      <p:tavLst>
                                        <p:tav tm="0">
                                          <p:val>
                                            <p:strVal val="#ppt_x"/>
                                          </p:val>
                                        </p:tav>
                                        <p:tav tm="100000">
                                          <p:val>
                                            <p:strVal val="#ppt_x"/>
                                          </p:val>
                                        </p:tav>
                                      </p:tavLst>
                                    </p:anim>
                                    <p:anim calcmode="lin" valueType="num">
                                      <p:cBhvr>
                                        <p:cTn id="21" dur="500" fill="hold"/>
                                        <p:tgtEl>
                                          <p:spTgt spid="5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anim calcmode="lin" valueType="num">
                                      <p:cBhvr>
                                        <p:cTn id="26" dur="500" fill="hold"/>
                                        <p:tgtEl>
                                          <p:spTgt spid="60"/>
                                        </p:tgtEl>
                                        <p:attrNameLst>
                                          <p:attrName>ppt_x</p:attrName>
                                        </p:attrNameLst>
                                      </p:cBhvr>
                                      <p:tavLst>
                                        <p:tav tm="0">
                                          <p:val>
                                            <p:strVal val="#ppt_x"/>
                                          </p:val>
                                        </p:tav>
                                        <p:tav tm="100000">
                                          <p:val>
                                            <p:strVal val="#ppt_x"/>
                                          </p:val>
                                        </p:tav>
                                      </p:tavLst>
                                    </p:anim>
                                    <p:anim calcmode="lin" valueType="num">
                                      <p:cBhvr>
                                        <p:cTn id="27" dur="500" fill="hold"/>
                                        <p:tgtEl>
                                          <p:spTgt spid="6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anim calcmode="lin" valueType="num">
                                      <p:cBhvr>
                                        <p:cTn id="32" dur="500" fill="hold"/>
                                        <p:tgtEl>
                                          <p:spTgt spid="63"/>
                                        </p:tgtEl>
                                        <p:attrNameLst>
                                          <p:attrName>ppt_x</p:attrName>
                                        </p:attrNameLst>
                                      </p:cBhvr>
                                      <p:tavLst>
                                        <p:tav tm="0">
                                          <p:val>
                                            <p:strVal val="#ppt_x"/>
                                          </p:val>
                                        </p:tav>
                                        <p:tav tm="100000">
                                          <p:val>
                                            <p:strVal val="#ppt_x"/>
                                          </p:val>
                                        </p:tav>
                                      </p:tavLst>
                                    </p:anim>
                                    <p:anim calcmode="lin" valueType="num">
                                      <p:cBhvr>
                                        <p:cTn id="33" dur="500" fill="hold"/>
                                        <p:tgtEl>
                                          <p:spTgt spid="6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2" presetClass="entr" presetSubtype="4"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par>
                          <p:cTn id="38" fill="hold">
                            <p:stCondLst>
                              <p:cond delay="30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2"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2"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1+#ppt_w/2"/>
                                          </p:val>
                                        </p:tav>
                                        <p:tav tm="100000">
                                          <p:val>
                                            <p:strVal val="#ppt_x"/>
                                          </p:val>
                                        </p:tav>
                                      </p:tavLst>
                                    </p:anim>
                                    <p:anim calcmode="lin" valueType="num">
                                      <p:cBhvr additive="base">
                                        <p:cTn id="52" dur="500" fill="hold"/>
                                        <p:tgtEl>
                                          <p:spTgt spid="4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1+#ppt_w/2"/>
                                          </p:val>
                                        </p:tav>
                                        <p:tav tm="100000">
                                          <p:val>
                                            <p:strVal val="#ppt_x"/>
                                          </p:val>
                                        </p:tav>
                                      </p:tavLst>
                                    </p:anim>
                                    <p:anim calcmode="lin" valueType="num">
                                      <p:cBhvr additive="base">
                                        <p:cTn id="57"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p:cNvSpPr/>
          <p:nvPr/>
        </p:nvSpPr>
        <p:spPr>
          <a:xfrm>
            <a:off x="1486743" y="1614389"/>
            <a:ext cx="1800200" cy="18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3"/>
          <p:cNvSpPr>
            <a:spLocks noChangeArrowheads="1"/>
          </p:cNvSpPr>
          <p:nvPr/>
        </p:nvSpPr>
        <p:spPr bwMode="black">
          <a:xfrm>
            <a:off x="4468273" y="1203598"/>
            <a:ext cx="3508375"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zh-CN" altLang="en-US" sz="2000" dirty="0">
                <a:latin typeface="微软雅黑" panose="020B0503020204020204" pitchFamily="34" charset="-122"/>
                <a:ea typeface="微软雅黑" panose="020B0503020204020204" pitchFamily="34" charset="-122"/>
              </a:rPr>
              <a:t>目录标题</a:t>
            </a:r>
          </a:p>
          <a:p>
            <a:pPr>
              <a:lnSpc>
                <a:spcPct val="110000"/>
              </a:lnSpc>
            </a:pPr>
            <a:endParaRPr lang="en-US" altLang="zh-CN" sz="1000" dirty="0">
              <a:solidFill>
                <a:srgbClr val="080808"/>
              </a:solidFill>
              <a:latin typeface="微软雅黑" panose="020B0503020204020204" pitchFamily="34" charset="-122"/>
              <a:ea typeface="微软雅黑" panose="020B0503020204020204" pitchFamily="34" charset="-122"/>
            </a:endParaRPr>
          </a:p>
          <a:p>
            <a:pPr>
              <a:lnSpc>
                <a:spcPct val="110000"/>
              </a:lnSpc>
            </a:pPr>
            <a:r>
              <a:rPr lang="en-US" altLang="zh-CN" sz="1200" dirty="0">
                <a:solidFill>
                  <a:schemeClr val="accent1"/>
                </a:solidFill>
                <a:latin typeface="微软雅黑" panose="020B0503020204020204" pitchFamily="34" charset="-122"/>
                <a:ea typeface="微软雅黑" panose="020B0503020204020204" pitchFamily="34" charset="-122"/>
              </a:rPr>
              <a:t>PPT,</a:t>
            </a:r>
            <a:r>
              <a:rPr lang="zh-CN" altLang="en-US" sz="1200" dirty="0">
                <a:solidFill>
                  <a:schemeClr val="accent1"/>
                </a:solidFill>
                <a:latin typeface="微软雅黑" panose="020B0503020204020204" pitchFamily="34" charset="-122"/>
                <a:ea typeface="微软雅黑" panose="020B0503020204020204" pitchFamily="34" charset="-122"/>
              </a:rPr>
              <a:t>就是</a:t>
            </a:r>
            <a:r>
              <a:rPr lang="en-US" altLang="zh-CN" sz="1200" dirty="0">
                <a:solidFill>
                  <a:schemeClr val="accent1"/>
                </a:solidFill>
                <a:latin typeface="微软雅黑" panose="020B0503020204020204" pitchFamily="34" charset="-122"/>
                <a:ea typeface="微软雅黑" panose="020B0503020204020204" pitchFamily="34" charset="-122"/>
              </a:rPr>
              <a:t>Power Point</a:t>
            </a:r>
            <a:r>
              <a:rPr lang="zh-CN" altLang="en-US" sz="1200" dirty="0">
                <a:solidFill>
                  <a:schemeClr val="accent1"/>
                </a:solidFill>
                <a:latin typeface="微软雅黑" panose="020B0503020204020204" pitchFamily="34" charset="-122"/>
                <a:ea typeface="微软雅黑" panose="020B0503020204020204" pitchFamily="34" charset="-122"/>
              </a:rPr>
              <a:t>简称</a:t>
            </a:r>
            <a:r>
              <a:rPr lang="en-US" altLang="zh-CN" sz="1200" dirty="0">
                <a:solidFill>
                  <a:schemeClr val="accent1"/>
                </a:solidFill>
                <a:latin typeface="微软雅黑" panose="020B0503020204020204" pitchFamily="34" charset="-122"/>
                <a:ea typeface="微软雅黑" panose="020B0503020204020204" pitchFamily="34" charset="-122"/>
              </a:rPr>
              <a:t>.Power Point</a:t>
            </a:r>
            <a:r>
              <a:rPr lang="zh-CN" altLang="en-US" sz="1200" dirty="0">
                <a:solidFill>
                  <a:schemeClr val="accent1"/>
                </a:solidFill>
                <a:latin typeface="微软雅黑" panose="020B0503020204020204" pitchFamily="34" charset="-122"/>
                <a:ea typeface="微软雅黑" panose="020B0503020204020204" pitchFamily="34" charset="-122"/>
              </a:rPr>
              <a:t>是美国微软公司出品的办公软件系列重要组件之一</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sp>
        <p:nvSpPr>
          <p:cNvPr id="3" name="Line 4"/>
          <p:cNvSpPr>
            <a:spLocks noChangeShapeType="1"/>
          </p:cNvSpPr>
          <p:nvPr/>
        </p:nvSpPr>
        <p:spPr bwMode="auto">
          <a:xfrm flipH="1">
            <a:off x="4319544" y="1254170"/>
            <a:ext cx="4266" cy="2772872"/>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7" name="组合 16"/>
          <p:cNvGrpSpPr/>
          <p:nvPr/>
        </p:nvGrpSpPr>
        <p:grpSpPr>
          <a:xfrm>
            <a:off x="4700048" y="2776414"/>
            <a:ext cx="247650" cy="1190625"/>
            <a:chOff x="5141913" y="2960265"/>
            <a:chExt cx="247650" cy="1190625"/>
          </a:xfrm>
        </p:grpSpPr>
        <p:sp>
          <p:nvSpPr>
            <p:cNvPr id="18" name="AutoShape 20"/>
            <p:cNvSpPr>
              <a:spLocks noChangeArrowheads="1"/>
            </p:cNvSpPr>
            <p:nvPr/>
          </p:nvSpPr>
          <p:spPr bwMode="gray">
            <a:xfrm>
              <a:off x="5141913" y="2960265"/>
              <a:ext cx="247650" cy="247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2"/>
            </a:solidFill>
            <a:ln>
              <a:noFill/>
            </a:ln>
          </p:spPr>
          <p:txBody>
            <a:bodyPr wrap="none" anchor="ctr"/>
            <a:lstStyle/>
            <a:p>
              <a:endParaRPr lang="zh-CN" altLang="en-US" sz="1400">
                <a:solidFill>
                  <a:schemeClr val="accent1"/>
                </a:solidFill>
                <a:latin typeface="微软雅黑" panose="020B0503020204020204" pitchFamily="34" charset="-122"/>
                <a:ea typeface="微软雅黑" panose="020B0503020204020204" pitchFamily="34" charset="-122"/>
              </a:endParaRPr>
            </a:p>
          </p:txBody>
        </p:sp>
        <p:sp>
          <p:nvSpPr>
            <p:cNvPr id="19" name="AutoShape 21"/>
            <p:cNvSpPr>
              <a:spLocks noChangeArrowheads="1"/>
            </p:cNvSpPr>
            <p:nvPr/>
          </p:nvSpPr>
          <p:spPr bwMode="gray">
            <a:xfrm>
              <a:off x="5141913" y="3293640"/>
              <a:ext cx="247650" cy="247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2"/>
            </a:solidFill>
            <a:ln>
              <a:noFill/>
            </a:ln>
          </p:spPr>
          <p:txBody>
            <a:bodyPr wrap="none" anchor="ctr"/>
            <a:lstStyle/>
            <a:p>
              <a:endParaRPr lang="zh-CN" altLang="en-US" sz="1400">
                <a:solidFill>
                  <a:schemeClr val="accent1"/>
                </a:solidFill>
                <a:latin typeface="微软雅黑" panose="020B0503020204020204" pitchFamily="34" charset="-122"/>
                <a:ea typeface="微软雅黑" panose="020B0503020204020204" pitchFamily="34" charset="-122"/>
              </a:endParaRPr>
            </a:p>
          </p:txBody>
        </p:sp>
        <p:sp>
          <p:nvSpPr>
            <p:cNvPr id="20" name="AutoShape 22"/>
            <p:cNvSpPr>
              <a:spLocks noChangeArrowheads="1"/>
            </p:cNvSpPr>
            <p:nvPr/>
          </p:nvSpPr>
          <p:spPr bwMode="gray">
            <a:xfrm>
              <a:off x="5141913" y="3598440"/>
              <a:ext cx="247650" cy="247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a:noFill/>
            </a:ln>
          </p:spPr>
          <p:txBody>
            <a:bodyPr wrap="none" anchor="ctr"/>
            <a:lstStyle/>
            <a:p>
              <a:endParaRPr lang="zh-CN" altLang="en-US" sz="1400">
                <a:solidFill>
                  <a:schemeClr val="accent1"/>
                </a:solidFill>
                <a:latin typeface="微软雅黑" panose="020B0503020204020204" pitchFamily="34" charset="-122"/>
                <a:ea typeface="微软雅黑" panose="020B0503020204020204" pitchFamily="34" charset="-122"/>
              </a:endParaRPr>
            </a:p>
          </p:txBody>
        </p:sp>
        <p:sp>
          <p:nvSpPr>
            <p:cNvPr id="21" name="AutoShape 23"/>
            <p:cNvSpPr>
              <a:spLocks noChangeArrowheads="1"/>
            </p:cNvSpPr>
            <p:nvPr/>
          </p:nvSpPr>
          <p:spPr bwMode="invGray">
            <a:xfrm>
              <a:off x="5141913" y="3903240"/>
              <a:ext cx="247650" cy="247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a:noFill/>
            </a:ln>
          </p:spPr>
          <p:txBody>
            <a:bodyPr wrap="none" anchor="ctr"/>
            <a:lstStyle/>
            <a:p>
              <a:endParaRPr lang="zh-CN" altLang="en-US" sz="1400">
                <a:solidFill>
                  <a:schemeClr val="accent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954048" y="2780859"/>
            <a:ext cx="2301875" cy="1417340"/>
            <a:chOff x="5395913" y="2918990"/>
            <a:chExt cx="2301875" cy="1417340"/>
          </a:xfrm>
        </p:grpSpPr>
        <p:sp>
          <p:nvSpPr>
            <p:cNvPr id="23" name="Text Box 24"/>
            <p:cNvSpPr txBox="1">
              <a:spLocks noChangeArrowheads="1"/>
            </p:cNvSpPr>
            <p:nvPr/>
          </p:nvSpPr>
          <p:spPr bwMode="gray">
            <a:xfrm>
              <a:off x="5395913" y="2918990"/>
              <a:ext cx="2301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dirty="0">
                  <a:solidFill>
                    <a:schemeClr val="accent1"/>
                  </a:solidFill>
                  <a:latin typeface="微软雅黑" panose="020B0503020204020204" pitchFamily="34" charset="-122"/>
                  <a:ea typeface="微软雅黑" panose="020B0503020204020204" pitchFamily="34" charset="-122"/>
                </a:rPr>
                <a:t>1.</a:t>
              </a:r>
              <a:r>
                <a:rPr lang="zh-CN" altLang="en-US" sz="1200" dirty="0">
                  <a:solidFill>
                    <a:schemeClr val="accent1"/>
                  </a:solidFill>
                  <a:latin typeface="微软雅黑" panose="020B0503020204020204" pitchFamily="34" charset="-122"/>
                  <a:ea typeface="微软雅黑" panose="020B0503020204020204" pitchFamily="34" charset="-122"/>
                </a:rPr>
                <a:t>文字标题文字标题</a:t>
              </a:r>
            </a:p>
          </p:txBody>
        </p:sp>
        <p:sp>
          <p:nvSpPr>
            <p:cNvPr id="24" name="Text Box 25"/>
            <p:cNvSpPr txBox="1">
              <a:spLocks noChangeArrowheads="1"/>
            </p:cNvSpPr>
            <p:nvPr/>
          </p:nvSpPr>
          <p:spPr bwMode="gray">
            <a:xfrm>
              <a:off x="5395913" y="3255540"/>
              <a:ext cx="2301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dirty="0">
                  <a:solidFill>
                    <a:schemeClr val="accent1"/>
                  </a:solidFill>
                  <a:latin typeface="微软雅黑" panose="020B0503020204020204" pitchFamily="34" charset="-122"/>
                  <a:ea typeface="微软雅黑" panose="020B0503020204020204" pitchFamily="34" charset="-122"/>
                </a:rPr>
                <a:t>2.</a:t>
              </a:r>
              <a:r>
                <a:rPr lang="zh-CN" altLang="en-US" sz="1200" dirty="0">
                  <a:solidFill>
                    <a:schemeClr val="accent1"/>
                  </a:solidFill>
                  <a:latin typeface="微软雅黑" panose="020B0503020204020204" pitchFamily="34" charset="-122"/>
                  <a:ea typeface="微软雅黑" panose="020B0503020204020204" pitchFamily="34" charset="-122"/>
                </a:rPr>
                <a:t>文字标题文字标题</a:t>
              </a:r>
            </a:p>
            <a:p>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25" name="Text Box 26"/>
            <p:cNvSpPr txBox="1">
              <a:spLocks noChangeArrowheads="1"/>
            </p:cNvSpPr>
            <p:nvPr/>
          </p:nvSpPr>
          <p:spPr bwMode="gray">
            <a:xfrm>
              <a:off x="5395913" y="3569865"/>
              <a:ext cx="2301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dirty="0">
                  <a:solidFill>
                    <a:schemeClr val="accent1"/>
                  </a:solidFill>
                  <a:latin typeface="微软雅黑" panose="020B0503020204020204" pitchFamily="34" charset="-122"/>
                  <a:ea typeface="微软雅黑" panose="020B0503020204020204" pitchFamily="34" charset="-122"/>
                </a:rPr>
                <a:t>3.</a:t>
              </a:r>
              <a:r>
                <a:rPr lang="zh-CN" altLang="en-US" sz="1200" dirty="0">
                  <a:solidFill>
                    <a:schemeClr val="accent1"/>
                  </a:solidFill>
                  <a:latin typeface="微软雅黑" panose="020B0503020204020204" pitchFamily="34" charset="-122"/>
                  <a:ea typeface="微软雅黑" panose="020B0503020204020204" pitchFamily="34" charset="-122"/>
                </a:rPr>
                <a:t>文字标题文字标题</a:t>
              </a:r>
            </a:p>
            <a:p>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26" name="Text Box 27"/>
            <p:cNvSpPr txBox="1">
              <a:spLocks noChangeArrowheads="1"/>
            </p:cNvSpPr>
            <p:nvPr/>
          </p:nvSpPr>
          <p:spPr bwMode="gray">
            <a:xfrm>
              <a:off x="5395913" y="3874665"/>
              <a:ext cx="2301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dirty="0">
                  <a:solidFill>
                    <a:schemeClr val="accent1"/>
                  </a:solidFill>
                  <a:latin typeface="微软雅黑" panose="020B0503020204020204" pitchFamily="34" charset="-122"/>
                  <a:ea typeface="微软雅黑" panose="020B0503020204020204" pitchFamily="34" charset="-122"/>
                </a:rPr>
                <a:t>4.</a:t>
              </a:r>
              <a:r>
                <a:rPr lang="zh-CN" altLang="en-US" sz="1200" dirty="0">
                  <a:solidFill>
                    <a:schemeClr val="accent1"/>
                  </a:solidFill>
                  <a:latin typeface="微软雅黑" panose="020B0503020204020204" pitchFamily="34" charset="-122"/>
                  <a:ea typeface="微软雅黑" panose="020B0503020204020204" pitchFamily="34" charset="-122"/>
                </a:rPr>
                <a:t>文字标题文字标题</a:t>
              </a:r>
            </a:p>
            <a:p>
              <a:endParaRPr lang="zh-CN" altLang="en-US" sz="1200" dirty="0">
                <a:solidFill>
                  <a:schemeClr val="accent1"/>
                </a:solidFill>
                <a:latin typeface="微软雅黑" panose="020B0503020204020204" pitchFamily="34" charset="-122"/>
                <a:ea typeface="微软雅黑" panose="020B0503020204020204" pitchFamily="34" charset="-122"/>
              </a:endParaRPr>
            </a:p>
          </p:txBody>
        </p:sp>
      </p:grpSp>
      <p:sp>
        <p:nvSpPr>
          <p:cNvPr id="27" name="Line 28"/>
          <p:cNvSpPr>
            <a:spLocks noChangeShapeType="1"/>
          </p:cNvSpPr>
          <p:nvPr/>
        </p:nvSpPr>
        <p:spPr bwMode="auto">
          <a:xfrm rot="16200000" flipH="1">
            <a:off x="6137529" y="-115217"/>
            <a:ext cx="6350" cy="3557588"/>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8" name="Text Box 18"/>
          <p:cNvSpPr txBox="1">
            <a:spLocks noChangeArrowheads="1"/>
          </p:cNvSpPr>
          <p:nvPr/>
        </p:nvSpPr>
        <p:spPr bwMode="gray">
          <a:xfrm>
            <a:off x="1529658" y="2284879"/>
            <a:ext cx="17461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200" b="1" dirty="0">
                <a:solidFill>
                  <a:schemeClr val="accent2"/>
                </a:solidFill>
                <a:latin typeface="微软雅黑" panose="020B0503020204020204" pitchFamily="34" charset="-122"/>
                <a:ea typeface="微软雅黑" panose="020B0503020204020204" pitchFamily="34" charset="-122"/>
              </a:rPr>
              <a:t>目录标题</a:t>
            </a:r>
          </a:p>
        </p:txBody>
      </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par>
                                    <p:cTn id="8" presetID="2" presetClass="entr" presetSubtype="4" fill="hold" grpId="0" nodeType="withEffect" p14:presetBounceEnd="62000">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14:bounceEnd="62000">
                                          <p:cBhvr additive="base">
                                            <p:cTn id="10" dur="1500" fill="hold"/>
                                            <p:tgtEl>
                                              <p:spTgt spid="28"/>
                                            </p:tgtEl>
                                            <p:attrNameLst>
                                              <p:attrName>ppt_x</p:attrName>
                                            </p:attrNameLst>
                                          </p:cBhvr>
                                          <p:tavLst>
                                            <p:tav tm="0">
                                              <p:val>
                                                <p:strVal val="#ppt_x"/>
                                              </p:val>
                                            </p:tav>
                                            <p:tav tm="100000">
                                              <p:val>
                                                <p:strVal val="#ppt_x"/>
                                              </p:val>
                                            </p:tav>
                                          </p:tavLst>
                                        </p:anim>
                                        <p:anim calcmode="lin" valueType="num" p14:bounceEnd="62000">
                                          <p:cBhvr additive="base">
                                            <p:cTn id="11" dur="1500" fill="hold"/>
                                            <p:tgtEl>
                                              <p:spTgt spid="28"/>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3500"/>
                                </p:stCondLst>
                                <p:childTnLst>
                                  <p:par>
                                    <p:cTn id="25" presetID="22" presetClass="entr" presetSubtype="1"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par>
                              <p:cTn id="28" fill="hold">
                                <p:stCondLst>
                                  <p:cond delay="4000"/>
                                </p:stCondLst>
                                <p:childTnLst>
                                  <p:par>
                                    <p:cTn id="29" presetID="2" presetClass="entr" presetSubtype="4"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p:bldP spid="3" grpId="0" animBg="1"/>
          <p:bldP spid="27" grpId="0" animBg="1"/>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1500" fill="hold"/>
                                            <p:tgtEl>
                                              <p:spTgt spid="28"/>
                                            </p:tgtEl>
                                            <p:attrNameLst>
                                              <p:attrName>ppt_x</p:attrName>
                                            </p:attrNameLst>
                                          </p:cBhvr>
                                          <p:tavLst>
                                            <p:tav tm="0">
                                              <p:val>
                                                <p:strVal val="#ppt_x"/>
                                              </p:val>
                                            </p:tav>
                                            <p:tav tm="100000">
                                              <p:val>
                                                <p:strVal val="#ppt_x"/>
                                              </p:val>
                                            </p:tav>
                                          </p:tavLst>
                                        </p:anim>
                                        <p:anim calcmode="lin" valueType="num">
                                          <p:cBhvr additive="base">
                                            <p:cTn id="11" dur="1500" fill="hold"/>
                                            <p:tgtEl>
                                              <p:spTgt spid="28"/>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3500"/>
                                </p:stCondLst>
                                <p:childTnLst>
                                  <p:par>
                                    <p:cTn id="25" presetID="22" presetClass="entr" presetSubtype="1"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par>
                              <p:cTn id="28" fill="hold">
                                <p:stCondLst>
                                  <p:cond delay="4000"/>
                                </p:stCondLst>
                                <p:childTnLst>
                                  <p:par>
                                    <p:cTn id="29" presetID="2" presetClass="entr" presetSubtype="4"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p:bldP spid="3" grpId="0" animBg="1"/>
          <p:bldP spid="27" grpId="0" animBg="1"/>
          <p:bldP spid="2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383868" y="3972410"/>
            <a:ext cx="1651473" cy="53522"/>
            <a:chOff x="3657430" y="5426332"/>
            <a:chExt cx="2988679" cy="96857"/>
          </a:xfrm>
          <a:solidFill>
            <a:srgbClr val="0070C0"/>
          </a:solidFill>
        </p:grpSpPr>
        <p:cxnSp>
          <p:nvCxnSpPr>
            <p:cNvPr id="6" name="直接连接符 5"/>
            <p:cNvCxnSpPr/>
            <p:nvPr/>
          </p:nvCxnSpPr>
          <p:spPr>
            <a:xfrm flipV="1">
              <a:off x="3657430" y="5476133"/>
              <a:ext cx="2963280" cy="4705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560385" y="5426332"/>
              <a:ext cx="85724" cy="857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355976" y="3380684"/>
            <a:ext cx="1387188" cy="52002"/>
            <a:chOff x="5023235" y="4943701"/>
            <a:chExt cx="2510426" cy="94108"/>
          </a:xfrm>
          <a:solidFill>
            <a:srgbClr val="0070C0"/>
          </a:solidFill>
        </p:grpSpPr>
        <p:cxnSp>
          <p:nvCxnSpPr>
            <p:cNvPr id="9" name="直接连接符 8"/>
            <p:cNvCxnSpPr/>
            <p:nvPr/>
          </p:nvCxnSpPr>
          <p:spPr>
            <a:xfrm flipV="1">
              <a:off x="5023235" y="4990752"/>
              <a:ext cx="2484888" cy="4705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7447937" y="4943701"/>
              <a:ext cx="85724" cy="857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115997" y="2824846"/>
            <a:ext cx="1229447" cy="49686"/>
            <a:chOff x="6108800" y="4203133"/>
            <a:chExt cx="2224962" cy="89918"/>
          </a:xfrm>
          <a:solidFill>
            <a:srgbClr val="0070C0"/>
          </a:solidFill>
        </p:grpSpPr>
        <p:cxnSp>
          <p:nvCxnSpPr>
            <p:cNvPr id="12" name="直接连接符 11"/>
            <p:cNvCxnSpPr/>
            <p:nvPr/>
          </p:nvCxnSpPr>
          <p:spPr>
            <a:xfrm flipV="1">
              <a:off x="6108800" y="4245996"/>
              <a:ext cx="2221786" cy="47055"/>
            </a:xfrm>
            <a:prstGeom prst="line">
              <a:avLst/>
            </a:prstGeom>
            <a:grpFill/>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8248038" y="4203133"/>
              <a:ext cx="85724" cy="85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856225" y="2338566"/>
            <a:ext cx="1032269" cy="55153"/>
            <a:chOff x="7189930" y="3554751"/>
            <a:chExt cx="1868120" cy="99811"/>
          </a:xfrm>
          <a:solidFill>
            <a:srgbClr val="0070C0"/>
          </a:solidFill>
        </p:grpSpPr>
        <p:cxnSp>
          <p:nvCxnSpPr>
            <p:cNvPr id="15" name="直接连接符 14"/>
            <p:cNvCxnSpPr/>
            <p:nvPr/>
          </p:nvCxnSpPr>
          <p:spPr>
            <a:xfrm flipV="1">
              <a:off x="7189930" y="3597614"/>
              <a:ext cx="1863217" cy="56948"/>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972326" y="3554751"/>
              <a:ext cx="85724" cy="857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solidFill>
                  <a:schemeClr val="accent1"/>
                </a:solidFill>
                <a:latin typeface="微软雅黑" panose="020B0503020204020204" pitchFamily="34" charset="-122"/>
                <a:ea typeface="微软雅黑" panose="020B0503020204020204" pitchFamily="34" charset="-122"/>
              </a:endParaRPr>
            </a:p>
          </p:txBody>
        </p:sp>
      </p:grpSp>
      <p:sp>
        <p:nvSpPr>
          <p:cNvPr id="17" name="TextBox 66"/>
          <p:cNvSpPr txBox="1"/>
          <p:nvPr/>
        </p:nvSpPr>
        <p:spPr>
          <a:xfrm>
            <a:off x="6941939" y="2135633"/>
            <a:ext cx="1471613" cy="429340"/>
          </a:xfrm>
          <a:prstGeom prst="rect">
            <a:avLst/>
          </a:prstGeom>
          <a:noFill/>
        </p:spPr>
        <p:txBody>
          <a:bodyPr lIns="68573" tIns="34286" rIns="68573" bIns="34286">
            <a:spAutoFit/>
          </a:bodyPr>
          <a:lstStyle/>
          <a:p>
            <a:pP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a:t>
            </a:r>
          </a:p>
        </p:txBody>
      </p:sp>
      <p:sp>
        <p:nvSpPr>
          <p:cNvPr id="18" name="TextBox 67"/>
          <p:cNvSpPr txBox="1"/>
          <p:nvPr/>
        </p:nvSpPr>
        <p:spPr>
          <a:xfrm>
            <a:off x="6470452" y="2714277"/>
            <a:ext cx="1472804" cy="429340"/>
          </a:xfrm>
          <a:prstGeom prst="rect">
            <a:avLst/>
          </a:prstGeom>
          <a:noFill/>
        </p:spPr>
        <p:txBody>
          <a:bodyPr lIns="68573" tIns="34286" rIns="68573" bIns="34286">
            <a:spAutoFit/>
          </a:bodyPr>
          <a:lstStyle/>
          <a:p>
            <a:pP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a:t>
            </a:r>
          </a:p>
        </p:txBody>
      </p:sp>
      <p:sp>
        <p:nvSpPr>
          <p:cNvPr id="19" name="TextBox 68"/>
          <p:cNvSpPr txBox="1"/>
          <p:nvPr/>
        </p:nvSpPr>
        <p:spPr>
          <a:xfrm>
            <a:off x="5885855" y="3247677"/>
            <a:ext cx="1471613" cy="429340"/>
          </a:xfrm>
          <a:prstGeom prst="rect">
            <a:avLst/>
          </a:prstGeom>
          <a:noFill/>
        </p:spPr>
        <p:txBody>
          <a:bodyPr lIns="68573" tIns="34286" rIns="68573" bIns="34286">
            <a:spAutoFit/>
          </a:bodyPr>
          <a:lstStyle/>
          <a:p>
            <a:pP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a:t>
            </a:r>
          </a:p>
        </p:txBody>
      </p:sp>
      <p:sp>
        <p:nvSpPr>
          <p:cNvPr id="20" name="TextBox 69"/>
          <p:cNvSpPr txBox="1"/>
          <p:nvPr/>
        </p:nvSpPr>
        <p:spPr>
          <a:xfrm>
            <a:off x="5211961" y="3872755"/>
            <a:ext cx="1471613" cy="429340"/>
          </a:xfrm>
          <a:prstGeom prst="rect">
            <a:avLst/>
          </a:prstGeom>
          <a:noFill/>
        </p:spPr>
        <p:txBody>
          <a:bodyPr lIns="68573" tIns="34286" rIns="68573" bIns="34286">
            <a:spAutoFit/>
          </a:bodyPr>
          <a:lstStyle/>
          <a:p>
            <a:pP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a:t>
            </a:r>
          </a:p>
        </p:txBody>
      </p:sp>
      <p:grpSp>
        <p:nvGrpSpPr>
          <p:cNvPr id="21" name="组合 20"/>
          <p:cNvGrpSpPr/>
          <p:nvPr/>
        </p:nvGrpSpPr>
        <p:grpSpPr>
          <a:xfrm>
            <a:off x="5115998" y="1956973"/>
            <a:ext cx="1000164" cy="561380"/>
            <a:chOff x="6246060" y="2924078"/>
            <a:chExt cx="1810025" cy="1015944"/>
          </a:xfrm>
          <a:solidFill>
            <a:srgbClr val="00CC66"/>
          </a:solidFill>
        </p:grpSpPr>
        <p:sp>
          <p:nvSpPr>
            <p:cNvPr id="22" name="Freeform 62"/>
            <p:cNvSpPr/>
            <p:nvPr/>
          </p:nvSpPr>
          <p:spPr bwMode="auto">
            <a:xfrm>
              <a:off x="6246060" y="2924078"/>
              <a:ext cx="1810025" cy="1015944"/>
            </a:xfrm>
            <a:custGeom>
              <a:avLst/>
              <a:gdLst>
                <a:gd name="T0" fmla="*/ 198 w 198"/>
                <a:gd name="T1" fmla="*/ 136 h 136"/>
                <a:gd name="T2" fmla="*/ 0 w 198"/>
                <a:gd name="T3" fmla="*/ 136 h 136"/>
                <a:gd name="T4" fmla="*/ 98 w 198"/>
                <a:gd name="T5" fmla="*/ 0 h 136"/>
                <a:gd name="T6" fmla="*/ 198 w 198"/>
                <a:gd name="T7" fmla="*/ 136 h 136"/>
              </a:gdLst>
              <a:ahLst/>
              <a:cxnLst>
                <a:cxn ang="0">
                  <a:pos x="T0" y="T1"/>
                </a:cxn>
                <a:cxn ang="0">
                  <a:pos x="T2" y="T3"/>
                </a:cxn>
                <a:cxn ang="0">
                  <a:pos x="T4" y="T5"/>
                </a:cxn>
                <a:cxn ang="0">
                  <a:pos x="T6" y="T7"/>
                </a:cxn>
              </a:cxnLst>
              <a:rect l="0" t="0" r="r" b="b"/>
              <a:pathLst>
                <a:path w="198" h="136">
                  <a:moveTo>
                    <a:pt x="198" y="136"/>
                  </a:moveTo>
                  <a:lnTo>
                    <a:pt x="0" y="136"/>
                  </a:lnTo>
                  <a:lnTo>
                    <a:pt x="98" y="0"/>
                  </a:lnTo>
                  <a:lnTo>
                    <a:pt x="198" y="136"/>
                  </a:lnTo>
                  <a:close/>
                </a:path>
              </a:pathLst>
            </a:custGeom>
            <a:solidFill>
              <a:schemeClr val="tx2"/>
            </a:solidFill>
            <a:ln w="2" cap="flat">
              <a:noFill/>
              <a:prstDash val="solid"/>
              <a:miter lim="800000"/>
            </a:ln>
          </p:spPr>
          <p:txBody>
            <a:bodyPr/>
            <a:lstStyle/>
            <a:p>
              <a:pPr defTabSz="685800" eaLnBrk="1" fontAlgn="auto" hangingPunct="1">
                <a:spcBef>
                  <a:spcPts val="0"/>
                </a:spcBef>
                <a:spcAft>
                  <a:spcPts val="0"/>
                </a:spcAft>
                <a:defRPr/>
              </a:pPr>
              <a:endParaRPr lang="zh-CN" altLang="en-US" sz="1070">
                <a:latin typeface="微软雅黑" panose="020B0503020204020204" pitchFamily="34" charset="-122"/>
                <a:ea typeface="微软雅黑" panose="020B0503020204020204" pitchFamily="34" charset="-122"/>
              </a:endParaRPr>
            </a:p>
          </p:txBody>
        </p:sp>
        <p:sp>
          <p:nvSpPr>
            <p:cNvPr id="23" name="TextBox 73"/>
            <p:cNvSpPr txBox="1"/>
            <p:nvPr/>
          </p:nvSpPr>
          <p:spPr>
            <a:xfrm>
              <a:off x="6721577" y="3323919"/>
              <a:ext cx="1067680" cy="480404"/>
            </a:xfrm>
            <a:prstGeom prst="rect">
              <a:avLst/>
            </a:prstGeom>
            <a:noFill/>
          </p:spPr>
          <p:txBody>
            <a:bodyPr wrap="square">
              <a:spAutoFit/>
            </a:bodyPr>
            <a:lstStyle/>
            <a:p>
              <a:pPr defTabSz="685800" eaLnBrk="1" fontAlgn="auto" hangingPunct="1">
                <a:spcBef>
                  <a:spcPts val="0"/>
                </a:spcBef>
                <a:spcAft>
                  <a:spcPts val="0"/>
                </a:spcAft>
                <a:defRPr/>
              </a:pPr>
              <a:r>
                <a:rPr lang="en-US" altLang="zh-CN" sz="1125" dirty="0">
                  <a:solidFill>
                    <a:schemeClr val="accent2"/>
                  </a:solidFill>
                  <a:latin typeface="微软雅黑" panose="020B0503020204020204" pitchFamily="34" charset="-122"/>
                  <a:ea typeface="微软雅黑" panose="020B0503020204020204" pitchFamily="34" charset="-122"/>
                </a:rPr>
                <a:t>100%</a:t>
              </a:r>
              <a:endParaRPr lang="zh-CN" altLang="en-US" sz="1125" dirty="0">
                <a:solidFill>
                  <a:schemeClr val="accent2"/>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bwMode="auto">
          <a:xfrm>
            <a:off x="1242418" y="1723676"/>
            <a:ext cx="4336256" cy="2368154"/>
            <a:chOff x="838622" y="2481298"/>
            <a:chExt cx="6487773" cy="3622269"/>
          </a:xfrm>
        </p:grpSpPr>
        <p:sp>
          <p:nvSpPr>
            <p:cNvPr id="25" name="椭圆 24"/>
            <p:cNvSpPr/>
            <p:nvPr/>
          </p:nvSpPr>
          <p:spPr>
            <a:xfrm>
              <a:off x="4572387" y="3357272"/>
              <a:ext cx="147854" cy="1493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latin typeface="微软雅黑" panose="020B0503020204020204" pitchFamily="34" charset="-122"/>
                <a:ea typeface="微软雅黑" panose="020B0503020204020204" pitchFamily="34" charset="-122"/>
              </a:endParaRPr>
            </a:p>
          </p:txBody>
        </p:sp>
        <p:grpSp>
          <p:nvGrpSpPr>
            <p:cNvPr id="29" name="组合 76"/>
            <p:cNvGrpSpPr/>
            <p:nvPr/>
          </p:nvGrpSpPr>
          <p:grpSpPr bwMode="auto">
            <a:xfrm>
              <a:off x="838622" y="2481298"/>
              <a:ext cx="6487773" cy="3622269"/>
              <a:chOff x="838622" y="2481298"/>
              <a:chExt cx="6487773" cy="3622269"/>
            </a:xfrm>
          </p:grpSpPr>
          <p:grpSp>
            <p:nvGrpSpPr>
              <p:cNvPr id="30" name="组合 77"/>
              <p:cNvGrpSpPr/>
              <p:nvPr/>
            </p:nvGrpSpPr>
            <p:grpSpPr bwMode="auto">
              <a:xfrm>
                <a:off x="838622" y="2532777"/>
                <a:ext cx="6487773" cy="3570790"/>
                <a:chOff x="838622" y="2532777"/>
                <a:chExt cx="6487773" cy="3570790"/>
              </a:xfrm>
            </p:grpSpPr>
            <p:cxnSp>
              <p:nvCxnSpPr>
                <p:cNvPr id="32" name="直接连接符 31"/>
                <p:cNvCxnSpPr/>
                <p:nvPr/>
              </p:nvCxnSpPr>
              <p:spPr>
                <a:xfrm flipH="1">
                  <a:off x="2885423" y="2532291"/>
                  <a:ext cx="4440972" cy="1455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838622" y="3987390"/>
                  <a:ext cx="2046801" cy="21161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2805262" y="3896333"/>
                  <a:ext cx="147854" cy="147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latin typeface="微软雅黑" panose="020B0503020204020204" pitchFamily="34" charset="-122"/>
                    <a:ea typeface="微软雅黑" panose="020B0503020204020204" pitchFamily="34" charset="-122"/>
                  </a:endParaRPr>
                </a:p>
              </p:txBody>
            </p:sp>
            <p:sp>
              <p:nvSpPr>
                <p:cNvPr id="35" name="椭圆 34"/>
                <p:cNvSpPr/>
                <p:nvPr/>
              </p:nvSpPr>
              <p:spPr>
                <a:xfrm>
                  <a:off x="5872792" y="2925659"/>
                  <a:ext cx="106883" cy="109269"/>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latin typeface="微软雅黑" panose="020B0503020204020204" pitchFamily="34" charset="-122"/>
                    <a:ea typeface="微软雅黑" panose="020B0503020204020204" pitchFamily="34" charset="-122"/>
                  </a:endParaRPr>
                </a:p>
              </p:txBody>
            </p:sp>
          </p:grpSp>
          <p:sp>
            <p:nvSpPr>
              <p:cNvPr id="31" name="椭圆 30"/>
              <p:cNvSpPr/>
              <p:nvPr/>
            </p:nvSpPr>
            <p:spPr>
              <a:xfrm>
                <a:off x="7196354" y="2481298"/>
                <a:ext cx="106883" cy="107448"/>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latin typeface="微软雅黑" panose="020B0503020204020204" pitchFamily="34" charset="-122"/>
                  <a:ea typeface="微软雅黑" panose="020B0503020204020204" pitchFamily="34" charset="-122"/>
                </a:endParaRPr>
              </a:p>
            </p:txBody>
          </p:sp>
        </p:grpSp>
      </p:grpSp>
      <p:grpSp>
        <p:nvGrpSpPr>
          <p:cNvPr id="36" name="组合 35"/>
          <p:cNvGrpSpPr/>
          <p:nvPr/>
        </p:nvGrpSpPr>
        <p:grpSpPr bwMode="auto">
          <a:xfrm>
            <a:off x="4118968" y="2174924"/>
            <a:ext cx="1303734" cy="734615"/>
            <a:chOff x="4844436" y="3173270"/>
            <a:chExt cx="2358517" cy="1329691"/>
          </a:xfrm>
        </p:grpSpPr>
        <p:sp>
          <p:nvSpPr>
            <p:cNvPr id="37" name="Freeform 63"/>
            <p:cNvSpPr/>
            <p:nvPr/>
          </p:nvSpPr>
          <p:spPr bwMode="auto">
            <a:xfrm>
              <a:off x="4844436" y="3173270"/>
              <a:ext cx="2358517" cy="1329691"/>
            </a:xfrm>
            <a:custGeom>
              <a:avLst/>
              <a:gdLst>
                <a:gd name="T0" fmla="*/ 2358517 w 129"/>
                <a:gd name="T1" fmla="*/ 1329691 h 89"/>
                <a:gd name="T2" fmla="*/ 0 w 129"/>
                <a:gd name="T3" fmla="*/ 1329691 h 89"/>
                <a:gd name="T4" fmla="*/ 1170117 w 129"/>
                <a:gd name="T5" fmla="*/ 0 h 89"/>
                <a:gd name="T6" fmla="*/ 2358517 w 129"/>
                <a:gd name="T7" fmla="*/ 1329691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89">
                  <a:moveTo>
                    <a:pt x="129" y="89"/>
                  </a:moveTo>
                  <a:cubicBezTo>
                    <a:pt x="86" y="89"/>
                    <a:pt x="43" y="89"/>
                    <a:pt x="0" y="89"/>
                  </a:cubicBezTo>
                  <a:cubicBezTo>
                    <a:pt x="21" y="59"/>
                    <a:pt x="43" y="29"/>
                    <a:pt x="64" y="0"/>
                  </a:cubicBezTo>
                  <a:cubicBezTo>
                    <a:pt x="86" y="29"/>
                    <a:pt x="107" y="59"/>
                    <a:pt x="129" y="89"/>
                  </a:cubicBezTo>
                  <a:close/>
                </a:path>
              </a:pathLst>
            </a:custGeom>
            <a:solidFill>
              <a:schemeClr val="bg2"/>
            </a:solidFill>
            <a:ln>
              <a:noFill/>
            </a:ln>
            <a:extLst>
              <a:ext uri="{91240B29-F687-4F45-9708-019B960494DF}">
                <a14:hiddenLine xmlns:a14="http://schemas.microsoft.com/office/drawing/2010/main" w="2">
                  <a:solidFill>
                    <a:srgbClr val="000000"/>
                  </a:solidFill>
                  <a:prstDash val="solid"/>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38" name="Freeform 64"/>
            <p:cNvSpPr/>
            <p:nvPr/>
          </p:nvSpPr>
          <p:spPr bwMode="auto">
            <a:xfrm>
              <a:off x="4844436" y="3636421"/>
              <a:ext cx="2358517" cy="866540"/>
            </a:xfrm>
            <a:custGeom>
              <a:avLst/>
              <a:gdLst>
                <a:gd name="T0" fmla="*/ 2358517 w 129"/>
                <a:gd name="T1" fmla="*/ 866540 h 58"/>
                <a:gd name="T2" fmla="*/ 0 w 129"/>
                <a:gd name="T3" fmla="*/ 866540 h 58"/>
                <a:gd name="T4" fmla="*/ 767889 w 129"/>
                <a:gd name="T5" fmla="*/ 0 h 58"/>
                <a:gd name="T6" fmla="*/ 1590628 w 129"/>
                <a:gd name="T7" fmla="*/ 0 h 58"/>
                <a:gd name="T8" fmla="*/ 2358517 w 129"/>
                <a:gd name="T9" fmla="*/ 86654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58">
                  <a:moveTo>
                    <a:pt x="129" y="58"/>
                  </a:moveTo>
                  <a:cubicBezTo>
                    <a:pt x="86" y="58"/>
                    <a:pt x="43" y="58"/>
                    <a:pt x="0" y="58"/>
                  </a:cubicBezTo>
                  <a:cubicBezTo>
                    <a:pt x="42" y="0"/>
                    <a:pt x="42" y="0"/>
                    <a:pt x="42" y="0"/>
                  </a:cubicBezTo>
                  <a:cubicBezTo>
                    <a:pt x="87" y="0"/>
                    <a:pt x="87" y="0"/>
                    <a:pt x="87" y="0"/>
                  </a:cubicBezTo>
                  <a:lnTo>
                    <a:pt x="129" y="58"/>
                  </a:lnTo>
                  <a:close/>
                </a:path>
              </a:pathLst>
            </a:custGeom>
            <a:solidFill>
              <a:schemeClr val="bg2"/>
            </a:solidFill>
            <a:ln>
              <a:noFill/>
            </a:ln>
            <a:extLst>
              <a:ext uri="{91240B29-F687-4F45-9708-019B960494DF}">
                <a14:hiddenLine xmlns:a14="http://schemas.microsoft.com/office/drawing/2010/main" w="2">
                  <a:solidFill>
                    <a:srgbClr val="000000"/>
                  </a:solidFill>
                  <a:prstDash val="solid"/>
                  <a:miter lim="800000"/>
                  <a:headEnd/>
                  <a:tailEnd/>
                </a14:hiddenLine>
              </a:ext>
            </a:extLst>
          </p:spPr>
          <p:txBody>
            <a:bodyPr/>
            <a:lstStyle/>
            <a:p>
              <a:endParaRPr lang="zh-CN" altLang="en-US" sz="1070">
                <a:latin typeface="微软雅黑" panose="020B0503020204020204" pitchFamily="34" charset="-122"/>
                <a:ea typeface="微软雅黑" panose="020B0503020204020204" pitchFamily="34" charset="-122"/>
              </a:endParaRPr>
            </a:p>
          </p:txBody>
        </p:sp>
        <p:sp>
          <p:nvSpPr>
            <p:cNvPr id="39" name="TextBox 100"/>
            <p:cNvSpPr txBox="1">
              <a:spLocks noChangeArrowheads="1"/>
            </p:cNvSpPr>
            <p:nvPr/>
          </p:nvSpPr>
          <p:spPr bwMode="auto">
            <a:xfrm>
              <a:off x="5554891" y="3681502"/>
              <a:ext cx="1067810" cy="56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1425" dirty="0">
                  <a:solidFill>
                    <a:schemeClr val="accent2"/>
                  </a:solidFill>
                  <a:latin typeface="微软雅黑" panose="020B0503020204020204" pitchFamily="34" charset="-122"/>
                  <a:ea typeface="微软雅黑" panose="020B0503020204020204" pitchFamily="34" charset="-122"/>
                </a:rPr>
                <a:t>65%</a:t>
              </a:r>
              <a:endParaRPr lang="zh-CN" altLang="en-US" sz="1425" dirty="0">
                <a:solidFill>
                  <a:schemeClr val="accent2"/>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045738" y="2586783"/>
            <a:ext cx="1616999" cy="908117"/>
            <a:chOff x="3338787" y="3681241"/>
            <a:chExt cx="2926323" cy="1643439"/>
          </a:xfrm>
          <a:solidFill>
            <a:srgbClr val="00CC66"/>
          </a:solidFill>
        </p:grpSpPr>
        <p:sp>
          <p:nvSpPr>
            <p:cNvPr id="41" name="Freeform 65"/>
            <p:cNvSpPr/>
            <p:nvPr/>
          </p:nvSpPr>
          <p:spPr bwMode="auto">
            <a:xfrm>
              <a:off x="3338787" y="3681241"/>
              <a:ext cx="2925294" cy="1643439"/>
            </a:xfrm>
            <a:custGeom>
              <a:avLst/>
              <a:gdLst>
                <a:gd name="T0" fmla="*/ 160 w 160"/>
                <a:gd name="T1" fmla="*/ 110 h 110"/>
                <a:gd name="T2" fmla="*/ 0 w 160"/>
                <a:gd name="T3" fmla="*/ 110 h 110"/>
                <a:gd name="T4" fmla="*/ 80 w 160"/>
                <a:gd name="T5" fmla="*/ 0 h 110"/>
                <a:gd name="T6" fmla="*/ 160 w 160"/>
                <a:gd name="T7" fmla="*/ 110 h 110"/>
              </a:gdLst>
              <a:ahLst/>
              <a:cxnLst>
                <a:cxn ang="0">
                  <a:pos x="T0" y="T1"/>
                </a:cxn>
                <a:cxn ang="0">
                  <a:pos x="T2" y="T3"/>
                </a:cxn>
                <a:cxn ang="0">
                  <a:pos x="T4" y="T5"/>
                </a:cxn>
                <a:cxn ang="0">
                  <a:pos x="T6" y="T7"/>
                </a:cxn>
              </a:cxnLst>
              <a:rect l="0" t="0" r="r" b="b"/>
              <a:pathLst>
                <a:path w="160" h="110">
                  <a:moveTo>
                    <a:pt x="160" y="110"/>
                  </a:moveTo>
                  <a:cubicBezTo>
                    <a:pt x="107" y="110"/>
                    <a:pt x="53" y="110"/>
                    <a:pt x="0" y="110"/>
                  </a:cubicBezTo>
                  <a:cubicBezTo>
                    <a:pt x="27" y="73"/>
                    <a:pt x="53" y="37"/>
                    <a:pt x="80" y="0"/>
                  </a:cubicBezTo>
                  <a:cubicBezTo>
                    <a:pt x="107" y="37"/>
                    <a:pt x="134" y="73"/>
                    <a:pt x="160" y="110"/>
                  </a:cubicBezTo>
                  <a:close/>
                </a:path>
              </a:pathLst>
            </a:custGeom>
            <a:solidFill>
              <a:schemeClr val="tx1"/>
            </a:solidFill>
            <a:ln w="2" cap="flat">
              <a:noFill/>
              <a:prstDash val="solid"/>
              <a:miter lim="800000"/>
            </a:ln>
          </p:spPr>
          <p:txBody>
            <a:bodyPr/>
            <a:lstStyle/>
            <a:p>
              <a:pPr defTabSz="685800" eaLnBrk="1" fontAlgn="auto" hangingPunct="1">
                <a:spcBef>
                  <a:spcPts val="0"/>
                </a:spcBef>
                <a:spcAft>
                  <a:spcPts val="0"/>
                </a:spcAft>
                <a:defRPr/>
              </a:pPr>
              <a:endParaRPr lang="zh-CN" altLang="en-US" sz="1070">
                <a:latin typeface="微软雅黑" panose="020B0503020204020204" pitchFamily="34" charset="-122"/>
                <a:ea typeface="微软雅黑" panose="020B0503020204020204" pitchFamily="34" charset="-122"/>
              </a:endParaRPr>
            </a:p>
          </p:txBody>
        </p:sp>
        <p:sp>
          <p:nvSpPr>
            <p:cNvPr id="42" name="Freeform 66"/>
            <p:cNvSpPr/>
            <p:nvPr/>
          </p:nvSpPr>
          <p:spPr bwMode="auto">
            <a:xfrm>
              <a:off x="3339816" y="4562722"/>
              <a:ext cx="2925294" cy="761958"/>
            </a:xfrm>
            <a:custGeom>
              <a:avLst/>
              <a:gdLst>
                <a:gd name="T0" fmla="*/ 160 w 160"/>
                <a:gd name="T1" fmla="*/ 51 h 51"/>
                <a:gd name="T2" fmla="*/ 0 w 160"/>
                <a:gd name="T3" fmla="*/ 51 h 51"/>
                <a:gd name="T4" fmla="*/ 37 w 160"/>
                <a:gd name="T5" fmla="*/ 0 h 51"/>
                <a:gd name="T6" fmla="*/ 123 w 160"/>
                <a:gd name="T7" fmla="*/ 0 h 51"/>
                <a:gd name="T8" fmla="*/ 160 w 160"/>
                <a:gd name="T9" fmla="*/ 51 h 51"/>
              </a:gdLst>
              <a:ahLst/>
              <a:cxnLst>
                <a:cxn ang="0">
                  <a:pos x="T0" y="T1"/>
                </a:cxn>
                <a:cxn ang="0">
                  <a:pos x="T2" y="T3"/>
                </a:cxn>
                <a:cxn ang="0">
                  <a:pos x="T4" y="T5"/>
                </a:cxn>
                <a:cxn ang="0">
                  <a:pos x="T6" y="T7"/>
                </a:cxn>
                <a:cxn ang="0">
                  <a:pos x="T8" y="T9"/>
                </a:cxn>
              </a:cxnLst>
              <a:rect l="0" t="0" r="r" b="b"/>
              <a:pathLst>
                <a:path w="160" h="51">
                  <a:moveTo>
                    <a:pt x="160" y="51"/>
                  </a:moveTo>
                  <a:cubicBezTo>
                    <a:pt x="107" y="51"/>
                    <a:pt x="53" y="51"/>
                    <a:pt x="0" y="51"/>
                  </a:cubicBezTo>
                  <a:cubicBezTo>
                    <a:pt x="37" y="0"/>
                    <a:pt x="37" y="0"/>
                    <a:pt x="37" y="0"/>
                  </a:cubicBezTo>
                  <a:cubicBezTo>
                    <a:pt x="123" y="0"/>
                    <a:pt x="123" y="0"/>
                    <a:pt x="123" y="0"/>
                  </a:cubicBezTo>
                  <a:lnTo>
                    <a:pt x="160" y="51"/>
                  </a:lnTo>
                  <a:close/>
                </a:path>
              </a:pathLst>
            </a:custGeom>
            <a:solidFill>
              <a:schemeClr val="tx1"/>
            </a:solidFill>
            <a:ln w="2" cap="flat">
              <a:noFill/>
              <a:prstDash val="solid"/>
              <a:miter lim="800000"/>
            </a:ln>
          </p:spPr>
          <p:txBody>
            <a:bodyPr/>
            <a:lstStyle/>
            <a:p>
              <a:pPr defTabSz="685800" eaLnBrk="1" fontAlgn="auto" hangingPunct="1">
                <a:spcBef>
                  <a:spcPts val="0"/>
                </a:spcBef>
                <a:spcAft>
                  <a:spcPts val="0"/>
                </a:spcAft>
                <a:defRPr/>
              </a:pPr>
              <a:endParaRPr lang="zh-CN" altLang="en-US" sz="1070">
                <a:latin typeface="微软雅黑" panose="020B0503020204020204" pitchFamily="34" charset="-122"/>
                <a:ea typeface="微软雅黑" panose="020B0503020204020204" pitchFamily="34" charset="-122"/>
              </a:endParaRPr>
            </a:p>
          </p:txBody>
        </p:sp>
        <p:sp>
          <p:nvSpPr>
            <p:cNvPr id="43" name="TextBox 104"/>
            <p:cNvSpPr txBox="1"/>
            <p:nvPr/>
          </p:nvSpPr>
          <p:spPr>
            <a:xfrm>
              <a:off x="4312882" y="4359226"/>
              <a:ext cx="1093378" cy="584839"/>
            </a:xfrm>
            <a:prstGeom prst="rect">
              <a:avLst/>
            </a:prstGeom>
            <a:noFill/>
          </p:spPr>
          <p:txBody>
            <a:bodyPr wrap="square">
              <a:spAutoFit/>
            </a:bodyPr>
            <a:lstStyle/>
            <a:p>
              <a:pPr defTabSz="685800" eaLnBrk="1" fontAlgn="auto" hangingPunct="1">
                <a:spcBef>
                  <a:spcPts val="0"/>
                </a:spcBef>
                <a:spcAft>
                  <a:spcPts val="0"/>
                </a:spcAft>
                <a:defRPr/>
              </a:pPr>
              <a:r>
                <a:rPr lang="en-US" altLang="zh-CN" sz="1500" dirty="0">
                  <a:solidFill>
                    <a:schemeClr val="accent2"/>
                  </a:solidFill>
                  <a:latin typeface="微软雅黑" panose="020B0503020204020204" pitchFamily="34" charset="-122"/>
                  <a:ea typeface="微软雅黑" panose="020B0503020204020204" pitchFamily="34" charset="-122"/>
                </a:rPr>
                <a:t>65%</a:t>
              </a:r>
              <a:endParaRPr lang="zh-CN" altLang="en-US" sz="1500" dirty="0">
                <a:solidFill>
                  <a:schemeClr val="accent2"/>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bwMode="auto">
          <a:xfrm>
            <a:off x="1785343" y="2980976"/>
            <a:ext cx="1928813" cy="1085850"/>
            <a:chOff x="1583169" y="4164122"/>
            <a:chExt cx="3492069" cy="1964658"/>
          </a:xfrm>
        </p:grpSpPr>
        <p:sp>
          <p:nvSpPr>
            <p:cNvPr id="45" name="Freeform 67"/>
            <p:cNvSpPr/>
            <p:nvPr/>
          </p:nvSpPr>
          <p:spPr bwMode="auto">
            <a:xfrm>
              <a:off x="1583169" y="4164122"/>
              <a:ext cx="3492069" cy="1964658"/>
            </a:xfrm>
            <a:custGeom>
              <a:avLst/>
              <a:gdLst>
                <a:gd name="T0" fmla="*/ 3492069 w 382"/>
                <a:gd name="T1" fmla="*/ 1964658 h 263"/>
                <a:gd name="T2" fmla="*/ 0 w 382"/>
                <a:gd name="T3" fmla="*/ 1964658 h 263"/>
                <a:gd name="T4" fmla="*/ 1755176 w 382"/>
                <a:gd name="T5" fmla="*/ 0 h 263"/>
                <a:gd name="T6" fmla="*/ 3492069 w 382"/>
                <a:gd name="T7" fmla="*/ 1964658 h 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2" h="263">
                  <a:moveTo>
                    <a:pt x="382" y="263"/>
                  </a:moveTo>
                  <a:lnTo>
                    <a:pt x="0" y="263"/>
                  </a:lnTo>
                  <a:lnTo>
                    <a:pt x="192" y="0"/>
                  </a:lnTo>
                  <a:lnTo>
                    <a:pt x="382" y="263"/>
                  </a:lnTo>
                  <a:close/>
                </a:path>
              </a:pathLst>
            </a:custGeom>
            <a:solidFill>
              <a:schemeClr val="bg1"/>
            </a:solidFill>
            <a:ln>
              <a:noFill/>
            </a:ln>
            <a:extLst>
              <a:ext uri="{91240B29-F687-4F45-9708-019B960494DF}">
                <a14:hiddenLine xmlns:a14="http://schemas.microsoft.com/office/drawing/2010/main" w="2">
                  <a:solidFill>
                    <a:srgbClr val="000000"/>
                  </a:solidFill>
                  <a:prstDash val="solid"/>
                  <a:miter lim="800000"/>
                  <a:headEnd/>
                  <a:tailEnd/>
                </a14:hiddenLine>
              </a:ext>
            </a:extLst>
          </p:spPr>
          <p:txBody>
            <a:bodyPr/>
            <a:lstStyle/>
            <a:p>
              <a:endParaRPr lang="zh-CN" altLang="en-US" sz="1070">
                <a:solidFill>
                  <a:schemeClr val="accent2"/>
                </a:solidFill>
                <a:latin typeface="微软雅黑" panose="020B0503020204020204" pitchFamily="34" charset="-122"/>
                <a:ea typeface="微软雅黑" panose="020B0503020204020204" pitchFamily="34" charset="-122"/>
              </a:endParaRPr>
            </a:p>
          </p:txBody>
        </p:sp>
        <p:sp>
          <p:nvSpPr>
            <p:cNvPr id="46" name="Freeform 68"/>
            <p:cNvSpPr/>
            <p:nvPr/>
          </p:nvSpPr>
          <p:spPr bwMode="auto">
            <a:xfrm>
              <a:off x="1583169" y="5628276"/>
              <a:ext cx="3492069" cy="500504"/>
            </a:xfrm>
            <a:custGeom>
              <a:avLst/>
              <a:gdLst>
                <a:gd name="T0" fmla="*/ 3492069 w 382"/>
                <a:gd name="T1" fmla="*/ 500504 h 67"/>
                <a:gd name="T2" fmla="*/ 0 w 382"/>
                <a:gd name="T3" fmla="*/ 500504 h 67"/>
                <a:gd name="T4" fmla="*/ 457077 w 382"/>
                <a:gd name="T5" fmla="*/ 0 h 67"/>
                <a:gd name="T6" fmla="*/ 3053275 w 382"/>
                <a:gd name="T7" fmla="*/ 0 h 67"/>
                <a:gd name="T8" fmla="*/ 3492069 w 382"/>
                <a:gd name="T9" fmla="*/ 500504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 h="67">
                  <a:moveTo>
                    <a:pt x="382" y="67"/>
                  </a:moveTo>
                  <a:lnTo>
                    <a:pt x="0" y="67"/>
                  </a:lnTo>
                  <a:lnTo>
                    <a:pt x="50" y="0"/>
                  </a:lnTo>
                  <a:lnTo>
                    <a:pt x="334" y="0"/>
                  </a:lnTo>
                  <a:lnTo>
                    <a:pt x="382" y="67"/>
                  </a:lnTo>
                  <a:close/>
                </a:path>
              </a:pathLst>
            </a:custGeom>
            <a:solidFill>
              <a:schemeClr val="bg1"/>
            </a:solidFill>
            <a:ln>
              <a:noFill/>
            </a:ln>
            <a:extLst>
              <a:ext uri="{91240B29-F687-4F45-9708-019B960494DF}">
                <a14:hiddenLine xmlns:a14="http://schemas.microsoft.com/office/drawing/2010/main" w="2">
                  <a:solidFill>
                    <a:srgbClr val="000000"/>
                  </a:solidFill>
                  <a:prstDash val="solid"/>
                  <a:miter lim="800000"/>
                  <a:headEnd/>
                  <a:tailEnd/>
                </a14:hiddenLine>
              </a:ext>
            </a:extLst>
          </p:spPr>
          <p:txBody>
            <a:bodyPr/>
            <a:lstStyle/>
            <a:p>
              <a:endParaRPr lang="zh-CN" altLang="en-US" sz="1070">
                <a:solidFill>
                  <a:schemeClr val="accent2"/>
                </a:solidFill>
                <a:latin typeface="微软雅黑" panose="020B0503020204020204" pitchFamily="34" charset="-122"/>
                <a:ea typeface="微软雅黑" panose="020B0503020204020204" pitchFamily="34" charset="-122"/>
              </a:endParaRPr>
            </a:p>
          </p:txBody>
        </p:sp>
        <p:sp>
          <p:nvSpPr>
            <p:cNvPr id="47" name="TextBox 108"/>
            <p:cNvSpPr txBox="1">
              <a:spLocks noChangeArrowheads="1"/>
            </p:cNvSpPr>
            <p:nvPr/>
          </p:nvSpPr>
          <p:spPr bwMode="auto">
            <a:xfrm>
              <a:off x="2885578" y="5069437"/>
              <a:ext cx="1089142"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1500" dirty="0">
                  <a:solidFill>
                    <a:schemeClr val="accent2"/>
                  </a:solidFill>
                  <a:latin typeface="微软雅黑" panose="020B0503020204020204" pitchFamily="34" charset="-122"/>
                  <a:ea typeface="微软雅黑" panose="020B0503020204020204" pitchFamily="34" charset="-122"/>
                </a:rPr>
                <a:t>30%</a:t>
              </a:r>
              <a:endParaRPr lang="zh-CN" altLang="en-US" sz="1500" dirty="0">
                <a:solidFill>
                  <a:schemeClr val="accent2"/>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bwMode="auto">
          <a:xfrm>
            <a:off x="1971081" y="2207728"/>
            <a:ext cx="715565" cy="364863"/>
            <a:chOff x="2627450" y="3062252"/>
            <a:chExt cx="953758" cy="485490"/>
          </a:xfrm>
        </p:grpSpPr>
        <p:sp>
          <p:nvSpPr>
            <p:cNvPr id="49" name="TextBox 86"/>
            <p:cNvSpPr txBox="1">
              <a:spLocks noChangeArrowheads="1"/>
            </p:cNvSpPr>
            <p:nvPr/>
          </p:nvSpPr>
          <p:spPr bwMode="auto">
            <a:xfrm>
              <a:off x="2627450" y="3062252"/>
              <a:ext cx="953758" cy="4146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just" eaLnBrk="1" hangingPunct="1"/>
              <a:endParaRPr lang="zh-CN" altLang="en-US" sz="1425">
                <a:solidFill>
                  <a:schemeClr val="accent2"/>
                </a:solidFill>
                <a:latin typeface="微软雅黑" panose="020B0503020204020204" pitchFamily="34" charset="-122"/>
                <a:ea typeface="微软雅黑" panose="020B0503020204020204" pitchFamily="34" charset="-122"/>
              </a:endParaRPr>
            </a:p>
          </p:txBody>
        </p:sp>
        <p:sp>
          <p:nvSpPr>
            <p:cNvPr id="50" name="等腰三角形 49"/>
            <p:cNvSpPr/>
            <p:nvPr/>
          </p:nvSpPr>
          <p:spPr>
            <a:xfrm rot="10800000">
              <a:off x="3424100" y="3411496"/>
              <a:ext cx="157108" cy="1362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solidFill>
                  <a:schemeClr val="accent2"/>
                </a:solidFill>
                <a:latin typeface="微软雅黑" panose="020B0503020204020204" pitchFamily="34" charset="-122"/>
                <a:ea typeface="微软雅黑" panose="020B0503020204020204" pitchFamily="34" charset="-122"/>
              </a:endParaRPr>
            </a:p>
          </p:txBody>
        </p:sp>
        <p:sp>
          <p:nvSpPr>
            <p:cNvPr id="51" name="TextBox 2"/>
            <p:cNvSpPr txBox="1">
              <a:spLocks noChangeArrowheads="1"/>
            </p:cNvSpPr>
            <p:nvPr/>
          </p:nvSpPr>
          <p:spPr bwMode="auto">
            <a:xfrm>
              <a:off x="2650401" y="3102133"/>
              <a:ext cx="907857" cy="30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zh-CN" altLang="en-US" sz="900" dirty="0">
                  <a:solidFill>
                    <a:schemeClr val="accent2"/>
                  </a:solidFill>
                  <a:latin typeface="微软雅黑" panose="020B0503020204020204" pitchFamily="34" charset="-122"/>
                  <a:ea typeface="微软雅黑" panose="020B0503020204020204" pitchFamily="34" charset="-122"/>
                </a:rPr>
                <a:t>标题内容</a:t>
              </a:r>
            </a:p>
          </p:txBody>
        </p:sp>
      </p:grpSp>
      <p:grpSp>
        <p:nvGrpSpPr>
          <p:cNvPr id="52" name="组合 51"/>
          <p:cNvGrpSpPr/>
          <p:nvPr/>
        </p:nvGrpSpPr>
        <p:grpSpPr bwMode="auto">
          <a:xfrm>
            <a:off x="3089077" y="1842913"/>
            <a:ext cx="715566" cy="364158"/>
            <a:chOff x="4118397" y="2574393"/>
            <a:chExt cx="953758" cy="486189"/>
          </a:xfrm>
        </p:grpSpPr>
        <p:sp>
          <p:nvSpPr>
            <p:cNvPr id="53" name="TextBox 122"/>
            <p:cNvSpPr txBox="1">
              <a:spLocks noChangeArrowheads="1"/>
            </p:cNvSpPr>
            <p:nvPr/>
          </p:nvSpPr>
          <p:spPr bwMode="auto">
            <a:xfrm>
              <a:off x="4118397" y="2574393"/>
              <a:ext cx="953758" cy="41605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just" eaLnBrk="1" hangingPunct="1"/>
              <a:endParaRPr lang="zh-CN" altLang="en-US" sz="1425">
                <a:solidFill>
                  <a:schemeClr val="accent2"/>
                </a:solidFill>
                <a:latin typeface="微软雅黑" panose="020B0503020204020204" pitchFamily="34" charset="-122"/>
                <a:ea typeface="微软雅黑" panose="020B0503020204020204" pitchFamily="34" charset="-122"/>
              </a:endParaRPr>
            </a:p>
          </p:txBody>
        </p:sp>
        <p:sp>
          <p:nvSpPr>
            <p:cNvPr id="54" name="等腰三角形 53"/>
            <p:cNvSpPr/>
            <p:nvPr/>
          </p:nvSpPr>
          <p:spPr>
            <a:xfrm rot="10800000">
              <a:off x="4915046" y="2925466"/>
              <a:ext cx="157109" cy="13511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solidFill>
                  <a:schemeClr val="accent2"/>
                </a:solidFill>
                <a:latin typeface="微软雅黑" panose="020B0503020204020204" pitchFamily="34" charset="-122"/>
                <a:ea typeface="微软雅黑" panose="020B0503020204020204" pitchFamily="34" charset="-122"/>
              </a:endParaRPr>
            </a:p>
          </p:txBody>
        </p:sp>
        <p:sp>
          <p:nvSpPr>
            <p:cNvPr id="55" name="TextBox 128"/>
            <p:cNvSpPr txBox="1">
              <a:spLocks noChangeArrowheads="1"/>
            </p:cNvSpPr>
            <p:nvPr/>
          </p:nvSpPr>
          <p:spPr bwMode="auto">
            <a:xfrm>
              <a:off x="4141346" y="2614972"/>
              <a:ext cx="907857" cy="30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r>
                <a:rPr lang="zh-CN" altLang="en-US" sz="900" dirty="0">
                  <a:solidFill>
                    <a:schemeClr val="accent2"/>
                  </a:solidFill>
                  <a:latin typeface="微软雅黑" panose="020B0503020204020204" pitchFamily="34" charset="-122"/>
                  <a:ea typeface="微软雅黑" panose="020B0503020204020204" pitchFamily="34" charset="-122"/>
                </a:rPr>
                <a:t>标题内容</a:t>
              </a:r>
            </a:p>
          </p:txBody>
        </p:sp>
      </p:grpSp>
      <p:grpSp>
        <p:nvGrpSpPr>
          <p:cNvPr id="56" name="组合 55"/>
          <p:cNvGrpSpPr/>
          <p:nvPr/>
        </p:nvGrpSpPr>
        <p:grpSpPr bwMode="auto">
          <a:xfrm>
            <a:off x="4035624" y="1611932"/>
            <a:ext cx="714375" cy="364158"/>
            <a:chOff x="5379314" y="2266616"/>
            <a:chExt cx="953758" cy="486189"/>
          </a:xfrm>
        </p:grpSpPr>
        <p:sp>
          <p:nvSpPr>
            <p:cNvPr id="57" name="TextBox 133"/>
            <p:cNvSpPr txBox="1">
              <a:spLocks noChangeArrowheads="1"/>
            </p:cNvSpPr>
            <p:nvPr/>
          </p:nvSpPr>
          <p:spPr bwMode="auto">
            <a:xfrm>
              <a:off x="5379314" y="2266616"/>
              <a:ext cx="953758" cy="41605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just" eaLnBrk="1" hangingPunct="1"/>
              <a:endParaRPr lang="zh-CN" altLang="en-US" sz="1425">
                <a:solidFill>
                  <a:schemeClr val="accent2"/>
                </a:solidFill>
                <a:latin typeface="微软雅黑" panose="020B0503020204020204" pitchFamily="34" charset="-122"/>
                <a:ea typeface="微软雅黑" panose="020B0503020204020204" pitchFamily="34" charset="-122"/>
              </a:endParaRPr>
            </a:p>
          </p:txBody>
        </p:sp>
        <p:sp>
          <p:nvSpPr>
            <p:cNvPr id="58" name="等腰三角形 57"/>
            <p:cNvSpPr/>
            <p:nvPr/>
          </p:nvSpPr>
          <p:spPr>
            <a:xfrm rot="10800000">
              <a:off x="6175701" y="2617689"/>
              <a:ext cx="157371" cy="13511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solidFill>
                  <a:schemeClr val="accent2"/>
                </a:solidFill>
                <a:latin typeface="微软雅黑" panose="020B0503020204020204" pitchFamily="34" charset="-122"/>
                <a:ea typeface="微软雅黑" panose="020B0503020204020204" pitchFamily="34" charset="-122"/>
              </a:endParaRPr>
            </a:p>
          </p:txBody>
        </p:sp>
        <p:sp>
          <p:nvSpPr>
            <p:cNvPr id="59" name="TextBox 136"/>
            <p:cNvSpPr txBox="1">
              <a:spLocks noChangeArrowheads="1"/>
            </p:cNvSpPr>
            <p:nvPr/>
          </p:nvSpPr>
          <p:spPr bwMode="auto">
            <a:xfrm>
              <a:off x="5402264" y="2307195"/>
              <a:ext cx="907857" cy="30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r>
                <a:rPr lang="zh-CN" altLang="en-US" sz="900" dirty="0">
                  <a:solidFill>
                    <a:schemeClr val="accent2"/>
                  </a:solidFill>
                  <a:latin typeface="微软雅黑" panose="020B0503020204020204" pitchFamily="34" charset="-122"/>
                  <a:ea typeface="微软雅黑" panose="020B0503020204020204" pitchFamily="34" charset="-122"/>
                </a:rPr>
                <a:t>标题内容</a:t>
              </a:r>
            </a:p>
          </p:txBody>
        </p:sp>
      </p:grpSp>
      <p:grpSp>
        <p:nvGrpSpPr>
          <p:cNvPr id="60" name="组合 59"/>
          <p:cNvGrpSpPr/>
          <p:nvPr/>
        </p:nvGrpSpPr>
        <p:grpSpPr bwMode="auto">
          <a:xfrm>
            <a:off x="4864299" y="1347613"/>
            <a:ext cx="714375" cy="364158"/>
            <a:chOff x="6484421" y="1914397"/>
            <a:chExt cx="953758" cy="486189"/>
          </a:xfrm>
        </p:grpSpPr>
        <p:sp>
          <p:nvSpPr>
            <p:cNvPr id="61" name="TextBox 137"/>
            <p:cNvSpPr txBox="1">
              <a:spLocks noChangeArrowheads="1"/>
            </p:cNvSpPr>
            <p:nvPr/>
          </p:nvSpPr>
          <p:spPr bwMode="auto">
            <a:xfrm>
              <a:off x="6484421" y="1914397"/>
              <a:ext cx="953758" cy="41605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just" eaLnBrk="1" hangingPunct="1"/>
              <a:endParaRPr lang="zh-CN" altLang="en-US" sz="1425">
                <a:solidFill>
                  <a:schemeClr val="accent2"/>
                </a:solidFill>
                <a:latin typeface="微软雅黑" panose="020B0503020204020204" pitchFamily="34" charset="-122"/>
                <a:ea typeface="微软雅黑" panose="020B0503020204020204" pitchFamily="34" charset="-122"/>
              </a:endParaRPr>
            </a:p>
          </p:txBody>
        </p:sp>
        <p:sp>
          <p:nvSpPr>
            <p:cNvPr id="62" name="等腰三角形 61"/>
            <p:cNvSpPr/>
            <p:nvPr/>
          </p:nvSpPr>
          <p:spPr>
            <a:xfrm rot="10800000">
              <a:off x="7280808" y="2265470"/>
              <a:ext cx="157371" cy="13511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70">
                <a:solidFill>
                  <a:schemeClr val="accent2"/>
                </a:solidFill>
                <a:latin typeface="微软雅黑" panose="020B0503020204020204" pitchFamily="34" charset="-122"/>
                <a:ea typeface="微软雅黑" panose="020B0503020204020204" pitchFamily="34" charset="-122"/>
              </a:endParaRPr>
            </a:p>
          </p:txBody>
        </p:sp>
        <p:sp>
          <p:nvSpPr>
            <p:cNvPr id="63" name="TextBox 139"/>
            <p:cNvSpPr txBox="1">
              <a:spLocks noChangeArrowheads="1"/>
            </p:cNvSpPr>
            <p:nvPr/>
          </p:nvSpPr>
          <p:spPr bwMode="auto">
            <a:xfrm>
              <a:off x="6507371" y="1954976"/>
              <a:ext cx="907857" cy="30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r>
                <a:rPr lang="zh-CN" altLang="en-US" sz="900" dirty="0">
                  <a:solidFill>
                    <a:schemeClr val="accent2"/>
                  </a:solidFill>
                  <a:latin typeface="微软雅黑" panose="020B0503020204020204" pitchFamily="34" charset="-122"/>
                  <a:ea typeface="微软雅黑" panose="020B0503020204020204" pitchFamily="34" charset="-122"/>
                </a:rPr>
                <a:t>标题内容</a:t>
              </a: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500"/>
                                        <p:tgtEl>
                                          <p:spTgt spid="4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0-#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8"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500" fill="hold"/>
                                        <p:tgtEl>
                                          <p:spTgt spid="52"/>
                                        </p:tgtEl>
                                        <p:attrNameLst>
                                          <p:attrName>ppt_x</p:attrName>
                                        </p:attrNameLst>
                                      </p:cBhvr>
                                      <p:tavLst>
                                        <p:tav tm="0">
                                          <p:val>
                                            <p:strVal val="0-#ppt_w/2"/>
                                          </p:val>
                                        </p:tav>
                                        <p:tav tm="100000">
                                          <p:val>
                                            <p:strVal val="#ppt_x"/>
                                          </p:val>
                                        </p:tav>
                                      </p:tavLst>
                                    </p:anim>
                                    <p:anim calcmode="lin" valueType="num">
                                      <p:cBhvr additive="base">
                                        <p:cTn id="33" dur="500" fill="hold"/>
                                        <p:tgtEl>
                                          <p:spTgt spid="52"/>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500" fill="hold"/>
                                        <p:tgtEl>
                                          <p:spTgt spid="56"/>
                                        </p:tgtEl>
                                        <p:attrNameLst>
                                          <p:attrName>ppt_x</p:attrName>
                                        </p:attrNameLst>
                                      </p:cBhvr>
                                      <p:tavLst>
                                        <p:tav tm="0">
                                          <p:val>
                                            <p:strVal val="0-#ppt_w/2"/>
                                          </p:val>
                                        </p:tav>
                                        <p:tav tm="100000">
                                          <p:val>
                                            <p:strVal val="#ppt_x"/>
                                          </p:val>
                                        </p:tav>
                                      </p:tavLst>
                                    </p:anim>
                                    <p:anim calcmode="lin" valueType="num">
                                      <p:cBhvr additive="base">
                                        <p:cTn id="38" dur="500" fill="hold"/>
                                        <p:tgtEl>
                                          <p:spTgt spid="56"/>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8" fill="hold"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0-#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par>
                                <p:cTn id="48" presetID="22" presetClass="entr" presetSubtype="8"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p:tgtEl>
                                          <p:spTgt spid="20"/>
                                        </p:tgtEl>
                                        <p:attrNameLst>
                                          <p:attrName>ppt_x</p:attrName>
                                        </p:attrNameLst>
                                      </p:cBhvr>
                                      <p:tavLst>
                                        <p:tav tm="0">
                                          <p:val>
                                            <p:strVal val="#ppt_x+#ppt_w*1.125000"/>
                                          </p:val>
                                        </p:tav>
                                        <p:tav tm="100000">
                                          <p:val>
                                            <p:strVal val="#ppt_x"/>
                                          </p:val>
                                        </p:tav>
                                      </p:tavLst>
                                    </p:anim>
                                    <p:animEffect transition="in" filter="wipe(left)">
                                      <p:cBhvr>
                                        <p:cTn id="54" dur="500"/>
                                        <p:tgtEl>
                                          <p:spTgt spid="20"/>
                                        </p:tgtEl>
                                      </p:cBhvr>
                                    </p:animEffect>
                                  </p:childTnLst>
                                </p:cTn>
                              </p:par>
                              <p:par>
                                <p:cTn id="55" presetID="22" presetClass="entr" presetSubtype="8"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par>
                                <p:cTn id="58" presetID="22" presetClass="entr" presetSubtype="8"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par>
                                <p:cTn id="61" presetID="12" presetClass="entr" presetSubtype="2" fill="hold" grpId="0" nodeType="withEffect">
                                  <p:stCondLst>
                                    <p:cond delay="20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p:tgtEl>
                                          <p:spTgt spid="17"/>
                                        </p:tgtEl>
                                        <p:attrNameLst>
                                          <p:attrName>ppt_x</p:attrName>
                                        </p:attrNameLst>
                                      </p:cBhvr>
                                      <p:tavLst>
                                        <p:tav tm="0">
                                          <p:val>
                                            <p:strVal val="#ppt_x+#ppt_w*1.125000"/>
                                          </p:val>
                                        </p:tav>
                                        <p:tav tm="100000">
                                          <p:val>
                                            <p:strVal val="#ppt_x"/>
                                          </p:val>
                                        </p:tav>
                                      </p:tavLst>
                                    </p:anim>
                                    <p:animEffect transition="in" filter="wipe(left)">
                                      <p:cBhvr>
                                        <p:cTn id="64" dur="500"/>
                                        <p:tgtEl>
                                          <p:spTgt spid="17"/>
                                        </p:tgtEl>
                                      </p:cBhvr>
                                    </p:animEffect>
                                  </p:childTnLst>
                                </p:cTn>
                              </p:par>
                              <p:par>
                                <p:cTn id="65" presetID="12" presetClass="entr" presetSubtype="2" fill="hold" grpId="0" nodeType="withEffect">
                                  <p:stCondLst>
                                    <p:cond delay="20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p:tgtEl>
                                          <p:spTgt spid="18"/>
                                        </p:tgtEl>
                                        <p:attrNameLst>
                                          <p:attrName>ppt_x</p:attrName>
                                        </p:attrNameLst>
                                      </p:cBhvr>
                                      <p:tavLst>
                                        <p:tav tm="0">
                                          <p:val>
                                            <p:strVal val="#ppt_x+#ppt_w*1.125000"/>
                                          </p:val>
                                        </p:tav>
                                        <p:tav tm="100000">
                                          <p:val>
                                            <p:strVal val="#ppt_x"/>
                                          </p:val>
                                        </p:tav>
                                      </p:tavLst>
                                    </p:anim>
                                    <p:animEffect transition="in" filter="wipe(left)">
                                      <p:cBhvr>
                                        <p:cTn id="68" dur="500"/>
                                        <p:tgtEl>
                                          <p:spTgt spid="18"/>
                                        </p:tgtEl>
                                      </p:cBhvr>
                                    </p:animEffect>
                                  </p:childTnLst>
                                </p:cTn>
                              </p:par>
                              <p:par>
                                <p:cTn id="69" presetID="12" presetClass="entr" presetSubtype="2" fill="hold" grpId="0" nodeType="withEffect">
                                  <p:stCondLst>
                                    <p:cond delay="20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p:tgtEl>
                                          <p:spTgt spid="19"/>
                                        </p:tgtEl>
                                        <p:attrNameLst>
                                          <p:attrName>ppt_x</p:attrName>
                                        </p:attrNameLst>
                                      </p:cBhvr>
                                      <p:tavLst>
                                        <p:tav tm="0">
                                          <p:val>
                                            <p:strVal val="#ppt_x+#ppt_w*1.125000"/>
                                          </p:val>
                                        </p:tav>
                                        <p:tav tm="100000">
                                          <p:val>
                                            <p:strVal val="#ppt_x"/>
                                          </p:val>
                                        </p:tav>
                                      </p:tavLst>
                                    </p:anim>
                                    <p:animEffect transition="in" filter="wipe(left)">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804518" y="1490662"/>
            <a:ext cx="1579959" cy="127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804518" y="2969419"/>
            <a:ext cx="1579959" cy="122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522589" y="1502569"/>
            <a:ext cx="1553766" cy="127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4509493" y="2969419"/>
            <a:ext cx="1569244" cy="122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p:cNvGrpSpPr/>
          <p:nvPr/>
        </p:nvGrpSpPr>
        <p:grpSpPr bwMode="auto">
          <a:xfrm>
            <a:off x="6378774" y="1677591"/>
            <a:ext cx="1712119" cy="2397443"/>
            <a:chOff x="8503778" y="2237214"/>
            <a:chExt cx="2283434" cy="3196309"/>
          </a:xfrm>
        </p:grpSpPr>
        <p:sp>
          <p:nvSpPr>
            <p:cNvPr id="10" name="TextBox 42"/>
            <p:cNvSpPr txBox="1"/>
            <p:nvPr/>
          </p:nvSpPr>
          <p:spPr>
            <a:xfrm>
              <a:off x="8503778" y="2797551"/>
              <a:ext cx="2232620" cy="572403"/>
            </a:xfrm>
            <a:prstGeom prst="rect">
              <a:avLst/>
            </a:prstGeom>
            <a:noFill/>
          </p:spPr>
          <p:txBody>
            <a:bodyPr lIns="68573" tIns="34286" rIns="68573" bIns="34286">
              <a:spAutoFit/>
            </a:bodyPr>
            <a:lstStyle/>
            <a:p>
              <a:pPr algn="just"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a:t>
              </a:r>
            </a:p>
          </p:txBody>
        </p:sp>
        <p:sp>
          <p:nvSpPr>
            <p:cNvPr id="11" name="TextBox 43"/>
            <p:cNvSpPr txBox="1">
              <a:spLocks noChangeArrowheads="1"/>
            </p:cNvSpPr>
            <p:nvPr/>
          </p:nvSpPr>
          <p:spPr bwMode="auto">
            <a:xfrm>
              <a:off x="8503778" y="2279309"/>
              <a:ext cx="1774276" cy="55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800" dirty="0">
                  <a:latin typeface="微软雅黑" panose="020B0503020204020204" pitchFamily="34" charset="-122"/>
                  <a:ea typeface="微软雅黑" panose="020B0503020204020204" pitchFamily="34" charset="-122"/>
                  <a:cs typeface="华文黑体" pitchFamily="2" charset="-122"/>
                </a:rPr>
                <a:t>重点</a:t>
              </a:r>
            </a:p>
          </p:txBody>
        </p:sp>
        <p:sp>
          <p:nvSpPr>
            <p:cNvPr id="12" name="TextBox 46"/>
            <p:cNvSpPr txBox="1"/>
            <p:nvPr/>
          </p:nvSpPr>
          <p:spPr>
            <a:xfrm>
              <a:off x="8554592" y="4861120"/>
              <a:ext cx="2232620" cy="572403"/>
            </a:xfrm>
            <a:prstGeom prst="rect">
              <a:avLst/>
            </a:prstGeom>
            <a:noFill/>
          </p:spPr>
          <p:txBody>
            <a:bodyPr lIns="68573" tIns="34286" rIns="68573" bIns="34286">
              <a:spAutoFit/>
            </a:bodyPr>
            <a:lstStyle/>
            <a:p>
              <a:pPr algn="just"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a:t>
              </a:r>
            </a:p>
          </p:txBody>
        </p:sp>
        <p:sp>
          <p:nvSpPr>
            <p:cNvPr id="13" name="TextBox 47"/>
            <p:cNvSpPr txBox="1">
              <a:spLocks noChangeArrowheads="1"/>
            </p:cNvSpPr>
            <p:nvPr/>
          </p:nvSpPr>
          <p:spPr bwMode="auto">
            <a:xfrm>
              <a:off x="8554964" y="4301768"/>
              <a:ext cx="1774276" cy="55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800" dirty="0">
                  <a:solidFill>
                    <a:schemeClr val="tx2"/>
                  </a:solidFill>
                  <a:latin typeface="微软雅黑" panose="020B0503020204020204" pitchFamily="34" charset="-122"/>
                  <a:ea typeface="微软雅黑" panose="020B0503020204020204" pitchFamily="34" charset="-122"/>
                  <a:cs typeface="华文黑体" pitchFamily="2" charset="-122"/>
                </a:rPr>
                <a:t>重点</a:t>
              </a:r>
            </a:p>
          </p:txBody>
        </p:sp>
        <p:sp>
          <p:nvSpPr>
            <p:cNvPr id="14" name="圆角矩形 13"/>
            <p:cNvSpPr/>
            <p:nvPr/>
          </p:nvSpPr>
          <p:spPr>
            <a:xfrm>
              <a:off x="9391427" y="2237214"/>
              <a:ext cx="592296" cy="54763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800" eaLnBrk="1" fontAlgn="auto" hangingPunct="1">
                <a:spcBef>
                  <a:spcPts val="0"/>
                </a:spcBef>
                <a:spcAft>
                  <a:spcPts val="0"/>
                </a:spcAft>
                <a:defRPr/>
              </a:pPr>
              <a:r>
                <a:rPr lang="en-US" altLang="zh-CN" sz="2400" dirty="0">
                  <a:solidFill>
                    <a:schemeClr val="accent2"/>
                  </a:solidFill>
                  <a:latin typeface="微软雅黑" panose="020B0503020204020204" pitchFamily="34" charset="-122"/>
                  <a:ea typeface="微软雅黑" panose="020B0503020204020204" pitchFamily="34" charset="-122"/>
                </a:rPr>
                <a:t>2</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9442240" y="4259512"/>
              <a:ext cx="592296" cy="54763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800" eaLnBrk="1" fontAlgn="auto" hangingPunct="1">
                <a:spcBef>
                  <a:spcPts val="0"/>
                </a:spcBef>
                <a:spcAft>
                  <a:spcPts val="0"/>
                </a:spcAft>
                <a:defRPr/>
              </a:pPr>
              <a:r>
                <a:rPr lang="en-US" altLang="zh-CN" sz="2400" dirty="0">
                  <a:solidFill>
                    <a:schemeClr val="accent2"/>
                  </a:solidFill>
                  <a:latin typeface="微软雅黑" panose="020B0503020204020204" pitchFamily="34" charset="-122"/>
                  <a:ea typeface="微软雅黑" panose="020B0503020204020204" pitchFamily="34" charset="-122"/>
                </a:rPr>
                <a:t>4</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bwMode="auto">
          <a:xfrm>
            <a:off x="953096" y="1814513"/>
            <a:ext cx="1712119" cy="2175987"/>
            <a:chOff x="1270670" y="2419796"/>
            <a:chExt cx="2281730" cy="2900756"/>
          </a:xfrm>
        </p:grpSpPr>
        <p:sp>
          <p:nvSpPr>
            <p:cNvPr id="17" name="TextBox 40"/>
            <p:cNvSpPr txBox="1"/>
            <p:nvPr/>
          </p:nvSpPr>
          <p:spPr>
            <a:xfrm>
              <a:off x="1296058" y="3021342"/>
              <a:ext cx="2232542" cy="572343"/>
            </a:xfrm>
            <a:prstGeom prst="rect">
              <a:avLst/>
            </a:prstGeom>
            <a:noFill/>
          </p:spPr>
          <p:txBody>
            <a:bodyPr lIns="68573" tIns="34286" rIns="68573" bIns="34286">
              <a:spAutoFit/>
            </a:bodyPr>
            <a:lstStyle/>
            <a:p>
              <a:pPr algn="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a:t>
              </a:r>
            </a:p>
          </p:txBody>
        </p:sp>
        <p:sp>
          <p:nvSpPr>
            <p:cNvPr id="18" name="TextBox 41"/>
            <p:cNvSpPr txBox="1"/>
            <p:nvPr/>
          </p:nvSpPr>
          <p:spPr>
            <a:xfrm>
              <a:off x="1778426" y="2510267"/>
              <a:ext cx="1773974" cy="553890"/>
            </a:xfrm>
            <a:prstGeom prst="rect">
              <a:avLst/>
            </a:prstGeom>
            <a:noFill/>
          </p:spPr>
          <p:txBody>
            <a:bodyPr lIns="68573" tIns="0" rIns="68573" bIns="0">
              <a:spAutoFit/>
            </a:bodyPr>
            <a:lstStyle/>
            <a:p>
              <a:pPr algn="r" defTabSz="685800" eaLnBrk="1" fontAlgn="auto" hangingPunct="1">
                <a:lnSpc>
                  <a:spcPct val="150000"/>
                </a:lnSpc>
                <a:spcBef>
                  <a:spcPts val="0"/>
                </a:spcBef>
                <a:spcAft>
                  <a:spcPts val="0"/>
                </a:spcAft>
                <a:defRPr/>
              </a:pPr>
              <a:r>
                <a:rPr lang="zh-CN" altLang="en-US" sz="1800" dirty="0">
                  <a:solidFill>
                    <a:schemeClr val="bg1"/>
                  </a:solidFill>
                  <a:latin typeface="微软雅黑" panose="020B0503020204020204" pitchFamily="34" charset="-122"/>
                  <a:ea typeface="微软雅黑" panose="020B0503020204020204" pitchFamily="34" charset="-122"/>
                  <a:cs typeface="华文黑体" pitchFamily="2" charset="-122"/>
                </a:rPr>
                <a:t>重点</a:t>
              </a:r>
            </a:p>
          </p:txBody>
        </p:sp>
        <p:sp>
          <p:nvSpPr>
            <p:cNvPr id="19" name="TextBox 44"/>
            <p:cNvSpPr txBox="1"/>
            <p:nvPr/>
          </p:nvSpPr>
          <p:spPr>
            <a:xfrm>
              <a:off x="1270670" y="4748209"/>
              <a:ext cx="2232542" cy="572343"/>
            </a:xfrm>
            <a:prstGeom prst="rect">
              <a:avLst/>
            </a:prstGeom>
            <a:noFill/>
          </p:spPr>
          <p:txBody>
            <a:bodyPr lIns="68573" tIns="34286" rIns="68573" bIns="34286">
              <a:spAutoFit/>
            </a:bodyPr>
            <a:lstStyle/>
            <a:p>
              <a:pPr algn="r" defTabSz="685800"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a:t>
              </a:r>
            </a:p>
          </p:txBody>
        </p:sp>
        <p:sp>
          <p:nvSpPr>
            <p:cNvPr id="20" name="TextBox 45"/>
            <p:cNvSpPr txBox="1">
              <a:spLocks noChangeArrowheads="1"/>
            </p:cNvSpPr>
            <p:nvPr/>
          </p:nvSpPr>
          <p:spPr bwMode="auto">
            <a:xfrm>
              <a:off x="1728642" y="4245950"/>
              <a:ext cx="1774276" cy="55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800" dirty="0">
                  <a:solidFill>
                    <a:schemeClr val="bg2"/>
                  </a:solidFill>
                  <a:latin typeface="微软雅黑" panose="020B0503020204020204" pitchFamily="34" charset="-122"/>
                  <a:ea typeface="微软雅黑" panose="020B0503020204020204" pitchFamily="34" charset="-122"/>
                  <a:cs typeface="华文黑体" pitchFamily="2" charset="-122"/>
                </a:rPr>
                <a:t>重点</a:t>
              </a:r>
            </a:p>
          </p:txBody>
        </p:sp>
        <p:sp>
          <p:nvSpPr>
            <p:cNvPr id="21" name="圆角矩形 20"/>
            <p:cNvSpPr/>
            <p:nvPr/>
          </p:nvSpPr>
          <p:spPr>
            <a:xfrm>
              <a:off x="2125923" y="2419796"/>
              <a:ext cx="591853" cy="5475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800" eaLnBrk="1" fontAlgn="auto" hangingPunct="1">
                <a:spcBef>
                  <a:spcPts val="0"/>
                </a:spcBef>
                <a:spcAft>
                  <a:spcPts val="0"/>
                </a:spcAft>
                <a:defRPr/>
              </a:pPr>
              <a:r>
                <a:rPr lang="en-US" altLang="zh-CN" sz="2400" dirty="0">
                  <a:solidFill>
                    <a:schemeClr val="accent2"/>
                  </a:solidFill>
                  <a:latin typeface="微软雅黑" panose="020B0503020204020204" pitchFamily="34" charset="-122"/>
                  <a:ea typeface="微软雅黑" panose="020B0503020204020204" pitchFamily="34" charset="-122"/>
                </a:rPr>
                <a:t>1</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2100535" y="4146662"/>
              <a:ext cx="591853" cy="54758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800" eaLnBrk="1" fontAlgn="auto" hangingPunct="1">
                <a:spcBef>
                  <a:spcPts val="0"/>
                </a:spcBef>
                <a:spcAft>
                  <a:spcPts val="0"/>
                </a:spcAft>
                <a:defRPr/>
              </a:pPr>
              <a:r>
                <a:rPr lang="en-US" altLang="zh-CN" sz="2400" dirty="0">
                  <a:solidFill>
                    <a:schemeClr val="accent2"/>
                  </a:solidFill>
                  <a:latin typeface="微软雅黑" panose="020B0503020204020204" pitchFamily="34" charset="-122"/>
                  <a:ea typeface="微软雅黑" panose="020B0503020204020204" pitchFamily="34" charset="-122"/>
                </a:rPr>
                <a:t>3</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 calcmode="lin" valueType="num">
                                      <p:cBhvr>
                                        <p:cTn id="27" dur="500" fill="hold"/>
                                        <p:tgtEl>
                                          <p:spTgt spid="8"/>
                                        </p:tgtEl>
                                        <p:attrNameLst>
                                          <p:attrName>style.rotation</p:attrName>
                                        </p:attrNameLst>
                                      </p:cBhvr>
                                      <p:tavLst>
                                        <p:tav tm="0">
                                          <p:val>
                                            <p:fltVal val="360"/>
                                          </p:val>
                                        </p:tav>
                                        <p:tav tm="100000">
                                          <p:val>
                                            <p:fltVal val="0"/>
                                          </p:val>
                                        </p:tav>
                                      </p:tavLst>
                                    </p:anim>
                                    <p:animEffect transition="in" filter="fade">
                                      <p:cBhvr>
                                        <p:cTn id="28" dur="500"/>
                                        <p:tgtEl>
                                          <p:spTgt spid="8"/>
                                        </p:tgtEl>
                                      </p:cBhvr>
                                    </p:animEffect>
                                  </p:childTnLst>
                                </p:cTn>
                              </p:par>
                            </p:childTnLst>
                          </p:cTn>
                        </p:par>
                        <p:par>
                          <p:cTn id="29" fill="hold">
                            <p:stCondLst>
                              <p:cond delay="500"/>
                            </p:stCondLst>
                            <p:childTnLst>
                              <p:par>
                                <p:cTn id="30" presetID="1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ppt_x</p:attrName>
                                        </p:attrNameLst>
                                      </p:cBhvr>
                                      <p:tavLst>
                                        <p:tav tm="0">
                                          <p:val>
                                            <p:strVal val="#ppt_x-#ppt_w*1.125000"/>
                                          </p:val>
                                        </p:tav>
                                        <p:tav tm="100000">
                                          <p:val>
                                            <p:strVal val="#ppt_x"/>
                                          </p:val>
                                        </p:tav>
                                      </p:tavLst>
                                    </p:anim>
                                    <p:animEffect transition="in" filter="wipe(right)">
                                      <p:cBhvr>
                                        <p:cTn id="33" dur="500"/>
                                        <p:tgtEl>
                                          <p:spTgt spid="9"/>
                                        </p:tgtEl>
                                      </p:cBhvr>
                                    </p:animEffect>
                                  </p:childTnLst>
                                </p:cTn>
                              </p:par>
                              <p:par>
                                <p:cTn id="34" presetID="12" presetClass="entr" presetSubtype="2"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left)">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Freeform 6"/>
          <p:cNvSpPr/>
          <p:nvPr/>
        </p:nvSpPr>
        <p:spPr bwMode="auto">
          <a:xfrm>
            <a:off x="6548" y="2207605"/>
            <a:ext cx="9134477" cy="1660289"/>
          </a:xfrm>
          <a:custGeom>
            <a:avLst/>
            <a:gdLst>
              <a:gd name="T0" fmla="*/ 0 w 3356"/>
              <a:gd name="T1" fmla="*/ 610 h 610"/>
              <a:gd name="T2" fmla="*/ 1223 w 3356"/>
              <a:gd name="T3" fmla="*/ 16 h 610"/>
              <a:gd name="T4" fmla="*/ 1683 w 3356"/>
              <a:gd name="T5" fmla="*/ 452 h 610"/>
              <a:gd name="T6" fmla="*/ 2187 w 3356"/>
              <a:gd name="T7" fmla="*/ 115 h 610"/>
              <a:gd name="T8" fmla="*/ 2635 w 3356"/>
              <a:gd name="T9" fmla="*/ 458 h 610"/>
              <a:gd name="T10" fmla="*/ 3356 w 3356"/>
              <a:gd name="T11" fmla="*/ 273 h 610"/>
            </a:gdLst>
            <a:ahLst/>
            <a:cxnLst>
              <a:cxn ang="0">
                <a:pos x="T0" y="T1"/>
              </a:cxn>
              <a:cxn ang="0">
                <a:pos x="T2" y="T3"/>
              </a:cxn>
              <a:cxn ang="0">
                <a:pos x="T4" y="T5"/>
              </a:cxn>
              <a:cxn ang="0">
                <a:pos x="T6" y="T7"/>
              </a:cxn>
              <a:cxn ang="0">
                <a:pos x="T8" y="T9"/>
              </a:cxn>
              <a:cxn ang="0">
                <a:pos x="T10" y="T11"/>
              </a:cxn>
            </a:cxnLst>
            <a:rect l="0" t="0" r="r" b="b"/>
            <a:pathLst>
              <a:path w="3356" h="610">
                <a:moveTo>
                  <a:pt x="0" y="610"/>
                </a:moveTo>
                <a:cubicBezTo>
                  <a:pt x="0" y="610"/>
                  <a:pt x="789" y="33"/>
                  <a:pt x="1223" y="16"/>
                </a:cubicBezTo>
                <a:cubicBezTo>
                  <a:pt x="1657" y="0"/>
                  <a:pt x="1422" y="415"/>
                  <a:pt x="1683" y="452"/>
                </a:cubicBezTo>
                <a:cubicBezTo>
                  <a:pt x="1944" y="489"/>
                  <a:pt x="1956" y="101"/>
                  <a:pt x="2187" y="115"/>
                </a:cubicBezTo>
                <a:cubicBezTo>
                  <a:pt x="2417" y="128"/>
                  <a:pt x="2501" y="402"/>
                  <a:pt x="2635" y="458"/>
                </a:cubicBezTo>
                <a:cubicBezTo>
                  <a:pt x="2769" y="513"/>
                  <a:pt x="3250" y="365"/>
                  <a:pt x="3356" y="273"/>
                </a:cubicBezTo>
              </a:path>
            </a:pathLst>
          </a:custGeom>
          <a:noFill/>
          <a:ln w="5" cap="flat">
            <a:solidFill>
              <a:srgbClr val="909090"/>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grpSp>
        <p:nvGrpSpPr>
          <p:cNvPr id="6" name="组合 5"/>
          <p:cNvGrpSpPr/>
          <p:nvPr/>
        </p:nvGrpSpPr>
        <p:grpSpPr>
          <a:xfrm>
            <a:off x="4085946" y="2901272"/>
            <a:ext cx="970996" cy="970995"/>
            <a:chOff x="6953364" y="3507721"/>
            <a:chExt cx="1294661" cy="1294660"/>
          </a:xfrm>
        </p:grpSpPr>
        <p:sp>
          <p:nvSpPr>
            <p:cNvPr id="7" name="椭圆 3"/>
            <p:cNvSpPr/>
            <p:nvPr/>
          </p:nvSpPr>
          <p:spPr>
            <a:xfrm>
              <a:off x="6953364" y="3507721"/>
              <a:ext cx="1294661" cy="1294660"/>
            </a:xfrm>
            <a:custGeom>
              <a:avLst/>
              <a:gdLst/>
              <a:ahLst/>
              <a:cxnLst/>
              <a:rect l="l" t="t" r="r" b="b"/>
              <a:pathLst>
                <a:path w="1152130" h="1152130">
                  <a:moveTo>
                    <a:pt x="576065" y="36005"/>
                  </a:moveTo>
                  <a:cubicBezTo>
                    <a:pt x="874332" y="36005"/>
                    <a:pt x="1116125" y="277798"/>
                    <a:pt x="1116125" y="576065"/>
                  </a:cubicBezTo>
                  <a:cubicBezTo>
                    <a:pt x="1116125" y="874332"/>
                    <a:pt x="874332" y="1116125"/>
                    <a:pt x="576065" y="1116125"/>
                  </a:cubicBezTo>
                  <a:cubicBezTo>
                    <a:pt x="277798" y="1116125"/>
                    <a:pt x="36005" y="874332"/>
                    <a:pt x="36005" y="576065"/>
                  </a:cubicBezTo>
                  <a:cubicBezTo>
                    <a:pt x="36005" y="277798"/>
                    <a:pt x="277798" y="36005"/>
                    <a:pt x="576065" y="36005"/>
                  </a:cubicBezTo>
                  <a:close/>
                  <a:moveTo>
                    <a:pt x="576065" y="15222"/>
                  </a:moveTo>
                  <a:cubicBezTo>
                    <a:pt x="266320" y="15222"/>
                    <a:pt x="15222" y="266320"/>
                    <a:pt x="15222" y="576065"/>
                  </a:cubicBezTo>
                  <a:cubicBezTo>
                    <a:pt x="15222" y="885811"/>
                    <a:pt x="266320" y="1136908"/>
                    <a:pt x="576065" y="1136908"/>
                  </a:cubicBezTo>
                  <a:cubicBezTo>
                    <a:pt x="885811" y="1136908"/>
                    <a:pt x="1136908" y="885811"/>
                    <a:pt x="1136908" y="576065"/>
                  </a:cubicBezTo>
                  <a:cubicBezTo>
                    <a:pt x="1136908" y="266320"/>
                    <a:pt x="885811" y="15222"/>
                    <a:pt x="576065" y="15222"/>
                  </a:cubicBezTo>
                  <a:close/>
                  <a:moveTo>
                    <a:pt x="576065" y="0"/>
                  </a:moveTo>
                  <a:cubicBezTo>
                    <a:pt x="894217" y="0"/>
                    <a:pt x="1152130" y="257913"/>
                    <a:pt x="1152130" y="576065"/>
                  </a:cubicBezTo>
                  <a:cubicBezTo>
                    <a:pt x="1152130" y="894217"/>
                    <a:pt x="894217" y="1152130"/>
                    <a:pt x="576065" y="1152130"/>
                  </a:cubicBezTo>
                  <a:cubicBezTo>
                    <a:pt x="257913" y="1152130"/>
                    <a:pt x="0" y="894217"/>
                    <a:pt x="0" y="576065"/>
                  </a:cubicBezTo>
                  <a:cubicBezTo>
                    <a:pt x="0" y="257913"/>
                    <a:pt x="257913" y="0"/>
                    <a:pt x="57606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8" name="Freeform 24"/>
            <p:cNvSpPr>
              <a:spLocks noEditPoints="1"/>
            </p:cNvSpPr>
            <p:nvPr/>
          </p:nvSpPr>
          <p:spPr bwMode="auto">
            <a:xfrm>
              <a:off x="7163338" y="3707376"/>
              <a:ext cx="874713" cy="895350"/>
            </a:xfrm>
            <a:custGeom>
              <a:avLst/>
              <a:gdLst>
                <a:gd name="T0" fmla="*/ 101 w 233"/>
                <a:gd name="T1" fmla="*/ 30 h 239"/>
                <a:gd name="T2" fmla="*/ 63 w 233"/>
                <a:gd name="T3" fmla="*/ 16 h 239"/>
                <a:gd name="T4" fmla="*/ 162 w 233"/>
                <a:gd name="T5" fmla="*/ 129 h 239"/>
                <a:gd name="T6" fmla="*/ 184 w 233"/>
                <a:gd name="T7" fmla="*/ 157 h 239"/>
                <a:gd name="T8" fmla="*/ 167 w 233"/>
                <a:gd name="T9" fmla="*/ 119 h 239"/>
                <a:gd name="T10" fmla="*/ 162 w 233"/>
                <a:gd name="T11" fmla="*/ 129 h 239"/>
                <a:gd name="T12" fmla="*/ 205 w 233"/>
                <a:gd name="T13" fmla="*/ 165 h 239"/>
                <a:gd name="T14" fmla="*/ 148 w 233"/>
                <a:gd name="T15" fmla="*/ 159 h 239"/>
                <a:gd name="T16" fmla="*/ 142 w 233"/>
                <a:gd name="T17" fmla="*/ 119 h 239"/>
                <a:gd name="T18" fmla="*/ 156 w 233"/>
                <a:gd name="T19" fmla="*/ 66 h 239"/>
                <a:gd name="T20" fmla="*/ 168 w 233"/>
                <a:gd name="T21" fmla="*/ 107 h 239"/>
                <a:gd name="T22" fmla="*/ 175 w 233"/>
                <a:gd name="T23" fmla="*/ 112 h 239"/>
                <a:gd name="T24" fmla="*/ 171 w 233"/>
                <a:gd name="T25" fmla="*/ 104 h 239"/>
                <a:gd name="T26" fmla="*/ 190 w 233"/>
                <a:gd name="T27" fmla="*/ 92 h 239"/>
                <a:gd name="T28" fmla="*/ 195 w 233"/>
                <a:gd name="T29" fmla="*/ 100 h 239"/>
                <a:gd name="T30" fmla="*/ 195 w 233"/>
                <a:gd name="T31" fmla="*/ 92 h 239"/>
                <a:gd name="T32" fmla="*/ 174 w 233"/>
                <a:gd name="T33" fmla="*/ 50 h 239"/>
                <a:gd name="T34" fmla="*/ 100 w 233"/>
                <a:gd name="T35" fmla="*/ 46 h 239"/>
                <a:gd name="T36" fmla="*/ 93 w 233"/>
                <a:gd name="T37" fmla="*/ 46 h 239"/>
                <a:gd name="T38" fmla="*/ 86 w 233"/>
                <a:gd name="T39" fmla="*/ 51 h 239"/>
                <a:gd name="T40" fmla="*/ 20 w 233"/>
                <a:gd name="T41" fmla="*/ 52 h 239"/>
                <a:gd name="T42" fmla="*/ 5 w 233"/>
                <a:gd name="T43" fmla="*/ 70 h 239"/>
                <a:gd name="T44" fmla="*/ 53 w 233"/>
                <a:gd name="T45" fmla="*/ 99 h 239"/>
                <a:gd name="T46" fmla="*/ 100 w 233"/>
                <a:gd name="T47" fmla="*/ 124 h 239"/>
                <a:gd name="T48" fmla="*/ 68 w 233"/>
                <a:gd name="T49" fmla="*/ 151 h 239"/>
                <a:gd name="T50" fmla="*/ 68 w 233"/>
                <a:gd name="T51" fmla="*/ 152 h 239"/>
                <a:gd name="T52" fmla="*/ 57 w 233"/>
                <a:gd name="T53" fmla="*/ 211 h 239"/>
                <a:gd name="T54" fmla="*/ 67 w 233"/>
                <a:gd name="T55" fmla="*/ 236 h 239"/>
                <a:gd name="T56" fmla="*/ 92 w 233"/>
                <a:gd name="T57" fmla="*/ 219 h 239"/>
                <a:gd name="T58" fmla="*/ 94 w 233"/>
                <a:gd name="T59" fmla="*/ 161 h 239"/>
                <a:gd name="T60" fmla="*/ 126 w 233"/>
                <a:gd name="T61" fmla="*/ 175 h 239"/>
                <a:gd name="T62" fmla="*/ 192 w 233"/>
                <a:gd name="T63" fmla="*/ 190 h 239"/>
                <a:gd name="T64" fmla="*/ 212 w 233"/>
                <a:gd name="T65" fmla="*/ 209 h 239"/>
                <a:gd name="T66" fmla="*/ 214 w 233"/>
                <a:gd name="T67" fmla="*/ 174 h 239"/>
                <a:gd name="T68" fmla="*/ 190 w 233"/>
                <a:gd name="T69" fmla="*/ 154 h 239"/>
                <a:gd name="T70" fmla="*/ 205 w 233"/>
                <a:gd name="T71" fmla="*/ 98 h 239"/>
                <a:gd name="T72" fmla="*/ 232 w 233"/>
                <a:gd name="T73" fmla="*/ 124 h 239"/>
                <a:gd name="T74" fmla="*/ 209 w 233"/>
                <a:gd name="T75" fmla="*/ 96 h 239"/>
                <a:gd name="T76" fmla="*/ 228 w 233"/>
                <a:gd name="T77" fmla="*/ 132 h 239"/>
                <a:gd name="T78" fmla="*/ 232 w 233"/>
                <a:gd name="T79" fmla="*/ 12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3" h="239">
                  <a:moveTo>
                    <a:pt x="75" y="42"/>
                  </a:moveTo>
                  <a:cubicBezTo>
                    <a:pt x="85" y="46"/>
                    <a:pt x="97" y="40"/>
                    <a:pt x="101" y="30"/>
                  </a:cubicBezTo>
                  <a:cubicBezTo>
                    <a:pt x="104" y="19"/>
                    <a:pt x="99" y="8"/>
                    <a:pt x="89" y="4"/>
                  </a:cubicBezTo>
                  <a:cubicBezTo>
                    <a:pt x="78" y="0"/>
                    <a:pt x="66" y="5"/>
                    <a:pt x="63" y="16"/>
                  </a:cubicBezTo>
                  <a:cubicBezTo>
                    <a:pt x="59" y="26"/>
                    <a:pt x="64" y="38"/>
                    <a:pt x="75" y="42"/>
                  </a:cubicBezTo>
                  <a:close/>
                  <a:moveTo>
                    <a:pt x="162" y="129"/>
                  </a:moveTo>
                  <a:cubicBezTo>
                    <a:pt x="177" y="155"/>
                    <a:pt x="177" y="155"/>
                    <a:pt x="177" y="155"/>
                  </a:cubicBezTo>
                  <a:cubicBezTo>
                    <a:pt x="178" y="158"/>
                    <a:pt x="181" y="159"/>
                    <a:pt x="184" y="157"/>
                  </a:cubicBezTo>
                  <a:cubicBezTo>
                    <a:pt x="188" y="155"/>
                    <a:pt x="188" y="155"/>
                    <a:pt x="188" y="155"/>
                  </a:cubicBezTo>
                  <a:cubicBezTo>
                    <a:pt x="167" y="119"/>
                    <a:pt x="167" y="119"/>
                    <a:pt x="167" y="119"/>
                  </a:cubicBezTo>
                  <a:cubicBezTo>
                    <a:pt x="164" y="121"/>
                    <a:pt x="164" y="121"/>
                    <a:pt x="164" y="121"/>
                  </a:cubicBezTo>
                  <a:cubicBezTo>
                    <a:pt x="161" y="123"/>
                    <a:pt x="160" y="126"/>
                    <a:pt x="162" y="129"/>
                  </a:cubicBezTo>
                  <a:close/>
                  <a:moveTo>
                    <a:pt x="214" y="174"/>
                  </a:moveTo>
                  <a:cubicBezTo>
                    <a:pt x="213" y="169"/>
                    <a:pt x="209" y="166"/>
                    <a:pt x="205" y="165"/>
                  </a:cubicBezTo>
                  <a:cubicBezTo>
                    <a:pt x="205" y="165"/>
                    <a:pt x="205" y="165"/>
                    <a:pt x="205" y="165"/>
                  </a:cubicBezTo>
                  <a:cubicBezTo>
                    <a:pt x="148" y="159"/>
                    <a:pt x="148" y="159"/>
                    <a:pt x="148" y="159"/>
                  </a:cubicBezTo>
                  <a:cubicBezTo>
                    <a:pt x="141" y="136"/>
                    <a:pt x="141" y="136"/>
                    <a:pt x="141" y="136"/>
                  </a:cubicBezTo>
                  <a:cubicBezTo>
                    <a:pt x="144" y="131"/>
                    <a:pt x="144" y="125"/>
                    <a:pt x="142" y="119"/>
                  </a:cubicBezTo>
                  <a:cubicBezTo>
                    <a:pt x="122" y="68"/>
                    <a:pt x="122" y="68"/>
                    <a:pt x="122" y="68"/>
                  </a:cubicBezTo>
                  <a:cubicBezTo>
                    <a:pt x="156" y="66"/>
                    <a:pt x="156" y="66"/>
                    <a:pt x="156" y="66"/>
                  </a:cubicBezTo>
                  <a:cubicBezTo>
                    <a:pt x="168" y="99"/>
                    <a:pt x="168" y="99"/>
                    <a:pt x="168" y="99"/>
                  </a:cubicBezTo>
                  <a:cubicBezTo>
                    <a:pt x="167" y="101"/>
                    <a:pt x="166" y="105"/>
                    <a:pt x="168" y="107"/>
                  </a:cubicBezTo>
                  <a:cubicBezTo>
                    <a:pt x="172" y="114"/>
                    <a:pt x="172" y="114"/>
                    <a:pt x="172" y="114"/>
                  </a:cubicBezTo>
                  <a:cubicBezTo>
                    <a:pt x="175" y="112"/>
                    <a:pt x="175" y="112"/>
                    <a:pt x="175" y="112"/>
                  </a:cubicBezTo>
                  <a:cubicBezTo>
                    <a:pt x="172" y="105"/>
                    <a:pt x="172" y="105"/>
                    <a:pt x="172" y="105"/>
                  </a:cubicBezTo>
                  <a:cubicBezTo>
                    <a:pt x="171" y="105"/>
                    <a:pt x="171" y="104"/>
                    <a:pt x="171" y="104"/>
                  </a:cubicBezTo>
                  <a:cubicBezTo>
                    <a:pt x="174" y="107"/>
                    <a:pt x="179" y="108"/>
                    <a:pt x="183" y="106"/>
                  </a:cubicBezTo>
                  <a:cubicBezTo>
                    <a:pt x="188" y="104"/>
                    <a:pt x="191" y="98"/>
                    <a:pt x="190" y="92"/>
                  </a:cubicBezTo>
                  <a:cubicBezTo>
                    <a:pt x="191" y="93"/>
                    <a:pt x="191" y="93"/>
                    <a:pt x="191" y="94"/>
                  </a:cubicBezTo>
                  <a:cubicBezTo>
                    <a:pt x="195" y="100"/>
                    <a:pt x="195" y="100"/>
                    <a:pt x="195" y="100"/>
                  </a:cubicBezTo>
                  <a:cubicBezTo>
                    <a:pt x="199" y="98"/>
                    <a:pt x="199" y="98"/>
                    <a:pt x="199" y="98"/>
                  </a:cubicBezTo>
                  <a:cubicBezTo>
                    <a:pt x="195" y="92"/>
                    <a:pt x="195" y="92"/>
                    <a:pt x="195" y="92"/>
                  </a:cubicBezTo>
                  <a:cubicBezTo>
                    <a:pt x="194" y="89"/>
                    <a:pt x="191" y="88"/>
                    <a:pt x="188" y="88"/>
                  </a:cubicBezTo>
                  <a:cubicBezTo>
                    <a:pt x="174" y="50"/>
                    <a:pt x="174" y="50"/>
                    <a:pt x="174" y="50"/>
                  </a:cubicBezTo>
                  <a:cubicBezTo>
                    <a:pt x="172" y="45"/>
                    <a:pt x="167" y="43"/>
                    <a:pt x="162" y="43"/>
                  </a:cubicBezTo>
                  <a:cubicBezTo>
                    <a:pt x="100" y="46"/>
                    <a:pt x="100" y="46"/>
                    <a:pt x="100" y="46"/>
                  </a:cubicBezTo>
                  <a:cubicBezTo>
                    <a:pt x="98" y="46"/>
                    <a:pt x="96" y="46"/>
                    <a:pt x="94" y="47"/>
                  </a:cubicBezTo>
                  <a:cubicBezTo>
                    <a:pt x="93" y="46"/>
                    <a:pt x="93" y="46"/>
                    <a:pt x="93" y="46"/>
                  </a:cubicBezTo>
                  <a:cubicBezTo>
                    <a:pt x="92" y="47"/>
                    <a:pt x="92" y="47"/>
                    <a:pt x="92" y="47"/>
                  </a:cubicBezTo>
                  <a:cubicBezTo>
                    <a:pt x="90" y="48"/>
                    <a:pt x="88" y="50"/>
                    <a:pt x="86" y="51"/>
                  </a:cubicBezTo>
                  <a:cubicBezTo>
                    <a:pt x="47" y="75"/>
                    <a:pt x="47" y="75"/>
                    <a:pt x="47" y="75"/>
                  </a:cubicBezTo>
                  <a:cubicBezTo>
                    <a:pt x="20" y="52"/>
                    <a:pt x="20" y="52"/>
                    <a:pt x="20" y="52"/>
                  </a:cubicBezTo>
                  <a:cubicBezTo>
                    <a:pt x="15" y="48"/>
                    <a:pt x="8" y="49"/>
                    <a:pt x="4" y="54"/>
                  </a:cubicBezTo>
                  <a:cubicBezTo>
                    <a:pt x="0" y="59"/>
                    <a:pt x="0" y="66"/>
                    <a:pt x="5" y="70"/>
                  </a:cubicBezTo>
                  <a:cubicBezTo>
                    <a:pt x="39" y="98"/>
                    <a:pt x="39" y="98"/>
                    <a:pt x="39" y="98"/>
                  </a:cubicBezTo>
                  <a:cubicBezTo>
                    <a:pt x="43" y="101"/>
                    <a:pt x="48" y="102"/>
                    <a:pt x="53" y="99"/>
                  </a:cubicBezTo>
                  <a:cubicBezTo>
                    <a:pt x="83" y="80"/>
                    <a:pt x="83" y="80"/>
                    <a:pt x="83" y="80"/>
                  </a:cubicBezTo>
                  <a:cubicBezTo>
                    <a:pt x="100" y="124"/>
                    <a:pt x="100" y="124"/>
                    <a:pt x="100" y="124"/>
                  </a:cubicBezTo>
                  <a:cubicBezTo>
                    <a:pt x="77" y="139"/>
                    <a:pt x="77" y="139"/>
                    <a:pt x="77" y="139"/>
                  </a:cubicBezTo>
                  <a:cubicBezTo>
                    <a:pt x="72" y="141"/>
                    <a:pt x="68" y="146"/>
                    <a:pt x="68" y="151"/>
                  </a:cubicBezTo>
                  <a:cubicBezTo>
                    <a:pt x="68" y="151"/>
                    <a:pt x="68" y="151"/>
                    <a:pt x="68" y="151"/>
                  </a:cubicBezTo>
                  <a:cubicBezTo>
                    <a:pt x="68" y="151"/>
                    <a:pt x="68" y="151"/>
                    <a:pt x="68" y="152"/>
                  </a:cubicBezTo>
                  <a:cubicBezTo>
                    <a:pt x="66" y="208"/>
                    <a:pt x="66" y="208"/>
                    <a:pt x="66" y="208"/>
                  </a:cubicBezTo>
                  <a:cubicBezTo>
                    <a:pt x="57" y="211"/>
                    <a:pt x="57" y="211"/>
                    <a:pt x="57" y="211"/>
                  </a:cubicBezTo>
                  <a:cubicBezTo>
                    <a:pt x="51" y="214"/>
                    <a:pt x="47" y="222"/>
                    <a:pt x="50" y="229"/>
                  </a:cubicBezTo>
                  <a:cubicBezTo>
                    <a:pt x="53" y="235"/>
                    <a:pt x="60" y="239"/>
                    <a:pt x="67" y="236"/>
                  </a:cubicBezTo>
                  <a:cubicBezTo>
                    <a:pt x="84" y="229"/>
                    <a:pt x="84" y="229"/>
                    <a:pt x="84" y="229"/>
                  </a:cubicBezTo>
                  <a:cubicBezTo>
                    <a:pt x="89" y="228"/>
                    <a:pt x="92" y="224"/>
                    <a:pt x="92" y="219"/>
                  </a:cubicBezTo>
                  <a:cubicBezTo>
                    <a:pt x="93" y="219"/>
                    <a:pt x="93" y="219"/>
                    <a:pt x="93" y="219"/>
                  </a:cubicBezTo>
                  <a:cubicBezTo>
                    <a:pt x="94" y="161"/>
                    <a:pt x="94" y="161"/>
                    <a:pt x="94" y="161"/>
                  </a:cubicBezTo>
                  <a:cubicBezTo>
                    <a:pt x="118" y="151"/>
                    <a:pt x="118" y="151"/>
                    <a:pt x="118" y="151"/>
                  </a:cubicBezTo>
                  <a:cubicBezTo>
                    <a:pt x="126" y="175"/>
                    <a:pt x="126" y="175"/>
                    <a:pt x="126" y="175"/>
                  </a:cubicBezTo>
                  <a:cubicBezTo>
                    <a:pt x="128" y="181"/>
                    <a:pt x="133" y="184"/>
                    <a:pt x="138" y="184"/>
                  </a:cubicBezTo>
                  <a:cubicBezTo>
                    <a:pt x="192" y="190"/>
                    <a:pt x="192" y="190"/>
                    <a:pt x="192" y="190"/>
                  </a:cubicBezTo>
                  <a:cubicBezTo>
                    <a:pt x="196" y="201"/>
                    <a:pt x="196" y="201"/>
                    <a:pt x="196" y="201"/>
                  </a:cubicBezTo>
                  <a:cubicBezTo>
                    <a:pt x="198" y="208"/>
                    <a:pt x="205" y="211"/>
                    <a:pt x="212" y="209"/>
                  </a:cubicBezTo>
                  <a:cubicBezTo>
                    <a:pt x="219" y="207"/>
                    <a:pt x="222" y="200"/>
                    <a:pt x="220" y="193"/>
                  </a:cubicBezTo>
                  <a:lnTo>
                    <a:pt x="214" y="174"/>
                  </a:lnTo>
                  <a:close/>
                  <a:moveTo>
                    <a:pt x="170" y="118"/>
                  </a:moveTo>
                  <a:cubicBezTo>
                    <a:pt x="190" y="154"/>
                    <a:pt x="190" y="154"/>
                    <a:pt x="190" y="154"/>
                  </a:cubicBezTo>
                  <a:cubicBezTo>
                    <a:pt x="226" y="134"/>
                    <a:pt x="226" y="134"/>
                    <a:pt x="226" y="134"/>
                  </a:cubicBezTo>
                  <a:cubicBezTo>
                    <a:pt x="205" y="98"/>
                    <a:pt x="205" y="98"/>
                    <a:pt x="205" y="98"/>
                  </a:cubicBezTo>
                  <a:lnTo>
                    <a:pt x="170" y="118"/>
                  </a:lnTo>
                  <a:close/>
                  <a:moveTo>
                    <a:pt x="232" y="124"/>
                  </a:moveTo>
                  <a:cubicBezTo>
                    <a:pt x="217" y="98"/>
                    <a:pt x="217" y="98"/>
                    <a:pt x="217" y="98"/>
                  </a:cubicBezTo>
                  <a:cubicBezTo>
                    <a:pt x="215" y="95"/>
                    <a:pt x="212" y="94"/>
                    <a:pt x="209" y="96"/>
                  </a:cubicBezTo>
                  <a:cubicBezTo>
                    <a:pt x="208" y="96"/>
                    <a:pt x="208" y="96"/>
                    <a:pt x="208" y="96"/>
                  </a:cubicBezTo>
                  <a:cubicBezTo>
                    <a:pt x="228" y="132"/>
                    <a:pt x="228" y="132"/>
                    <a:pt x="228" y="132"/>
                  </a:cubicBezTo>
                  <a:cubicBezTo>
                    <a:pt x="230" y="131"/>
                    <a:pt x="230" y="131"/>
                    <a:pt x="230" y="131"/>
                  </a:cubicBezTo>
                  <a:cubicBezTo>
                    <a:pt x="232" y="130"/>
                    <a:pt x="233" y="127"/>
                    <a:pt x="232" y="124"/>
                  </a:cubicBezTo>
                  <a:close/>
                </a:path>
              </a:pathLst>
            </a:custGeom>
            <a:solidFill>
              <a:schemeClr val="accent2"/>
            </a:solidFill>
            <a:ln>
              <a:noFill/>
            </a:ln>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169621" y="2477026"/>
            <a:ext cx="970996" cy="970995"/>
            <a:chOff x="5699164" y="2802817"/>
            <a:chExt cx="1294661" cy="1294660"/>
          </a:xfrm>
        </p:grpSpPr>
        <p:sp>
          <p:nvSpPr>
            <p:cNvPr id="10" name="椭圆 3"/>
            <p:cNvSpPr/>
            <p:nvPr/>
          </p:nvSpPr>
          <p:spPr>
            <a:xfrm>
              <a:off x="5699164" y="2802817"/>
              <a:ext cx="1294661" cy="1294660"/>
            </a:xfrm>
            <a:custGeom>
              <a:avLst/>
              <a:gdLst/>
              <a:ahLst/>
              <a:cxnLst/>
              <a:rect l="l" t="t" r="r" b="b"/>
              <a:pathLst>
                <a:path w="1152130" h="1152130">
                  <a:moveTo>
                    <a:pt x="576065" y="36005"/>
                  </a:moveTo>
                  <a:cubicBezTo>
                    <a:pt x="874332" y="36005"/>
                    <a:pt x="1116125" y="277798"/>
                    <a:pt x="1116125" y="576065"/>
                  </a:cubicBezTo>
                  <a:cubicBezTo>
                    <a:pt x="1116125" y="874332"/>
                    <a:pt x="874332" y="1116125"/>
                    <a:pt x="576065" y="1116125"/>
                  </a:cubicBezTo>
                  <a:cubicBezTo>
                    <a:pt x="277798" y="1116125"/>
                    <a:pt x="36005" y="874332"/>
                    <a:pt x="36005" y="576065"/>
                  </a:cubicBezTo>
                  <a:cubicBezTo>
                    <a:pt x="36005" y="277798"/>
                    <a:pt x="277798" y="36005"/>
                    <a:pt x="576065" y="36005"/>
                  </a:cubicBezTo>
                  <a:close/>
                  <a:moveTo>
                    <a:pt x="576065" y="15222"/>
                  </a:moveTo>
                  <a:cubicBezTo>
                    <a:pt x="266320" y="15222"/>
                    <a:pt x="15222" y="266320"/>
                    <a:pt x="15222" y="576065"/>
                  </a:cubicBezTo>
                  <a:cubicBezTo>
                    <a:pt x="15222" y="885811"/>
                    <a:pt x="266320" y="1136908"/>
                    <a:pt x="576065" y="1136908"/>
                  </a:cubicBezTo>
                  <a:cubicBezTo>
                    <a:pt x="885811" y="1136908"/>
                    <a:pt x="1136908" y="885811"/>
                    <a:pt x="1136908" y="576065"/>
                  </a:cubicBezTo>
                  <a:cubicBezTo>
                    <a:pt x="1136908" y="266320"/>
                    <a:pt x="885811" y="15222"/>
                    <a:pt x="576065" y="15222"/>
                  </a:cubicBezTo>
                  <a:close/>
                  <a:moveTo>
                    <a:pt x="576065" y="0"/>
                  </a:moveTo>
                  <a:cubicBezTo>
                    <a:pt x="894217" y="0"/>
                    <a:pt x="1152130" y="257913"/>
                    <a:pt x="1152130" y="576065"/>
                  </a:cubicBezTo>
                  <a:cubicBezTo>
                    <a:pt x="1152130" y="894217"/>
                    <a:pt x="894217" y="1152130"/>
                    <a:pt x="576065" y="1152130"/>
                  </a:cubicBezTo>
                  <a:cubicBezTo>
                    <a:pt x="257913" y="1152130"/>
                    <a:pt x="0" y="894217"/>
                    <a:pt x="0" y="576065"/>
                  </a:cubicBezTo>
                  <a:cubicBezTo>
                    <a:pt x="0" y="257913"/>
                    <a:pt x="257913" y="0"/>
                    <a:pt x="57606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1" name="Freeform 25"/>
            <p:cNvSpPr>
              <a:spLocks noEditPoints="1"/>
            </p:cNvSpPr>
            <p:nvPr/>
          </p:nvSpPr>
          <p:spPr bwMode="auto">
            <a:xfrm>
              <a:off x="5941683" y="3063591"/>
              <a:ext cx="809625" cy="773113"/>
            </a:xfrm>
            <a:custGeom>
              <a:avLst/>
              <a:gdLst>
                <a:gd name="T0" fmla="*/ 74 w 216"/>
                <a:gd name="T1" fmla="*/ 3 h 206"/>
                <a:gd name="T2" fmla="*/ 37 w 216"/>
                <a:gd name="T3" fmla="*/ 49 h 206"/>
                <a:gd name="T4" fmla="*/ 78 w 216"/>
                <a:gd name="T5" fmla="*/ 74 h 206"/>
                <a:gd name="T6" fmla="*/ 107 w 216"/>
                <a:gd name="T7" fmla="*/ 25 h 206"/>
                <a:gd name="T8" fmla="*/ 74 w 216"/>
                <a:gd name="T9" fmla="*/ 3 h 206"/>
                <a:gd name="T10" fmla="*/ 171 w 216"/>
                <a:gd name="T11" fmla="*/ 34 h 206"/>
                <a:gd name="T12" fmla="*/ 152 w 216"/>
                <a:gd name="T13" fmla="*/ 7 h 206"/>
                <a:gd name="T14" fmla="*/ 91 w 216"/>
                <a:gd name="T15" fmla="*/ 3 h 206"/>
                <a:gd name="T16" fmla="*/ 103 w 216"/>
                <a:gd name="T17" fmla="*/ 13 h 206"/>
                <a:gd name="T18" fmla="*/ 128 w 216"/>
                <a:gd name="T19" fmla="*/ 58 h 206"/>
                <a:gd name="T20" fmla="*/ 110 w 216"/>
                <a:gd name="T21" fmla="*/ 68 h 206"/>
                <a:gd name="T22" fmla="*/ 161 w 216"/>
                <a:gd name="T23" fmla="*/ 69 h 206"/>
                <a:gd name="T24" fmla="*/ 188 w 216"/>
                <a:gd name="T25" fmla="*/ 25 h 206"/>
                <a:gd name="T26" fmla="*/ 171 w 216"/>
                <a:gd name="T27" fmla="*/ 34 h 206"/>
                <a:gd name="T28" fmla="*/ 40 w 216"/>
                <a:gd name="T29" fmla="*/ 177 h 206"/>
                <a:gd name="T30" fmla="*/ 98 w 216"/>
                <a:gd name="T31" fmla="*/ 185 h 206"/>
                <a:gd name="T32" fmla="*/ 99 w 216"/>
                <a:gd name="T33" fmla="*/ 137 h 206"/>
                <a:gd name="T34" fmla="*/ 42 w 216"/>
                <a:gd name="T35" fmla="*/ 137 h 206"/>
                <a:gd name="T36" fmla="*/ 40 w 216"/>
                <a:gd name="T37" fmla="*/ 177 h 206"/>
                <a:gd name="T38" fmla="*/ 16 w 216"/>
                <a:gd name="T39" fmla="*/ 78 h 206"/>
                <a:gd name="T40" fmla="*/ 3 w 216"/>
                <a:gd name="T41" fmla="*/ 108 h 206"/>
                <a:gd name="T42" fmla="*/ 31 w 216"/>
                <a:gd name="T43" fmla="*/ 162 h 206"/>
                <a:gd name="T44" fmla="*/ 34 w 216"/>
                <a:gd name="T45" fmla="*/ 147 h 206"/>
                <a:gd name="T46" fmla="*/ 59 w 216"/>
                <a:gd name="T47" fmla="*/ 102 h 206"/>
                <a:gd name="T48" fmla="*/ 77 w 216"/>
                <a:gd name="T49" fmla="*/ 113 h 206"/>
                <a:gd name="T50" fmla="*/ 52 w 216"/>
                <a:gd name="T51" fmla="*/ 68 h 206"/>
                <a:gd name="T52" fmla="*/ 0 w 216"/>
                <a:gd name="T53" fmla="*/ 68 h 206"/>
                <a:gd name="T54" fmla="*/ 16 w 216"/>
                <a:gd name="T55" fmla="*/ 78 h 206"/>
                <a:gd name="T56" fmla="*/ 211 w 216"/>
                <a:gd name="T57" fmla="*/ 116 h 206"/>
                <a:gd name="T58" fmla="*/ 188 w 216"/>
                <a:gd name="T59" fmla="*/ 62 h 206"/>
                <a:gd name="T60" fmla="*/ 146 w 216"/>
                <a:gd name="T61" fmla="*/ 86 h 206"/>
                <a:gd name="T62" fmla="*/ 175 w 216"/>
                <a:gd name="T63" fmla="*/ 135 h 206"/>
                <a:gd name="T64" fmla="*/ 211 w 216"/>
                <a:gd name="T65" fmla="*/ 116 h 206"/>
                <a:gd name="T66" fmla="*/ 137 w 216"/>
                <a:gd name="T67" fmla="*/ 187 h 206"/>
                <a:gd name="T68" fmla="*/ 169 w 216"/>
                <a:gd name="T69" fmla="*/ 183 h 206"/>
                <a:gd name="T70" fmla="*/ 202 w 216"/>
                <a:gd name="T71" fmla="*/ 132 h 206"/>
                <a:gd name="T72" fmla="*/ 187 w 216"/>
                <a:gd name="T73" fmla="*/ 137 h 206"/>
                <a:gd name="T74" fmla="*/ 136 w 216"/>
                <a:gd name="T75" fmla="*/ 137 h 206"/>
                <a:gd name="T76" fmla="*/ 136 w 216"/>
                <a:gd name="T77" fmla="*/ 117 h 206"/>
                <a:gd name="T78" fmla="*/ 110 w 216"/>
                <a:gd name="T79" fmla="*/ 161 h 206"/>
                <a:gd name="T80" fmla="*/ 137 w 216"/>
                <a:gd name="T81" fmla="*/ 206 h 206"/>
                <a:gd name="T82" fmla="*/ 137 w 216"/>
                <a:gd name="T83" fmla="*/ 18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206">
                  <a:moveTo>
                    <a:pt x="74" y="3"/>
                  </a:moveTo>
                  <a:cubicBezTo>
                    <a:pt x="60" y="5"/>
                    <a:pt x="49" y="30"/>
                    <a:pt x="37" y="49"/>
                  </a:cubicBezTo>
                  <a:cubicBezTo>
                    <a:pt x="37" y="49"/>
                    <a:pt x="78" y="74"/>
                    <a:pt x="78" y="74"/>
                  </a:cubicBezTo>
                  <a:cubicBezTo>
                    <a:pt x="107" y="25"/>
                    <a:pt x="107" y="25"/>
                    <a:pt x="107" y="25"/>
                  </a:cubicBezTo>
                  <a:cubicBezTo>
                    <a:pt x="107" y="25"/>
                    <a:pt x="94" y="0"/>
                    <a:pt x="74" y="3"/>
                  </a:cubicBezTo>
                  <a:close/>
                  <a:moveTo>
                    <a:pt x="171" y="34"/>
                  </a:moveTo>
                  <a:cubicBezTo>
                    <a:pt x="167" y="28"/>
                    <a:pt x="158" y="11"/>
                    <a:pt x="152" y="7"/>
                  </a:cubicBezTo>
                  <a:cubicBezTo>
                    <a:pt x="145" y="3"/>
                    <a:pt x="91" y="3"/>
                    <a:pt x="91" y="3"/>
                  </a:cubicBezTo>
                  <a:cubicBezTo>
                    <a:pt x="91" y="3"/>
                    <a:pt x="93" y="4"/>
                    <a:pt x="103" y="13"/>
                  </a:cubicBezTo>
                  <a:cubicBezTo>
                    <a:pt x="111" y="21"/>
                    <a:pt x="124" y="50"/>
                    <a:pt x="128" y="58"/>
                  </a:cubicBezTo>
                  <a:cubicBezTo>
                    <a:pt x="110" y="68"/>
                    <a:pt x="110" y="68"/>
                    <a:pt x="110" y="68"/>
                  </a:cubicBezTo>
                  <a:cubicBezTo>
                    <a:pt x="161" y="69"/>
                    <a:pt x="161" y="69"/>
                    <a:pt x="161" y="69"/>
                  </a:cubicBezTo>
                  <a:cubicBezTo>
                    <a:pt x="188" y="25"/>
                    <a:pt x="188" y="25"/>
                    <a:pt x="188" y="25"/>
                  </a:cubicBezTo>
                  <a:lnTo>
                    <a:pt x="171" y="34"/>
                  </a:lnTo>
                  <a:close/>
                  <a:moveTo>
                    <a:pt x="40" y="177"/>
                  </a:moveTo>
                  <a:cubicBezTo>
                    <a:pt x="49" y="188"/>
                    <a:pt x="76" y="185"/>
                    <a:pt x="98" y="185"/>
                  </a:cubicBezTo>
                  <a:cubicBezTo>
                    <a:pt x="99" y="185"/>
                    <a:pt x="99" y="137"/>
                    <a:pt x="99" y="137"/>
                  </a:cubicBezTo>
                  <a:cubicBezTo>
                    <a:pt x="42" y="137"/>
                    <a:pt x="42" y="137"/>
                    <a:pt x="42" y="137"/>
                  </a:cubicBezTo>
                  <a:cubicBezTo>
                    <a:pt x="42" y="137"/>
                    <a:pt x="27" y="161"/>
                    <a:pt x="40" y="177"/>
                  </a:cubicBezTo>
                  <a:close/>
                  <a:moveTo>
                    <a:pt x="16" y="78"/>
                  </a:moveTo>
                  <a:cubicBezTo>
                    <a:pt x="13" y="84"/>
                    <a:pt x="3" y="101"/>
                    <a:pt x="3" y="108"/>
                  </a:cubicBezTo>
                  <a:cubicBezTo>
                    <a:pt x="3" y="116"/>
                    <a:pt x="31" y="162"/>
                    <a:pt x="31" y="162"/>
                  </a:cubicBezTo>
                  <a:cubicBezTo>
                    <a:pt x="31" y="162"/>
                    <a:pt x="31" y="160"/>
                    <a:pt x="34" y="147"/>
                  </a:cubicBezTo>
                  <a:cubicBezTo>
                    <a:pt x="36" y="135"/>
                    <a:pt x="54" y="109"/>
                    <a:pt x="59" y="102"/>
                  </a:cubicBezTo>
                  <a:cubicBezTo>
                    <a:pt x="77" y="113"/>
                    <a:pt x="77" y="113"/>
                    <a:pt x="77" y="113"/>
                  </a:cubicBezTo>
                  <a:cubicBezTo>
                    <a:pt x="52" y="68"/>
                    <a:pt x="52" y="68"/>
                    <a:pt x="52" y="68"/>
                  </a:cubicBezTo>
                  <a:cubicBezTo>
                    <a:pt x="0" y="68"/>
                    <a:pt x="0" y="68"/>
                    <a:pt x="0" y="68"/>
                  </a:cubicBezTo>
                  <a:lnTo>
                    <a:pt x="16" y="78"/>
                  </a:lnTo>
                  <a:close/>
                  <a:moveTo>
                    <a:pt x="211" y="116"/>
                  </a:moveTo>
                  <a:cubicBezTo>
                    <a:pt x="216" y="104"/>
                    <a:pt x="199" y="81"/>
                    <a:pt x="188" y="62"/>
                  </a:cubicBezTo>
                  <a:cubicBezTo>
                    <a:pt x="188" y="62"/>
                    <a:pt x="146" y="86"/>
                    <a:pt x="146" y="86"/>
                  </a:cubicBezTo>
                  <a:cubicBezTo>
                    <a:pt x="175" y="135"/>
                    <a:pt x="175" y="135"/>
                    <a:pt x="175" y="135"/>
                  </a:cubicBezTo>
                  <a:cubicBezTo>
                    <a:pt x="175" y="135"/>
                    <a:pt x="203" y="136"/>
                    <a:pt x="211" y="116"/>
                  </a:cubicBezTo>
                  <a:close/>
                  <a:moveTo>
                    <a:pt x="137" y="187"/>
                  </a:moveTo>
                  <a:cubicBezTo>
                    <a:pt x="143" y="187"/>
                    <a:pt x="163" y="186"/>
                    <a:pt x="169" y="183"/>
                  </a:cubicBezTo>
                  <a:cubicBezTo>
                    <a:pt x="176" y="179"/>
                    <a:pt x="202" y="132"/>
                    <a:pt x="202" y="132"/>
                  </a:cubicBezTo>
                  <a:cubicBezTo>
                    <a:pt x="202" y="132"/>
                    <a:pt x="201" y="133"/>
                    <a:pt x="187" y="137"/>
                  </a:cubicBezTo>
                  <a:cubicBezTo>
                    <a:pt x="176" y="141"/>
                    <a:pt x="145" y="138"/>
                    <a:pt x="136" y="137"/>
                  </a:cubicBezTo>
                  <a:cubicBezTo>
                    <a:pt x="136" y="117"/>
                    <a:pt x="136" y="117"/>
                    <a:pt x="136" y="117"/>
                  </a:cubicBezTo>
                  <a:cubicBezTo>
                    <a:pt x="110" y="161"/>
                    <a:pt x="110" y="161"/>
                    <a:pt x="110" y="161"/>
                  </a:cubicBezTo>
                  <a:cubicBezTo>
                    <a:pt x="137" y="206"/>
                    <a:pt x="137" y="206"/>
                    <a:pt x="137" y="206"/>
                  </a:cubicBezTo>
                  <a:lnTo>
                    <a:pt x="137" y="187"/>
                  </a:lnTo>
                  <a:close/>
                </a:path>
              </a:pathLst>
            </a:custGeom>
            <a:solidFill>
              <a:schemeClr val="accent2"/>
            </a:solidFill>
            <a:ln>
              <a:noFill/>
            </a:ln>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843808" y="1728260"/>
            <a:ext cx="970996" cy="970995"/>
            <a:chOff x="6953364" y="2097915"/>
            <a:chExt cx="1294661" cy="1294660"/>
          </a:xfrm>
        </p:grpSpPr>
        <p:sp>
          <p:nvSpPr>
            <p:cNvPr id="13" name="椭圆 3"/>
            <p:cNvSpPr/>
            <p:nvPr/>
          </p:nvSpPr>
          <p:spPr>
            <a:xfrm>
              <a:off x="6953364" y="2097915"/>
              <a:ext cx="1294661" cy="1294660"/>
            </a:xfrm>
            <a:custGeom>
              <a:avLst/>
              <a:gdLst/>
              <a:ahLst/>
              <a:cxnLst/>
              <a:rect l="l" t="t" r="r" b="b"/>
              <a:pathLst>
                <a:path w="1152130" h="1152130">
                  <a:moveTo>
                    <a:pt x="576065" y="36005"/>
                  </a:moveTo>
                  <a:cubicBezTo>
                    <a:pt x="874332" y="36005"/>
                    <a:pt x="1116125" y="277798"/>
                    <a:pt x="1116125" y="576065"/>
                  </a:cubicBezTo>
                  <a:cubicBezTo>
                    <a:pt x="1116125" y="874332"/>
                    <a:pt x="874332" y="1116125"/>
                    <a:pt x="576065" y="1116125"/>
                  </a:cubicBezTo>
                  <a:cubicBezTo>
                    <a:pt x="277798" y="1116125"/>
                    <a:pt x="36005" y="874332"/>
                    <a:pt x="36005" y="576065"/>
                  </a:cubicBezTo>
                  <a:cubicBezTo>
                    <a:pt x="36005" y="277798"/>
                    <a:pt x="277798" y="36005"/>
                    <a:pt x="576065" y="36005"/>
                  </a:cubicBezTo>
                  <a:close/>
                  <a:moveTo>
                    <a:pt x="576065" y="15222"/>
                  </a:moveTo>
                  <a:cubicBezTo>
                    <a:pt x="266320" y="15222"/>
                    <a:pt x="15222" y="266320"/>
                    <a:pt x="15222" y="576065"/>
                  </a:cubicBezTo>
                  <a:cubicBezTo>
                    <a:pt x="15222" y="885811"/>
                    <a:pt x="266320" y="1136908"/>
                    <a:pt x="576065" y="1136908"/>
                  </a:cubicBezTo>
                  <a:cubicBezTo>
                    <a:pt x="885811" y="1136908"/>
                    <a:pt x="1136908" y="885811"/>
                    <a:pt x="1136908" y="576065"/>
                  </a:cubicBezTo>
                  <a:cubicBezTo>
                    <a:pt x="1136908" y="266320"/>
                    <a:pt x="885811" y="15222"/>
                    <a:pt x="576065" y="15222"/>
                  </a:cubicBezTo>
                  <a:close/>
                  <a:moveTo>
                    <a:pt x="576065" y="0"/>
                  </a:moveTo>
                  <a:cubicBezTo>
                    <a:pt x="894217" y="0"/>
                    <a:pt x="1152130" y="257913"/>
                    <a:pt x="1152130" y="576065"/>
                  </a:cubicBezTo>
                  <a:cubicBezTo>
                    <a:pt x="1152130" y="894217"/>
                    <a:pt x="894217" y="1152130"/>
                    <a:pt x="576065" y="1152130"/>
                  </a:cubicBezTo>
                  <a:cubicBezTo>
                    <a:pt x="257913" y="1152130"/>
                    <a:pt x="0" y="894217"/>
                    <a:pt x="0" y="576065"/>
                  </a:cubicBezTo>
                  <a:cubicBezTo>
                    <a:pt x="0" y="257913"/>
                    <a:pt x="257913" y="0"/>
                    <a:pt x="57606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4" name="Freeform 26"/>
            <p:cNvSpPr>
              <a:spLocks noEditPoints="1"/>
            </p:cNvSpPr>
            <p:nvPr/>
          </p:nvSpPr>
          <p:spPr bwMode="auto">
            <a:xfrm>
              <a:off x="7165594" y="2422426"/>
              <a:ext cx="824481" cy="718542"/>
            </a:xfrm>
            <a:custGeom>
              <a:avLst/>
              <a:gdLst>
                <a:gd name="T0" fmla="*/ 50 w 227"/>
                <a:gd name="T1" fmla="*/ 0 h 198"/>
                <a:gd name="T2" fmla="*/ 74 w 227"/>
                <a:gd name="T3" fmla="*/ 146 h 198"/>
                <a:gd name="T4" fmla="*/ 205 w 227"/>
                <a:gd name="T5" fmla="*/ 146 h 198"/>
                <a:gd name="T6" fmla="*/ 205 w 227"/>
                <a:gd name="T7" fmla="*/ 160 h 198"/>
                <a:gd name="T8" fmla="*/ 62 w 227"/>
                <a:gd name="T9" fmla="*/ 160 h 198"/>
                <a:gd name="T10" fmla="*/ 38 w 227"/>
                <a:gd name="T11" fmla="*/ 14 h 198"/>
                <a:gd name="T12" fmla="*/ 0 w 227"/>
                <a:gd name="T13" fmla="*/ 14 h 198"/>
                <a:gd name="T14" fmla="*/ 0 w 227"/>
                <a:gd name="T15" fmla="*/ 0 h 198"/>
                <a:gd name="T16" fmla="*/ 50 w 227"/>
                <a:gd name="T17" fmla="*/ 0 h 198"/>
                <a:gd name="T18" fmla="*/ 79 w 227"/>
                <a:gd name="T19" fmla="*/ 166 h 198"/>
                <a:gd name="T20" fmla="*/ 62 w 227"/>
                <a:gd name="T21" fmla="*/ 182 h 198"/>
                <a:gd name="T22" fmla="*/ 79 w 227"/>
                <a:gd name="T23" fmla="*/ 198 h 198"/>
                <a:gd name="T24" fmla="*/ 95 w 227"/>
                <a:gd name="T25" fmla="*/ 182 h 198"/>
                <a:gd name="T26" fmla="*/ 79 w 227"/>
                <a:gd name="T27" fmla="*/ 166 h 198"/>
                <a:gd name="T28" fmla="*/ 190 w 227"/>
                <a:gd name="T29" fmla="*/ 166 h 198"/>
                <a:gd name="T30" fmla="*/ 174 w 227"/>
                <a:gd name="T31" fmla="*/ 182 h 198"/>
                <a:gd name="T32" fmla="*/ 190 w 227"/>
                <a:gd name="T33" fmla="*/ 198 h 198"/>
                <a:gd name="T34" fmla="*/ 206 w 227"/>
                <a:gd name="T35" fmla="*/ 182 h 198"/>
                <a:gd name="T36" fmla="*/ 190 w 227"/>
                <a:gd name="T37" fmla="*/ 166 h 198"/>
                <a:gd name="T38" fmla="*/ 227 w 227"/>
                <a:gd name="T39" fmla="*/ 0 h 198"/>
                <a:gd name="T40" fmla="*/ 205 w 227"/>
                <a:gd name="T41" fmla="*/ 129 h 198"/>
                <a:gd name="T42" fmla="*/ 84 w 227"/>
                <a:gd name="T43" fmla="*/ 129 h 198"/>
                <a:gd name="T44" fmla="*/ 63 w 227"/>
                <a:gd name="T45" fmla="*/ 0 h 198"/>
                <a:gd name="T46" fmla="*/ 227 w 227"/>
                <a:gd name="T47" fmla="*/ 0 h 198"/>
                <a:gd name="T48" fmla="*/ 192 w 227"/>
                <a:gd name="T49" fmla="*/ 101 h 198"/>
                <a:gd name="T50" fmla="*/ 187 w 227"/>
                <a:gd name="T51" fmla="*/ 96 h 198"/>
                <a:gd name="T52" fmla="*/ 104 w 227"/>
                <a:gd name="T53" fmla="*/ 96 h 198"/>
                <a:gd name="T54" fmla="*/ 98 w 227"/>
                <a:gd name="T55" fmla="*/ 101 h 198"/>
                <a:gd name="T56" fmla="*/ 104 w 227"/>
                <a:gd name="T57" fmla="*/ 107 h 198"/>
                <a:gd name="T58" fmla="*/ 187 w 227"/>
                <a:gd name="T59" fmla="*/ 107 h 198"/>
                <a:gd name="T60" fmla="*/ 192 w 227"/>
                <a:gd name="T61" fmla="*/ 101 h 198"/>
                <a:gd name="T62" fmla="*/ 199 w 227"/>
                <a:gd name="T63" fmla="*/ 66 h 198"/>
                <a:gd name="T64" fmla="*/ 194 w 227"/>
                <a:gd name="T65" fmla="*/ 60 h 198"/>
                <a:gd name="T66" fmla="*/ 97 w 227"/>
                <a:gd name="T67" fmla="*/ 60 h 198"/>
                <a:gd name="T68" fmla="*/ 91 w 227"/>
                <a:gd name="T69" fmla="*/ 66 h 198"/>
                <a:gd name="T70" fmla="*/ 97 w 227"/>
                <a:gd name="T71" fmla="*/ 71 h 198"/>
                <a:gd name="T72" fmla="*/ 194 w 227"/>
                <a:gd name="T73" fmla="*/ 71 h 198"/>
                <a:gd name="T74" fmla="*/ 199 w 227"/>
                <a:gd name="T75" fmla="*/ 66 h 198"/>
                <a:gd name="T76" fmla="*/ 206 w 227"/>
                <a:gd name="T77" fmla="*/ 30 h 198"/>
                <a:gd name="T78" fmla="*/ 201 w 227"/>
                <a:gd name="T79" fmla="*/ 24 h 198"/>
                <a:gd name="T80" fmla="*/ 90 w 227"/>
                <a:gd name="T81" fmla="*/ 24 h 198"/>
                <a:gd name="T82" fmla="*/ 84 w 227"/>
                <a:gd name="T83" fmla="*/ 30 h 198"/>
                <a:gd name="T84" fmla="*/ 90 w 227"/>
                <a:gd name="T85" fmla="*/ 35 h 198"/>
                <a:gd name="T86" fmla="*/ 201 w 227"/>
                <a:gd name="T87" fmla="*/ 35 h 198"/>
                <a:gd name="T88" fmla="*/ 206 w 227"/>
                <a:gd name="T89" fmla="*/ 3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7" h="198">
                  <a:moveTo>
                    <a:pt x="50" y="0"/>
                  </a:moveTo>
                  <a:cubicBezTo>
                    <a:pt x="50" y="0"/>
                    <a:pt x="73" y="135"/>
                    <a:pt x="74" y="146"/>
                  </a:cubicBezTo>
                  <a:cubicBezTo>
                    <a:pt x="85" y="146"/>
                    <a:pt x="205" y="146"/>
                    <a:pt x="205" y="146"/>
                  </a:cubicBezTo>
                  <a:cubicBezTo>
                    <a:pt x="205" y="160"/>
                    <a:pt x="205" y="160"/>
                    <a:pt x="205" y="160"/>
                  </a:cubicBezTo>
                  <a:cubicBezTo>
                    <a:pt x="62" y="160"/>
                    <a:pt x="62" y="160"/>
                    <a:pt x="62" y="160"/>
                  </a:cubicBezTo>
                  <a:cubicBezTo>
                    <a:pt x="62" y="160"/>
                    <a:pt x="40" y="25"/>
                    <a:pt x="38" y="14"/>
                  </a:cubicBezTo>
                  <a:cubicBezTo>
                    <a:pt x="29" y="14"/>
                    <a:pt x="0" y="14"/>
                    <a:pt x="0" y="14"/>
                  </a:cubicBezTo>
                  <a:cubicBezTo>
                    <a:pt x="0" y="0"/>
                    <a:pt x="0" y="0"/>
                    <a:pt x="0" y="0"/>
                  </a:cubicBezTo>
                  <a:lnTo>
                    <a:pt x="50" y="0"/>
                  </a:lnTo>
                  <a:close/>
                  <a:moveTo>
                    <a:pt x="79" y="166"/>
                  </a:moveTo>
                  <a:cubicBezTo>
                    <a:pt x="70" y="166"/>
                    <a:pt x="62" y="173"/>
                    <a:pt x="62" y="182"/>
                  </a:cubicBezTo>
                  <a:cubicBezTo>
                    <a:pt x="62" y="191"/>
                    <a:pt x="70" y="198"/>
                    <a:pt x="79" y="198"/>
                  </a:cubicBezTo>
                  <a:cubicBezTo>
                    <a:pt x="88" y="198"/>
                    <a:pt x="95" y="191"/>
                    <a:pt x="95" y="182"/>
                  </a:cubicBezTo>
                  <a:cubicBezTo>
                    <a:pt x="95" y="173"/>
                    <a:pt x="88" y="166"/>
                    <a:pt x="79" y="166"/>
                  </a:cubicBezTo>
                  <a:close/>
                  <a:moveTo>
                    <a:pt x="190" y="166"/>
                  </a:moveTo>
                  <a:cubicBezTo>
                    <a:pt x="181" y="166"/>
                    <a:pt x="174" y="173"/>
                    <a:pt x="174" y="182"/>
                  </a:cubicBezTo>
                  <a:cubicBezTo>
                    <a:pt x="174" y="191"/>
                    <a:pt x="181" y="198"/>
                    <a:pt x="190" y="198"/>
                  </a:cubicBezTo>
                  <a:cubicBezTo>
                    <a:pt x="199" y="198"/>
                    <a:pt x="206" y="191"/>
                    <a:pt x="206" y="182"/>
                  </a:cubicBezTo>
                  <a:cubicBezTo>
                    <a:pt x="206" y="173"/>
                    <a:pt x="199" y="166"/>
                    <a:pt x="190" y="166"/>
                  </a:cubicBezTo>
                  <a:close/>
                  <a:moveTo>
                    <a:pt x="227" y="0"/>
                  </a:moveTo>
                  <a:cubicBezTo>
                    <a:pt x="205" y="129"/>
                    <a:pt x="205" y="129"/>
                    <a:pt x="205" y="129"/>
                  </a:cubicBezTo>
                  <a:cubicBezTo>
                    <a:pt x="84" y="129"/>
                    <a:pt x="84" y="129"/>
                    <a:pt x="84" y="129"/>
                  </a:cubicBezTo>
                  <a:cubicBezTo>
                    <a:pt x="63" y="0"/>
                    <a:pt x="63" y="0"/>
                    <a:pt x="63" y="0"/>
                  </a:cubicBezTo>
                  <a:lnTo>
                    <a:pt x="227" y="0"/>
                  </a:lnTo>
                  <a:close/>
                  <a:moveTo>
                    <a:pt x="192" y="101"/>
                  </a:moveTo>
                  <a:cubicBezTo>
                    <a:pt x="192" y="98"/>
                    <a:pt x="190" y="96"/>
                    <a:pt x="187" y="96"/>
                  </a:cubicBezTo>
                  <a:cubicBezTo>
                    <a:pt x="104" y="96"/>
                    <a:pt x="104" y="96"/>
                    <a:pt x="104" y="96"/>
                  </a:cubicBezTo>
                  <a:cubicBezTo>
                    <a:pt x="101" y="96"/>
                    <a:pt x="98" y="98"/>
                    <a:pt x="98" y="101"/>
                  </a:cubicBezTo>
                  <a:cubicBezTo>
                    <a:pt x="98" y="105"/>
                    <a:pt x="101" y="107"/>
                    <a:pt x="104" y="107"/>
                  </a:cubicBezTo>
                  <a:cubicBezTo>
                    <a:pt x="187" y="107"/>
                    <a:pt x="187" y="107"/>
                    <a:pt x="187" y="107"/>
                  </a:cubicBezTo>
                  <a:cubicBezTo>
                    <a:pt x="190" y="107"/>
                    <a:pt x="192" y="105"/>
                    <a:pt x="192" y="101"/>
                  </a:cubicBezTo>
                  <a:close/>
                  <a:moveTo>
                    <a:pt x="199" y="66"/>
                  </a:moveTo>
                  <a:cubicBezTo>
                    <a:pt x="199" y="63"/>
                    <a:pt x="197" y="60"/>
                    <a:pt x="194" y="60"/>
                  </a:cubicBezTo>
                  <a:cubicBezTo>
                    <a:pt x="97" y="60"/>
                    <a:pt x="97" y="60"/>
                    <a:pt x="97" y="60"/>
                  </a:cubicBezTo>
                  <a:cubicBezTo>
                    <a:pt x="94" y="60"/>
                    <a:pt x="91" y="63"/>
                    <a:pt x="91" y="66"/>
                  </a:cubicBezTo>
                  <a:cubicBezTo>
                    <a:pt x="91" y="69"/>
                    <a:pt x="94" y="71"/>
                    <a:pt x="97" y="71"/>
                  </a:cubicBezTo>
                  <a:cubicBezTo>
                    <a:pt x="194" y="71"/>
                    <a:pt x="194" y="71"/>
                    <a:pt x="194" y="71"/>
                  </a:cubicBezTo>
                  <a:cubicBezTo>
                    <a:pt x="197" y="71"/>
                    <a:pt x="199" y="69"/>
                    <a:pt x="199" y="66"/>
                  </a:cubicBezTo>
                  <a:close/>
                  <a:moveTo>
                    <a:pt x="206" y="30"/>
                  </a:moveTo>
                  <a:cubicBezTo>
                    <a:pt x="206" y="27"/>
                    <a:pt x="204" y="24"/>
                    <a:pt x="201" y="24"/>
                  </a:cubicBezTo>
                  <a:cubicBezTo>
                    <a:pt x="90" y="24"/>
                    <a:pt x="90" y="24"/>
                    <a:pt x="90" y="24"/>
                  </a:cubicBezTo>
                  <a:cubicBezTo>
                    <a:pt x="87" y="24"/>
                    <a:pt x="84" y="27"/>
                    <a:pt x="84" y="30"/>
                  </a:cubicBezTo>
                  <a:cubicBezTo>
                    <a:pt x="84" y="33"/>
                    <a:pt x="87" y="35"/>
                    <a:pt x="90" y="35"/>
                  </a:cubicBezTo>
                  <a:cubicBezTo>
                    <a:pt x="201" y="35"/>
                    <a:pt x="201" y="35"/>
                    <a:pt x="201" y="35"/>
                  </a:cubicBezTo>
                  <a:cubicBezTo>
                    <a:pt x="204" y="35"/>
                    <a:pt x="206" y="33"/>
                    <a:pt x="206" y="30"/>
                  </a:cubicBezTo>
                  <a:close/>
                </a:path>
              </a:pathLst>
            </a:custGeom>
            <a:solidFill>
              <a:schemeClr val="accent2"/>
            </a:solidFill>
            <a:ln>
              <a:noFill/>
            </a:ln>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467782" y="2034709"/>
            <a:ext cx="970996" cy="970995"/>
            <a:chOff x="8328938" y="2097915"/>
            <a:chExt cx="1294661" cy="1294660"/>
          </a:xfrm>
        </p:grpSpPr>
        <p:sp>
          <p:nvSpPr>
            <p:cNvPr id="16" name="椭圆 3"/>
            <p:cNvSpPr/>
            <p:nvPr/>
          </p:nvSpPr>
          <p:spPr>
            <a:xfrm>
              <a:off x="8328938" y="2097915"/>
              <a:ext cx="1294661" cy="1294660"/>
            </a:xfrm>
            <a:custGeom>
              <a:avLst/>
              <a:gdLst/>
              <a:ahLst/>
              <a:cxnLst/>
              <a:rect l="l" t="t" r="r" b="b"/>
              <a:pathLst>
                <a:path w="1152130" h="1152130">
                  <a:moveTo>
                    <a:pt x="576065" y="36005"/>
                  </a:moveTo>
                  <a:cubicBezTo>
                    <a:pt x="874332" y="36005"/>
                    <a:pt x="1116125" y="277798"/>
                    <a:pt x="1116125" y="576065"/>
                  </a:cubicBezTo>
                  <a:cubicBezTo>
                    <a:pt x="1116125" y="874332"/>
                    <a:pt x="874332" y="1116125"/>
                    <a:pt x="576065" y="1116125"/>
                  </a:cubicBezTo>
                  <a:cubicBezTo>
                    <a:pt x="277798" y="1116125"/>
                    <a:pt x="36005" y="874332"/>
                    <a:pt x="36005" y="576065"/>
                  </a:cubicBezTo>
                  <a:cubicBezTo>
                    <a:pt x="36005" y="277798"/>
                    <a:pt x="277798" y="36005"/>
                    <a:pt x="576065" y="36005"/>
                  </a:cubicBezTo>
                  <a:close/>
                  <a:moveTo>
                    <a:pt x="576065" y="15222"/>
                  </a:moveTo>
                  <a:cubicBezTo>
                    <a:pt x="266320" y="15222"/>
                    <a:pt x="15222" y="266320"/>
                    <a:pt x="15222" y="576065"/>
                  </a:cubicBezTo>
                  <a:cubicBezTo>
                    <a:pt x="15222" y="885811"/>
                    <a:pt x="266320" y="1136908"/>
                    <a:pt x="576065" y="1136908"/>
                  </a:cubicBezTo>
                  <a:cubicBezTo>
                    <a:pt x="885811" y="1136908"/>
                    <a:pt x="1136908" y="885811"/>
                    <a:pt x="1136908" y="576065"/>
                  </a:cubicBezTo>
                  <a:cubicBezTo>
                    <a:pt x="1136908" y="266320"/>
                    <a:pt x="885811" y="15222"/>
                    <a:pt x="576065" y="15222"/>
                  </a:cubicBezTo>
                  <a:close/>
                  <a:moveTo>
                    <a:pt x="576065" y="0"/>
                  </a:moveTo>
                  <a:cubicBezTo>
                    <a:pt x="894217" y="0"/>
                    <a:pt x="1152130" y="257913"/>
                    <a:pt x="1152130" y="576065"/>
                  </a:cubicBezTo>
                  <a:cubicBezTo>
                    <a:pt x="1152130" y="894217"/>
                    <a:pt x="894217" y="1152130"/>
                    <a:pt x="576065" y="1152130"/>
                  </a:cubicBezTo>
                  <a:cubicBezTo>
                    <a:pt x="257913" y="1152130"/>
                    <a:pt x="0" y="894217"/>
                    <a:pt x="0" y="576065"/>
                  </a:cubicBezTo>
                  <a:cubicBezTo>
                    <a:pt x="0" y="257913"/>
                    <a:pt x="257913" y="0"/>
                    <a:pt x="5760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7" name="Freeform 27"/>
            <p:cNvSpPr>
              <a:spLocks noEditPoints="1"/>
            </p:cNvSpPr>
            <p:nvPr/>
          </p:nvSpPr>
          <p:spPr bwMode="auto">
            <a:xfrm>
              <a:off x="8535132" y="2404254"/>
              <a:ext cx="882273" cy="632842"/>
            </a:xfrm>
            <a:custGeom>
              <a:avLst/>
              <a:gdLst>
                <a:gd name="T0" fmla="*/ 212 w 262"/>
                <a:gd name="T1" fmla="*/ 119 h 188"/>
                <a:gd name="T2" fmla="*/ 24 w 262"/>
                <a:gd name="T3" fmla="*/ 98 h 188"/>
                <a:gd name="T4" fmla="*/ 44 w 262"/>
                <a:gd name="T5" fmla="*/ 13 h 188"/>
                <a:gd name="T6" fmla="*/ 232 w 262"/>
                <a:gd name="T7" fmla="*/ 33 h 188"/>
                <a:gd name="T8" fmla="*/ 260 w 262"/>
                <a:gd name="T9" fmla="*/ 172 h 188"/>
                <a:gd name="T10" fmla="*/ 20 w 262"/>
                <a:gd name="T11" fmla="*/ 178 h 188"/>
                <a:gd name="T12" fmla="*/ 2 w 262"/>
                <a:gd name="T13" fmla="*/ 180 h 188"/>
                <a:gd name="T14" fmla="*/ 242 w 262"/>
                <a:gd name="T15" fmla="*/ 188 h 188"/>
                <a:gd name="T16" fmla="*/ 260 w 262"/>
                <a:gd name="T17" fmla="*/ 172 h 188"/>
                <a:gd name="T18" fmla="*/ 20 w 262"/>
                <a:gd name="T19" fmla="*/ 172 h 188"/>
                <a:gd name="T20" fmla="*/ 13 w 262"/>
                <a:gd name="T21" fmla="*/ 134 h 188"/>
                <a:gd name="T22" fmla="*/ 12 w 262"/>
                <a:gd name="T23" fmla="*/ 98 h 188"/>
                <a:gd name="T24" fmla="*/ 22 w 262"/>
                <a:gd name="T25" fmla="*/ 10 h 188"/>
                <a:gd name="T26" fmla="*/ 212 w 262"/>
                <a:gd name="T27" fmla="*/ 0 h 188"/>
                <a:gd name="T28" fmla="*/ 244 w 262"/>
                <a:gd name="T29" fmla="*/ 98 h 188"/>
                <a:gd name="T30" fmla="*/ 228 w 262"/>
                <a:gd name="T31" fmla="*/ 127 h 188"/>
                <a:gd name="T32" fmla="*/ 260 w 262"/>
                <a:gd name="T33" fmla="*/ 164 h 188"/>
                <a:gd name="T34" fmla="*/ 83 w 262"/>
                <a:gd name="T35" fmla="*/ 153 h 188"/>
                <a:gd name="T36" fmla="*/ 84 w 262"/>
                <a:gd name="T37" fmla="*/ 144 h 188"/>
                <a:gd name="T38" fmla="*/ 83 w 262"/>
                <a:gd name="T39" fmla="*/ 153 h 188"/>
                <a:gd name="T40" fmla="*/ 71 w 262"/>
                <a:gd name="T41" fmla="*/ 132 h 188"/>
                <a:gd name="T42" fmla="*/ 69 w 262"/>
                <a:gd name="T43" fmla="*/ 141 h 188"/>
                <a:gd name="T44" fmla="*/ 100 w 262"/>
                <a:gd name="T45" fmla="*/ 141 h 188"/>
                <a:gd name="T46" fmla="*/ 101 w 262"/>
                <a:gd name="T47" fmla="*/ 132 h 188"/>
                <a:gd name="T48" fmla="*/ 100 w 262"/>
                <a:gd name="T49" fmla="*/ 141 h 188"/>
                <a:gd name="T50" fmla="*/ 115 w 262"/>
                <a:gd name="T51" fmla="*/ 153 h 188"/>
                <a:gd name="T52" fmla="*/ 115 w 262"/>
                <a:gd name="T53" fmla="*/ 144 h 188"/>
                <a:gd name="T54" fmla="*/ 131 w 262"/>
                <a:gd name="T55" fmla="*/ 141 h 188"/>
                <a:gd name="T56" fmla="*/ 131 w 262"/>
                <a:gd name="T57" fmla="*/ 132 h 188"/>
                <a:gd name="T58" fmla="*/ 131 w 262"/>
                <a:gd name="T59" fmla="*/ 141 h 188"/>
                <a:gd name="T60" fmla="*/ 147 w 262"/>
                <a:gd name="T61" fmla="*/ 153 h 188"/>
                <a:gd name="T62" fmla="*/ 146 w 262"/>
                <a:gd name="T63" fmla="*/ 144 h 188"/>
                <a:gd name="T64" fmla="*/ 162 w 262"/>
                <a:gd name="T65" fmla="*/ 141 h 188"/>
                <a:gd name="T66" fmla="*/ 161 w 262"/>
                <a:gd name="T67" fmla="*/ 132 h 188"/>
                <a:gd name="T68" fmla="*/ 162 w 262"/>
                <a:gd name="T69" fmla="*/ 141 h 188"/>
                <a:gd name="T70" fmla="*/ 179 w 262"/>
                <a:gd name="T71" fmla="*/ 153 h 188"/>
                <a:gd name="T72" fmla="*/ 177 w 262"/>
                <a:gd name="T73" fmla="*/ 144 h 188"/>
                <a:gd name="T74" fmla="*/ 193 w 262"/>
                <a:gd name="T75" fmla="*/ 141 h 188"/>
                <a:gd name="T76" fmla="*/ 191 w 262"/>
                <a:gd name="T77" fmla="*/ 132 h 188"/>
                <a:gd name="T78" fmla="*/ 193 w 262"/>
                <a:gd name="T79" fmla="*/ 141 h 188"/>
                <a:gd name="T80" fmla="*/ 212 w 262"/>
                <a:gd name="T81" fmla="*/ 127 h 188"/>
                <a:gd name="T82" fmla="*/ 239 w 262"/>
                <a:gd name="T83" fmla="*/ 33 h 188"/>
                <a:gd name="T84" fmla="*/ 44 w 262"/>
                <a:gd name="T85" fmla="*/ 5 h 188"/>
                <a:gd name="T86" fmla="*/ 17 w 262"/>
                <a:gd name="T87" fmla="*/ 33 h 188"/>
                <a:gd name="T88" fmla="*/ 44 w 262"/>
                <a:gd name="T89" fmla="*/ 127 h 188"/>
                <a:gd name="T90" fmla="*/ 51 w 262"/>
                <a:gd name="T91" fmla="*/ 137 h 188"/>
                <a:gd name="T92" fmla="*/ 29 w 262"/>
                <a:gd name="T93" fmla="*/ 137 h 188"/>
                <a:gd name="T94" fmla="*/ 51 w 262"/>
                <a:gd name="T95" fmla="*/ 153 h 188"/>
                <a:gd name="T96" fmla="*/ 53 w 262"/>
                <a:gd name="T97" fmla="*/ 144 h 188"/>
                <a:gd name="T98" fmla="*/ 51 w 262"/>
                <a:gd name="T99" fmla="*/ 153 h 188"/>
                <a:gd name="T100" fmla="*/ 196 w 262"/>
                <a:gd name="T101" fmla="*/ 159 h 188"/>
                <a:gd name="T102" fmla="*/ 55 w 262"/>
                <a:gd name="T103" fmla="*/ 163 h 188"/>
                <a:gd name="T104" fmla="*/ 197 w 262"/>
                <a:gd name="T105" fmla="*/ 167 h 188"/>
                <a:gd name="T106" fmla="*/ 221 w 262"/>
                <a:gd name="T107" fmla="*/ 149 h 188"/>
                <a:gd name="T108" fmla="*/ 198 w 262"/>
                <a:gd name="T109" fmla="*/ 149 h 188"/>
                <a:gd name="T110" fmla="*/ 221 w 262"/>
                <a:gd name="T111" fmla="*/ 149 h 188"/>
                <a:gd name="T112" fmla="*/ 221 w 262"/>
                <a:gd name="T113" fmla="*/ 132 h 188"/>
                <a:gd name="T114" fmla="*/ 224 w 262"/>
                <a:gd name="T115" fmla="*/ 14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2" h="188">
                  <a:moveTo>
                    <a:pt x="232" y="98"/>
                  </a:moveTo>
                  <a:cubicBezTo>
                    <a:pt x="232" y="110"/>
                    <a:pt x="223" y="119"/>
                    <a:pt x="212" y="119"/>
                  </a:cubicBezTo>
                  <a:cubicBezTo>
                    <a:pt x="44" y="119"/>
                    <a:pt x="44" y="119"/>
                    <a:pt x="44" y="119"/>
                  </a:cubicBezTo>
                  <a:cubicBezTo>
                    <a:pt x="33" y="119"/>
                    <a:pt x="24" y="110"/>
                    <a:pt x="24" y="98"/>
                  </a:cubicBezTo>
                  <a:cubicBezTo>
                    <a:pt x="24" y="33"/>
                    <a:pt x="24" y="33"/>
                    <a:pt x="24" y="33"/>
                  </a:cubicBezTo>
                  <a:cubicBezTo>
                    <a:pt x="24" y="22"/>
                    <a:pt x="33" y="13"/>
                    <a:pt x="44" y="13"/>
                  </a:cubicBezTo>
                  <a:cubicBezTo>
                    <a:pt x="212" y="13"/>
                    <a:pt x="212" y="13"/>
                    <a:pt x="212" y="13"/>
                  </a:cubicBezTo>
                  <a:cubicBezTo>
                    <a:pt x="223" y="13"/>
                    <a:pt x="232" y="22"/>
                    <a:pt x="232" y="33"/>
                  </a:cubicBezTo>
                  <a:lnTo>
                    <a:pt x="232" y="98"/>
                  </a:lnTo>
                  <a:close/>
                  <a:moveTo>
                    <a:pt x="260" y="172"/>
                  </a:moveTo>
                  <a:cubicBezTo>
                    <a:pt x="259" y="175"/>
                    <a:pt x="252" y="178"/>
                    <a:pt x="242" y="178"/>
                  </a:cubicBezTo>
                  <a:cubicBezTo>
                    <a:pt x="20" y="178"/>
                    <a:pt x="20" y="178"/>
                    <a:pt x="20" y="178"/>
                  </a:cubicBezTo>
                  <a:cubicBezTo>
                    <a:pt x="10" y="178"/>
                    <a:pt x="3" y="175"/>
                    <a:pt x="2" y="172"/>
                  </a:cubicBezTo>
                  <a:cubicBezTo>
                    <a:pt x="2" y="180"/>
                    <a:pt x="2" y="180"/>
                    <a:pt x="2" y="180"/>
                  </a:cubicBezTo>
                  <a:cubicBezTo>
                    <a:pt x="0" y="185"/>
                    <a:pt x="9" y="188"/>
                    <a:pt x="20" y="188"/>
                  </a:cubicBezTo>
                  <a:cubicBezTo>
                    <a:pt x="242" y="188"/>
                    <a:pt x="242" y="188"/>
                    <a:pt x="242" y="188"/>
                  </a:cubicBezTo>
                  <a:cubicBezTo>
                    <a:pt x="254" y="188"/>
                    <a:pt x="262" y="185"/>
                    <a:pt x="260" y="180"/>
                  </a:cubicBezTo>
                  <a:lnTo>
                    <a:pt x="260" y="172"/>
                  </a:lnTo>
                  <a:close/>
                  <a:moveTo>
                    <a:pt x="242" y="172"/>
                  </a:moveTo>
                  <a:cubicBezTo>
                    <a:pt x="20" y="172"/>
                    <a:pt x="20" y="172"/>
                    <a:pt x="20" y="172"/>
                  </a:cubicBezTo>
                  <a:cubicBezTo>
                    <a:pt x="9" y="172"/>
                    <a:pt x="0" y="169"/>
                    <a:pt x="2" y="164"/>
                  </a:cubicBezTo>
                  <a:cubicBezTo>
                    <a:pt x="13" y="134"/>
                    <a:pt x="13" y="134"/>
                    <a:pt x="13" y="134"/>
                  </a:cubicBezTo>
                  <a:cubicBezTo>
                    <a:pt x="14" y="131"/>
                    <a:pt x="21" y="128"/>
                    <a:pt x="29" y="127"/>
                  </a:cubicBezTo>
                  <a:cubicBezTo>
                    <a:pt x="19" y="122"/>
                    <a:pt x="12" y="111"/>
                    <a:pt x="12" y="98"/>
                  </a:cubicBezTo>
                  <a:cubicBezTo>
                    <a:pt x="12" y="33"/>
                    <a:pt x="12" y="33"/>
                    <a:pt x="12" y="33"/>
                  </a:cubicBezTo>
                  <a:cubicBezTo>
                    <a:pt x="12" y="24"/>
                    <a:pt x="16" y="16"/>
                    <a:pt x="22" y="10"/>
                  </a:cubicBezTo>
                  <a:cubicBezTo>
                    <a:pt x="27" y="4"/>
                    <a:pt x="35" y="0"/>
                    <a:pt x="44" y="0"/>
                  </a:cubicBezTo>
                  <a:cubicBezTo>
                    <a:pt x="212" y="0"/>
                    <a:pt x="212" y="0"/>
                    <a:pt x="212" y="0"/>
                  </a:cubicBezTo>
                  <a:cubicBezTo>
                    <a:pt x="230" y="0"/>
                    <a:pt x="244" y="15"/>
                    <a:pt x="244" y="33"/>
                  </a:cubicBezTo>
                  <a:cubicBezTo>
                    <a:pt x="244" y="98"/>
                    <a:pt x="244" y="98"/>
                    <a:pt x="244" y="98"/>
                  </a:cubicBezTo>
                  <a:cubicBezTo>
                    <a:pt x="244" y="110"/>
                    <a:pt x="237" y="121"/>
                    <a:pt x="228" y="127"/>
                  </a:cubicBezTo>
                  <a:cubicBezTo>
                    <a:pt x="228" y="127"/>
                    <a:pt x="228" y="127"/>
                    <a:pt x="228" y="127"/>
                  </a:cubicBezTo>
                  <a:cubicBezTo>
                    <a:pt x="238" y="127"/>
                    <a:pt x="248" y="130"/>
                    <a:pt x="249" y="134"/>
                  </a:cubicBezTo>
                  <a:cubicBezTo>
                    <a:pt x="260" y="164"/>
                    <a:pt x="260" y="164"/>
                    <a:pt x="260" y="164"/>
                  </a:cubicBezTo>
                  <a:cubicBezTo>
                    <a:pt x="262" y="169"/>
                    <a:pt x="254" y="172"/>
                    <a:pt x="242" y="172"/>
                  </a:cubicBezTo>
                  <a:close/>
                  <a:moveTo>
                    <a:pt x="83" y="153"/>
                  </a:moveTo>
                  <a:cubicBezTo>
                    <a:pt x="89" y="153"/>
                    <a:pt x="94" y="151"/>
                    <a:pt x="95" y="149"/>
                  </a:cubicBezTo>
                  <a:cubicBezTo>
                    <a:pt x="95" y="146"/>
                    <a:pt x="90" y="144"/>
                    <a:pt x="84" y="144"/>
                  </a:cubicBezTo>
                  <a:cubicBezTo>
                    <a:pt x="78" y="144"/>
                    <a:pt x="72" y="146"/>
                    <a:pt x="72" y="149"/>
                  </a:cubicBezTo>
                  <a:cubicBezTo>
                    <a:pt x="71" y="151"/>
                    <a:pt x="76" y="153"/>
                    <a:pt x="83" y="153"/>
                  </a:cubicBezTo>
                  <a:close/>
                  <a:moveTo>
                    <a:pt x="81" y="137"/>
                  </a:moveTo>
                  <a:cubicBezTo>
                    <a:pt x="81" y="134"/>
                    <a:pt x="77" y="132"/>
                    <a:pt x="71" y="132"/>
                  </a:cubicBezTo>
                  <a:cubicBezTo>
                    <a:pt x="65" y="132"/>
                    <a:pt x="60" y="134"/>
                    <a:pt x="59" y="137"/>
                  </a:cubicBezTo>
                  <a:cubicBezTo>
                    <a:pt x="59" y="139"/>
                    <a:pt x="63" y="141"/>
                    <a:pt x="69" y="141"/>
                  </a:cubicBezTo>
                  <a:cubicBezTo>
                    <a:pt x="75" y="141"/>
                    <a:pt x="81" y="139"/>
                    <a:pt x="81" y="137"/>
                  </a:cubicBezTo>
                  <a:close/>
                  <a:moveTo>
                    <a:pt x="100" y="141"/>
                  </a:moveTo>
                  <a:cubicBezTo>
                    <a:pt x="106" y="141"/>
                    <a:pt x="111" y="139"/>
                    <a:pt x="112" y="137"/>
                  </a:cubicBezTo>
                  <a:cubicBezTo>
                    <a:pt x="112" y="134"/>
                    <a:pt x="107" y="132"/>
                    <a:pt x="101" y="132"/>
                  </a:cubicBezTo>
                  <a:cubicBezTo>
                    <a:pt x="95" y="132"/>
                    <a:pt x="90" y="134"/>
                    <a:pt x="90" y="137"/>
                  </a:cubicBezTo>
                  <a:cubicBezTo>
                    <a:pt x="89" y="139"/>
                    <a:pt x="94" y="141"/>
                    <a:pt x="100" y="141"/>
                  </a:cubicBezTo>
                  <a:close/>
                  <a:moveTo>
                    <a:pt x="103" y="149"/>
                  </a:moveTo>
                  <a:cubicBezTo>
                    <a:pt x="103" y="151"/>
                    <a:pt x="108" y="153"/>
                    <a:pt x="115" y="153"/>
                  </a:cubicBezTo>
                  <a:cubicBezTo>
                    <a:pt x="121" y="153"/>
                    <a:pt x="126" y="151"/>
                    <a:pt x="126" y="149"/>
                  </a:cubicBezTo>
                  <a:cubicBezTo>
                    <a:pt x="126" y="146"/>
                    <a:pt x="121" y="144"/>
                    <a:pt x="115" y="144"/>
                  </a:cubicBezTo>
                  <a:cubicBezTo>
                    <a:pt x="109" y="144"/>
                    <a:pt x="104" y="146"/>
                    <a:pt x="103" y="149"/>
                  </a:cubicBezTo>
                  <a:close/>
                  <a:moveTo>
                    <a:pt x="131" y="141"/>
                  </a:moveTo>
                  <a:cubicBezTo>
                    <a:pt x="137" y="141"/>
                    <a:pt x="142" y="139"/>
                    <a:pt x="142" y="137"/>
                  </a:cubicBezTo>
                  <a:cubicBezTo>
                    <a:pt x="142" y="134"/>
                    <a:pt x="137" y="132"/>
                    <a:pt x="131" y="132"/>
                  </a:cubicBezTo>
                  <a:cubicBezTo>
                    <a:pt x="125" y="132"/>
                    <a:pt x="120" y="134"/>
                    <a:pt x="120" y="137"/>
                  </a:cubicBezTo>
                  <a:cubicBezTo>
                    <a:pt x="120" y="139"/>
                    <a:pt x="125" y="141"/>
                    <a:pt x="131" y="141"/>
                  </a:cubicBezTo>
                  <a:close/>
                  <a:moveTo>
                    <a:pt x="135" y="149"/>
                  </a:moveTo>
                  <a:cubicBezTo>
                    <a:pt x="135" y="151"/>
                    <a:pt x="140" y="153"/>
                    <a:pt x="147" y="153"/>
                  </a:cubicBezTo>
                  <a:cubicBezTo>
                    <a:pt x="153" y="153"/>
                    <a:pt x="158" y="151"/>
                    <a:pt x="158" y="149"/>
                  </a:cubicBezTo>
                  <a:cubicBezTo>
                    <a:pt x="158" y="146"/>
                    <a:pt x="152" y="144"/>
                    <a:pt x="146" y="144"/>
                  </a:cubicBezTo>
                  <a:cubicBezTo>
                    <a:pt x="140" y="144"/>
                    <a:pt x="135" y="146"/>
                    <a:pt x="135" y="149"/>
                  </a:cubicBezTo>
                  <a:close/>
                  <a:moveTo>
                    <a:pt x="162" y="141"/>
                  </a:moveTo>
                  <a:cubicBezTo>
                    <a:pt x="168" y="141"/>
                    <a:pt x="173" y="139"/>
                    <a:pt x="173" y="137"/>
                  </a:cubicBezTo>
                  <a:cubicBezTo>
                    <a:pt x="172" y="134"/>
                    <a:pt x="167" y="132"/>
                    <a:pt x="161" y="132"/>
                  </a:cubicBezTo>
                  <a:cubicBezTo>
                    <a:pt x="155" y="132"/>
                    <a:pt x="150" y="134"/>
                    <a:pt x="151" y="137"/>
                  </a:cubicBezTo>
                  <a:cubicBezTo>
                    <a:pt x="151" y="139"/>
                    <a:pt x="156" y="141"/>
                    <a:pt x="162" y="141"/>
                  </a:cubicBezTo>
                  <a:close/>
                  <a:moveTo>
                    <a:pt x="167" y="149"/>
                  </a:moveTo>
                  <a:cubicBezTo>
                    <a:pt x="167" y="151"/>
                    <a:pt x="172" y="153"/>
                    <a:pt x="179" y="153"/>
                  </a:cubicBezTo>
                  <a:cubicBezTo>
                    <a:pt x="185" y="153"/>
                    <a:pt x="190" y="151"/>
                    <a:pt x="189" y="149"/>
                  </a:cubicBezTo>
                  <a:cubicBezTo>
                    <a:pt x="189" y="146"/>
                    <a:pt x="184" y="144"/>
                    <a:pt x="177" y="144"/>
                  </a:cubicBezTo>
                  <a:cubicBezTo>
                    <a:pt x="171" y="144"/>
                    <a:pt x="166" y="146"/>
                    <a:pt x="167" y="149"/>
                  </a:cubicBezTo>
                  <a:close/>
                  <a:moveTo>
                    <a:pt x="193" y="141"/>
                  </a:moveTo>
                  <a:cubicBezTo>
                    <a:pt x="199" y="141"/>
                    <a:pt x="204" y="139"/>
                    <a:pt x="203" y="137"/>
                  </a:cubicBezTo>
                  <a:cubicBezTo>
                    <a:pt x="203" y="134"/>
                    <a:pt x="197" y="132"/>
                    <a:pt x="191" y="132"/>
                  </a:cubicBezTo>
                  <a:cubicBezTo>
                    <a:pt x="185" y="132"/>
                    <a:pt x="181" y="134"/>
                    <a:pt x="181" y="137"/>
                  </a:cubicBezTo>
                  <a:cubicBezTo>
                    <a:pt x="181" y="139"/>
                    <a:pt x="187" y="141"/>
                    <a:pt x="193" y="141"/>
                  </a:cubicBezTo>
                  <a:close/>
                  <a:moveTo>
                    <a:pt x="44" y="127"/>
                  </a:moveTo>
                  <a:cubicBezTo>
                    <a:pt x="212" y="127"/>
                    <a:pt x="212" y="127"/>
                    <a:pt x="212" y="127"/>
                  </a:cubicBezTo>
                  <a:cubicBezTo>
                    <a:pt x="227" y="127"/>
                    <a:pt x="239" y="114"/>
                    <a:pt x="239" y="98"/>
                  </a:cubicBezTo>
                  <a:cubicBezTo>
                    <a:pt x="239" y="33"/>
                    <a:pt x="239" y="33"/>
                    <a:pt x="239" y="33"/>
                  </a:cubicBezTo>
                  <a:cubicBezTo>
                    <a:pt x="239" y="17"/>
                    <a:pt x="227" y="5"/>
                    <a:pt x="212" y="5"/>
                  </a:cubicBezTo>
                  <a:cubicBezTo>
                    <a:pt x="44" y="5"/>
                    <a:pt x="44" y="5"/>
                    <a:pt x="44" y="5"/>
                  </a:cubicBezTo>
                  <a:cubicBezTo>
                    <a:pt x="36" y="5"/>
                    <a:pt x="30" y="7"/>
                    <a:pt x="24" y="13"/>
                  </a:cubicBezTo>
                  <a:cubicBezTo>
                    <a:pt x="19" y="18"/>
                    <a:pt x="17" y="25"/>
                    <a:pt x="17" y="33"/>
                  </a:cubicBezTo>
                  <a:cubicBezTo>
                    <a:pt x="17" y="98"/>
                    <a:pt x="17" y="98"/>
                    <a:pt x="17" y="98"/>
                  </a:cubicBezTo>
                  <a:cubicBezTo>
                    <a:pt x="17" y="114"/>
                    <a:pt x="29" y="127"/>
                    <a:pt x="44" y="127"/>
                  </a:cubicBezTo>
                  <a:close/>
                  <a:moveTo>
                    <a:pt x="38" y="141"/>
                  </a:moveTo>
                  <a:cubicBezTo>
                    <a:pt x="44" y="141"/>
                    <a:pt x="50" y="139"/>
                    <a:pt x="51" y="137"/>
                  </a:cubicBezTo>
                  <a:cubicBezTo>
                    <a:pt x="51" y="134"/>
                    <a:pt x="47" y="132"/>
                    <a:pt x="41" y="132"/>
                  </a:cubicBezTo>
                  <a:cubicBezTo>
                    <a:pt x="35" y="132"/>
                    <a:pt x="29" y="134"/>
                    <a:pt x="29" y="137"/>
                  </a:cubicBezTo>
                  <a:cubicBezTo>
                    <a:pt x="28" y="139"/>
                    <a:pt x="32" y="141"/>
                    <a:pt x="38" y="141"/>
                  </a:cubicBezTo>
                  <a:close/>
                  <a:moveTo>
                    <a:pt x="51" y="153"/>
                  </a:moveTo>
                  <a:cubicBezTo>
                    <a:pt x="57" y="153"/>
                    <a:pt x="62" y="151"/>
                    <a:pt x="63" y="149"/>
                  </a:cubicBezTo>
                  <a:cubicBezTo>
                    <a:pt x="63" y="146"/>
                    <a:pt x="59" y="144"/>
                    <a:pt x="53" y="144"/>
                  </a:cubicBezTo>
                  <a:cubicBezTo>
                    <a:pt x="46" y="144"/>
                    <a:pt x="41" y="146"/>
                    <a:pt x="40" y="149"/>
                  </a:cubicBezTo>
                  <a:cubicBezTo>
                    <a:pt x="40" y="151"/>
                    <a:pt x="44" y="153"/>
                    <a:pt x="51" y="153"/>
                  </a:cubicBezTo>
                  <a:close/>
                  <a:moveTo>
                    <a:pt x="207" y="163"/>
                  </a:moveTo>
                  <a:cubicBezTo>
                    <a:pt x="207" y="161"/>
                    <a:pt x="202" y="159"/>
                    <a:pt x="196" y="159"/>
                  </a:cubicBezTo>
                  <a:cubicBezTo>
                    <a:pt x="66" y="159"/>
                    <a:pt x="66" y="159"/>
                    <a:pt x="66" y="159"/>
                  </a:cubicBezTo>
                  <a:cubicBezTo>
                    <a:pt x="61" y="159"/>
                    <a:pt x="55" y="161"/>
                    <a:pt x="55" y="163"/>
                  </a:cubicBezTo>
                  <a:cubicBezTo>
                    <a:pt x="54" y="165"/>
                    <a:pt x="59" y="167"/>
                    <a:pt x="65" y="167"/>
                  </a:cubicBezTo>
                  <a:cubicBezTo>
                    <a:pt x="197" y="167"/>
                    <a:pt x="197" y="167"/>
                    <a:pt x="197" y="167"/>
                  </a:cubicBezTo>
                  <a:cubicBezTo>
                    <a:pt x="203" y="167"/>
                    <a:pt x="208" y="165"/>
                    <a:pt x="207" y="163"/>
                  </a:cubicBezTo>
                  <a:close/>
                  <a:moveTo>
                    <a:pt x="221" y="149"/>
                  </a:moveTo>
                  <a:cubicBezTo>
                    <a:pt x="220" y="146"/>
                    <a:pt x="215" y="144"/>
                    <a:pt x="209" y="144"/>
                  </a:cubicBezTo>
                  <a:cubicBezTo>
                    <a:pt x="202" y="144"/>
                    <a:pt x="198" y="146"/>
                    <a:pt x="198" y="149"/>
                  </a:cubicBezTo>
                  <a:cubicBezTo>
                    <a:pt x="199" y="151"/>
                    <a:pt x="204" y="153"/>
                    <a:pt x="211" y="153"/>
                  </a:cubicBezTo>
                  <a:cubicBezTo>
                    <a:pt x="217" y="153"/>
                    <a:pt x="222" y="151"/>
                    <a:pt x="221" y="149"/>
                  </a:cubicBezTo>
                  <a:close/>
                  <a:moveTo>
                    <a:pt x="234" y="137"/>
                  </a:moveTo>
                  <a:cubicBezTo>
                    <a:pt x="233" y="134"/>
                    <a:pt x="227" y="132"/>
                    <a:pt x="221" y="132"/>
                  </a:cubicBezTo>
                  <a:cubicBezTo>
                    <a:pt x="215" y="132"/>
                    <a:pt x="211" y="134"/>
                    <a:pt x="212" y="137"/>
                  </a:cubicBezTo>
                  <a:cubicBezTo>
                    <a:pt x="212" y="139"/>
                    <a:pt x="218" y="141"/>
                    <a:pt x="224" y="141"/>
                  </a:cubicBezTo>
                  <a:cubicBezTo>
                    <a:pt x="230" y="141"/>
                    <a:pt x="234" y="139"/>
                    <a:pt x="234" y="137"/>
                  </a:cubicBezTo>
                  <a:close/>
                </a:path>
              </a:pathLst>
            </a:custGeom>
            <a:solidFill>
              <a:schemeClr val="accent2"/>
            </a:solidFill>
            <a:ln>
              <a:noFill/>
            </a:ln>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703587" y="2930444"/>
            <a:ext cx="970996" cy="970995"/>
            <a:chOff x="8328938" y="3507721"/>
            <a:chExt cx="1294661" cy="1294660"/>
          </a:xfrm>
        </p:grpSpPr>
        <p:sp>
          <p:nvSpPr>
            <p:cNvPr id="19" name="椭圆 3"/>
            <p:cNvSpPr/>
            <p:nvPr/>
          </p:nvSpPr>
          <p:spPr>
            <a:xfrm>
              <a:off x="8328938" y="3507721"/>
              <a:ext cx="1294661" cy="1294660"/>
            </a:xfrm>
            <a:custGeom>
              <a:avLst/>
              <a:gdLst/>
              <a:ahLst/>
              <a:cxnLst/>
              <a:rect l="l" t="t" r="r" b="b"/>
              <a:pathLst>
                <a:path w="1152130" h="1152130">
                  <a:moveTo>
                    <a:pt x="576065" y="36005"/>
                  </a:moveTo>
                  <a:cubicBezTo>
                    <a:pt x="874332" y="36005"/>
                    <a:pt x="1116125" y="277798"/>
                    <a:pt x="1116125" y="576065"/>
                  </a:cubicBezTo>
                  <a:cubicBezTo>
                    <a:pt x="1116125" y="874332"/>
                    <a:pt x="874332" y="1116125"/>
                    <a:pt x="576065" y="1116125"/>
                  </a:cubicBezTo>
                  <a:cubicBezTo>
                    <a:pt x="277798" y="1116125"/>
                    <a:pt x="36005" y="874332"/>
                    <a:pt x="36005" y="576065"/>
                  </a:cubicBezTo>
                  <a:cubicBezTo>
                    <a:pt x="36005" y="277798"/>
                    <a:pt x="277798" y="36005"/>
                    <a:pt x="576065" y="36005"/>
                  </a:cubicBezTo>
                  <a:close/>
                  <a:moveTo>
                    <a:pt x="576065" y="15222"/>
                  </a:moveTo>
                  <a:cubicBezTo>
                    <a:pt x="266320" y="15222"/>
                    <a:pt x="15222" y="266320"/>
                    <a:pt x="15222" y="576065"/>
                  </a:cubicBezTo>
                  <a:cubicBezTo>
                    <a:pt x="15222" y="885811"/>
                    <a:pt x="266320" y="1136908"/>
                    <a:pt x="576065" y="1136908"/>
                  </a:cubicBezTo>
                  <a:cubicBezTo>
                    <a:pt x="885811" y="1136908"/>
                    <a:pt x="1136908" y="885811"/>
                    <a:pt x="1136908" y="576065"/>
                  </a:cubicBezTo>
                  <a:cubicBezTo>
                    <a:pt x="1136908" y="266320"/>
                    <a:pt x="885811" y="15222"/>
                    <a:pt x="576065" y="15222"/>
                  </a:cubicBezTo>
                  <a:close/>
                  <a:moveTo>
                    <a:pt x="576065" y="0"/>
                  </a:moveTo>
                  <a:cubicBezTo>
                    <a:pt x="894217" y="0"/>
                    <a:pt x="1152130" y="257913"/>
                    <a:pt x="1152130" y="576065"/>
                  </a:cubicBezTo>
                  <a:cubicBezTo>
                    <a:pt x="1152130" y="894217"/>
                    <a:pt x="894217" y="1152130"/>
                    <a:pt x="576065" y="1152130"/>
                  </a:cubicBezTo>
                  <a:cubicBezTo>
                    <a:pt x="257913" y="1152130"/>
                    <a:pt x="0" y="894217"/>
                    <a:pt x="0" y="576065"/>
                  </a:cubicBezTo>
                  <a:cubicBezTo>
                    <a:pt x="0" y="257913"/>
                    <a:pt x="257913" y="0"/>
                    <a:pt x="57606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20" name="Freeform 28"/>
            <p:cNvSpPr>
              <a:spLocks noEditPoints="1"/>
            </p:cNvSpPr>
            <p:nvPr/>
          </p:nvSpPr>
          <p:spPr bwMode="auto">
            <a:xfrm>
              <a:off x="8538912" y="3718489"/>
              <a:ext cx="874713" cy="873125"/>
            </a:xfrm>
            <a:custGeom>
              <a:avLst/>
              <a:gdLst>
                <a:gd name="T0" fmla="*/ 0 w 233"/>
                <a:gd name="T1" fmla="*/ 117 h 233"/>
                <a:gd name="T2" fmla="*/ 233 w 233"/>
                <a:gd name="T3" fmla="*/ 117 h 233"/>
                <a:gd name="T4" fmla="*/ 25 w 233"/>
                <a:gd name="T5" fmla="*/ 107 h 233"/>
                <a:gd name="T6" fmla="*/ 41 w 233"/>
                <a:gd name="T7" fmla="*/ 51 h 233"/>
                <a:gd name="T8" fmla="*/ 51 w 233"/>
                <a:gd name="T9" fmla="*/ 61 h 233"/>
                <a:gd name="T10" fmla="*/ 43 w 233"/>
                <a:gd name="T11" fmla="*/ 94 h 233"/>
                <a:gd name="T12" fmla="*/ 33 w 233"/>
                <a:gd name="T13" fmla="*/ 103 h 233"/>
                <a:gd name="T14" fmla="*/ 43 w 233"/>
                <a:gd name="T15" fmla="*/ 123 h 233"/>
                <a:gd name="T16" fmla="*/ 74 w 233"/>
                <a:gd name="T17" fmla="*/ 162 h 233"/>
                <a:gd name="T18" fmla="*/ 51 w 233"/>
                <a:gd name="T19" fmla="*/ 193 h 233"/>
                <a:gd name="T20" fmla="*/ 47 w 233"/>
                <a:gd name="T21" fmla="*/ 148 h 233"/>
                <a:gd name="T22" fmla="*/ 52 w 233"/>
                <a:gd name="T23" fmla="*/ 120 h 233"/>
                <a:gd name="T24" fmla="*/ 74 w 233"/>
                <a:gd name="T25" fmla="*/ 162 h 233"/>
                <a:gd name="T26" fmla="*/ 68 w 233"/>
                <a:gd name="T27" fmla="*/ 58 h 233"/>
                <a:gd name="T28" fmla="*/ 66 w 233"/>
                <a:gd name="T29" fmla="*/ 31 h 233"/>
                <a:gd name="T30" fmla="*/ 84 w 233"/>
                <a:gd name="T31" fmla="*/ 49 h 233"/>
                <a:gd name="T32" fmla="*/ 164 w 233"/>
                <a:gd name="T33" fmla="*/ 110 h 233"/>
                <a:gd name="T34" fmla="*/ 158 w 233"/>
                <a:gd name="T35" fmla="*/ 115 h 233"/>
                <a:gd name="T36" fmla="*/ 147 w 233"/>
                <a:gd name="T37" fmla="*/ 101 h 233"/>
                <a:gd name="T38" fmla="*/ 139 w 233"/>
                <a:gd name="T39" fmla="*/ 114 h 233"/>
                <a:gd name="T40" fmla="*/ 135 w 233"/>
                <a:gd name="T41" fmla="*/ 118 h 233"/>
                <a:gd name="T42" fmla="*/ 123 w 233"/>
                <a:gd name="T43" fmla="*/ 178 h 233"/>
                <a:gd name="T44" fmla="*/ 110 w 233"/>
                <a:gd name="T45" fmla="*/ 128 h 233"/>
                <a:gd name="T46" fmla="*/ 94 w 233"/>
                <a:gd name="T47" fmla="*/ 107 h 233"/>
                <a:gd name="T48" fmla="*/ 123 w 233"/>
                <a:gd name="T49" fmla="*/ 92 h 233"/>
                <a:gd name="T50" fmla="*/ 111 w 233"/>
                <a:gd name="T51" fmla="*/ 78 h 233"/>
                <a:gd name="T52" fmla="*/ 99 w 233"/>
                <a:gd name="T53" fmla="*/ 80 h 233"/>
                <a:gd name="T54" fmla="*/ 124 w 233"/>
                <a:gd name="T55" fmla="*/ 60 h 233"/>
                <a:gd name="T56" fmla="*/ 126 w 233"/>
                <a:gd name="T57" fmla="*/ 44 h 233"/>
                <a:gd name="T58" fmla="*/ 177 w 233"/>
                <a:gd name="T59" fmla="*/ 37 h 233"/>
                <a:gd name="T60" fmla="*/ 198 w 233"/>
                <a:gd name="T61" fmla="*/ 83 h 233"/>
                <a:gd name="T62" fmla="*/ 192 w 233"/>
                <a:gd name="T63" fmla="*/ 98 h 233"/>
                <a:gd name="T64" fmla="*/ 184 w 233"/>
                <a:gd name="T65" fmla="*/ 118 h 233"/>
                <a:gd name="T66" fmla="*/ 172 w 233"/>
                <a:gd name="T67" fmla="*/ 108 h 233"/>
                <a:gd name="T68" fmla="*/ 193 w 233"/>
                <a:gd name="T69" fmla="*/ 128 h 233"/>
                <a:gd name="T70" fmla="*/ 184 w 233"/>
                <a:gd name="T71" fmla="*/ 138 h 233"/>
                <a:gd name="T72" fmla="*/ 198 w 233"/>
                <a:gd name="T73" fmla="*/ 175 h 233"/>
                <a:gd name="T74" fmla="*/ 186 w 233"/>
                <a:gd name="T75" fmla="*/ 177 h 233"/>
                <a:gd name="T76" fmla="*/ 199 w 233"/>
                <a:gd name="T77" fmla="*/ 149 h 233"/>
                <a:gd name="T78" fmla="*/ 208 w 233"/>
                <a:gd name="T79" fmla="*/ 151 h 233"/>
                <a:gd name="T80" fmla="*/ 198 w 233"/>
                <a:gd name="T81" fmla="*/ 175 h 233"/>
                <a:gd name="T82" fmla="*/ 200 w 233"/>
                <a:gd name="T83" fmla="*/ 133 h 233"/>
                <a:gd name="T84" fmla="*/ 210 w 233"/>
                <a:gd name="T85" fmla="*/ 14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3" h="233">
                  <a:moveTo>
                    <a:pt x="116" y="0"/>
                  </a:moveTo>
                  <a:cubicBezTo>
                    <a:pt x="52" y="0"/>
                    <a:pt x="0" y="52"/>
                    <a:pt x="0" y="117"/>
                  </a:cubicBezTo>
                  <a:cubicBezTo>
                    <a:pt x="0" y="181"/>
                    <a:pt x="52" y="233"/>
                    <a:pt x="116" y="233"/>
                  </a:cubicBezTo>
                  <a:cubicBezTo>
                    <a:pt x="181" y="233"/>
                    <a:pt x="233" y="181"/>
                    <a:pt x="233" y="117"/>
                  </a:cubicBezTo>
                  <a:cubicBezTo>
                    <a:pt x="233" y="52"/>
                    <a:pt x="181" y="0"/>
                    <a:pt x="116" y="0"/>
                  </a:cubicBezTo>
                  <a:close/>
                  <a:moveTo>
                    <a:pt x="25" y="107"/>
                  </a:moveTo>
                  <a:cubicBezTo>
                    <a:pt x="19" y="92"/>
                    <a:pt x="19" y="92"/>
                    <a:pt x="19" y="92"/>
                  </a:cubicBezTo>
                  <a:cubicBezTo>
                    <a:pt x="23" y="76"/>
                    <a:pt x="31" y="62"/>
                    <a:pt x="41" y="51"/>
                  </a:cubicBezTo>
                  <a:cubicBezTo>
                    <a:pt x="44" y="68"/>
                    <a:pt x="44" y="68"/>
                    <a:pt x="44" y="68"/>
                  </a:cubicBezTo>
                  <a:cubicBezTo>
                    <a:pt x="51" y="61"/>
                    <a:pt x="51" y="61"/>
                    <a:pt x="51" y="61"/>
                  </a:cubicBezTo>
                  <a:cubicBezTo>
                    <a:pt x="64" y="68"/>
                    <a:pt x="64" y="68"/>
                    <a:pt x="64" y="68"/>
                  </a:cubicBezTo>
                  <a:cubicBezTo>
                    <a:pt x="43" y="94"/>
                    <a:pt x="43" y="94"/>
                    <a:pt x="43" y="94"/>
                  </a:cubicBezTo>
                  <a:cubicBezTo>
                    <a:pt x="33" y="94"/>
                    <a:pt x="33" y="94"/>
                    <a:pt x="33" y="94"/>
                  </a:cubicBezTo>
                  <a:cubicBezTo>
                    <a:pt x="33" y="103"/>
                    <a:pt x="33" y="103"/>
                    <a:pt x="33" y="103"/>
                  </a:cubicBezTo>
                  <a:cubicBezTo>
                    <a:pt x="43" y="113"/>
                    <a:pt x="43" y="113"/>
                    <a:pt x="43" y="113"/>
                  </a:cubicBezTo>
                  <a:cubicBezTo>
                    <a:pt x="43" y="123"/>
                    <a:pt x="43" y="123"/>
                    <a:pt x="43" y="123"/>
                  </a:cubicBezTo>
                  <a:lnTo>
                    <a:pt x="25" y="107"/>
                  </a:lnTo>
                  <a:close/>
                  <a:moveTo>
                    <a:pt x="74" y="162"/>
                  </a:moveTo>
                  <a:cubicBezTo>
                    <a:pt x="57" y="198"/>
                    <a:pt x="57" y="198"/>
                    <a:pt x="57" y="198"/>
                  </a:cubicBezTo>
                  <a:cubicBezTo>
                    <a:pt x="55" y="196"/>
                    <a:pt x="53" y="194"/>
                    <a:pt x="51" y="193"/>
                  </a:cubicBezTo>
                  <a:cubicBezTo>
                    <a:pt x="52" y="159"/>
                    <a:pt x="52" y="159"/>
                    <a:pt x="52" y="159"/>
                  </a:cubicBezTo>
                  <a:cubicBezTo>
                    <a:pt x="47" y="148"/>
                    <a:pt x="47" y="148"/>
                    <a:pt x="47" y="148"/>
                  </a:cubicBezTo>
                  <a:cubicBezTo>
                    <a:pt x="47" y="126"/>
                    <a:pt x="47" y="126"/>
                    <a:pt x="47" y="126"/>
                  </a:cubicBezTo>
                  <a:cubicBezTo>
                    <a:pt x="52" y="120"/>
                    <a:pt x="52" y="120"/>
                    <a:pt x="52" y="120"/>
                  </a:cubicBezTo>
                  <a:cubicBezTo>
                    <a:pt x="78" y="138"/>
                    <a:pt x="78" y="138"/>
                    <a:pt x="78" y="138"/>
                  </a:cubicBezTo>
                  <a:lnTo>
                    <a:pt x="74" y="162"/>
                  </a:lnTo>
                  <a:close/>
                  <a:moveTo>
                    <a:pt x="84" y="49"/>
                  </a:moveTo>
                  <a:cubicBezTo>
                    <a:pt x="68" y="58"/>
                    <a:pt x="68" y="58"/>
                    <a:pt x="68" y="58"/>
                  </a:cubicBezTo>
                  <a:cubicBezTo>
                    <a:pt x="59" y="36"/>
                    <a:pt x="59" y="36"/>
                    <a:pt x="59" y="36"/>
                  </a:cubicBezTo>
                  <a:cubicBezTo>
                    <a:pt x="66" y="31"/>
                    <a:pt x="66" y="31"/>
                    <a:pt x="66" y="31"/>
                  </a:cubicBezTo>
                  <a:cubicBezTo>
                    <a:pt x="89" y="33"/>
                    <a:pt x="89" y="33"/>
                    <a:pt x="89" y="33"/>
                  </a:cubicBezTo>
                  <a:lnTo>
                    <a:pt x="84" y="49"/>
                  </a:lnTo>
                  <a:close/>
                  <a:moveTo>
                    <a:pt x="172" y="108"/>
                  </a:moveTo>
                  <a:cubicBezTo>
                    <a:pt x="164" y="110"/>
                    <a:pt x="164" y="110"/>
                    <a:pt x="164" y="110"/>
                  </a:cubicBezTo>
                  <a:cubicBezTo>
                    <a:pt x="161" y="120"/>
                    <a:pt x="161" y="120"/>
                    <a:pt x="161" y="120"/>
                  </a:cubicBezTo>
                  <a:cubicBezTo>
                    <a:pt x="158" y="115"/>
                    <a:pt x="158" y="115"/>
                    <a:pt x="158" y="115"/>
                  </a:cubicBezTo>
                  <a:cubicBezTo>
                    <a:pt x="153" y="104"/>
                    <a:pt x="153" y="104"/>
                    <a:pt x="153" y="104"/>
                  </a:cubicBezTo>
                  <a:cubicBezTo>
                    <a:pt x="147" y="101"/>
                    <a:pt x="147" y="101"/>
                    <a:pt x="147" y="101"/>
                  </a:cubicBezTo>
                  <a:cubicBezTo>
                    <a:pt x="145" y="110"/>
                    <a:pt x="145" y="110"/>
                    <a:pt x="145" y="110"/>
                  </a:cubicBezTo>
                  <a:cubicBezTo>
                    <a:pt x="139" y="114"/>
                    <a:pt x="139" y="114"/>
                    <a:pt x="139" y="114"/>
                  </a:cubicBezTo>
                  <a:cubicBezTo>
                    <a:pt x="126" y="99"/>
                    <a:pt x="126" y="99"/>
                    <a:pt x="126" y="99"/>
                  </a:cubicBezTo>
                  <a:cubicBezTo>
                    <a:pt x="135" y="118"/>
                    <a:pt x="135" y="118"/>
                    <a:pt x="135" y="118"/>
                  </a:cubicBezTo>
                  <a:cubicBezTo>
                    <a:pt x="131" y="144"/>
                    <a:pt x="131" y="144"/>
                    <a:pt x="131" y="144"/>
                  </a:cubicBezTo>
                  <a:cubicBezTo>
                    <a:pt x="123" y="178"/>
                    <a:pt x="123" y="178"/>
                    <a:pt x="123" y="178"/>
                  </a:cubicBezTo>
                  <a:cubicBezTo>
                    <a:pt x="116" y="174"/>
                    <a:pt x="116" y="174"/>
                    <a:pt x="116" y="174"/>
                  </a:cubicBezTo>
                  <a:cubicBezTo>
                    <a:pt x="110" y="128"/>
                    <a:pt x="110" y="128"/>
                    <a:pt x="110" y="128"/>
                  </a:cubicBezTo>
                  <a:cubicBezTo>
                    <a:pt x="97" y="128"/>
                    <a:pt x="97" y="128"/>
                    <a:pt x="97" y="128"/>
                  </a:cubicBezTo>
                  <a:cubicBezTo>
                    <a:pt x="94" y="107"/>
                    <a:pt x="94" y="107"/>
                    <a:pt x="94" y="107"/>
                  </a:cubicBezTo>
                  <a:cubicBezTo>
                    <a:pt x="103" y="91"/>
                    <a:pt x="103" y="91"/>
                    <a:pt x="103" y="91"/>
                  </a:cubicBezTo>
                  <a:cubicBezTo>
                    <a:pt x="123" y="92"/>
                    <a:pt x="123" y="92"/>
                    <a:pt x="123" y="92"/>
                  </a:cubicBezTo>
                  <a:cubicBezTo>
                    <a:pt x="122" y="86"/>
                    <a:pt x="122" y="86"/>
                    <a:pt x="122" y="86"/>
                  </a:cubicBezTo>
                  <a:cubicBezTo>
                    <a:pt x="111" y="78"/>
                    <a:pt x="111" y="78"/>
                    <a:pt x="111" y="78"/>
                  </a:cubicBezTo>
                  <a:cubicBezTo>
                    <a:pt x="101" y="86"/>
                    <a:pt x="101" y="86"/>
                    <a:pt x="101" y="86"/>
                  </a:cubicBezTo>
                  <a:cubicBezTo>
                    <a:pt x="99" y="80"/>
                    <a:pt x="99" y="80"/>
                    <a:pt x="99" y="80"/>
                  </a:cubicBezTo>
                  <a:cubicBezTo>
                    <a:pt x="106" y="69"/>
                    <a:pt x="106" y="69"/>
                    <a:pt x="106" y="69"/>
                  </a:cubicBezTo>
                  <a:cubicBezTo>
                    <a:pt x="124" y="60"/>
                    <a:pt x="124" y="60"/>
                    <a:pt x="124" y="60"/>
                  </a:cubicBezTo>
                  <a:cubicBezTo>
                    <a:pt x="112" y="50"/>
                    <a:pt x="112" y="50"/>
                    <a:pt x="112" y="50"/>
                  </a:cubicBezTo>
                  <a:cubicBezTo>
                    <a:pt x="126" y="44"/>
                    <a:pt x="126" y="44"/>
                    <a:pt x="126" y="44"/>
                  </a:cubicBezTo>
                  <a:cubicBezTo>
                    <a:pt x="139" y="48"/>
                    <a:pt x="139" y="48"/>
                    <a:pt x="139" y="48"/>
                  </a:cubicBezTo>
                  <a:cubicBezTo>
                    <a:pt x="177" y="37"/>
                    <a:pt x="177" y="37"/>
                    <a:pt x="177" y="37"/>
                  </a:cubicBezTo>
                  <a:cubicBezTo>
                    <a:pt x="188" y="45"/>
                    <a:pt x="198" y="56"/>
                    <a:pt x="205" y="69"/>
                  </a:cubicBezTo>
                  <a:cubicBezTo>
                    <a:pt x="198" y="83"/>
                    <a:pt x="198" y="83"/>
                    <a:pt x="198" y="83"/>
                  </a:cubicBezTo>
                  <a:cubicBezTo>
                    <a:pt x="190" y="83"/>
                    <a:pt x="190" y="83"/>
                    <a:pt x="190" y="83"/>
                  </a:cubicBezTo>
                  <a:cubicBezTo>
                    <a:pt x="192" y="98"/>
                    <a:pt x="192" y="98"/>
                    <a:pt x="192" y="98"/>
                  </a:cubicBezTo>
                  <a:cubicBezTo>
                    <a:pt x="184" y="105"/>
                    <a:pt x="184" y="105"/>
                    <a:pt x="184" y="105"/>
                  </a:cubicBezTo>
                  <a:cubicBezTo>
                    <a:pt x="184" y="118"/>
                    <a:pt x="184" y="118"/>
                    <a:pt x="184" y="118"/>
                  </a:cubicBezTo>
                  <a:cubicBezTo>
                    <a:pt x="180" y="121"/>
                    <a:pt x="180" y="121"/>
                    <a:pt x="180" y="121"/>
                  </a:cubicBezTo>
                  <a:lnTo>
                    <a:pt x="172" y="108"/>
                  </a:lnTo>
                  <a:close/>
                  <a:moveTo>
                    <a:pt x="190" y="123"/>
                  </a:moveTo>
                  <a:cubicBezTo>
                    <a:pt x="193" y="128"/>
                    <a:pt x="193" y="128"/>
                    <a:pt x="193" y="128"/>
                  </a:cubicBezTo>
                  <a:cubicBezTo>
                    <a:pt x="189" y="139"/>
                    <a:pt x="189" y="139"/>
                    <a:pt x="189" y="139"/>
                  </a:cubicBezTo>
                  <a:cubicBezTo>
                    <a:pt x="184" y="138"/>
                    <a:pt x="184" y="138"/>
                    <a:pt x="184" y="138"/>
                  </a:cubicBezTo>
                  <a:lnTo>
                    <a:pt x="190" y="123"/>
                  </a:lnTo>
                  <a:close/>
                  <a:moveTo>
                    <a:pt x="198" y="175"/>
                  </a:moveTo>
                  <a:cubicBezTo>
                    <a:pt x="198" y="175"/>
                    <a:pt x="198" y="175"/>
                    <a:pt x="198" y="175"/>
                  </a:cubicBezTo>
                  <a:cubicBezTo>
                    <a:pt x="186" y="177"/>
                    <a:pt x="186" y="177"/>
                    <a:pt x="186" y="177"/>
                  </a:cubicBezTo>
                  <a:cubicBezTo>
                    <a:pt x="186" y="163"/>
                    <a:pt x="186" y="163"/>
                    <a:pt x="186" y="163"/>
                  </a:cubicBezTo>
                  <a:cubicBezTo>
                    <a:pt x="199" y="149"/>
                    <a:pt x="199" y="149"/>
                    <a:pt x="199" y="149"/>
                  </a:cubicBezTo>
                  <a:cubicBezTo>
                    <a:pt x="203" y="152"/>
                    <a:pt x="203" y="152"/>
                    <a:pt x="203" y="152"/>
                  </a:cubicBezTo>
                  <a:cubicBezTo>
                    <a:pt x="208" y="151"/>
                    <a:pt x="208" y="151"/>
                    <a:pt x="208" y="151"/>
                  </a:cubicBezTo>
                  <a:cubicBezTo>
                    <a:pt x="209" y="155"/>
                    <a:pt x="209" y="155"/>
                    <a:pt x="209" y="155"/>
                  </a:cubicBezTo>
                  <a:cubicBezTo>
                    <a:pt x="207" y="162"/>
                    <a:pt x="203" y="169"/>
                    <a:pt x="198" y="175"/>
                  </a:cubicBezTo>
                  <a:close/>
                  <a:moveTo>
                    <a:pt x="200" y="139"/>
                  </a:moveTo>
                  <a:cubicBezTo>
                    <a:pt x="200" y="133"/>
                    <a:pt x="200" y="133"/>
                    <a:pt x="200" y="133"/>
                  </a:cubicBezTo>
                  <a:cubicBezTo>
                    <a:pt x="211" y="141"/>
                    <a:pt x="211" y="141"/>
                    <a:pt x="211" y="141"/>
                  </a:cubicBezTo>
                  <a:cubicBezTo>
                    <a:pt x="210" y="145"/>
                    <a:pt x="210" y="145"/>
                    <a:pt x="210" y="145"/>
                  </a:cubicBezTo>
                  <a:lnTo>
                    <a:pt x="200" y="139"/>
                  </a:lnTo>
                  <a:close/>
                </a:path>
              </a:pathLst>
            </a:custGeom>
            <a:solidFill>
              <a:schemeClr val="accent2"/>
            </a:solidFill>
            <a:ln>
              <a:noFill/>
            </a:ln>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grpSp>
      <p:sp>
        <p:nvSpPr>
          <p:cNvPr id="21" name="TextBox 18"/>
          <p:cNvSpPr txBox="1"/>
          <p:nvPr/>
        </p:nvSpPr>
        <p:spPr>
          <a:xfrm>
            <a:off x="737575" y="1593825"/>
            <a:ext cx="1221155" cy="248209"/>
          </a:xfrm>
          <a:prstGeom prst="rect">
            <a:avLst/>
          </a:prstGeom>
          <a:noFill/>
        </p:spPr>
        <p:txBody>
          <a:bodyPr wrap="square" rtlCol="0">
            <a:spAutoFit/>
          </a:bodyPr>
          <a:lstStyle/>
          <a:p>
            <a:r>
              <a:rPr lang="zh-CN" altLang="en-US" sz="1015" b="1">
                <a:solidFill>
                  <a:schemeClr val="accent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2" name="TextBox 19"/>
          <p:cNvSpPr txBox="1"/>
          <p:nvPr/>
        </p:nvSpPr>
        <p:spPr>
          <a:xfrm>
            <a:off x="739937" y="1831284"/>
            <a:ext cx="1995452" cy="452432"/>
          </a:xfrm>
          <a:prstGeom prst="rect">
            <a:avLst/>
          </a:prstGeom>
          <a:noFill/>
        </p:spPr>
        <p:txBody>
          <a:bodyPr wrap="square" rtlCol="0">
            <a:spAutoFit/>
          </a:bodyPr>
          <a:lstStyle/>
          <a:p>
            <a:pPr>
              <a:lnSpc>
                <a:spcPct val="130000"/>
              </a:lnSpc>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900">
                <a:solidFill>
                  <a:schemeClr val="accent1"/>
                </a:solidFill>
                <a:latin typeface="微软雅黑" panose="020B0503020204020204" pitchFamily="34" charset="-122"/>
                <a:ea typeface="微软雅黑" panose="020B0503020204020204" pitchFamily="34" charset="-122"/>
              </a:rPr>
              <a:t>选择粘贴。</a:t>
            </a:r>
          </a:p>
        </p:txBody>
      </p:sp>
      <p:sp>
        <p:nvSpPr>
          <p:cNvPr id="23" name="TextBox 20"/>
          <p:cNvSpPr txBox="1"/>
          <p:nvPr/>
        </p:nvSpPr>
        <p:spPr>
          <a:xfrm>
            <a:off x="3728908" y="1278828"/>
            <a:ext cx="1221155" cy="248209"/>
          </a:xfrm>
          <a:prstGeom prst="rect">
            <a:avLst/>
          </a:prstGeom>
          <a:noFill/>
        </p:spPr>
        <p:txBody>
          <a:bodyPr wrap="square" rtlCol="0">
            <a:spAutoFit/>
          </a:bodyPr>
          <a:lstStyle/>
          <a:p>
            <a:r>
              <a:rPr lang="zh-CN" altLang="en-US" sz="1015" b="1">
                <a:solidFill>
                  <a:schemeClr val="accent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4" name="TextBox 21"/>
          <p:cNvSpPr txBox="1"/>
          <p:nvPr/>
        </p:nvSpPr>
        <p:spPr>
          <a:xfrm>
            <a:off x="3731271" y="1526427"/>
            <a:ext cx="1999058" cy="452432"/>
          </a:xfrm>
          <a:prstGeom prst="rect">
            <a:avLst/>
          </a:prstGeom>
          <a:noFill/>
        </p:spPr>
        <p:txBody>
          <a:bodyPr wrap="square" rtlCol="0">
            <a:spAutoFit/>
          </a:bodyPr>
          <a:lstStyle/>
          <a:p>
            <a:pPr>
              <a:lnSpc>
                <a:spcPct val="130000"/>
              </a:lnSpc>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900">
                <a:solidFill>
                  <a:schemeClr val="accent1"/>
                </a:solidFill>
                <a:latin typeface="微软雅黑" panose="020B0503020204020204" pitchFamily="34" charset="-122"/>
                <a:ea typeface="微软雅黑" panose="020B0503020204020204" pitchFamily="34" charset="-122"/>
              </a:rPr>
              <a:t>选择粘贴。</a:t>
            </a:r>
          </a:p>
        </p:txBody>
      </p:sp>
      <p:sp>
        <p:nvSpPr>
          <p:cNvPr id="25" name="TextBox 22"/>
          <p:cNvSpPr txBox="1"/>
          <p:nvPr/>
        </p:nvSpPr>
        <p:spPr>
          <a:xfrm>
            <a:off x="6438778" y="1376649"/>
            <a:ext cx="1221155" cy="248209"/>
          </a:xfrm>
          <a:prstGeom prst="rect">
            <a:avLst/>
          </a:prstGeom>
          <a:noFill/>
        </p:spPr>
        <p:txBody>
          <a:bodyPr wrap="square" rtlCol="0">
            <a:spAutoFit/>
          </a:bodyPr>
          <a:lstStyle/>
          <a:p>
            <a:r>
              <a:rPr lang="zh-CN" altLang="en-US" sz="1015" b="1">
                <a:solidFill>
                  <a:schemeClr val="accent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9" name="TextBox 23"/>
          <p:cNvSpPr txBox="1"/>
          <p:nvPr/>
        </p:nvSpPr>
        <p:spPr>
          <a:xfrm>
            <a:off x="6441140" y="1639538"/>
            <a:ext cx="1580230" cy="632481"/>
          </a:xfrm>
          <a:prstGeom prst="rect">
            <a:avLst/>
          </a:prstGeom>
          <a:noFill/>
        </p:spPr>
        <p:txBody>
          <a:bodyPr wrap="square" rtlCol="0">
            <a:spAutoFit/>
          </a:bodyPr>
          <a:lstStyle/>
          <a:p>
            <a:pPr>
              <a:lnSpc>
                <a:spcPct val="130000"/>
              </a:lnSpc>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900">
                <a:solidFill>
                  <a:schemeClr val="accent1"/>
                </a:solidFill>
                <a:latin typeface="微软雅黑" panose="020B0503020204020204" pitchFamily="34" charset="-122"/>
                <a:ea typeface="微软雅黑" panose="020B0503020204020204" pitchFamily="34" charset="-122"/>
              </a:rPr>
              <a:t>选择粘贴。</a:t>
            </a:r>
          </a:p>
        </p:txBody>
      </p:sp>
      <p:sp>
        <p:nvSpPr>
          <p:cNvPr id="30" name="TextBox 24"/>
          <p:cNvSpPr txBox="1"/>
          <p:nvPr/>
        </p:nvSpPr>
        <p:spPr>
          <a:xfrm>
            <a:off x="2270928" y="3620343"/>
            <a:ext cx="1221155" cy="248209"/>
          </a:xfrm>
          <a:prstGeom prst="rect">
            <a:avLst/>
          </a:prstGeom>
          <a:noFill/>
        </p:spPr>
        <p:txBody>
          <a:bodyPr wrap="square" rtlCol="0">
            <a:spAutoFit/>
          </a:bodyPr>
          <a:lstStyle/>
          <a:p>
            <a:r>
              <a:rPr lang="zh-CN" altLang="en-US" sz="1015" b="1">
                <a:solidFill>
                  <a:schemeClr val="accent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31" name="TextBox 25"/>
          <p:cNvSpPr txBox="1"/>
          <p:nvPr/>
        </p:nvSpPr>
        <p:spPr>
          <a:xfrm>
            <a:off x="2273290" y="3890658"/>
            <a:ext cx="1942855" cy="452432"/>
          </a:xfrm>
          <a:prstGeom prst="rect">
            <a:avLst/>
          </a:prstGeom>
          <a:noFill/>
        </p:spPr>
        <p:txBody>
          <a:bodyPr wrap="square" rtlCol="0">
            <a:spAutoFit/>
          </a:bodyPr>
          <a:lstStyle/>
          <a:p>
            <a:pPr>
              <a:lnSpc>
                <a:spcPct val="130000"/>
              </a:lnSpc>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900">
                <a:solidFill>
                  <a:schemeClr val="accent1"/>
                </a:solidFill>
                <a:latin typeface="微软雅黑" panose="020B0503020204020204" pitchFamily="34" charset="-122"/>
                <a:ea typeface="微软雅黑" panose="020B0503020204020204" pitchFamily="34" charset="-122"/>
              </a:rPr>
              <a:t>选择粘贴。</a:t>
            </a:r>
          </a:p>
        </p:txBody>
      </p:sp>
      <p:sp>
        <p:nvSpPr>
          <p:cNvPr id="32" name="TextBox 26"/>
          <p:cNvSpPr txBox="1"/>
          <p:nvPr/>
        </p:nvSpPr>
        <p:spPr>
          <a:xfrm>
            <a:off x="5257842" y="3797841"/>
            <a:ext cx="1221155" cy="248209"/>
          </a:xfrm>
          <a:prstGeom prst="rect">
            <a:avLst/>
          </a:prstGeom>
          <a:noFill/>
        </p:spPr>
        <p:txBody>
          <a:bodyPr wrap="square" rtlCol="0">
            <a:spAutoFit/>
          </a:bodyPr>
          <a:lstStyle/>
          <a:p>
            <a:r>
              <a:rPr lang="zh-CN" altLang="en-US" sz="1015" b="1">
                <a:solidFill>
                  <a:schemeClr val="accent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33" name="TextBox 27"/>
          <p:cNvSpPr txBox="1"/>
          <p:nvPr/>
        </p:nvSpPr>
        <p:spPr>
          <a:xfrm>
            <a:off x="5260204" y="4081429"/>
            <a:ext cx="1898733" cy="452432"/>
          </a:xfrm>
          <a:prstGeom prst="rect">
            <a:avLst/>
          </a:prstGeom>
          <a:noFill/>
        </p:spPr>
        <p:txBody>
          <a:bodyPr wrap="square" rtlCol="0">
            <a:spAutoFit/>
          </a:bodyPr>
          <a:lstStyle/>
          <a:p>
            <a:pPr>
              <a:lnSpc>
                <a:spcPct val="130000"/>
              </a:lnSpc>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900">
                <a:solidFill>
                  <a:schemeClr val="accent1"/>
                </a:solidFill>
                <a:latin typeface="微软雅黑" panose="020B0503020204020204" pitchFamily="34" charset="-122"/>
                <a:ea typeface="微软雅黑" panose="020B0503020204020204" pitchFamily="34" charset="-122"/>
              </a:rPr>
              <a:t>选择粘贴。</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par>
                                <p:cTn id="15" presetID="49" presetClass="entr" presetSubtype="0" decel="100000" fill="hold" nodeType="withEffect">
                                  <p:stCondLst>
                                    <p:cond delay="4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 calcmode="lin" valueType="num">
                                      <p:cBhvr>
                                        <p:cTn id="19" dur="500" fill="hold"/>
                                        <p:tgtEl>
                                          <p:spTgt spid="12"/>
                                        </p:tgtEl>
                                        <p:attrNameLst>
                                          <p:attrName>style.rotation</p:attrName>
                                        </p:attrNameLst>
                                      </p:cBhvr>
                                      <p:tavLst>
                                        <p:tav tm="0">
                                          <p:val>
                                            <p:fltVal val="360"/>
                                          </p:val>
                                        </p:tav>
                                        <p:tav tm="100000">
                                          <p:val>
                                            <p:fltVal val="0"/>
                                          </p:val>
                                        </p:tav>
                                      </p:tavLst>
                                    </p:anim>
                                    <p:animEffect transition="in" filter="fade">
                                      <p:cBhvr>
                                        <p:cTn id="20" dur="500"/>
                                        <p:tgtEl>
                                          <p:spTgt spid="12"/>
                                        </p:tgtEl>
                                      </p:cBhvr>
                                    </p:animEffect>
                                  </p:childTnLst>
                                </p:cTn>
                              </p:par>
                              <p:par>
                                <p:cTn id="21" presetID="49" presetClass="entr" presetSubtype="0" decel="100000" fill="hold" nodeType="withEffect">
                                  <p:stCondLst>
                                    <p:cond delay="2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par>
                                <p:cTn id="27" presetID="49" presetClass="entr" presetSubtype="0" decel="100000" fill="hold" nodeType="withEffect">
                                  <p:stCondLst>
                                    <p:cond delay="1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 calcmode="lin" valueType="num">
                                      <p:cBhvr>
                                        <p:cTn id="31" dur="500" fill="hold"/>
                                        <p:tgtEl>
                                          <p:spTgt spid="18"/>
                                        </p:tgtEl>
                                        <p:attrNameLst>
                                          <p:attrName>style.rotation</p:attrName>
                                        </p:attrNameLst>
                                      </p:cBhvr>
                                      <p:tavLst>
                                        <p:tav tm="0">
                                          <p:val>
                                            <p:fltVal val="360"/>
                                          </p:val>
                                        </p:tav>
                                        <p:tav tm="100000">
                                          <p:val>
                                            <p:fltVal val="0"/>
                                          </p:val>
                                        </p:tav>
                                      </p:tavLst>
                                    </p:anim>
                                    <p:animEffect transition="in" filter="fade">
                                      <p:cBhvr>
                                        <p:cTn id="32" dur="500"/>
                                        <p:tgtEl>
                                          <p:spTgt spid="18"/>
                                        </p:tgtEl>
                                      </p:cBhvr>
                                    </p:animEffect>
                                  </p:childTnLst>
                                </p:cTn>
                              </p:par>
                              <p:par>
                                <p:cTn id="33" presetID="49" presetClass="entr" presetSubtype="0" decel="100000" fill="hold" nodeType="withEffect">
                                  <p:stCondLst>
                                    <p:cond delay="3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360"/>
                                          </p:val>
                                        </p:tav>
                                        <p:tav tm="100000">
                                          <p:val>
                                            <p:fltVal val="0"/>
                                          </p:val>
                                        </p:tav>
                                      </p:tavLst>
                                    </p:anim>
                                    <p:animEffect transition="in" filter="fade">
                                      <p:cBhvr>
                                        <p:cTn id="38" dur="500"/>
                                        <p:tgtEl>
                                          <p:spTgt spid="15"/>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2" grpId="0"/>
      <p:bldP spid="23" grpId="0"/>
      <p:bldP spid="24" grpId="0"/>
      <p:bldP spid="25" grpId="0"/>
      <p:bldP spid="29" grpId="0"/>
      <p:bldP spid="30"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909860" y="1707654"/>
            <a:ext cx="3185487" cy="646331"/>
          </a:xfrm>
          <a:prstGeom prst="rect">
            <a:avLst/>
          </a:prstGeom>
          <a:noFill/>
        </p:spPr>
        <p:txBody>
          <a:bodyPr wrap="none" rtlCol="0">
            <a:spAutoFit/>
          </a:bodyPr>
          <a:lstStyle/>
          <a:p>
            <a:pPr marL="0" lvl="1"/>
            <a:r>
              <a:rPr lang="zh-CN" altLang="en-US" sz="3600" b="1" spc="300" dirty="0">
                <a:solidFill>
                  <a:schemeClr val="tx2"/>
                </a:solidFill>
                <a:latin typeface="微软雅黑" panose="020B0503020204020204" pitchFamily="34" charset="-122"/>
                <a:ea typeface="微软雅黑" panose="020B0503020204020204" pitchFamily="34" charset="-122"/>
              </a:rPr>
              <a:t>标题内容概述</a:t>
            </a:r>
          </a:p>
        </p:txBody>
      </p:sp>
      <p:cxnSp>
        <p:nvCxnSpPr>
          <p:cNvPr id="11" name="直接连接符 10"/>
          <p:cNvCxnSpPr/>
          <p:nvPr/>
        </p:nvCxnSpPr>
        <p:spPr>
          <a:xfrm>
            <a:off x="3954147" y="2433609"/>
            <a:ext cx="3268081" cy="0"/>
          </a:xfrm>
          <a:prstGeom prst="line">
            <a:avLst/>
          </a:prstGeom>
          <a:ln w="9525">
            <a:solidFill>
              <a:schemeClr val="tx2"/>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4015127" y="2574367"/>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rgbClr val="5F5F5F"/>
                </a:solidFill>
                <a:latin typeface="微软雅黑" panose="020B0503020204020204" pitchFamily="34" charset="-122"/>
                <a:ea typeface="微软雅黑" panose="020B0503020204020204" pitchFamily="34" charset="-122"/>
              </a:rPr>
              <a:t>标题文字内容</a:t>
            </a:r>
          </a:p>
        </p:txBody>
      </p:sp>
      <p:sp>
        <p:nvSpPr>
          <p:cNvPr id="13" name="文本框 12"/>
          <p:cNvSpPr txBox="1"/>
          <p:nvPr/>
        </p:nvSpPr>
        <p:spPr>
          <a:xfrm>
            <a:off x="4015126" y="2877918"/>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rgbClr val="5F5F5F"/>
                </a:solidFill>
                <a:latin typeface="微软雅黑" panose="020B0503020204020204" pitchFamily="34" charset="-122"/>
                <a:ea typeface="微软雅黑" panose="020B0503020204020204" pitchFamily="34" charset="-122"/>
              </a:rPr>
              <a:t>标题文字内容</a:t>
            </a:r>
          </a:p>
        </p:txBody>
      </p:sp>
      <p:sp>
        <p:nvSpPr>
          <p:cNvPr id="14" name="文本框 9"/>
          <p:cNvSpPr txBox="1"/>
          <p:nvPr/>
        </p:nvSpPr>
        <p:spPr>
          <a:xfrm>
            <a:off x="5718343" y="2577625"/>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rgbClr val="5F5F5F"/>
                </a:solidFill>
                <a:latin typeface="微软雅黑" panose="020B0503020204020204" pitchFamily="34" charset="-122"/>
                <a:ea typeface="微软雅黑" panose="020B0503020204020204" pitchFamily="34" charset="-122"/>
              </a:rPr>
              <a:t>标题文字内容</a:t>
            </a:r>
          </a:p>
        </p:txBody>
      </p:sp>
      <p:sp>
        <p:nvSpPr>
          <p:cNvPr id="15" name="文本框 9"/>
          <p:cNvSpPr txBox="1"/>
          <p:nvPr/>
        </p:nvSpPr>
        <p:spPr>
          <a:xfrm>
            <a:off x="5718344" y="2881626"/>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rgbClr val="5F5F5F"/>
                </a:solidFill>
                <a:latin typeface="微软雅黑" panose="020B0503020204020204" pitchFamily="34" charset="-122"/>
                <a:ea typeface="微软雅黑" panose="020B0503020204020204" pitchFamily="34" charset="-122"/>
              </a:rPr>
              <a:t>标题文字内容</a:t>
            </a:r>
          </a:p>
        </p:txBody>
      </p:sp>
      <p:grpSp>
        <p:nvGrpSpPr>
          <p:cNvPr id="16" name="组合 15"/>
          <p:cNvGrpSpPr/>
          <p:nvPr/>
        </p:nvGrpSpPr>
        <p:grpSpPr>
          <a:xfrm>
            <a:off x="2123728" y="1707654"/>
            <a:ext cx="1512168" cy="1512168"/>
            <a:chOff x="2118480" y="1316166"/>
            <a:chExt cx="1512168" cy="1512168"/>
          </a:xfrm>
        </p:grpSpPr>
        <p:sp>
          <p:nvSpPr>
            <p:cNvPr id="17" name="椭圆 16"/>
            <p:cNvSpPr/>
            <p:nvPr/>
          </p:nvSpPr>
          <p:spPr>
            <a:xfrm>
              <a:off x="2118480" y="1316166"/>
              <a:ext cx="1512168" cy="15121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67"/>
            <p:cNvSpPr txBox="1"/>
            <p:nvPr/>
          </p:nvSpPr>
          <p:spPr>
            <a:xfrm>
              <a:off x="2396584" y="1556810"/>
              <a:ext cx="1090047" cy="1015663"/>
            </a:xfrm>
            <a:prstGeom prst="rect">
              <a:avLst/>
            </a:prstGeom>
            <a:noFill/>
          </p:spPr>
          <p:txBody>
            <a:bodyPr wrap="square" rtlCol="0">
              <a:spAutoFit/>
            </a:bodyPr>
            <a:lstStyle/>
            <a:p>
              <a:pPr marL="0" lvl="1"/>
              <a:r>
                <a:rPr lang="en-US" altLang="zh-CN" sz="6000" spc="225" dirty="0">
                  <a:solidFill>
                    <a:schemeClr val="accent2"/>
                  </a:solidFill>
                  <a:latin typeface="Impact" panose="020B0806030902050204" pitchFamily="34" charset="0"/>
                  <a:ea typeface="微软雅黑" panose="020B0503020204020204" pitchFamily="34" charset="-122"/>
                </a:rPr>
                <a:t>04</a:t>
              </a:r>
              <a:endParaRPr lang="zh-CN" altLang="en-US" sz="6000" spc="225" dirty="0">
                <a:solidFill>
                  <a:schemeClr val="accent2"/>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Arc 3"/>
          <p:cNvSpPr/>
          <p:nvPr/>
        </p:nvSpPr>
        <p:spPr bwMode="auto">
          <a:xfrm rot="7873550">
            <a:off x="4142427" y="3422743"/>
            <a:ext cx="908447" cy="906065"/>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15875" cap="rnd">
            <a:solidFill>
              <a:srgbClr val="909090"/>
            </a:solidFill>
            <a:prstDash val="solid"/>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kern="0" dirty="0">
              <a:solidFill>
                <a:schemeClr val="accent2"/>
              </a:solidFill>
              <a:latin typeface="微软雅黑" panose="020B0503020204020204" pitchFamily="34" charset="-122"/>
              <a:ea typeface="微软雅黑" panose="020B0503020204020204" pitchFamily="34" charset="-122"/>
            </a:endParaRPr>
          </a:p>
        </p:txBody>
      </p:sp>
      <p:sp>
        <p:nvSpPr>
          <p:cNvPr id="6" name="Arc 4"/>
          <p:cNvSpPr/>
          <p:nvPr/>
        </p:nvSpPr>
        <p:spPr bwMode="auto">
          <a:xfrm rot="3306815">
            <a:off x="4865722" y="2801206"/>
            <a:ext cx="957735" cy="955226"/>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15875" cap="rnd">
            <a:solidFill>
              <a:srgbClr val="909090"/>
            </a:solidFill>
            <a:prstDash val="solid"/>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chemeClr val="accent2"/>
              </a:solidFill>
              <a:latin typeface="微软雅黑" panose="020B0503020204020204" pitchFamily="34" charset="-122"/>
              <a:ea typeface="微软雅黑" panose="020B0503020204020204" pitchFamily="34" charset="-122"/>
            </a:endParaRPr>
          </a:p>
        </p:txBody>
      </p:sp>
      <p:sp>
        <p:nvSpPr>
          <p:cNvPr id="7" name="Arc 5"/>
          <p:cNvSpPr/>
          <p:nvPr/>
        </p:nvSpPr>
        <p:spPr bwMode="auto">
          <a:xfrm rot="11977892">
            <a:off x="3386380" y="2936967"/>
            <a:ext cx="908447" cy="906066"/>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15875" cap="rnd">
            <a:solidFill>
              <a:srgbClr val="909090"/>
            </a:solidFill>
            <a:prstDash val="solid"/>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kern="0" dirty="0">
              <a:solidFill>
                <a:schemeClr val="accent2"/>
              </a:solidFill>
              <a:latin typeface="微软雅黑" panose="020B0503020204020204" pitchFamily="34" charset="-122"/>
              <a:ea typeface="微软雅黑" panose="020B0503020204020204" pitchFamily="34" charset="-122"/>
            </a:endParaRPr>
          </a:p>
        </p:txBody>
      </p:sp>
      <p:grpSp>
        <p:nvGrpSpPr>
          <p:cNvPr id="8" name="Group 6"/>
          <p:cNvGrpSpPr/>
          <p:nvPr/>
        </p:nvGrpSpPr>
        <p:grpSpPr bwMode="auto">
          <a:xfrm>
            <a:off x="3441149" y="1748742"/>
            <a:ext cx="2266950" cy="2266950"/>
            <a:chOff x="3923" y="1888"/>
            <a:chExt cx="1406" cy="1406"/>
          </a:xfrm>
        </p:grpSpPr>
        <p:sp>
          <p:nvSpPr>
            <p:cNvPr id="9" name="Line 7"/>
            <p:cNvSpPr>
              <a:spLocks noChangeShapeType="1"/>
            </p:cNvSpPr>
            <p:nvPr/>
          </p:nvSpPr>
          <p:spPr bwMode="auto">
            <a:xfrm flipH="1">
              <a:off x="4150" y="1888"/>
              <a:ext cx="499" cy="1406"/>
            </a:xfrm>
            <a:prstGeom prst="line">
              <a:avLst/>
            </a:prstGeom>
            <a:noFill/>
            <a:ln w="38100">
              <a:solidFill>
                <a:srgbClr val="90909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chemeClr val="accent2"/>
                </a:solidFill>
                <a:latin typeface="微软雅黑" panose="020B0503020204020204" pitchFamily="34" charset="-122"/>
                <a:ea typeface="微软雅黑" panose="020B0503020204020204" pitchFamily="34" charset="-122"/>
              </a:endParaRPr>
            </a:p>
          </p:txBody>
        </p:sp>
        <p:sp>
          <p:nvSpPr>
            <p:cNvPr id="10" name="Line 8"/>
            <p:cNvSpPr>
              <a:spLocks noChangeShapeType="1"/>
            </p:cNvSpPr>
            <p:nvPr/>
          </p:nvSpPr>
          <p:spPr bwMode="auto">
            <a:xfrm>
              <a:off x="4649" y="1888"/>
              <a:ext cx="454" cy="1406"/>
            </a:xfrm>
            <a:prstGeom prst="line">
              <a:avLst/>
            </a:prstGeom>
            <a:noFill/>
            <a:ln w="38100">
              <a:solidFill>
                <a:srgbClr val="90909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chemeClr val="accent2"/>
                </a:solidFill>
                <a:latin typeface="微软雅黑" panose="020B0503020204020204" pitchFamily="34" charset="-122"/>
                <a:ea typeface="微软雅黑" panose="020B0503020204020204" pitchFamily="34" charset="-122"/>
              </a:endParaRPr>
            </a:p>
          </p:txBody>
        </p:sp>
        <p:sp>
          <p:nvSpPr>
            <p:cNvPr id="11" name="Line 9"/>
            <p:cNvSpPr>
              <a:spLocks noChangeShapeType="1"/>
            </p:cNvSpPr>
            <p:nvPr/>
          </p:nvSpPr>
          <p:spPr bwMode="auto">
            <a:xfrm flipH="1">
              <a:off x="4150" y="2432"/>
              <a:ext cx="1179" cy="862"/>
            </a:xfrm>
            <a:prstGeom prst="line">
              <a:avLst/>
            </a:prstGeom>
            <a:noFill/>
            <a:ln w="38100">
              <a:solidFill>
                <a:srgbClr val="90909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chemeClr val="accent2"/>
                </a:solidFill>
                <a:latin typeface="微软雅黑" panose="020B0503020204020204" pitchFamily="34" charset="-122"/>
                <a:ea typeface="微软雅黑" panose="020B0503020204020204" pitchFamily="34" charset="-122"/>
              </a:endParaRPr>
            </a:p>
          </p:txBody>
        </p:sp>
        <p:sp>
          <p:nvSpPr>
            <p:cNvPr id="12" name="Line 10"/>
            <p:cNvSpPr>
              <a:spLocks noChangeShapeType="1"/>
            </p:cNvSpPr>
            <p:nvPr/>
          </p:nvSpPr>
          <p:spPr bwMode="auto">
            <a:xfrm>
              <a:off x="3923" y="2432"/>
              <a:ext cx="1180" cy="862"/>
            </a:xfrm>
            <a:prstGeom prst="line">
              <a:avLst/>
            </a:prstGeom>
            <a:noFill/>
            <a:ln w="38100">
              <a:solidFill>
                <a:srgbClr val="90909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chemeClr val="accent2"/>
                </a:solidFill>
                <a:latin typeface="微软雅黑" panose="020B0503020204020204" pitchFamily="34" charset="-122"/>
                <a:ea typeface="微软雅黑" panose="020B0503020204020204" pitchFamily="34" charset="-122"/>
              </a:endParaRPr>
            </a:p>
          </p:txBody>
        </p:sp>
        <p:sp>
          <p:nvSpPr>
            <p:cNvPr id="13" name="Line 11"/>
            <p:cNvSpPr>
              <a:spLocks noChangeShapeType="1"/>
            </p:cNvSpPr>
            <p:nvPr/>
          </p:nvSpPr>
          <p:spPr bwMode="auto">
            <a:xfrm flipV="1">
              <a:off x="3923" y="2432"/>
              <a:ext cx="1391" cy="0"/>
            </a:xfrm>
            <a:prstGeom prst="line">
              <a:avLst/>
            </a:prstGeom>
            <a:noFill/>
            <a:ln w="38100">
              <a:solidFill>
                <a:srgbClr val="90909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chemeClr val="accent2"/>
                </a:solidFill>
                <a:latin typeface="微软雅黑" panose="020B0503020204020204" pitchFamily="34" charset="-122"/>
                <a:ea typeface="微软雅黑" panose="020B0503020204020204" pitchFamily="34" charset="-122"/>
              </a:endParaRPr>
            </a:p>
          </p:txBody>
        </p:sp>
      </p:grpSp>
      <p:sp>
        <p:nvSpPr>
          <p:cNvPr id="14" name="Arc 12"/>
          <p:cNvSpPr/>
          <p:nvPr/>
        </p:nvSpPr>
        <p:spPr bwMode="auto">
          <a:xfrm rot="16542568">
            <a:off x="3547114" y="1822543"/>
            <a:ext cx="908447" cy="906065"/>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15875" cap="rnd">
            <a:solidFill>
              <a:srgbClr val="909090"/>
            </a:solidFill>
            <a:prstDash val="solid"/>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kern="0" dirty="0">
              <a:solidFill>
                <a:schemeClr val="accent2"/>
              </a:solidFill>
              <a:latin typeface="微软雅黑" panose="020B0503020204020204" pitchFamily="34" charset="-122"/>
              <a:ea typeface="微软雅黑" panose="020B0503020204020204" pitchFamily="34" charset="-122"/>
            </a:endParaRPr>
          </a:p>
        </p:txBody>
      </p:sp>
      <p:sp>
        <p:nvSpPr>
          <p:cNvPr id="15" name="Oval 68"/>
          <p:cNvSpPr>
            <a:spLocks noChangeArrowheads="1"/>
          </p:cNvSpPr>
          <p:nvPr/>
        </p:nvSpPr>
        <p:spPr bwMode="gray">
          <a:xfrm>
            <a:off x="5330671" y="2353075"/>
            <a:ext cx="750968" cy="741759"/>
          </a:xfrm>
          <a:prstGeom prst="ellipse">
            <a:avLst/>
          </a:prstGeom>
          <a:solidFill>
            <a:schemeClr val="tx1"/>
          </a:solidFill>
          <a:ln w="57150" algn="ctr">
            <a:noFill/>
            <a:round/>
          </a:ln>
          <a:effectLst/>
        </p:spPr>
        <p:txBody>
          <a:bodyPr wrap="none" anchor="ctr"/>
          <a:lstStyle/>
          <a:p>
            <a:pPr algn="ctr">
              <a:defRPr/>
            </a:pPr>
            <a:r>
              <a:rPr lang="en-US" altLang="zh-CN" sz="2700" kern="0">
                <a:solidFill>
                  <a:schemeClr val="accent2"/>
                </a:solidFill>
                <a:latin typeface="微软雅黑" panose="020B0503020204020204" pitchFamily="34" charset="-122"/>
                <a:ea typeface="微软雅黑" panose="020B0503020204020204" pitchFamily="34" charset="-122"/>
              </a:rPr>
              <a:t>2</a:t>
            </a:r>
            <a:endParaRPr lang="zh-CN" altLang="en-US" sz="2700" kern="0" dirty="0">
              <a:solidFill>
                <a:schemeClr val="accent2"/>
              </a:solidFill>
              <a:latin typeface="微软雅黑" panose="020B0503020204020204" pitchFamily="34" charset="-122"/>
              <a:ea typeface="微软雅黑" panose="020B0503020204020204" pitchFamily="34" charset="-122"/>
            </a:endParaRPr>
          </a:p>
        </p:txBody>
      </p:sp>
      <p:sp>
        <p:nvSpPr>
          <p:cNvPr id="16" name="Arc 98"/>
          <p:cNvSpPr/>
          <p:nvPr/>
        </p:nvSpPr>
        <p:spPr bwMode="auto">
          <a:xfrm rot="21229832">
            <a:off x="4682971" y="1815398"/>
            <a:ext cx="908447" cy="906066"/>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15875" cap="rnd">
            <a:solidFill>
              <a:srgbClr val="909090"/>
            </a:solidFill>
            <a:prstDash val="solid"/>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kern="0" dirty="0">
              <a:solidFill>
                <a:schemeClr val="accent2"/>
              </a:solidFill>
              <a:latin typeface="微软雅黑" panose="020B0503020204020204" pitchFamily="34" charset="-122"/>
              <a:ea typeface="微软雅黑" panose="020B0503020204020204" pitchFamily="34" charset="-122"/>
            </a:endParaRPr>
          </a:p>
        </p:txBody>
      </p:sp>
      <p:sp>
        <p:nvSpPr>
          <p:cNvPr id="17" name="Oval 68"/>
          <p:cNvSpPr>
            <a:spLocks noChangeArrowheads="1"/>
          </p:cNvSpPr>
          <p:nvPr/>
        </p:nvSpPr>
        <p:spPr bwMode="gray">
          <a:xfrm>
            <a:off x="4223047" y="1453075"/>
            <a:ext cx="750968" cy="741759"/>
          </a:xfrm>
          <a:prstGeom prst="ellipse">
            <a:avLst/>
          </a:prstGeom>
          <a:solidFill>
            <a:schemeClr val="bg1"/>
          </a:solidFill>
          <a:ln w="57150" algn="ctr">
            <a:noFill/>
            <a:round/>
          </a:ln>
          <a:effectLst/>
        </p:spPr>
        <p:txBody>
          <a:bodyPr wrap="none" anchor="ctr"/>
          <a:lstStyle/>
          <a:p>
            <a:pPr algn="ctr">
              <a:defRPr/>
            </a:pPr>
            <a:r>
              <a:rPr lang="en-US" altLang="zh-CN" sz="2700" kern="0">
                <a:solidFill>
                  <a:schemeClr val="accent2"/>
                </a:solidFill>
                <a:latin typeface="微软雅黑" panose="020B0503020204020204" pitchFamily="34" charset="-122"/>
                <a:ea typeface="微软雅黑" panose="020B0503020204020204" pitchFamily="34" charset="-122"/>
              </a:rPr>
              <a:t>1</a:t>
            </a:r>
            <a:endParaRPr lang="zh-CN" altLang="en-US" sz="2700" kern="0" dirty="0">
              <a:solidFill>
                <a:schemeClr val="accent2"/>
              </a:solidFill>
              <a:latin typeface="微软雅黑" panose="020B0503020204020204" pitchFamily="34" charset="-122"/>
              <a:ea typeface="微软雅黑" panose="020B0503020204020204" pitchFamily="34" charset="-122"/>
            </a:endParaRPr>
          </a:p>
        </p:txBody>
      </p:sp>
      <p:sp>
        <p:nvSpPr>
          <p:cNvPr id="18" name="Oval 68"/>
          <p:cNvSpPr>
            <a:spLocks noChangeArrowheads="1"/>
          </p:cNvSpPr>
          <p:nvPr/>
        </p:nvSpPr>
        <p:spPr bwMode="gray">
          <a:xfrm>
            <a:off x="4999480" y="3668333"/>
            <a:ext cx="750968" cy="741759"/>
          </a:xfrm>
          <a:prstGeom prst="ellipse">
            <a:avLst/>
          </a:prstGeom>
          <a:solidFill>
            <a:schemeClr val="bg2"/>
          </a:solidFill>
          <a:ln w="57150" algn="ctr">
            <a:noFill/>
            <a:round/>
          </a:ln>
          <a:effectLst/>
        </p:spPr>
        <p:txBody>
          <a:bodyPr wrap="none" anchor="ctr"/>
          <a:lstStyle/>
          <a:p>
            <a:pPr algn="ctr">
              <a:defRPr/>
            </a:pPr>
            <a:r>
              <a:rPr lang="en-US" altLang="zh-CN" sz="2700" kern="0">
                <a:solidFill>
                  <a:schemeClr val="accent2"/>
                </a:solidFill>
                <a:latin typeface="微软雅黑" panose="020B0503020204020204" pitchFamily="34" charset="-122"/>
                <a:ea typeface="微软雅黑" panose="020B0503020204020204" pitchFamily="34" charset="-122"/>
              </a:rPr>
              <a:t>3</a:t>
            </a:r>
            <a:endParaRPr lang="zh-CN" altLang="en-US" sz="2700" kern="0" dirty="0">
              <a:solidFill>
                <a:schemeClr val="accent2"/>
              </a:solidFill>
              <a:latin typeface="微软雅黑" panose="020B0503020204020204" pitchFamily="34" charset="-122"/>
              <a:ea typeface="微软雅黑" panose="020B0503020204020204" pitchFamily="34" charset="-122"/>
            </a:endParaRPr>
          </a:p>
        </p:txBody>
      </p:sp>
      <p:sp>
        <p:nvSpPr>
          <p:cNvPr id="19" name="Oval 68"/>
          <p:cNvSpPr>
            <a:spLocks noChangeArrowheads="1"/>
          </p:cNvSpPr>
          <p:nvPr/>
        </p:nvSpPr>
        <p:spPr bwMode="gray">
          <a:xfrm>
            <a:off x="3519231" y="3668333"/>
            <a:ext cx="750968" cy="741759"/>
          </a:xfrm>
          <a:prstGeom prst="ellipse">
            <a:avLst/>
          </a:prstGeom>
          <a:solidFill>
            <a:schemeClr val="tx2"/>
          </a:solidFill>
          <a:ln w="57150" algn="ctr">
            <a:noFill/>
            <a:round/>
          </a:ln>
          <a:effectLst/>
        </p:spPr>
        <p:txBody>
          <a:bodyPr wrap="none" anchor="ctr"/>
          <a:lstStyle/>
          <a:p>
            <a:pPr algn="ctr">
              <a:defRPr/>
            </a:pPr>
            <a:r>
              <a:rPr lang="en-US" altLang="zh-CN" sz="2700" kern="0">
                <a:solidFill>
                  <a:schemeClr val="accent2"/>
                </a:solidFill>
                <a:latin typeface="微软雅黑" panose="020B0503020204020204" pitchFamily="34" charset="-122"/>
                <a:ea typeface="微软雅黑" panose="020B0503020204020204" pitchFamily="34" charset="-122"/>
              </a:rPr>
              <a:t>4</a:t>
            </a:r>
            <a:endParaRPr lang="zh-CN" altLang="en-US" sz="2700" kern="0" dirty="0">
              <a:solidFill>
                <a:schemeClr val="accent2"/>
              </a:solidFill>
              <a:latin typeface="微软雅黑" panose="020B0503020204020204" pitchFamily="34" charset="-122"/>
              <a:ea typeface="微软雅黑" panose="020B0503020204020204" pitchFamily="34" charset="-122"/>
            </a:endParaRPr>
          </a:p>
        </p:txBody>
      </p:sp>
      <p:sp>
        <p:nvSpPr>
          <p:cNvPr id="20" name="Oval 68"/>
          <p:cNvSpPr>
            <a:spLocks noChangeArrowheads="1"/>
          </p:cNvSpPr>
          <p:nvPr/>
        </p:nvSpPr>
        <p:spPr bwMode="gray">
          <a:xfrm>
            <a:off x="3056182" y="2353075"/>
            <a:ext cx="750968" cy="741759"/>
          </a:xfrm>
          <a:prstGeom prst="ellipse">
            <a:avLst/>
          </a:prstGeom>
          <a:solidFill>
            <a:schemeClr val="tx1"/>
          </a:solidFill>
          <a:ln w="57150" algn="ctr">
            <a:noFill/>
            <a:round/>
          </a:ln>
          <a:effectLst/>
        </p:spPr>
        <p:txBody>
          <a:bodyPr wrap="none" anchor="ctr"/>
          <a:lstStyle/>
          <a:p>
            <a:pPr algn="ctr">
              <a:defRPr/>
            </a:pPr>
            <a:r>
              <a:rPr lang="en-US" altLang="zh-CN" sz="2700" kern="0">
                <a:solidFill>
                  <a:schemeClr val="accent2"/>
                </a:solidFill>
                <a:latin typeface="微软雅黑" panose="020B0503020204020204" pitchFamily="34" charset="-122"/>
                <a:ea typeface="微软雅黑" panose="020B0503020204020204" pitchFamily="34" charset="-122"/>
              </a:rPr>
              <a:t>5</a:t>
            </a:r>
            <a:endParaRPr lang="zh-CN" altLang="en-US" sz="2700" kern="0" dirty="0">
              <a:solidFill>
                <a:schemeClr val="accent2"/>
              </a:solidFill>
              <a:latin typeface="微软雅黑" panose="020B0503020204020204" pitchFamily="34" charset="-122"/>
              <a:ea typeface="微软雅黑" panose="020B0503020204020204" pitchFamily="34" charset="-122"/>
            </a:endParaRPr>
          </a:p>
        </p:txBody>
      </p:sp>
      <p:sp>
        <p:nvSpPr>
          <p:cNvPr id="21" name="TextBox 42"/>
          <p:cNvSpPr txBox="1"/>
          <p:nvPr/>
        </p:nvSpPr>
        <p:spPr>
          <a:xfrm>
            <a:off x="5562761" y="1474243"/>
            <a:ext cx="2302415" cy="512448"/>
          </a:xfrm>
          <a:prstGeom prst="rect">
            <a:avLst/>
          </a:prstGeom>
          <a:noFill/>
        </p:spPr>
        <p:txBody>
          <a:bodyPr wrap="square" rtlCol="0">
            <a:spAutoFit/>
          </a:bodyPr>
          <a:lstStyle/>
          <a:p>
            <a:pPr>
              <a:lnSpc>
                <a:spcPct val="130000"/>
              </a:lnSpc>
            </a:pPr>
            <a:r>
              <a:rPr lang="zh-CN" altLang="en-US" sz="105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50">
                <a:solidFill>
                  <a:schemeClr val="accent1"/>
                </a:solidFill>
                <a:latin typeface="微软雅黑" panose="020B0503020204020204" pitchFamily="34" charset="-122"/>
                <a:ea typeface="微软雅黑" panose="020B0503020204020204" pitchFamily="34" charset="-122"/>
              </a:rPr>
              <a:t>选择粘贴。</a:t>
            </a:r>
          </a:p>
        </p:txBody>
      </p:sp>
      <p:sp>
        <p:nvSpPr>
          <p:cNvPr id="22" name="TextBox 43"/>
          <p:cNvSpPr txBox="1"/>
          <p:nvPr/>
        </p:nvSpPr>
        <p:spPr>
          <a:xfrm>
            <a:off x="5505098" y="1206840"/>
            <a:ext cx="954107" cy="323165"/>
          </a:xfrm>
          <a:prstGeom prst="rect">
            <a:avLst/>
          </a:prstGeom>
          <a:noFill/>
        </p:spPr>
        <p:txBody>
          <a:bodyPr wrap="non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添加标题</a:t>
            </a:r>
          </a:p>
        </p:txBody>
      </p:sp>
      <p:sp>
        <p:nvSpPr>
          <p:cNvPr id="23" name="TextBox 44"/>
          <p:cNvSpPr txBox="1"/>
          <p:nvPr/>
        </p:nvSpPr>
        <p:spPr>
          <a:xfrm>
            <a:off x="6275394" y="2654546"/>
            <a:ext cx="1836204" cy="722505"/>
          </a:xfrm>
          <a:prstGeom prst="rect">
            <a:avLst/>
          </a:prstGeom>
          <a:noFill/>
        </p:spPr>
        <p:txBody>
          <a:bodyPr wrap="square" rtlCol="0">
            <a:spAutoFit/>
          </a:bodyPr>
          <a:lstStyle/>
          <a:p>
            <a:pPr>
              <a:lnSpc>
                <a:spcPct val="130000"/>
              </a:lnSpc>
            </a:pPr>
            <a:r>
              <a:rPr lang="zh-CN" altLang="en-US" sz="105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50">
                <a:solidFill>
                  <a:schemeClr val="accent1"/>
                </a:solidFill>
                <a:latin typeface="微软雅黑" panose="020B0503020204020204" pitchFamily="34" charset="-122"/>
                <a:ea typeface="微软雅黑" panose="020B0503020204020204" pitchFamily="34" charset="-122"/>
              </a:rPr>
              <a:t>选择粘贴。</a:t>
            </a:r>
          </a:p>
        </p:txBody>
      </p:sp>
      <p:sp>
        <p:nvSpPr>
          <p:cNvPr id="24" name="TextBox 45"/>
          <p:cNvSpPr txBox="1"/>
          <p:nvPr/>
        </p:nvSpPr>
        <p:spPr>
          <a:xfrm>
            <a:off x="6217731" y="2387143"/>
            <a:ext cx="954107" cy="323165"/>
          </a:xfrm>
          <a:prstGeom prst="rect">
            <a:avLst/>
          </a:prstGeom>
          <a:noFill/>
        </p:spPr>
        <p:txBody>
          <a:bodyPr wrap="none" rtlCol="0">
            <a:spAutoFit/>
          </a:bodyPr>
          <a:lstStyle/>
          <a:p>
            <a:pPr algn="ctr"/>
            <a:r>
              <a:rPr lang="zh-CN" altLang="en-US" sz="1500" dirty="0">
                <a:latin typeface="微软雅黑" panose="020B0503020204020204" pitchFamily="34" charset="-122"/>
                <a:ea typeface="微软雅黑" panose="020B0503020204020204" pitchFamily="34" charset="-122"/>
              </a:rPr>
              <a:t>添加标题</a:t>
            </a:r>
          </a:p>
        </p:txBody>
      </p:sp>
      <p:sp>
        <p:nvSpPr>
          <p:cNvPr id="25" name="TextBox 46"/>
          <p:cNvSpPr txBox="1"/>
          <p:nvPr/>
        </p:nvSpPr>
        <p:spPr>
          <a:xfrm>
            <a:off x="5874443" y="3898889"/>
            <a:ext cx="2302415" cy="512448"/>
          </a:xfrm>
          <a:prstGeom prst="rect">
            <a:avLst/>
          </a:prstGeom>
          <a:noFill/>
        </p:spPr>
        <p:txBody>
          <a:bodyPr wrap="square" rtlCol="0">
            <a:spAutoFit/>
          </a:bodyPr>
          <a:lstStyle/>
          <a:p>
            <a:pPr>
              <a:lnSpc>
                <a:spcPct val="130000"/>
              </a:lnSpc>
            </a:pPr>
            <a:r>
              <a:rPr lang="zh-CN" altLang="en-US" sz="105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50">
                <a:solidFill>
                  <a:schemeClr val="accent1"/>
                </a:solidFill>
                <a:latin typeface="微软雅黑" panose="020B0503020204020204" pitchFamily="34" charset="-122"/>
                <a:ea typeface="微软雅黑" panose="020B0503020204020204" pitchFamily="34" charset="-122"/>
              </a:rPr>
              <a:t>选择粘贴。</a:t>
            </a:r>
          </a:p>
        </p:txBody>
      </p:sp>
      <p:sp>
        <p:nvSpPr>
          <p:cNvPr id="29" name="TextBox 47"/>
          <p:cNvSpPr txBox="1"/>
          <p:nvPr/>
        </p:nvSpPr>
        <p:spPr>
          <a:xfrm>
            <a:off x="5816780" y="3631486"/>
            <a:ext cx="954107" cy="323165"/>
          </a:xfrm>
          <a:prstGeom prst="rect">
            <a:avLst/>
          </a:prstGeom>
          <a:noFill/>
        </p:spPr>
        <p:txBody>
          <a:bodyPr wrap="none" rtlCol="0">
            <a:spAutoFit/>
          </a:bodyPr>
          <a:lstStyle/>
          <a:p>
            <a:pPr algn="ctr"/>
            <a:r>
              <a:rPr lang="zh-CN" altLang="en-US" sz="1500" dirty="0">
                <a:solidFill>
                  <a:schemeClr val="bg2"/>
                </a:solidFill>
                <a:latin typeface="微软雅黑" panose="020B0503020204020204" pitchFamily="34" charset="-122"/>
                <a:ea typeface="微软雅黑" panose="020B0503020204020204" pitchFamily="34" charset="-122"/>
              </a:rPr>
              <a:t>添加标题</a:t>
            </a:r>
          </a:p>
        </p:txBody>
      </p:sp>
      <p:sp>
        <p:nvSpPr>
          <p:cNvPr id="30" name="TextBox 48"/>
          <p:cNvSpPr txBox="1"/>
          <p:nvPr/>
        </p:nvSpPr>
        <p:spPr>
          <a:xfrm>
            <a:off x="1055457" y="3898889"/>
            <a:ext cx="2258025" cy="512448"/>
          </a:xfrm>
          <a:prstGeom prst="rect">
            <a:avLst/>
          </a:prstGeom>
          <a:noFill/>
        </p:spPr>
        <p:txBody>
          <a:bodyPr wrap="square" rtlCol="0">
            <a:spAutoFit/>
          </a:bodyPr>
          <a:lstStyle/>
          <a:p>
            <a:pPr algn="r">
              <a:lnSpc>
                <a:spcPct val="130000"/>
              </a:lnSpc>
            </a:pPr>
            <a:r>
              <a:rPr lang="zh-CN" altLang="en-US" sz="105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50">
                <a:solidFill>
                  <a:schemeClr val="accent1"/>
                </a:solidFill>
                <a:latin typeface="微软雅黑" panose="020B0503020204020204" pitchFamily="34" charset="-122"/>
                <a:ea typeface="微软雅黑" panose="020B0503020204020204" pitchFamily="34" charset="-122"/>
              </a:rPr>
              <a:t>选择粘贴。</a:t>
            </a:r>
          </a:p>
        </p:txBody>
      </p:sp>
      <p:sp>
        <p:nvSpPr>
          <p:cNvPr id="31" name="TextBox 49"/>
          <p:cNvSpPr txBox="1"/>
          <p:nvPr/>
        </p:nvSpPr>
        <p:spPr>
          <a:xfrm>
            <a:off x="2383305" y="3631486"/>
            <a:ext cx="954107" cy="323165"/>
          </a:xfrm>
          <a:prstGeom prst="rect">
            <a:avLst/>
          </a:prstGeom>
          <a:noFill/>
        </p:spPr>
        <p:txBody>
          <a:bodyPr wrap="none" rtlCol="0">
            <a:spAutoFit/>
          </a:bodyPr>
          <a:lstStyle/>
          <a:p>
            <a:pPr algn="ctr"/>
            <a:r>
              <a:rPr lang="zh-CN" altLang="en-US" sz="1500" dirty="0">
                <a:solidFill>
                  <a:schemeClr val="tx2"/>
                </a:solidFill>
                <a:latin typeface="微软雅黑" panose="020B0503020204020204" pitchFamily="34" charset="-122"/>
                <a:ea typeface="微软雅黑" panose="020B0503020204020204" pitchFamily="34" charset="-122"/>
              </a:rPr>
              <a:t>添加标题</a:t>
            </a:r>
          </a:p>
        </p:txBody>
      </p:sp>
      <p:sp>
        <p:nvSpPr>
          <p:cNvPr id="32" name="TextBox 50"/>
          <p:cNvSpPr txBox="1"/>
          <p:nvPr/>
        </p:nvSpPr>
        <p:spPr>
          <a:xfrm>
            <a:off x="612481" y="2382464"/>
            <a:ext cx="2258025" cy="512448"/>
          </a:xfrm>
          <a:prstGeom prst="rect">
            <a:avLst/>
          </a:prstGeom>
          <a:noFill/>
        </p:spPr>
        <p:txBody>
          <a:bodyPr wrap="square" rtlCol="0">
            <a:spAutoFit/>
          </a:bodyPr>
          <a:lstStyle/>
          <a:p>
            <a:pPr algn="r">
              <a:lnSpc>
                <a:spcPct val="130000"/>
              </a:lnSpc>
            </a:pPr>
            <a:r>
              <a:rPr lang="zh-CN" altLang="en-US" sz="105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50">
                <a:solidFill>
                  <a:schemeClr val="accent1"/>
                </a:solidFill>
                <a:latin typeface="微软雅黑" panose="020B0503020204020204" pitchFamily="34" charset="-122"/>
                <a:ea typeface="微软雅黑" panose="020B0503020204020204" pitchFamily="34" charset="-122"/>
              </a:rPr>
              <a:t>选择粘贴。</a:t>
            </a:r>
          </a:p>
        </p:txBody>
      </p:sp>
      <p:sp>
        <p:nvSpPr>
          <p:cNvPr id="33" name="TextBox 51"/>
          <p:cNvSpPr txBox="1"/>
          <p:nvPr/>
        </p:nvSpPr>
        <p:spPr>
          <a:xfrm>
            <a:off x="2017453" y="2115062"/>
            <a:ext cx="954107" cy="323165"/>
          </a:xfrm>
          <a:prstGeom prst="rect">
            <a:avLst/>
          </a:prstGeom>
          <a:noFill/>
        </p:spPr>
        <p:txBody>
          <a:bodyPr wrap="none" rtlCol="0">
            <a:spAutoFit/>
          </a:bodyPr>
          <a:lstStyle/>
          <a:p>
            <a:pPr algn="ctr"/>
            <a:r>
              <a:rPr lang="zh-CN" altLang="en-US" sz="1500" dirty="0">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 calcmode="lin" valueType="num">
                                      <p:cBhvr>
                                        <p:cTn id="14" dur="500" fill="hold"/>
                                        <p:tgtEl>
                                          <p:spTgt spid="17"/>
                                        </p:tgtEl>
                                        <p:attrNameLst>
                                          <p:attrName>style.rotation</p:attrName>
                                        </p:attrNameLst>
                                      </p:cBhvr>
                                      <p:tavLst>
                                        <p:tav tm="0">
                                          <p:val>
                                            <p:fltVal val="360"/>
                                          </p:val>
                                        </p:tav>
                                        <p:tav tm="100000">
                                          <p:val>
                                            <p:fltVal val="0"/>
                                          </p:val>
                                        </p:tav>
                                      </p:tavLst>
                                    </p:anim>
                                    <p:animEffect transition="in" filter="fade">
                                      <p:cBhvr>
                                        <p:cTn id="15" dur="500"/>
                                        <p:tgtEl>
                                          <p:spTgt spid="17"/>
                                        </p:tgtEl>
                                      </p:cBhvr>
                                    </p:animEffect>
                                  </p:childTnLst>
                                </p:cTn>
                              </p:par>
                            </p:childTnLst>
                          </p:cTn>
                        </p:par>
                        <p:par>
                          <p:cTn id="16" fill="hold">
                            <p:stCondLst>
                              <p:cond delay="500"/>
                            </p:stCondLst>
                            <p:childTnLst>
                              <p:par>
                                <p:cTn id="17" presetID="17" presetClass="entr" presetSubtype="1" fill="hold" grpId="0" nodeType="afterEffect">
                                  <p:stCondLst>
                                    <p:cond delay="0"/>
                                  </p:stCondLst>
                                  <p:iterate type="lt">
                                    <p:tmPct val="40000"/>
                                  </p:iterate>
                                  <p:childTnLst>
                                    <p:set>
                                      <p:cBhvr>
                                        <p:cTn id="18" dur="1" fill="hold">
                                          <p:stCondLst>
                                            <p:cond delay="0"/>
                                          </p:stCondLst>
                                        </p:cTn>
                                        <p:tgtEl>
                                          <p:spTgt spid="22"/>
                                        </p:tgtEl>
                                        <p:attrNameLst>
                                          <p:attrName>style.visibility</p:attrName>
                                        </p:attrNameLst>
                                      </p:cBhvr>
                                      <p:to>
                                        <p:strVal val="visible"/>
                                      </p:to>
                                    </p:set>
                                    <p:anim calcmode="lin" valueType="num">
                                      <p:cBhvr>
                                        <p:cTn id="19" dur="250" fill="hold"/>
                                        <p:tgtEl>
                                          <p:spTgt spid="22"/>
                                        </p:tgtEl>
                                        <p:attrNameLst>
                                          <p:attrName>ppt_x</p:attrName>
                                        </p:attrNameLst>
                                      </p:cBhvr>
                                      <p:tavLst>
                                        <p:tav tm="0">
                                          <p:val>
                                            <p:strVal val="#ppt_x"/>
                                          </p:val>
                                        </p:tav>
                                        <p:tav tm="100000">
                                          <p:val>
                                            <p:strVal val="#ppt_x"/>
                                          </p:val>
                                        </p:tav>
                                      </p:tavLst>
                                    </p:anim>
                                    <p:anim calcmode="lin" valueType="num">
                                      <p:cBhvr>
                                        <p:cTn id="20" dur="250" fill="hold"/>
                                        <p:tgtEl>
                                          <p:spTgt spid="22"/>
                                        </p:tgtEl>
                                        <p:attrNameLst>
                                          <p:attrName>ppt_y</p:attrName>
                                        </p:attrNameLst>
                                      </p:cBhvr>
                                      <p:tavLst>
                                        <p:tav tm="0">
                                          <p:val>
                                            <p:strVal val="#ppt_y-#ppt_h/2"/>
                                          </p:val>
                                        </p:tav>
                                        <p:tav tm="100000">
                                          <p:val>
                                            <p:strVal val="#ppt_y"/>
                                          </p:val>
                                        </p:tav>
                                      </p:tavLst>
                                    </p:anim>
                                    <p:anim calcmode="lin" valueType="num">
                                      <p:cBhvr>
                                        <p:cTn id="21" dur="250" fill="hold"/>
                                        <p:tgtEl>
                                          <p:spTgt spid="22"/>
                                        </p:tgtEl>
                                        <p:attrNameLst>
                                          <p:attrName>ppt_w</p:attrName>
                                        </p:attrNameLst>
                                      </p:cBhvr>
                                      <p:tavLst>
                                        <p:tav tm="0">
                                          <p:val>
                                            <p:strVal val="#ppt_w"/>
                                          </p:val>
                                        </p:tav>
                                        <p:tav tm="100000">
                                          <p:val>
                                            <p:strVal val="#ppt_w"/>
                                          </p:val>
                                        </p:tav>
                                      </p:tavLst>
                                    </p:anim>
                                    <p:anim calcmode="lin" valueType="num">
                                      <p:cBhvr>
                                        <p:cTn id="22" dur="250" fill="hold"/>
                                        <p:tgtEl>
                                          <p:spTgt spid="22"/>
                                        </p:tgtEl>
                                        <p:attrNameLst>
                                          <p:attrName>ppt_h</p:attrName>
                                        </p:attrNameLst>
                                      </p:cBhvr>
                                      <p:tavLst>
                                        <p:tav tm="0">
                                          <p:val>
                                            <p:fltVal val="0"/>
                                          </p:val>
                                        </p:tav>
                                        <p:tav tm="100000">
                                          <p:val>
                                            <p:strVal val="#ppt_h"/>
                                          </p:val>
                                        </p:tav>
                                      </p:tavLst>
                                    </p:anim>
                                  </p:childTnLst>
                                </p:cTn>
                              </p:par>
                            </p:childTnLst>
                          </p:cTn>
                        </p:par>
                        <p:par>
                          <p:cTn id="23" fill="hold">
                            <p:stCondLst>
                              <p:cond delay="1049"/>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21"/>
                                        </p:tgtEl>
                                        <p:attrNameLst>
                                          <p:attrName>style.visibility</p:attrName>
                                        </p:attrNameLst>
                                      </p:cBhvr>
                                      <p:to>
                                        <p:strVal val="visible"/>
                                      </p:to>
                                    </p:set>
                                    <p:animEffect transition="in" filter="wipe(left)">
                                      <p:cBhvr>
                                        <p:cTn id="26" dur="100"/>
                                        <p:tgtEl>
                                          <p:spTgt spid="21"/>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21"/>
                                        </p:tgtEl>
                                      </p:cBhvr>
                                      <p:to x="80000" y="100000"/>
                                    </p:animScale>
                                    <p:anim by="(#ppt_w*0.10)" calcmode="lin" valueType="num">
                                      <p:cBhvr>
                                        <p:cTn id="29" dur="50" autoRev="1" fill="hold">
                                          <p:stCondLst>
                                            <p:cond delay="0"/>
                                          </p:stCondLst>
                                        </p:cTn>
                                        <p:tgtEl>
                                          <p:spTgt spid="21"/>
                                        </p:tgtEl>
                                        <p:attrNameLst>
                                          <p:attrName>ppt_x</p:attrName>
                                        </p:attrNameLst>
                                      </p:cBhvr>
                                    </p:anim>
                                    <p:anim by="(-#ppt_w*0.10)" calcmode="lin" valueType="num">
                                      <p:cBhvr>
                                        <p:cTn id="30" dur="50" autoRev="1" fill="hold">
                                          <p:stCondLst>
                                            <p:cond delay="0"/>
                                          </p:stCondLst>
                                        </p:cTn>
                                        <p:tgtEl>
                                          <p:spTgt spid="21"/>
                                        </p:tgtEl>
                                        <p:attrNameLst>
                                          <p:attrName>ppt_y</p:attrName>
                                        </p:attrNameLst>
                                      </p:cBhvr>
                                    </p:anim>
                                    <p:animRot by="-480000">
                                      <p:cBhvr>
                                        <p:cTn id="31" dur="50" autoRev="1" fill="hold">
                                          <p:stCondLst>
                                            <p:cond delay="0"/>
                                          </p:stCondLst>
                                        </p:cTn>
                                        <p:tgtEl>
                                          <p:spTgt spid="21"/>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par>
                          <p:cTn id="37" fill="hold">
                            <p:stCondLst>
                              <p:cond delay="500"/>
                            </p:stCondLst>
                            <p:childTnLst>
                              <p:par>
                                <p:cTn id="38" presetID="49" presetClass="entr" presetSubtype="0" decel="10000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 calcmode="lin" valueType="num">
                                      <p:cBhvr>
                                        <p:cTn id="42" dur="500" fill="hold"/>
                                        <p:tgtEl>
                                          <p:spTgt spid="15"/>
                                        </p:tgtEl>
                                        <p:attrNameLst>
                                          <p:attrName>style.rotation</p:attrName>
                                        </p:attrNameLst>
                                      </p:cBhvr>
                                      <p:tavLst>
                                        <p:tav tm="0">
                                          <p:val>
                                            <p:fltVal val="360"/>
                                          </p:val>
                                        </p:tav>
                                        <p:tav tm="100000">
                                          <p:val>
                                            <p:fltVal val="0"/>
                                          </p:val>
                                        </p:tav>
                                      </p:tavLst>
                                    </p:anim>
                                    <p:animEffect transition="in" filter="fade">
                                      <p:cBhvr>
                                        <p:cTn id="43" dur="500"/>
                                        <p:tgtEl>
                                          <p:spTgt spid="15"/>
                                        </p:tgtEl>
                                      </p:cBhvr>
                                    </p:animEffect>
                                  </p:childTnLst>
                                </p:cTn>
                              </p:par>
                            </p:childTnLst>
                          </p:cTn>
                        </p:par>
                        <p:par>
                          <p:cTn id="44" fill="hold">
                            <p:stCondLst>
                              <p:cond delay="1000"/>
                            </p:stCondLst>
                            <p:childTnLst>
                              <p:par>
                                <p:cTn id="45" presetID="17" presetClass="entr" presetSubtype="1" fill="hold" grpId="0" nodeType="afterEffect">
                                  <p:stCondLst>
                                    <p:cond delay="0"/>
                                  </p:stCondLst>
                                  <p:iterate type="lt">
                                    <p:tmPct val="40000"/>
                                  </p:iterate>
                                  <p:childTnLst>
                                    <p:set>
                                      <p:cBhvr>
                                        <p:cTn id="46" dur="1" fill="hold">
                                          <p:stCondLst>
                                            <p:cond delay="0"/>
                                          </p:stCondLst>
                                        </p:cTn>
                                        <p:tgtEl>
                                          <p:spTgt spid="24"/>
                                        </p:tgtEl>
                                        <p:attrNameLst>
                                          <p:attrName>style.visibility</p:attrName>
                                        </p:attrNameLst>
                                      </p:cBhvr>
                                      <p:to>
                                        <p:strVal val="visible"/>
                                      </p:to>
                                    </p:set>
                                    <p:anim calcmode="lin" valueType="num">
                                      <p:cBhvr>
                                        <p:cTn id="47" dur="250" fill="hold"/>
                                        <p:tgtEl>
                                          <p:spTgt spid="24"/>
                                        </p:tgtEl>
                                        <p:attrNameLst>
                                          <p:attrName>ppt_x</p:attrName>
                                        </p:attrNameLst>
                                      </p:cBhvr>
                                      <p:tavLst>
                                        <p:tav tm="0">
                                          <p:val>
                                            <p:strVal val="#ppt_x"/>
                                          </p:val>
                                        </p:tav>
                                        <p:tav tm="100000">
                                          <p:val>
                                            <p:strVal val="#ppt_x"/>
                                          </p:val>
                                        </p:tav>
                                      </p:tavLst>
                                    </p:anim>
                                    <p:anim calcmode="lin" valueType="num">
                                      <p:cBhvr>
                                        <p:cTn id="48" dur="250" fill="hold"/>
                                        <p:tgtEl>
                                          <p:spTgt spid="24"/>
                                        </p:tgtEl>
                                        <p:attrNameLst>
                                          <p:attrName>ppt_y</p:attrName>
                                        </p:attrNameLst>
                                      </p:cBhvr>
                                      <p:tavLst>
                                        <p:tav tm="0">
                                          <p:val>
                                            <p:strVal val="#ppt_y-#ppt_h/2"/>
                                          </p:val>
                                        </p:tav>
                                        <p:tav tm="100000">
                                          <p:val>
                                            <p:strVal val="#ppt_y"/>
                                          </p:val>
                                        </p:tav>
                                      </p:tavLst>
                                    </p:anim>
                                    <p:anim calcmode="lin" valueType="num">
                                      <p:cBhvr>
                                        <p:cTn id="49" dur="250" fill="hold"/>
                                        <p:tgtEl>
                                          <p:spTgt spid="24"/>
                                        </p:tgtEl>
                                        <p:attrNameLst>
                                          <p:attrName>ppt_w</p:attrName>
                                        </p:attrNameLst>
                                      </p:cBhvr>
                                      <p:tavLst>
                                        <p:tav tm="0">
                                          <p:val>
                                            <p:strVal val="#ppt_w"/>
                                          </p:val>
                                        </p:tav>
                                        <p:tav tm="100000">
                                          <p:val>
                                            <p:strVal val="#ppt_w"/>
                                          </p:val>
                                        </p:tav>
                                      </p:tavLst>
                                    </p:anim>
                                    <p:anim calcmode="lin" valueType="num">
                                      <p:cBhvr>
                                        <p:cTn id="50" dur="250" fill="hold"/>
                                        <p:tgtEl>
                                          <p:spTgt spid="24"/>
                                        </p:tgtEl>
                                        <p:attrNameLst>
                                          <p:attrName>ppt_h</p:attrName>
                                        </p:attrNameLst>
                                      </p:cBhvr>
                                      <p:tavLst>
                                        <p:tav tm="0">
                                          <p:val>
                                            <p:fltVal val="0"/>
                                          </p:val>
                                        </p:tav>
                                        <p:tav tm="100000">
                                          <p:val>
                                            <p:strVal val="#ppt_h"/>
                                          </p:val>
                                        </p:tav>
                                      </p:tavLst>
                                    </p:anim>
                                  </p:childTnLst>
                                </p:cTn>
                              </p:par>
                            </p:childTnLst>
                          </p:cTn>
                        </p:par>
                        <p:par>
                          <p:cTn id="51" fill="hold">
                            <p:stCondLst>
                              <p:cond delay="1549"/>
                            </p:stCondLst>
                            <p:childTnLst>
                              <p:par>
                                <p:cTn id="52" presetID="22" presetClass="entr" presetSubtype="8" fill="hold" grpId="0" nodeType="afterEffect">
                                  <p:stCondLst>
                                    <p:cond delay="0"/>
                                  </p:stCondLst>
                                  <p:iterate type="lt">
                                    <p:tmPct val="30000"/>
                                  </p:iterate>
                                  <p:childTnLst>
                                    <p:set>
                                      <p:cBhvr>
                                        <p:cTn id="53" dur="1" fill="hold">
                                          <p:stCondLst>
                                            <p:cond delay="0"/>
                                          </p:stCondLst>
                                        </p:cTn>
                                        <p:tgtEl>
                                          <p:spTgt spid="23"/>
                                        </p:tgtEl>
                                        <p:attrNameLst>
                                          <p:attrName>style.visibility</p:attrName>
                                        </p:attrNameLst>
                                      </p:cBhvr>
                                      <p:to>
                                        <p:strVal val="visible"/>
                                      </p:to>
                                    </p:set>
                                    <p:animEffect transition="in" filter="wipe(left)">
                                      <p:cBhvr>
                                        <p:cTn id="54" dur="100"/>
                                        <p:tgtEl>
                                          <p:spTgt spid="23"/>
                                        </p:tgtEl>
                                      </p:cBhvr>
                                    </p:animEffect>
                                  </p:childTnLst>
                                </p:cTn>
                              </p:par>
                              <p:par>
                                <p:cTn id="55" presetID="36" presetClass="emph" presetSubtype="0" fill="hold" grpId="1" nodeType="withEffect">
                                  <p:stCondLst>
                                    <p:cond delay="0"/>
                                  </p:stCondLst>
                                  <p:iterate type="lt">
                                    <p:tmPct val="30000"/>
                                  </p:iterate>
                                  <p:childTnLst>
                                    <p:animScale>
                                      <p:cBhvr>
                                        <p:cTn id="56" dur="50" autoRev="1" fill="hold">
                                          <p:stCondLst>
                                            <p:cond delay="0"/>
                                          </p:stCondLst>
                                        </p:cTn>
                                        <p:tgtEl>
                                          <p:spTgt spid="23"/>
                                        </p:tgtEl>
                                      </p:cBhvr>
                                      <p:to x="80000" y="100000"/>
                                    </p:animScale>
                                    <p:anim by="(#ppt_w*0.10)" calcmode="lin" valueType="num">
                                      <p:cBhvr>
                                        <p:cTn id="57" dur="50" autoRev="1" fill="hold">
                                          <p:stCondLst>
                                            <p:cond delay="0"/>
                                          </p:stCondLst>
                                        </p:cTn>
                                        <p:tgtEl>
                                          <p:spTgt spid="23"/>
                                        </p:tgtEl>
                                        <p:attrNameLst>
                                          <p:attrName>ppt_x</p:attrName>
                                        </p:attrNameLst>
                                      </p:cBhvr>
                                    </p:anim>
                                    <p:anim by="(-#ppt_w*0.10)" calcmode="lin" valueType="num">
                                      <p:cBhvr>
                                        <p:cTn id="58" dur="50" autoRev="1" fill="hold">
                                          <p:stCondLst>
                                            <p:cond delay="0"/>
                                          </p:stCondLst>
                                        </p:cTn>
                                        <p:tgtEl>
                                          <p:spTgt spid="23"/>
                                        </p:tgtEl>
                                        <p:attrNameLst>
                                          <p:attrName>ppt_y</p:attrName>
                                        </p:attrNameLst>
                                      </p:cBhvr>
                                    </p:anim>
                                    <p:animRot by="-480000">
                                      <p:cBhvr>
                                        <p:cTn id="59" dur="50" autoRev="1" fill="hold">
                                          <p:stCondLst>
                                            <p:cond delay="0"/>
                                          </p:stCondLst>
                                        </p:cTn>
                                        <p:tgtEl>
                                          <p:spTgt spid="23"/>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up)">
                                      <p:cBhvr>
                                        <p:cTn id="64" dur="500"/>
                                        <p:tgtEl>
                                          <p:spTgt spid="6"/>
                                        </p:tgtEl>
                                      </p:cBhvr>
                                    </p:animEffect>
                                  </p:childTnLst>
                                </p:cTn>
                              </p:par>
                            </p:childTnLst>
                          </p:cTn>
                        </p:par>
                        <p:par>
                          <p:cTn id="65" fill="hold">
                            <p:stCondLst>
                              <p:cond delay="500"/>
                            </p:stCondLst>
                            <p:childTnLst>
                              <p:par>
                                <p:cTn id="66" presetID="49" presetClass="entr" presetSubtype="0" decel="10000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 calcmode="lin" valueType="num">
                                      <p:cBhvr>
                                        <p:cTn id="70" dur="500" fill="hold"/>
                                        <p:tgtEl>
                                          <p:spTgt spid="18"/>
                                        </p:tgtEl>
                                        <p:attrNameLst>
                                          <p:attrName>style.rotation</p:attrName>
                                        </p:attrNameLst>
                                      </p:cBhvr>
                                      <p:tavLst>
                                        <p:tav tm="0">
                                          <p:val>
                                            <p:fltVal val="360"/>
                                          </p:val>
                                        </p:tav>
                                        <p:tav tm="100000">
                                          <p:val>
                                            <p:fltVal val="0"/>
                                          </p:val>
                                        </p:tav>
                                      </p:tavLst>
                                    </p:anim>
                                    <p:animEffect transition="in" filter="fade">
                                      <p:cBhvr>
                                        <p:cTn id="71" dur="500"/>
                                        <p:tgtEl>
                                          <p:spTgt spid="18"/>
                                        </p:tgtEl>
                                      </p:cBhvr>
                                    </p:animEffect>
                                  </p:childTnLst>
                                </p:cTn>
                              </p:par>
                            </p:childTnLst>
                          </p:cTn>
                        </p:par>
                        <p:par>
                          <p:cTn id="72" fill="hold">
                            <p:stCondLst>
                              <p:cond delay="1000"/>
                            </p:stCondLst>
                            <p:childTnLst>
                              <p:par>
                                <p:cTn id="73" presetID="17" presetClass="entr" presetSubtype="1" fill="hold" grpId="0" nodeType="afterEffect">
                                  <p:stCondLst>
                                    <p:cond delay="0"/>
                                  </p:stCondLst>
                                  <p:iterate type="lt">
                                    <p:tmPct val="40000"/>
                                  </p:iterate>
                                  <p:childTnLst>
                                    <p:set>
                                      <p:cBhvr>
                                        <p:cTn id="74" dur="1" fill="hold">
                                          <p:stCondLst>
                                            <p:cond delay="0"/>
                                          </p:stCondLst>
                                        </p:cTn>
                                        <p:tgtEl>
                                          <p:spTgt spid="29"/>
                                        </p:tgtEl>
                                        <p:attrNameLst>
                                          <p:attrName>style.visibility</p:attrName>
                                        </p:attrNameLst>
                                      </p:cBhvr>
                                      <p:to>
                                        <p:strVal val="visible"/>
                                      </p:to>
                                    </p:set>
                                    <p:anim calcmode="lin" valueType="num">
                                      <p:cBhvr>
                                        <p:cTn id="75" dur="250" fill="hold"/>
                                        <p:tgtEl>
                                          <p:spTgt spid="29"/>
                                        </p:tgtEl>
                                        <p:attrNameLst>
                                          <p:attrName>ppt_x</p:attrName>
                                        </p:attrNameLst>
                                      </p:cBhvr>
                                      <p:tavLst>
                                        <p:tav tm="0">
                                          <p:val>
                                            <p:strVal val="#ppt_x"/>
                                          </p:val>
                                        </p:tav>
                                        <p:tav tm="100000">
                                          <p:val>
                                            <p:strVal val="#ppt_x"/>
                                          </p:val>
                                        </p:tav>
                                      </p:tavLst>
                                    </p:anim>
                                    <p:anim calcmode="lin" valueType="num">
                                      <p:cBhvr>
                                        <p:cTn id="76" dur="250" fill="hold"/>
                                        <p:tgtEl>
                                          <p:spTgt spid="29"/>
                                        </p:tgtEl>
                                        <p:attrNameLst>
                                          <p:attrName>ppt_y</p:attrName>
                                        </p:attrNameLst>
                                      </p:cBhvr>
                                      <p:tavLst>
                                        <p:tav tm="0">
                                          <p:val>
                                            <p:strVal val="#ppt_y-#ppt_h/2"/>
                                          </p:val>
                                        </p:tav>
                                        <p:tav tm="100000">
                                          <p:val>
                                            <p:strVal val="#ppt_y"/>
                                          </p:val>
                                        </p:tav>
                                      </p:tavLst>
                                    </p:anim>
                                    <p:anim calcmode="lin" valueType="num">
                                      <p:cBhvr>
                                        <p:cTn id="77" dur="250" fill="hold"/>
                                        <p:tgtEl>
                                          <p:spTgt spid="29"/>
                                        </p:tgtEl>
                                        <p:attrNameLst>
                                          <p:attrName>ppt_w</p:attrName>
                                        </p:attrNameLst>
                                      </p:cBhvr>
                                      <p:tavLst>
                                        <p:tav tm="0">
                                          <p:val>
                                            <p:strVal val="#ppt_w"/>
                                          </p:val>
                                        </p:tav>
                                        <p:tav tm="100000">
                                          <p:val>
                                            <p:strVal val="#ppt_w"/>
                                          </p:val>
                                        </p:tav>
                                      </p:tavLst>
                                    </p:anim>
                                    <p:anim calcmode="lin" valueType="num">
                                      <p:cBhvr>
                                        <p:cTn id="78" dur="250" fill="hold"/>
                                        <p:tgtEl>
                                          <p:spTgt spid="29"/>
                                        </p:tgtEl>
                                        <p:attrNameLst>
                                          <p:attrName>ppt_h</p:attrName>
                                        </p:attrNameLst>
                                      </p:cBhvr>
                                      <p:tavLst>
                                        <p:tav tm="0">
                                          <p:val>
                                            <p:fltVal val="0"/>
                                          </p:val>
                                        </p:tav>
                                        <p:tav tm="100000">
                                          <p:val>
                                            <p:strVal val="#ppt_h"/>
                                          </p:val>
                                        </p:tav>
                                      </p:tavLst>
                                    </p:anim>
                                  </p:childTnLst>
                                </p:cTn>
                              </p:par>
                            </p:childTnLst>
                          </p:cTn>
                        </p:par>
                        <p:par>
                          <p:cTn id="79" fill="hold">
                            <p:stCondLst>
                              <p:cond delay="1549"/>
                            </p:stCondLst>
                            <p:childTnLst>
                              <p:par>
                                <p:cTn id="80" presetID="22" presetClass="entr" presetSubtype="8" fill="hold" grpId="0" nodeType="afterEffect">
                                  <p:stCondLst>
                                    <p:cond delay="0"/>
                                  </p:stCondLst>
                                  <p:iterate type="lt">
                                    <p:tmPct val="30000"/>
                                  </p:iterate>
                                  <p:childTnLst>
                                    <p:set>
                                      <p:cBhvr>
                                        <p:cTn id="81" dur="1" fill="hold">
                                          <p:stCondLst>
                                            <p:cond delay="0"/>
                                          </p:stCondLst>
                                        </p:cTn>
                                        <p:tgtEl>
                                          <p:spTgt spid="25"/>
                                        </p:tgtEl>
                                        <p:attrNameLst>
                                          <p:attrName>style.visibility</p:attrName>
                                        </p:attrNameLst>
                                      </p:cBhvr>
                                      <p:to>
                                        <p:strVal val="visible"/>
                                      </p:to>
                                    </p:set>
                                    <p:animEffect transition="in" filter="wipe(left)">
                                      <p:cBhvr>
                                        <p:cTn id="82" dur="100"/>
                                        <p:tgtEl>
                                          <p:spTgt spid="25"/>
                                        </p:tgtEl>
                                      </p:cBhvr>
                                    </p:animEffect>
                                  </p:childTnLst>
                                </p:cTn>
                              </p:par>
                              <p:par>
                                <p:cTn id="83" presetID="36" presetClass="emph" presetSubtype="0" fill="hold" grpId="1" nodeType="withEffect">
                                  <p:stCondLst>
                                    <p:cond delay="0"/>
                                  </p:stCondLst>
                                  <p:iterate type="lt">
                                    <p:tmPct val="30000"/>
                                  </p:iterate>
                                  <p:childTnLst>
                                    <p:animScale>
                                      <p:cBhvr>
                                        <p:cTn id="84" dur="50" autoRev="1" fill="hold">
                                          <p:stCondLst>
                                            <p:cond delay="0"/>
                                          </p:stCondLst>
                                        </p:cTn>
                                        <p:tgtEl>
                                          <p:spTgt spid="25"/>
                                        </p:tgtEl>
                                      </p:cBhvr>
                                      <p:to x="80000" y="100000"/>
                                    </p:animScale>
                                    <p:anim by="(#ppt_w*0.10)" calcmode="lin" valueType="num">
                                      <p:cBhvr>
                                        <p:cTn id="85" dur="50" autoRev="1" fill="hold">
                                          <p:stCondLst>
                                            <p:cond delay="0"/>
                                          </p:stCondLst>
                                        </p:cTn>
                                        <p:tgtEl>
                                          <p:spTgt spid="25"/>
                                        </p:tgtEl>
                                        <p:attrNameLst>
                                          <p:attrName>ppt_x</p:attrName>
                                        </p:attrNameLst>
                                      </p:cBhvr>
                                    </p:anim>
                                    <p:anim by="(-#ppt_w*0.10)" calcmode="lin" valueType="num">
                                      <p:cBhvr>
                                        <p:cTn id="86" dur="50" autoRev="1" fill="hold">
                                          <p:stCondLst>
                                            <p:cond delay="0"/>
                                          </p:stCondLst>
                                        </p:cTn>
                                        <p:tgtEl>
                                          <p:spTgt spid="25"/>
                                        </p:tgtEl>
                                        <p:attrNameLst>
                                          <p:attrName>ppt_y</p:attrName>
                                        </p:attrNameLst>
                                      </p:cBhvr>
                                    </p:anim>
                                    <p:animRot by="-480000">
                                      <p:cBhvr>
                                        <p:cTn id="87" dur="50" autoRev="1" fill="hold">
                                          <p:stCondLst>
                                            <p:cond delay="0"/>
                                          </p:stCondLst>
                                        </p:cTn>
                                        <p:tgtEl>
                                          <p:spTgt spid="25"/>
                                        </p:tgtEl>
                                        <p:attrNameLst>
                                          <p:attrName>r</p:attrName>
                                        </p:attrNameLst>
                                      </p:cBhvr>
                                    </p:animRo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right)">
                                      <p:cBhvr>
                                        <p:cTn id="92" dur="500"/>
                                        <p:tgtEl>
                                          <p:spTgt spid="5"/>
                                        </p:tgtEl>
                                      </p:cBhvr>
                                    </p:animEffect>
                                  </p:childTnLst>
                                </p:cTn>
                              </p:par>
                            </p:childTnLst>
                          </p:cTn>
                        </p:par>
                        <p:par>
                          <p:cTn id="93" fill="hold">
                            <p:stCondLst>
                              <p:cond delay="500"/>
                            </p:stCondLst>
                            <p:childTnLst>
                              <p:par>
                                <p:cTn id="94" presetID="49" presetClass="entr" presetSubtype="0" decel="100000"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500" fill="hold"/>
                                        <p:tgtEl>
                                          <p:spTgt spid="19"/>
                                        </p:tgtEl>
                                        <p:attrNameLst>
                                          <p:attrName>ppt_w</p:attrName>
                                        </p:attrNameLst>
                                      </p:cBhvr>
                                      <p:tavLst>
                                        <p:tav tm="0">
                                          <p:val>
                                            <p:fltVal val="0"/>
                                          </p:val>
                                        </p:tav>
                                        <p:tav tm="100000">
                                          <p:val>
                                            <p:strVal val="#ppt_w"/>
                                          </p:val>
                                        </p:tav>
                                      </p:tavLst>
                                    </p:anim>
                                    <p:anim calcmode="lin" valueType="num">
                                      <p:cBhvr>
                                        <p:cTn id="97" dur="500" fill="hold"/>
                                        <p:tgtEl>
                                          <p:spTgt spid="19"/>
                                        </p:tgtEl>
                                        <p:attrNameLst>
                                          <p:attrName>ppt_h</p:attrName>
                                        </p:attrNameLst>
                                      </p:cBhvr>
                                      <p:tavLst>
                                        <p:tav tm="0">
                                          <p:val>
                                            <p:fltVal val="0"/>
                                          </p:val>
                                        </p:tav>
                                        <p:tav tm="100000">
                                          <p:val>
                                            <p:strVal val="#ppt_h"/>
                                          </p:val>
                                        </p:tav>
                                      </p:tavLst>
                                    </p:anim>
                                    <p:anim calcmode="lin" valueType="num">
                                      <p:cBhvr>
                                        <p:cTn id="98" dur="500" fill="hold"/>
                                        <p:tgtEl>
                                          <p:spTgt spid="19"/>
                                        </p:tgtEl>
                                        <p:attrNameLst>
                                          <p:attrName>style.rotation</p:attrName>
                                        </p:attrNameLst>
                                      </p:cBhvr>
                                      <p:tavLst>
                                        <p:tav tm="0">
                                          <p:val>
                                            <p:fltVal val="360"/>
                                          </p:val>
                                        </p:tav>
                                        <p:tav tm="100000">
                                          <p:val>
                                            <p:fltVal val="0"/>
                                          </p:val>
                                        </p:tav>
                                      </p:tavLst>
                                    </p:anim>
                                    <p:animEffect transition="in" filter="fade">
                                      <p:cBhvr>
                                        <p:cTn id="99" dur="500"/>
                                        <p:tgtEl>
                                          <p:spTgt spid="19"/>
                                        </p:tgtEl>
                                      </p:cBhvr>
                                    </p:animEffect>
                                  </p:childTnLst>
                                </p:cTn>
                              </p:par>
                            </p:childTnLst>
                          </p:cTn>
                        </p:par>
                        <p:par>
                          <p:cTn id="100" fill="hold">
                            <p:stCondLst>
                              <p:cond delay="1000"/>
                            </p:stCondLst>
                            <p:childTnLst>
                              <p:par>
                                <p:cTn id="101" presetID="17" presetClass="entr" presetSubtype="1" fill="hold" grpId="0" nodeType="afterEffect">
                                  <p:stCondLst>
                                    <p:cond delay="0"/>
                                  </p:stCondLst>
                                  <p:iterate type="lt">
                                    <p:tmPct val="40000"/>
                                  </p:iterate>
                                  <p:childTnLst>
                                    <p:set>
                                      <p:cBhvr>
                                        <p:cTn id="102" dur="1" fill="hold">
                                          <p:stCondLst>
                                            <p:cond delay="0"/>
                                          </p:stCondLst>
                                        </p:cTn>
                                        <p:tgtEl>
                                          <p:spTgt spid="31"/>
                                        </p:tgtEl>
                                        <p:attrNameLst>
                                          <p:attrName>style.visibility</p:attrName>
                                        </p:attrNameLst>
                                      </p:cBhvr>
                                      <p:to>
                                        <p:strVal val="visible"/>
                                      </p:to>
                                    </p:set>
                                    <p:anim calcmode="lin" valueType="num">
                                      <p:cBhvr>
                                        <p:cTn id="103" dur="250" fill="hold"/>
                                        <p:tgtEl>
                                          <p:spTgt spid="31"/>
                                        </p:tgtEl>
                                        <p:attrNameLst>
                                          <p:attrName>ppt_x</p:attrName>
                                        </p:attrNameLst>
                                      </p:cBhvr>
                                      <p:tavLst>
                                        <p:tav tm="0">
                                          <p:val>
                                            <p:strVal val="#ppt_x"/>
                                          </p:val>
                                        </p:tav>
                                        <p:tav tm="100000">
                                          <p:val>
                                            <p:strVal val="#ppt_x"/>
                                          </p:val>
                                        </p:tav>
                                      </p:tavLst>
                                    </p:anim>
                                    <p:anim calcmode="lin" valueType="num">
                                      <p:cBhvr>
                                        <p:cTn id="104" dur="250" fill="hold"/>
                                        <p:tgtEl>
                                          <p:spTgt spid="31"/>
                                        </p:tgtEl>
                                        <p:attrNameLst>
                                          <p:attrName>ppt_y</p:attrName>
                                        </p:attrNameLst>
                                      </p:cBhvr>
                                      <p:tavLst>
                                        <p:tav tm="0">
                                          <p:val>
                                            <p:strVal val="#ppt_y-#ppt_h/2"/>
                                          </p:val>
                                        </p:tav>
                                        <p:tav tm="100000">
                                          <p:val>
                                            <p:strVal val="#ppt_y"/>
                                          </p:val>
                                        </p:tav>
                                      </p:tavLst>
                                    </p:anim>
                                    <p:anim calcmode="lin" valueType="num">
                                      <p:cBhvr>
                                        <p:cTn id="105" dur="250" fill="hold"/>
                                        <p:tgtEl>
                                          <p:spTgt spid="31"/>
                                        </p:tgtEl>
                                        <p:attrNameLst>
                                          <p:attrName>ppt_w</p:attrName>
                                        </p:attrNameLst>
                                      </p:cBhvr>
                                      <p:tavLst>
                                        <p:tav tm="0">
                                          <p:val>
                                            <p:strVal val="#ppt_w"/>
                                          </p:val>
                                        </p:tav>
                                        <p:tav tm="100000">
                                          <p:val>
                                            <p:strVal val="#ppt_w"/>
                                          </p:val>
                                        </p:tav>
                                      </p:tavLst>
                                    </p:anim>
                                    <p:anim calcmode="lin" valueType="num">
                                      <p:cBhvr>
                                        <p:cTn id="106" dur="250" fill="hold"/>
                                        <p:tgtEl>
                                          <p:spTgt spid="31"/>
                                        </p:tgtEl>
                                        <p:attrNameLst>
                                          <p:attrName>ppt_h</p:attrName>
                                        </p:attrNameLst>
                                      </p:cBhvr>
                                      <p:tavLst>
                                        <p:tav tm="0">
                                          <p:val>
                                            <p:fltVal val="0"/>
                                          </p:val>
                                        </p:tav>
                                        <p:tav tm="100000">
                                          <p:val>
                                            <p:strVal val="#ppt_h"/>
                                          </p:val>
                                        </p:tav>
                                      </p:tavLst>
                                    </p:anim>
                                  </p:childTnLst>
                                </p:cTn>
                              </p:par>
                            </p:childTnLst>
                          </p:cTn>
                        </p:par>
                        <p:par>
                          <p:cTn id="107" fill="hold">
                            <p:stCondLst>
                              <p:cond delay="1549"/>
                            </p:stCondLst>
                            <p:childTnLst>
                              <p:par>
                                <p:cTn id="108" presetID="22" presetClass="entr" presetSubtype="8" fill="hold" grpId="0" nodeType="afterEffect">
                                  <p:stCondLst>
                                    <p:cond delay="0"/>
                                  </p:stCondLst>
                                  <p:iterate type="lt">
                                    <p:tmPct val="30000"/>
                                  </p:iterate>
                                  <p:childTnLst>
                                    <p:set>
                                      <p:cBhvr>
                                        <p:cTn id="109" dur="1" fill="hold">
                                          <p:stCondLst>
                                            <p:cond delay="0"/>
                                          </p:stCondLst>
                                        </p:cTn>
                                        <p:tgtEl>
                                          <p:spTgt spid="30"/>
                                        </p:tgtEl>
                                        <p:attrNameLst>
                                          <p:attrName>style.visibility</p:attrName>
                                        </p:attrNameLst>
                                      </p:cBhvr>
                                      <p:to>
                                        <p:strVal val="visible"/>
                                      </p:to>
                                    </p:set>
                                    <p:animEffect transition="in" filter="wipe(left)">
                                      <p:cBhvr>
                                        <p:cTn id="110" dur="100"/>
                                        <p:tgtEl>
                                          <p:spTgt spid="30"/>
                                        </p:tgtEl>
                                      </p:cBhvr>
                                    </p:animEffect>
                                  </p:childTnLst>
                                </p:cTn>
                              </p:par>
                              <p:par>
                                <p:cTn id="111" presetID="36" presetClass="emph" presetSubtype="0" fill="hold" grpId="1" nodeType="withEffect">
                                  <p:stCondLst>
                                    <p:cond delay="0"/>
                                  </p:stCondLst>
                                  <p:iterate type="lt">
                                    <p:tmPct val="30000"/>
                                  </p:iterate>
                                  <p:childTnLst>
                                    <p:animScale>
                                      <p:cBhvr>
                                        <p:cTn id="112" dur="50" autoRev="1" fill="hold">
                                          <p:stCondLst>
                                            <p:cond delay="0"/>
                                          </p:stCondLst>
                                        </p:cTn>
                                        <p:tgtEl>
                                          <p:spTgt spid="30"/>
                                        </p:tgtEl>
                                      </p:cBhvr>
                                      <p:to x="80000" y="100000"/>
                                    </p:animScale>
                                    <p:anim by="(#ppt_w*0.10)" calcmode="lin" valueType="num">
                                      <p:cBhvr>
                                        <p:cTn id="113" dur="50" autoRev="1" fill="hold">
                                          <p:stCondLst>
                                            <p:cond delay="0"/>
                                          </p:stCondLst>
                                        </p:cTn>
                                        <p:tgtEl>
                                          <p:spTgt spid="30"/>
                                        </p:tgtEl>
                                        <p:attrNameLst>
                                          <p:attrName>ppt_x</p:attrName>
                                        </p:attrNameLst>
                                      </p:cBhvr>
                                    </p:anim>
                                    <p:anim by="(-#ppt_w*0.10)" calcmode="lin" valueType="num">
                                      <p:cBhvr>
                                        <p:cTn id="114" dur="50" autoRev="1" fill="hold">
                                          <p:stCondLst>
                                            <p:cond delay="0"/>
                                          </p:stCondLst>
                                        </p:cTn>
                                        <p:tgtEl>
                                          <p:spTgt spid="30"/>
                                        </p:tgtEl>
                                        <p:attrNameLst>
                                          <p:attrName>ppt_y</p:attrName>
                                        </p:attrNameLst>
                                      </p:cBhvr>
                                    </p:anim>
                                    <p:animRot by="-480000">
                                      <p:cBhvr>
                                        <p:cTn id="115" dur="50" autoRev="1" fill="hold">
                                          <p:stCondLst>
                                            <p:cond delay="0"/>
                                          </p:stCondLst>
                                        </p:cTn>
                                        <p:tgtEl>
                                          <p:spTgt spid="30"/>
                                        </p:tgtEl>
                                        <p:attrNameLst>
                                          <p:attrName>r</p:attrName>
                                        </p:attrNameLst>
                                      </p:cBhvr>
                                    </p:animRo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7"/>
                                        </p:tgtEl>
                                        <p:attrNameLst>
                                          <p:attrName>style.visibility</p:attrName>
                                        </p:attrNameLst>
                                      </p:cBhvr>
                                      <p:to>
                                        <p:strVal val="visible"/>
                                      </p:to>
                                    </p:set>
                                    <p:animEffect transition="in" filter="wipe(down)">
                                      <p:cBhvr>
                                        <p:cTn id="120" dur="500"/>
                                        <p:tgtEl>
                                          <p:spTgt spid="7"/>
                                        </p:tgtEl>
                                      </p:cBhvr>
                                    </p:animEffect>
                                  </p:childTnLst>
                                </p:cTn>
                              </p:par>
                            </p:childTnLst>
                          </p:cTn>
                        </p:par>
                        <p:par>
                          <p:cTn id="121" fill="hold">
                            <p:stCondLst>
                              <p:cond delay="500"/>
                            </p:stCondLst>
                            <p:childTnLst>
                              <p:par>
                                <p:cTn id="122" presetID="49" presetClass="entr" presetSubtype="0" decel="100000"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500" fill="hold"/>
                                        <p:tgtEl>
                                          <p:spTgt spid="20"/>
                                        </p:tgtEl>
                                        <p:attrNameLst>
                                          <p:attrName>ppt_w</p:attrName>
                                        </p:attrNameLst>
                                      </p:cBhvr>
                                      <p:tavLst>
                                        <p:tav tm="0">
                                          <p:val>
                                            <p:fltVal val="0"/>
                                          </p:val>
                                        </p:tav>
                                        <p:tav tm="100000">
                                          <p:val>
                                            <p:strVal val="#ppt_w"/>
                                          </p:val>
                                        </p:tav>
                                      </p:tavLst>
                                    </p:anim>
                                    <p:anim calcmode="lin" valueType="num">
                                      <p:cBhvr>
                                        <p:cTn id="125" dur="500" fill="hold"/>
                                        <p:tgtEl>
                                          <p:spTgt spid="20"/>
                                        </p:tgtEl>
                                        <p:attrNameLst>
                                          <p:attrName>ppt_h</p:attrName>
                                        </p:attrNameLst>
                                      </p:cBhvr>
                                      <p:tavLst>
                                        <p:tav tm="0">
                                          <p:val>
                                            <p:fltVal val="0"/>
                                          </p:val>
                                        </p:tav>
                                        <p:tav tm="100000">
                                          <p:val>
                                            <p:strVal val="#ppt_h"/>
                                          </p:val>
                                        </p:tav>
                                      </p:tavLst>
                                    </p:anim>
                                    <p:anim calcmode="lin" valueType="num">
                                      <p:cBhvr>
                                        <p:cTn id="126" dur="500" fill="hold"/>
                                        <p:tgtEl>
                                          <p:spTgt spid="20"/>
                                        </p:tgtEl>
                                        <p:attrNameLst>
                                          <p:attrName>style.rotation</p:attrName>
                                        </p:attrNameLst>
                                      </p:cBhvr>
                                      <p:tavLst>
                                        <p:tav tm="0">
                                          <p:val>
                                            <p:fltVal val="360"/>
                                          </p:val>
                                        </p:tav>
                                        <p:tav tm="100000">
                                          <p:val>
                                            <p:fltVal val="0"/>
                                          </p:val>
                                        </p:tav>
                                      </p:tavLst>
                                    </p:anim>
                                    <p:animEffect transition="in" filter="fade">
                                      <p:cBhvr>
                                        <p:cTn id="127" dur="500"/>
                                        <p:tgtEl>
                                          <p:spTgt spid="20"/>
                                        </p:tgtEl>
                                      </p:cBhvr>
                                    </p:animEffect>
                                  </p:childTnLst>
                                </p:cTn>
                              </p:par>
                            </p:childTnLst>
                          </p:cTn>
                        </p:par>
                        <p:par>
                          <p:cTn id="128" fill="hold">
                            <p:stCondLst>
                              <p:cond delay="1000"/>
                            </p:stCondLst>
                            <p:childTnLst>
                              <p:par>
                                <p:cTn id="129" presetID="17" presetClass="entr" presetSubtype="1" fill="hold" grpId="0" nodeType="afterEffect">
                                  <p:stCondLst>
                                    <p:cond delay="0"/>
                                  </p:stCondLst>
                                  <p:iterate type="lt">
                                    <p:tmPct val="40000"/>
                                  </p:iterate>
                                  <p:childTnLst>
                                    <p:set>
                                      <p:cBhvr>
                                        <p:cTn id="130" dur="1" fill="hold">
                                          <p:stCondLst>
                                            <p:cond delay="0"/>
                                          </p:stCondLst>
                                        </p:cTn>
                                        <p:tgtEl>
                                          <p:spTgt spid="33"/>
                                        </p:tgtEl>
                                        <p:attrNameLst>
                                          <p:attrName>style.visibility</p:attrName>
                                        </p:attrNameLst>
                                      </p:cBhvr>
                                      <p:to>
                                        <p:strVal val="visible"/>
                                      </p:to>
                                    </p:set>
                                    <p:anim calcmode="lin" valueType="num">
                                      <p:cBhvr>
                                        <p:cTn id="131" dur="250" fill="hold"/>
                                        <p:tgtEl>
                                          <p:spTgt spid="33"/>
                                        </p:tgtEl>
                                        <p:attrNameLst>
                                          <p:attrName>ppt_x</p:attrName>
                                        </p:attrNameLst>
                                      </p:cBhvr>
                                      <p:tavLst>
                                        <p:tav tm="0">
                                          <p:val>
                                            <p:strVal val="#ppt_x"/>
                                          </p:val>
                                        </p:tav>
                                        <p:tav tm="100000">
                                          <p:val>
                                            <p:strVal val="#ppt_x"/>
                                          </p:val>
                                        </p:tav>
                                      </p:tavLst>
                                    </p:anim>
                                    <p:anim calcmode="lin" valueType="num">
                                      <p:cBhvr>
                                        <p:cTn id="132" dur="250" fill="hold"/>
                                        <p:tgtEl>
                                          <p:spTgt spid="33"/>
                                        </p:tgtEl>
                                        <p:attrNameLst>
                                          <p:attrName>ppt_y</p:attrName>
                                        </p:attrNameLst>
                                      </p:cBhvr>
                                      <p:tavLst>
                                        <p:tav tm="0">
                                          <p:val>
                                            <p:strVal val="#ppt_y-#ppt_h/2"/>
                                          </p:val>
                                        </p:tav>
                                        <p:tav tm="100000">
                                          <p:val>
                                            <p:strVal val="#ppt_y"/>
                                          </p:val>
                                        </p:tav>
                                      </p:tavLst>
                                    </p:anim>
                                    <p:anim calcmode="lin" valueType="num">
                                      <p:cBhvr>
                                        <p:cTn id="133" dur="250" fill="hold"/>
                                        <p:tgtEl>
                                          <p:spTgt spid="33"/>
                                        </p:tgtEl>
                                        <p:attrNameLst>
                                          <p:attrName>ppt_w</p:attrName>
                                        </p:attrNameLst>
                                      </p:cBhvr>
                                      <p:tavLst>
                                        <p:tav tm="0">
                                          <p:val>
                                            <p:strVal val="#ppt_w"/>
                                          </p:val>
                                        </p:tav>
                                        <p:tav tm="100000">
                                          <p:val>
                                            <p:strVal val="#ppt_w"/>
                                          </p:val>
                                        </p:tav>
                                      </p:tavLst>
                                    </p:anim>
                                    <p:anim calcmode="lin" valueType="num">
                                      <p:cBhvr>
                                        <p:cTn id="134" dur="250" fill="hold"/>
                                        <p:tgtEl>
                                          <p:spTgt spid="33"/>
                                        </p:tgtEl>
                                        <p:attrNameLst>
                                          <p:attrName>ppt_h</p:attrName>
                                        </p:attrNameLst>
                                      </p:cBhvr>
                                      <p:tavLst>
                                        <p:tav tm="0">
                                          <p:val>
                                            <p:fltVal val="0"/>
                                          </p:val>
                                        </p:tav>
                                        <p:tav tm="100000">
                                          <p:val>
                                            <p:strVal val="#ppt_h"/>
                                          </p:val>
                                        </p:tav>
                                      </p:tavLst>
                                    </p:anim>
                                  </p:childTnLst>
                                </p:cTn>
                              </p:par>
                            </p:childTnLst>
                          </p:cTn>
                        </p:par>
                        <p:par>
                          <p:cTn id="135" fill="hold">
                            <p:stCondLst>
                              <p:cond delay="1549"/>
                            </p:stCondLst>
                            <p:childTnLst>
                              <p:par>
                                <p:cTn id="136" presetID="22" presetClass="entr" presetSubtype="8" fill="hold" grpId="0" nodeType="afterEffect">
                                  <p:stCondLst>
                                    <p:cond delay="0"/>
                                  </p:stCondLst>
                                  <p:iterate type="lt">
                                    <p:tmPct val="30000"/>
                                  </p:iterate>
                                  <p:childTnLst>
                                    <p:set>
                                      <p:cBhvr>
                                        <p:cTn id="137" dur="1" fill="hold">
                                          <p:stCondLst>
                                            <p:cond delay="0"/>
                                          </p:stCondLst>
                                        </p:cTn>
                                        <p:tgtEl>
                                          <p:spTgt spid="32"/>
                                        </p:tgtEl>
                                        <p:attrNameLst>
                                          <p:attrName>style.visibility</p:attrName>
                                        </p:attrNameLst>
                                      </p:cBhvr>
                                      <p:to>
                                        <p:strVal val="visible"/>
                                      </p:to>
                                    </p:set>
                                    <p:animEffect transition="in" filter="wipe(left)">
                                      <p:cBhvr>
                                        <p:cTn id="138" dur="100"/>
                                        <p:tgtEl>
                                          <p:spTgt spid="32"/>
                                        </p:tgtEl>
                                      </p:cBhvr>
                                    </p:animEffect>
                                  </p:childTnLst>
                                </p:cTn>
                              </p:par>
                              <p:par>
                                <p:cTn id="139" presetID="36" presetClass="emph" presetSubtype="0" fill="hold" grpId="1" nodeType="withEffect">
                                  <p:stCondLst>
                                    <p:cond delay="0"/>
                                  </p:stCondLst>
                                  <p:iterate type="lt">
                                    <p:tmPct val="30000"/>
                                  </p:iterate>
                                  <p:childTnLst>
                                    <p:animScale>
                                      <p:cBhvr>
                                        <p:cTn id="140" dur="50" autoRev="1" fill="hold">
                                          <p:stCondLst>
                                            <p:cond delay="0"/>
                                          </p:stCondLst>
                                        </p:cTn>
                                        <p:tgtEl>
                                          <p:spTgt spid="32"/>
                                        </p:tgtEl>
                                      </p:cBhvr>
                                      <p:to x="80000" y="100000"/>
                                    </p:animScale>
                                    <p:anim by="(#ppt_w*0.10)" calcmode="lin" valueType="num">
                                      <p:cBhvr>
                                        <p:cTn id="141" dur="50" autoRev="1" fill="hold">
                                          <p:stCondLst>
                                            <p:cond delay="0"/>
                                          </p:stCondLst>
                                        </p:cTn>
                                        <p:tgtEl>
                                          <p:spTgt spid="32"/>
                                        </p:tgtEl>
                                        <p:attrNameLst>
                                          <p:attrName>ppt_x</p:attrName>
                                        </p:attrNameLst>
                                      </p:cBhvr>
                                    </p:anim>
                                    <p:anim by="(-#ppt_w*0.10)" calcmode="lin" valueType="num">
                                      <p:cBhvr>
                                        <p:cTn id="142" dur="50" autoRev="1" fill="hold">
                                          <p:stCondLst>
                                            <p:cond delay="0"/>
                                          </p:stCondLst>
                                        </p:cTn>
                                        <p:tgtEl>
                                          <p:spTgt spid="32"/>
                                        </p:tgtEl>
                                        <p:attrNameLst>
                                          <p:attrName>ppt_y</p:attrName>
                                        </p:attrNameLst>
                                      </p:cBhvr>
                                    </p:anim>
                                    <p:animRot by="-480000">
                                      <p:cBhvr>
                                        <p:cTn id="143" dur="50" autoRev="1" fill="hold">
                                          <p:stCondLst>
                                            <p:cond delay="0"/>
                                          </p:stCondLst>
                                        </p:cTn>
                                        <p:tgtEl>
                                          <p:spTgt spid="32"/>
                                        </p:tgtEl>
                                        <p:attrNameLst>
                                          <p:attrName>r</p:attrName>
                                        </p:attrNameLst>
                                      </p:cBhvr>
                                    </p:animRot>
                                  </p:childTnLst>
                                </p:cTn>
                              </p:par>
                            </p:childTnLst>
                          </p:cTn>
                        </p:par>
                        <p:par>
                          <p:cTn id="144" fill="hold">
                            <p:stCondLst>
                              <p:cond delay="2519"/>
                            </p:stCondLst>
                            <p:childTnLst>
                              <p:par>
                                <p:cTn id="145" presetID="22" presetClass="entr" presetSubtype="4" fill="hold" grpId="0" nodeType="afterEffect">
                                  <p:stCondLst>
                                    <p:cond delay="0"/>
                                  </p:stCondLst>
                                  <p:childTnLst>
                                    <p:set>
                                      <p:cBhvr>
                                        <p:cTn id="146" dur="1" fill="hold">
                                          <p:stCondLst>
                                            <p:cond delay="0"/>
                                          </p:stCondLst>
                                        </p:cTn>
                                        <p:tgtEl>
                                          <p:spTgt spid="14"/>
                                        </p:tgtEl>
                                        <p:attrNameLst>
                                          <p:attrName>style.visibility</p:attrName>
                                        </p:attrNameLst>
                                      </p:cBhvr>
                                      <p:to>
                                        <p:strVal val="visible"/>
                                      </p:to>
                                    </p:set>
                                    <p:animEffect transition="in" filter="wipe(down)">
                                      <p:cBhvr>
                                        <p:cTn id="1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animBg="1"/>
      <p:bldP spid="15" grpId="0" animBg="1"/>
      <p:bldP spid="16" grpId="0" animBg="1"/>
      <p:bldP spid="17" grpId="0" animBg="1"/>
      <p:bldP spid="18" grpId="0" animBg="1"/>
      <p:bldP spid="19" grpId="0" animBg="1"/>
      <p:bldP spid="20" grpId="0" animBg="1"/>
      <p:bldP spid="21" grpId="0"/>
      <p:bldP spid="21" grpId="1"/>
      <p:bldP spid="22" grpId="0"/>
      <p:bldP spid="23" grpId="0"/>
      <p:bldP spid="23" grpId="1"/>
      <p:bldP spid="24" grpId="0"/>
      <p:bldP spid="25" grpId="0"/>
      <p:bldP spid="25" grpId="1"/>
      <p:bldP spid="29" grpId="0"/>
      <p:bldP spid="30" grpId="0"/>
      <p:bldP spid="30" grpId="1"/>
      <p:bldP spid="31" grpId="0"/>
      <p:bldP spid="32" grpId="0"/>
      <p:bldP spid="32" grpId="1"/>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5053036" y="1781153"/>
            <a:ext cx="4090965" cy="1841728"/>
            <a:chOff x="5053036" y="1866998"/>
            <a:chExt cx="4090965" cy="1841728"/>
          </a:xfrm>
        </p:grpSpPr>
        <p:sp>
          <p:nvSpPr>
            <p:cNvPr id="6" name="任意多边形 5"/>
            <p:cNvSpPr/>
            <p:nvPr/>
          </p:nvSpPr>
          <p:spPr>
            <a:xfrm flipH="1">
              <a:off x="5231631" y="1866998"/>
              <a:ext cx="3912370" cy="1772091"/>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 name="椭圆 6"/>
            <p:cNvSpPr/>
            <p:nvPr/>
          </p:nvSpPr>
          <p:spPr>
            <a:xfrm>
              <a:off x="5053036" y="3212947"/>
              <a:ext cx="495779" cy="495779"/>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8" name="文本框 92"/>
            <p:cNvSpPr txBox="1"/>
            <p:nvPr/>
          </p:nvSpPr>
          <p:spPr>
            <a:xfrm>
              <a:off x="5095740" y="3320198"/>
              <a:ext cx="410370" cy="300083"/>
            </a:xfrm>
            <a:prstGeom prst="rect">
              <a:avLst/>
            </a:prstGeom>
            <a:noFill/>
          </p:spPr>
          <p:txBody>
            <a:bodyPr wrap="square" lIns="68580" tIns="34290" rIns="68580" bIns="34290" rtlCol="0">
              <a:spAutoFit/>
            </a:bodyPr>
            <a:lstStyle/>
            <a:p>
              <a:pPr algn="ctr"/>
              <a:r>
                <a:rPr lang="en-US" altLang="zh-CN" sz="1500" dirty="0">
                  <a:solidFill>
                    <a:schemeClr val="accent2"/>
                  </a:solidFill>
                  <a:latin typeface="微软雅黑" panose="020B0503020204020204" pitchFamily="34" charset="-122"/>
                  <a:ea typeface="微软雅黑" panose="020B0503020204020204" pitchFamily="34" charset="-122"/>
                </a:rPr>
                <a:t>01</a:t>
              </a:r>
              <a:endParaRPr lang="zh-CN" altLang="en-US" sz="1500" dirty="0">
                <a:solidFill>
                  <a:schemeClr val="accent2"/>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763484" y="2337145"/>
            <a:ext cx="3380515" cy="1285736"/>
            <a:chOff x="5763484" y="2422990"/>
            <a:chExt cx="3380515" cy="1285736"/>
          </a:xfrm>
        </p:grpSpPr>
        <p:sp>
          <p:nvSpPr>
            <p:cNvPr id="10" name="任意多边形 9"/>
            <p:cNvSpPr/>
            <p:nvPr/>
          </p:nvSpPr>
          <p:spPr>
            <a:xfrm flipH="1">
              <a:off x="5797656" y="2422990"/>
              <a:ext cx="3346343" cy="1037847"/>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11" name="椭圆 10"/>
            <p:cNvSpPr/>
            <p:nvPr/>
          </p:nvSpPr>
          <p:spPr>
            <a:xfrm>
              <a:off x="5763484" y="3212947"/>
              <a:ext cx="495779" cy="495779"/>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2" name="文本框 100"/>
            <p:cNvSpPr txBox="1"/>
            <p:nvPr/>
          </p:nvSpPr>
          <p:spPr>
            <a:xfrm>
              <a:off x="5843734" y="3320198"/>
              <a:ext cx="410370" cy="300083"/>
            </a:xfrm>
            <a:prstGeom prst="rect">
              <a:avLst/>
            </a:prstGeom>
            <a:noFill/>
          </p:spPr>
          <p:txBody>
            <a:bodyPr wrap="square" lIns="68580" tIns="34290" rIns="68580" bIns="34290" rtlCol="0">
              <a:spAutoFit/>
            </a:bodyPr>
            <a:lstStyle/>
            <a:p>
              <a:pPr algn="ctr"/>
              <a:r>
                <a:rPr lang="en-US" altLang="zh-CN" sz="1500" dirty="0">
                  <a:solidFill>
                    <a:schemeClr val="accent2"/>
                  </a:solidFill>
                  <a:latin typeface="微软雅黑" panose="020B0503020204020204" pitchFamily="34" charset="-122"/>
                  <a:ea typeface="微软雅黑" panose="020B0503020204020204" pitchFamily="34" charset="-122"/>
                </a:rPr>
                <a:t>03</a:t>
              </a:r>
              <a:endParaRPr lang="zh-CN" altLang="en-US" sz="1500" dirty="0">
                <a:solidFill>
                  <a:schemeClr val="accent2"/>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421773" y="2053230"/>
            <a:ext cx="3722225" cy="1569651"/>
            <a:chOff x="5421773" y="2139075"/>
            <a:chExt cx="3722225" cy="1569651"/>
          </a:xfrm>
        </p:grpSpPr>
        <p:sp>
          <p:nvSpPr>
            <p:cNvPr id="14" name="任意多边形 13"/>
            <p:cNvSpPr/>
            <p:nvPr/>
          </p:nvSpPr>
          <p:spPr>
            <a:xfrm flipH="1">
              <a:off x="5498806" y="2139075"/>
              <a:ext cx="3645192" cy="1321762"/>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15" name="椭圆 14"/>
            <p:cNvSpPr/>
            <p:nvPr/>
          </p:nvSpPr>
          <p:spPr>
            <a:xfrm>
              <a:off x="5421773" y="3212947"/>
              <a:ext cx="495779" cy="495779"/>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6" name="文本框 93"/>
            <p:cNvSpPr txBox="1"/>
            <p:nvPr/>
          </p:nvSpPr>
          <p:spPr>
            <a:xfrm>
              <a:off x="5468050" y="3320198"/>
              <a:ext cx="410370" cy="300083"/>
            </a:xfrm>
            <a:prstGeom prst="rect">
              <a:avLst/>
            </a:prstGeom>
            <a:noFill/>
          </p:spPr>
          <p:txBody>
            <a:bodyPr wrap="square" lIns="68580" tIns="34290" rIns="68580" bIns="34290" rtlCol="0">
              <a:spAutoFit/>
            </a:bodyPr>
            <a:lstStyle/>
            <a:p>
              <a:pPr algn="ctr"/>
              <a:r>
                <a:rPr lang="en-US" altLang="zh-CN" sz="1500" dirty="0">
                  <a:solidFill>
                    <a:schemeClr val="accent2"/>
                  </a:solidFill>
                  <a:latin typeface="微软雅黑" panose="020B0503020204020204" pitchFamily="34" charset="-122"/>
                  <a:ea typeface="微软雅黑" panose="020B0503020204020204" pitchFamily="34" charset="-122"/>
                </a:rPr>
                <a:t>02</a:t>
              </a:r>
              <a:endParaRPr lang="zh-CN" altLang="en-US" sz="1500" dirty="0">
                <a:solidFill>
                  <a:schemeClr val="accent2"/>
                </a:solidFill>
                <a:latin typeface="微软雅黑" panose="020B0503020204020204" pitchFamily="34" charset="-122"/>
                <a:ea typeface="微软雅黑" panose="020B0503020204020204" pitchFamily="34" charset="-122"/>
              </a:endParaRPr>
            </a:p>
          </p:txBody>
        </p:sp>
      </p:grpSp>
      <p:sp>
        <p:nvSpPr>
          <p:cNvPr id="17" name="任意多边形 16"/>
          <p:cNvSpPr/>
          <p:nvPr/>
        </p:nvSpPr>
        <p:spPr>
          <a:xfrm>
            <a:off x="3381877" y="1733430"/>
            <a:ext cx="2228850" cy="381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18" name="任意多边形 17"/>
          <p:cNvSpPr/>
          <p:nvPr/>
        </p:nvSpPr>
        <p:spPr>
          <a:xfrm>
            <a:off x="3381877" y="2663070"/>
            <a:ext cx="2638425" cy="43815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n>
                <a:solidFill>
                  <a:srgbClr val="8FA3A4"/>
                </a:solidFill>
              </a:ln>
              <a:solidFill>
                <a:srgbClr val="564B45"/>
              </a:solidFill>
              <a:latin typeface="微软雅黑" panose="020B0503020204020204" pitchFamily="34" charset="-122"/>
              <a:ea typeface="微软雅黑" panose="020B0503020204020204" pitchFamily="34" charset="-122"/>
            </a:endParaRPr>
          </a:p>
        </p:txBody>
      </p:sp>
      <p:sp>
        <p:nvSpPr>
          <p:cNvPr id="19" name="任意多边形 18"/>
          <p:cNvSpPr/>
          <p:nvPr/>
        </p:nvSpPr>
        <p:spPr>
          <a:xfrm>
            <a:off x="3381877" y="2407800"/>
            <a:ext cx="241935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827514" y="1491630"/>
            <a:ext cx="1478797" cy="586760"/>
            <a:chOff x="3447030" y="3890565"/>
            <a:chExt cx="1971730" cy="782347"/>
          </a:xfrm>
        </p:grpSpPr>
        <p:sp>
          <p:nvSpPr>
            <p:cNvPr id="21" name="文本框 111"/>
            <p:cNvSpPr txBox="1"/>
            <p:nvPr/>
          </p:nvSpPr>
          <p:spPr>
            <a:xfrm>
              <a:off x="3451161" y="3890565"/>
              <a:ext cx="1725052" cy="410369"/>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标题文字</a:t>
              </a:r>
            </a:p>
          </p:txBody>
        </p:sp>
        <p:sp>
          <p:nvSpPr>
            <p:cNvPr id="22" name="文本框 112"/>
            <p:cNvSpPr txBox="1"/>
            <p:nvPr/>
          </p:nvSpPr>
          <p:spPr>
            <a:xfrm>
              <a:off x="3447030" y="4180469"/>
              <a:ext cx="1971730" cy="492443"/>
            </a:xfrm>
            <a:prstGeom prst="rect">
              <a:avLst/>
            </a:prstGeom>
            <a:noFill/>
          </p:spPr>
          <p:txBody>
            <a:bodyPr wrap="square" rtlCol="0">
              <a:spAutoFit/>
            </a:bodyPr>
            <a:lstStyle/>
            <a:p>
              <a:pPr algn="just"/>
              <a:r>
                <a:rPr lang="zh-CN" altLang="en-US" sz="900"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900" dirty="0">
                <a:solidFill>
                  <a:schemeClr val="accent1"/>
                </a:solidFill>
                <a:latin typeface="微软雅黑" panose="020B0503020204020204" pitchFamily="34" charset="-122"/>
                <a:ea typeface="微软雅黑" panose="020B0503020204020204" pitchFamily="34" charset="-122"/>
              </a:endParaRPr>
            </a:p>
          </p:txBody>
        </p:sp>
      </p:grpSp>
      <p:sp>
        <p:nvSpPr>
          <p:cNvPr id="23" name="椭圆 22"/>
          <p:cNvSpPr/>
          <p:nvPr/>
        </p:nvSpPr>
        <p:spPr>
          <a:xfrm>
            <a:off x="3350444" y="1704141"/>
            <a:ext cx="62865" cy="628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24" name="椭圆 23"/>
          <p:cNvSpPr/>
          <p:nvPr/>
        </p:nvSpPr>
        <p:spPr>
          <a:xfrm>
            <a:off x="3350444" y="2375110"/>
            <a:ext cx="62865" cy="628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25" name="椭圆 24"/>
          <p:cNvSpPr/>
          <p:nvPr/>
        </p:nvSpPr>
        <p:spPr>
          <a:xfrm>
            <a:off x="3350444" y="3070232"/>
            <a:ext cx="62865" cy="6286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29" name="椭圆 28"/>
          <p:cNvSpPr/>
          <p:nvPr/>
        </p:nvSpPr>
        <p:spPr>
          <a:xfrm>
            <a:off x="1340924" y="1508076"/>
            <a:ext cx="450708" cy="450708"/>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30" name="椭圆 29"/>
          <p:cNvSpPr/>
          <p:nvPr/>
        </p:nvSpPr>
        <p:spPr>
          <a:xfrm>
            <a:off x="1340924" y="2180968"/>
            <a:ext cx="450708" cy="4507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31" name="椭圆 30"/>
          <p:cNvSpPr/>
          <p:nvPr/>
        </p:nvSpPr>
        <p:spPr>
          <a:xfrm>
            <a:off x="1340924" y="2874024"/>
            <a:ext cx="450708" cy="450708"/>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32" name="椭圆 70"/>
          <p:cNvSpPr/>
          <p:nvPr/>
        </p:nvSpPr>
        <p:spPr>
          <a:xfrm>
            <a:off x="1452226" y="1595957"/>
            <a:ext cx="228104" cy="274946"/>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1452226" y="2305710"/>
            <a:ext cx="215812" cy="217283"/>
            <a:chOff x="3771900" y="3200400"/>
            <a:chExt cx="2011680" cy="2025396"/>
          </a:xfrm>
          <a:solidFill>
            <a:schemeClr val="accent2"/>
          </a:solidFill>
        </p:grpSpPr>
        <p:sp>
          <p:nvSpPr>
            <p:cNvPr id="34" name="任意多边形 33"/>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5" name="任意多边形 34"/>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6" name="任意多边形 35"/>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7" name="任意多边形 36"/>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461211" y="2975274"/>
            <a:ext cx="210134" cy="253311"/>
            <a:chOff x="4141788" y="809625"/>
            <a:chExt cx="3600450" cy="4340225"/>
          </a:xfrm>
          <a:solidFill>
            <a:schemeClr val="accent2"/>
          </a:solidFill>
        </p:grpSpPr>
        <p:sp>
          <p:nvSpPr>
            <p:cNvPr id="39"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w="9525">
              <a:noFill/>
              <a:round/>
            </a:ln>
          </p:spPr>
          <p:txBody>
            <a:bodyPr vert="horz" wrap="square" lIns="91440" tIns="45720" rIns="91440" bIns="45720" numCol="1" anchor="t" anchorCtr="0" compatLnSpc="1"/>
            <a:lstStyle/>
            <a:p>
              <a:endParaRPr lang="zh-CN" altLang="en-US">
                <a:solidFill>
                  <a:srgbClr val="FFB954"/>
                </a:solidFill>
                <a:latin typeface="微软雅黑" panose="020B0503020204020204" pitchFamily="34" charset="-122"/>
                <a:ea typeface="微软雅黑" panose="020B0503020204020204" pitchFamily="34" charset="-122"/>
              </a:endParaRPr>
            </a:p>
          </p:txBody>
        </p:sp>
        <p:sp>
          <p:nvSpPr>
            <p:cNvPr id="40"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w="9525">
              <a:noFill/>
              <a:round/>
            </a:ln>
          </p:spPr>
          <p:txBody>
            <a:bodyPr vert="horz" wrap="square" lIns="91440" tIns="45720" rIns="91440" bIns="45720" numCol="1" anchor="t" anchorCtr="0" compatLnSpc="1"/>
            <a:lstStyle/>
            <a:p>
              <a:endParaRPr lang="zh-CN" altLang="en-US">
                <a:solidFill>
                  <a:srgbClr val="FFB954"/>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827514" y="2116032"/>
            <a:ext cx="1478797" cy="586760"/>
            <a:chOff x="3447030" y="3890565"/>
            <a:chExt cx="1971730" cy="782347"/>
          </a:xfrm>
        </p:grpSpPr>
        <p:sp>
          <p:nvSpPr>
            <p:cNvPr id="42" name="文本框 111"/>
            <p:cNvSpPr txBox="1"/>
            <p:nvPr/>
          </p:nvSpPr>
          <p:spPr>
            <a:xfrm>
              <a:off x="3451161" y="3890565"/>
              <a:ext cx="1725052" cy="410369"/>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标题文字</a:t>
              </a:r>
            </a:p>
          </p:txBody>
        </p:sp>
        <p:sp>
          <p:nvSpPr>
            <p:cNvPr id="43" name="文本框 112"/>
            <p:cNvSpPr txBox="1"/>
            <p:nvPr/>
          </p:nvSpPr>
          <p:spPr>
            <a:xfrm>
              <a:off x="3447030" y="4180469"/>
              <a:ext cx="1971730" cy="492443"/>
            </a:xfrm>
            <a:prstGeom prst="rect">
              <a:avLst/>
            </a:prstGeom>
            <a:noFill/>
          </p:spPr>
          <p:txBody>
            <a:bodyPr wrap="square" rtlCol="0">
              <a:spAutoFit/>
            </a:bodyPr>
            <a:lstStyle/>
            <a:p>
              <a:pPr algn="just"/>
              <a:r>
                <a:rPr lang="zh-CN" altLang="en-US" sz="900"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900" dirty="0">
                <a:solidFill>
                  <a:schemeClr val="accent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827514" y="2839717"/>
            <a:ext cx="1478797" cy="586760"/>
            <a:chOff x="3447030" y="3890565"/>
            <a:chExt cx="1971730" cy="782347"/>
          </a:xfrm>
        </p:grpSpPr>
        <p:sp>
          <p:nvSpPr>
            <p:cNvPr id="45" name="文本框 111"/>
            <p:cNvSpPr txBox="1"/>
            <p:nvPr/>
          </p:nvSpPr>
          <p:spPr>
            <a:xfrm>
              <a:off x="3451161" y="3890565"/>
              <a:ext cx="1725052" cy="410369"/>
            </a:xfrm>
            <a:prstGeom prst="rect">
              <a:avLst/>
            </a:prstGeom>
            <a:noFill/>
          </p:spPr>
          <p:txBody>
            <a:bodyPr wrap="square" rtlCol="0">
              <a:spAutoFit/>
            </a:bodyPr>
            <a:lstStyle/>
            <a:p>
              <a:r>
                <a:rPr lang="zh-CN" altLang="en-US" sz="1400" dirty="0">
                  <a:solidFill>
                    <a:schemeClr val="bg2"/>
                  </a:solidFill>
                  <a:latin typeface="微软雅黑" panose="020B0503020204020204" pitchFamily="34" charset="-122"/>
                  <a:ea typeface="微软雅黑" panose="020B0503020204020204" pitchFamily="34" charset="-122"/>
                </a:rPr>
                <a:t>标题文字</a:t>
              </a:r>
            </a:p>
          </p:txBody>
        </p:sp>
        <p:sp>
          <p:nvSpPr>
            <p:cNvPr id="46" name="文本框 112"/>
            <p:cNvSpPr txBox="1"/>
            <p:nvPr/>
          </p:nvSpPr>
          <p:spPr>
            <a:xfrm>
              <a:off x="3447030" y="4180469"/>
              <a:ext cx="1971730" cy="492443"/>
            </a:xfrm>
            <a:prstGeom prst="rect">
              <a:avLst/>
            </a:prstGeom>
            <a:noFill/>
          </p:spPr>
          <p:txBody>
            <a:bodyPr wrap="square" rtlCol="0">
              <a:spAutoFit/>
            </a:bodyPr>
            <a:lstStyle/>
            <a:p>
              <a:pPr algn="just"/>
              <a:r>
                <a:rPr lang="zh-CN" altLang="en-US" sz="900"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900" dirty="0">
                <a:solidFill>
                  <a:schemeClr val="accent1"/>
                </a:solidFill>
                <a:latin typeface="微软雅黑" panose="020B0503020204020204" pitchFamily="34" charset="-122"/>
                <a:ea typeface="微软雅黑" panose="020B0503020204020204" pitchFamily="34" charset="-122"/>
              </a:endParaRPr>
            </a:p>
          </p:txBody>
        </p:sp>
      </p:grpSp>
      <p:sp>
        <p:nvSpPr>
          <p:cNvPr id="47" name="TextBox 154"/>
          <p:cNvSpPr txBox="1"/>
          <p:nvPr/>
        </p:nvSpPr>
        <p:spPr>
          <a:xfrm>
            <a:off x="1187624" y="4187864"/>
            <a:ext cx="6696744" cy="400110"/>
          </a:xfrm>
          <a:prstGeom prst="rect">
            <a:avLst/>
          </a:prstGeom>
          <a:noFill/>
        </p:spPr>
        <p:txBody>
          <a:bodyPr wrap="square" rtlCol="0">
            <a:spAutoFit/>
          </a:bodyPr>
          <a:lstStyle/>
          <a:p>
            <a:r>
              <a:rPr lang="zh-CN" altLang="en-US" sz="1000" spc="-10" dirty="0">
                <a:solidFill>
                  <a:schemeClr val="accent1"/>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请输入内容请输入文字内容请输入内容请输入文字内容请输入内容请输入文字内容请输入内容请输入文字内容请输入内容请输入文字内容请输入内容请输入文字内容请输入内容请输入文字内容请输入内容请</a:t>
            </a:r>
          </a:p>
        </p:txBody>
      </p:sp>
      <p:sp>
        <p:nvSpPr>
          <p:cNvPr id="48" name="TextBox 155"/>
          <p:cNvSpPr txBox="1"/>
          <p:nvPr/>
        </p:nvSpPr>
        <p:spPr>
          <a:xfrm>
            <a:off x="1187624" y="3873410"/>
            <a:ext cx="2054567" cy="338554"/>
          </a:xfrm>
          <a:prstGeom prst="rect">
            <a:avLst/>
          </a:prstGeom>
          <a:noFill/>
        </p:spPr>
        <p:txBody>
          <a:bodyPr wrap="square" rtlCol="0">
            <a:spAutoFit/>
          </a:bodyPr>
          <a:lstStyle/>
          <a:p>
            <a:r>
              <a:rPr lang="zh-CN" altLang="en-US" sz="1600" spc="-10" dirty="0">
                <a:solidFill>
                  <a:schemeClr val="tx2"/>
                </a:solidFill>
                <a:latin typeface="微软雅黑" panose="020B0503020204020204" pitchFamily="34" charset="-122"/>
                <a:ea typeface="微软雅黑" panose="020B0503020204020204" pitchFamily="34" charset="-122"/>
              </a:rPr>
              <a:t>标题文字内容</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righ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0-#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0-#ppt_w/2"/>
                                          </p:val>
                                        </p:tav>
                                        <p:tav tm="100000">
                                          <p:val>
                                            <p:strVal val="#ppt_x"/>
                                          </p:val>
                                        </p:tav>
                                      </p:tavLst>
                                    </p:anim>
                                    <p:anim calcmode="lin" valueType="num">
                                      <p:cBhvr additive="base">
                                        <p:cTn id="48" dur="500" fill="hold"/>
                                        <p:tgtEl>
                                          <p:spTgt spid="2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0-#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0-#ppt_w/2"/>
                                          </p:val>
                                        </p:tav>
                                        <p:tav tm="100000">
                                          <p:val>
                                            <p:strVal val="#ppt_x"/>
                                          </p:val>
                                        </p:tav>
                                      </p:tavLst>
                                    </p:anim>
                                    <p:anim calcmode="lin" valueType="num">
                                      <p:cBhvr additive="base">
                                        <p:cTn id="56" dur="500" fill="hold"/>
                                        <p:tgtEl>
                                          <p:spTgt spid="31"/>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0-#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0-#ppt_w/2"/>
                                          </p:val>
                                        </p:tav>
                                        <p:tav tm="100000">
                                          <p:val>
                                            <p:strVal val="#ppt_x"/>
                                          </p:val>
                                        </p:tav>
                                      </p:tavLst>
                                    </p:anim>
                                    <p:anim calcmode="lin" valueType="num">
                                      <p:cBhvr additive="base">
                                        <p:cTn id="64" dur="500" fill="hold"/>
                                        <p:tgtEl>
                                          <p:spTgt spid="33"/>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0-#ppt_w/2"/>
                                          </p:val>
                                        </p:tav>
                                        <p:tav tm="100000">
                                          <p:val>
                                            <p:strVal val="#ppt_x"/>
                                          </p:val>
                                        </p:tav>
                                      </p:tavLst>
                                    </p:anim>
                                    <p:anim calcmode="lin" valueType="num">
                                      <p:cBhvr additive="base">
                                        <p:cTn id="68" dur="500" fill="hold"/>
                                        <p:tgtEl>
                                          <p:spTgt spid="38"/>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0-#ppt_w/2"/>
                                          </p:val>
                                        </p:tav>
                                        <p:tav tm="100000">
                                          <p:val>
                                            <p:strVal val="#ppt_x"/>
                                          </p:val>
                                        </p:tav>
                                      </p:tavLst>
                                    </p:anim>
                                    <p:anim calcmode="lin" valueType="num">
                                      <p:cBhvr additive="base">
                                        <p:cTn id="72" dur="500" fill="hold"/>
                                        <p:tgtEl>
                                          <p:spTgt spid="41"/>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fill="hold"/>
                                        <p:tgtEl>
                                          <p:spTgt spid="44"/>
                                        </p:tgtEl>
                                        <p:attrNameLst>
                                          <p:attrName>ppt_x</p:attrName>
                                        </p:attrNameLst>
                                      </p:cBhvr>
                                      <p:tavLst>
                                        <p:tav tm="0">
                                          <p:val>
                                            <p:strVal val="0-#ppt_w/2"/>
                                          </p:val>
                                        </p:tav>
                                        <p:tav tm="100000">
                                          <p:val>
                                            <p:strVal val="#ppt_x"/>
                                          </p:val>
                                        </p:tav>
                                      </p:tavLst>
                                    </p:anim>
                                    <p:anim calcmode="lin" valueType="num">
                                      <p:cBhvr additive="base">
                                        <p:cTn id="7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anim calcmode="lin" valueType="num">
                                      <p:cBhvr>
                                        <p:cTn id="82" dur="500" fill="hold"/>
                                        <p:tgtEl>
                                          <p:spTgt spid="48"/>
                                        </p:tgtEl>
                                        <p:attrNameLst>
                                          <p:attrName>ppt_x</p:attrName>
                                        </p:attrNameLst>
                                      </p:cBhvr>
                                      <p:tavLst>
                                        <p:tav tm="0">
                                          <p:val>
                                            <p:strVal val="#ppt_x"/>
                                          </p:val>
                                        </p:tav>
                                        <p:tav tm="100000">
                                          <p:val>
                                            <p:strVal val="#ppt_x"/>
                                          </p:val>
                                        </p:tav>
                                      </p:tavLst>
                                    </p:anim>
                                    <p:anim calcmode="lin" valueType="num">
                                      <p:cBhvr>
                                        <p:cTn id="83" dur="500" fill="hold"/>
                                        <p:tgtEl>
                                          <p:spTgt spid="4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anim calcmode="lin" valueType="num">
                                      <p:cBhvr>
                                        <p:cTn id="87" dur="500" fill="hold"/>
                                        <p:tgtEl>
                                          <p:spTgt spid="47"/>
                                        </p:tgtEl>
                                        <p:attrNameLst>
                                          <p:attrName>ppt_x</p:attrName>
                                        </p:attrNameLst>
                                      </p:cBhvr>
                                      <p:tavLst>
                                        <p:tav tm="0">
                                          <p:val>
                                            <p:strVal val="#ppt_x"/>
                                          </p:val>
                                        </p:tav>
                                        <p:tav tm="100000">
                                          <p:val>
                                            <p:strVal val="#ppt_x"/>
                                          </p:val>
                                        </p:tav>
                                      </p:tavLst>
                                    </p:anim>
                                    <p:anim calcmode="lin" valueType="num">
                                      <p:cBhvr>
                                        <p:cTn id="88"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3" grpId="0" animBg="1"/>
      <p:bldP spid="24" grpId="0" animBg="1"/>
      <p:bldP spid="25" grpId="0" animBg="1"/>
      <p:bldP spid="29" grpId="0" animBg="1"/>
      <p:bldP spid="30" grpId="0" animBg="1"/>
      <p:bldP spid="31" grpId="0" animBg="1"/>
      <p:bldP spid="32" grpId="0" animBg="1"/>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10"/>
          <p:cNvGrpSpPr/>
          <p:nvPr/>
        </p:nvGrpSpPr>
        <p:grpSpPr bwMode="auto">
          <a:xfrm>
            <a:off x="1006849" y="3298475"/>
            <a:ext cx="266746" cy="266947"/>
            <a:chOff x="-16934" y="-16934"/>
            <a:chExt cx="711201" cy="711201"/>
          </a:xfrm>
          <a:solidFill>
            <a:schemeClr val="bg1"/>
          </a:solidFill>
        </p:grpSpPr>
        <p:sp>
          <p:nvSpPr>
            <p:cNvPr id="29" name="AutoShape 11"/>
            <p:cNvSpPr/>
            <p:nvPr/>
          </p:nvSpPr>
          <p:spPr bwMode="auto">
            <a:xfrm>
              <a:off x="-16934" y="-16934"/>
              <a:ext cx="711201" cy="711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780" y="0"/>
                    <a:pt x="0" y="4780"/>
                    <a:pt x="0" y="10800"/>
                  </a:cubicBezTo>
                  <a:cubicBezTo>
                    <a:pt x="0" y="16819"/>
                    <a:pt x="4780" y="21599"/>
                    <a:pt x="10800" y="21599"/>
                  </a:cubicBezTo>
                  <a:cubicBezTo>
                    <a:pt x="16642" y="21599"/>
                    <a:pt x="21600" y="16819"/>
                    <a:pt x="21600" y="10800"/>
                  </a:cubicBezTo>
                  <a:cubicBezTo>
                    <a:pt x="21600" y="4780"/>
                    <a:pt x="16642" y="0"/>
                    <a:pt x="10800" y="0"/>
                  </a:cubicBezTo>
                  <a:close/>
                  <a:moveTo>
                    <a:pt x="11331" y="19298"/>
                  </a:moveTo>
                  <a:cubicBezTo>
                    <a:pt x="11331" y="18059"/>
                    <a:pt x="11331" y="18059"/>
                    <a:pt x="11331" y="18059"/>
                  </a:cubicBezTo>
                  <a:cubicBezTo>
                    <a:pt x="10091" y="18059"/>
                    <a:pt x="10091" y="18059"/>
                    <a:pt x="10091" y="18059"/>
                  </a:cubicBezTo>
                  <a:cubicBezTo>
                    <a:pt x="10091" y="19298"/>
                    <a:pt x="10091" y="19298"/>
                    <a:pt x="10091" y="19298"/>
                  </a:cubicBezTo>
                  <a:cubicBezTo>
                    <a:pt x="8144" y="19121"/>
                    <a:pt x="6550" y="18413"/>
                    <a:pt x="5134" y="17173"/>
                  </a:cubicBezTo>
                  <a:cubicBezTo>
                    <a:pt x="5134" y="17173"/>
                    <a:pt x="5134" y="17173"/>
                    <a:pt x="4957" y="17173"/>
                  </a:cubicBezTo>
                  <a:cubicBezTo>
                    <a:pt x="4957" y="16996"/>
                    <a:pt x="4780" y="16996"/>
                    <a:pt x="4780" y="16819"/>
                  </a:cubicBezTo>
                  <a:cubicBezTo>
                    <a:pt x="4603" y="16819"/>
                    <a:pt x="4426" y="16642"/>
                    <a:pt x="4426" y="16465"/>
                  </a:cubicBezTo>
                  <a:cubicBezTo>
                    <a:pt x="4426" y="16465"/>
                    <a:pt x="4426" y="16465"/>
                    <a:pt x="4249" y="16465"/>
                  </a:cubicBezTo>
                  <a:cubicBezTo>
                    <a:pt x="3186" y="15049"/>
                    <a:pt x="2301" y="13278"/>
                    <a:pt x="2301" y="11508"/>
                  </a:cubicBezTo>
                  <a:cubicBezTo>
                    <a:pt x="3540" y="11508"/>
                    <a:pt x="3540" y="11508"/>
                    <a:pt x="3540" y="11508"/>
                  </a:cubicBezTo>
                  <a:cubicBezTo>
                    <a:pt x="3540" y="10268"/>
                    <a:pt x="3540" y="10268"/>
                    <a:pt x="3540" y="10268"/>
                  </a:cubicBezTo>
                  <a:cubicBezTo>
                    <a:pt x="2301" y="10268"/>
                    <a:pt x="2301" y="10268"/>
                    <a:pt x="2301" y="10268"/>
                  </a:cubicBezTo>
                  <a:cubicBezTo>
                    <a:pt x="2655" y="6019"/>
                    <a:pt x="5842" y="2655"/>
                    <a:pt x="10091" y="2301"/>
                  </a:cubicBezTo>
                  <a:cubicBezTo>
                    <a:pt x="10091" y="3540"/>
                    <a:pt x="10091" y="3540"/>
                    <a:pt x="10091" y="3540"/>
                  </a:cubicBezTo>
                  <a:cubicBezTo>
                    <a:pt x="11331" y="3540"/>
                    <a:pt x="11331" y="3540"/>
                    <a:pt x="11331" y="3540"/>
                  </a:cubicBezTo>
                  <a:cubicBezTo>
                    <a:pt x="11331" y="2301"/>
                    <a:pt x="11331" y="2301"/>
                    <a:pt x="11331" y="2301"/>
                  </a:cubicBezTo>
                  <a:cubicBezTo>
                    <a:pt x="12570" y="2478"/>
                    <a:pt x="13632" y="2832"/>
                    <a:pt x="14695" y="3186"/>
                  </a:cubicBezTo>
                  <a:cubicBezTo>
                    <a:pt x="14695" y="3363"/>
                    <a:pt x="14695" y="3363"/>
                    <a:pt x="14695" y="3363"/>
                  </a:cubicBezTo>
                  <a:cubicBezTo>
                    <a:pt x="14872" y="3363"/>
                    <a:pt x="15049" y="3540"/>
                    <a:pt x="15226" y="3718"/>
                  </a:cubicBezTo>
                  <a:cubicBezTo>
                    <a:pt x="15403" y="3718"/>
                    <a:pt x="15403" y="3718"/>
                    <a:pt x="15403" y="3718"/>
                  </a:cubicBezTo>
                  <a:cubicBezTo>
                    <a:pt x="15580" y="3895"/>
                    <a:pt x="15757" y="3895"/>
                    <a:pt x="15934" y="4072"/>
                  </a:cubicBezTo>
                  <a:cubicBezTo>
                    <a:pt x="15934" y="4072"/>
                    <a:pt x="16111" y="4249"/>
                    <a:pt x="16111" y="4249"/>
                  </a:cubicBezTo>
                  <a:cubicBezTo>
                    <a:pt x="16288" y="4426"/>
                    <a:pt x="16288" y="4426"/>
                    <a:pt x="16465" y="4603"/>
                  </a:cubicBezTo>
                  <a:cubicBezTo>
                    <a:pt x="16642" y="4603"/>
                    <a:pt x="16642" y="4780"/>
                    <a:pt x="16642" y="4780"/>
                  </a:cubicBezTo>
                  <a:cubicBezTo>
                    <a:pt x="16819" y="4957"/>
                    <a:pt x="16996" y="4957"/>
                    <a:pt x="16996" y="5134"/>
                  </a:cubicBezTo>
                  <a:cubicBezTo>
                    <a:pt x="17173" y="5134"/>
                    <a:pt x="17173" y="5311"/>
                    <a:pt x="17350" y="5488"/>
                  </a:cubicBezTo>
                  <a:cubicBezTo>
                    <a:pt x="17350" y="5488"/>
                    <a:pt x="17350" y="5665"/>
                    <a:pt x="17527" y="5665"/>
                  </a:cubicBezTo>
                  <a:cubicBezTo>
                    <a:pt x="17527" y="5842"/>
                    <a:pt x="17704" y="6019"/>
                    <a:pt x="17881" y="6196"/>
                  </a:cubicBezTo>
                  <a:cubicBezTo>
                    <a:pt x="17881" y="6196"/>
                    <a:pt x="17881" y="6196"/>
                    <a:pt x="17881" y="6373"/>
                  </a:cubicBezTo>
                  <a:cubicBezTo>
                    <a:pt x="18059" y="6550"/>
                    <a:pt x="18236" y="6727"/>
                    <a:pt x="18236" y="6904"/>
                  </a:cubicBezTo>
                  <a:cubicBezTo>
                    <a:pt x="18236" y="6904"/>
                    <a:pt x="18236" y="6904"/>
                    <a:pt x="18236" y="6904"/>
                  </a:cubicBezTo>
                  <a:cubicBezTo>
                    <a:pt x="18767" y="7967"/>
                    <a:pt x="19121" y="9029"/>
                    <a:pt x="19121" y="10268"/>
                  </a:cubicBezTo>
                  <a:cubicBezTo>
                    <a:pt x="18059" y="10268"/>
                    <a:pt x="18059" y="10268"/>
                    <a:pt x="18059" y="10268"/>
                  </a:cubicBezTo>
                  <a:cubicBezTo>
                    <a:pt x="18059" y="11508"/>
                    <a:pt x="18059" y="11508"/>
                    <a:pt x="18059" y="11508"/>
                  </a:cubicBezTo>
                  <a:cubicBezTo>
                    <a:pt x="19121" y="11508"/>
                    <a:pt x="19121" y="11508"/>
                    <a:pt x="19121" y="11508"/>
                  </a:cubicBezTo>
                  <a:cubicBezTo>
                    <a:pt x="18944" y="15580"/>
                    <a:pt x="15580" y="18944"/>
                    <a:pt x="11331" y="1929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342900">
                <a:defRPr/>
              </a:pPr>
              <a:endParaRPr lang="es-ES" sz="7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0" name="AutoShape 12"/>
            <p:cNvSpPr/>
            <p:nvPr/>
          </p:nvSpPr>
          <p:spPr bwMode="auto">
            <a:xfrm>
              <a:off x="257703" y="181504"/>
              <a:ext cx="214313"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2046"/>
                  </a:moveTo>
                  <a:cubicBezTo>
                    <a:pt x="5399" y="12046"/>
                    <a:pt x="5399" y="12046"/>
                    <a:pt x="5399" y="12046"/>
                  </a:cubicBezTo>
                  <a:cubicBezTo>
                    <a:pt x="0" y="21599"/>
                    <a:pt x="0" y="21599"/>
                    <a:pt x="0" y="21599"/>
                  </a:cubicBezTo>
                  <a:cubicBezTo>
                    <a:pt x="12000" y="14953"/>
                    <a:pt x="12000" y="14953"/>
                    <a:pt x="12000" y="14953"/>
                  </a:cubicBezTo>
                  <a:cubicBezTo>
                    <a:pt x="12000" y="14953"/>
                    <a:pt x="12000" y="14953"/>
                    <a:pt x="12000" y="14953"/>
                  </a:cubicBezTo>
                  <a:cubicBezTo>
                    <a:pt x="13200" y="14538"/>
                    <a:pt x="13200" y="13707"/>
                    <a:pt x="13200" y="13292"/>
                  </a:cubicBezTo>
                  <a:cubicBezTo>
                    <a:pt x="21600" y="0"/>
                    <a:pt x="21600" y="0"/>
                    <a:pt x="21600" y="0"/>
                  </a:cubicBezTo>
                  <a:cubicBezTo>
                    <a:pt x="6600" y="10384"/>
                    <a:pt x="6600" y="10384"/>
                    <a:pt x="6600" y="10384"/>
                  </a:cubicBezTo>
                  <a:cubicBezTo>
                    <a:pt x="6000" y="10800"/>
                    <a:pt x="5399" y="11215"/>
                    <a:pt x="5399" y="12046"/>
                  </a:cubicBezTo>
                  <a:close/>
                  <a:moveTo>
                    <a:pt x="9600" y="11215"/>
                  </a:moveTo>
                  <a:cubicBezTo>
                    <a:pt x="10199" y="11215"/>
                    <a:pt x="11400" y="11630"/>
                    <a:pt x="11400" y="12461"/>
                  </a:cubicBezTo>
                  <a:cubicBezTo>
                    <a:pt x="11400" y="13292"/>
                    <a:pt x="10199" y="13707"/>
                    <a:pt x="9600" y="13707"/>
                  </a:cubicBezTo>
                  <a:cubicBezTo>
                    <a:pt x="8400" y="13707"/>
                    <a:pt x="7800" y="13292"/>
                    <a:pt x="7800" y="12461"/>
                  </a:cubicBezTo>
                  <a:cubicBezTo>
                    <a:pt x="7800" y="11630"/>
                    <a:pt x="8400" y="11215"/>
                    <a:pt x="9600" y="1121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342900">
                <a:defRPr/>
              </a:pPr>
              <a:endParaRPr lang="es-ES" sz="7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1" name="AutoShape 13"/>
            <p:cNvSpPr/>
            <p:nvPr/>
          </p:nvSpPr>
          <p:spPr bwMode="auto">
            <a:xfrm>
              <a:off x="306916" y="348192"/>
              <a:ext cx="19050" cy="190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342900">
                <a:defRPr/>
              </a:pPr>
              <a:endParaRPr lang="es-ES" sz="7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32" name="Group 14"/>
          <p:cNvGrpSpPr/>
          <p:nvPr/>
        </p:nvGrpSpPr>
        <p:grpSpPr bwMode="auto">
          <a:xfrm>
            <a:off x="4653817" y="3338994"/>
            <a:ext cx="333433" cy="224045"/>
            <a:chOff x="0" y="0"/>
            <a:chExt cx="889000" cy="596900"/>
          </a:xfrm>
          <a:solidFill>
            <a:schemeClr val="tx2"/>
          </a:solidFill>
        </p:grpSpPr>
        <p:sp>
          <p:nvSpPr>
            <p:cNvPr id="33" name="AutoShape 15"/>
            <p:cNvSpPr/>
            <p:nvPr/>
          </p:nvSpPr>
          <p:spPr bwMode="auto">
            <a:xfrm>
              <a:off x="317500" y="412750"/>
              <a:ext cx="250825" cy="184150"/>
            </a:xfrm>
            <a:custGeom>
              <a:avLst/>
              <a:gdLst>
                <a:gd name="T0" fmla="+- 0 10630 142"/>
                <a:gd name="T1" fmla="*/ T0 w 20977"/>
                <a:gd name="T2" fmla="+- 0 11880 2160"/>
                <a:gd name="T3" fmla="*/ 11880 h 19440"/>
                <a:gd name="T4" fmla="+- 0 10630 142"/>
                <a:gd name="T5" fmla="*/ T4 w 20977"/>
                <a:gd name="T6" fmla="+- 0 11880 2160"/>
                <a:gd name="T7" fmla="*/ 11880 h 19440"/>
                <a:gd name="T8" fmla="+- 0 10630 142"/>
                <a:gd name="T9" fmla="*/ T8 w 20977"/>
                <a:gd name="T10" fmla="+- 0 11880 2160"/>
                <a:gd name="T11" fmla="*/ 11880 h 19440"/>
                <a:gd name="T12" fmla="+- 0 10630 142"/>
                <a:gd name="T13" fmla="*/ T12 w 20977"/>
                <a:gd name="T14" fmla="+- 0 11880 2160"/>
                <a:gd name="T15" fmla="*/ 11880 h 19440"/>
              </a:gdLst>
              <a:ahLst/>
              <a:cxnLst>
                <a:cxn ang="0">
                  <a:pos x="T1" y="T3"/>
                </a:cxn>
                <a:cxn ang="0">
                  <a:pos x="T5" y="T7"/>
                </a:cxn>
                <a:cxn ang="0">
                  <a:pos x="T9" y="T11"/>
                </a:cxn>
                <a:cxn ang="0">
                  <a:pos x="T13" y="T15"/>
                </a:cxn>
              </a:cxnLst>
              <a:rect l="0" t="0" r="r" b="b"/>
              <a:pathLst>
                <a:path w="20977" h="19440">
                  <a:moveTo>
                    <a:pt x="20321" y="5040"/>
                  </a:moveTo>
                  <a:cubicBezTo>
                    <a:pt x="14636" y="-1441"/>
                    <a:pt x="6679" y="-2160"/>
                    <a:pt x="426" y="5759"/>
                  </a:cubicBezTo>
                  <a:cubicBezTo>
                    <a:pt x="-142" y="5759"/>
                    <a:pt x="-142" y="6479"/>
                    <a:pt x="426" y="7200"/>
                  </a:cubicBezTo>
                  <a:cubicBezTo>
                    <a:pt x="10658" y="19440"/>
                    <a:pt x="10658" y="19440"/>
                    <a:pt x="10658" y="19440"/>
                  </a:cubicBezTo>
                  <a:cubicBezTo>
                    <a:pt x="20321" y="7200"/>
                    <a:pt x="20321" y="7200"/>
                    <a:pt x="20321" y="7200"/>
                  </a:cubicBezTo>
                  <a:cubicBezTo>
                    <a:pt x="21457" y="5759"/>
                    <a:pt x="20889" y="5759"/>
                    <a:pt x="20321" y="504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342900">
                <a:defRPr/>
              </a:pPr>
              <a:endParaRPr lang="es-ES" sz="7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4" name="AutoShape 16"/>
            <p:cNvSpPr/>
            <p:nvPr/>
          </p:nvSpPr>
          <p:spPr bwMode="auto">
            <a:xfrm>
              <a:off x="144463" y="209550"/>
              <a:ext cx="592137" cy="220663"/>
            </a:xfrm>
            <a:custGeom>
              <a:avLst/>
              <a:gdLst>
                <a:gd name="T0" fmla="*/ 10769 w 21539"/>
                <a:gd name="T1" fmla="+- 0 12357 3253"/>
                <a:gd name="T2" fmla="*/ 12357 h 18209"/>
                <a:gd name="T3" fmla="*/ 10769 w 21539"/>
                <a:gd name="T4" fmla="+- 0 12357 3253"/>
                <a:gd name="T5" fmla="*/ 12357 h 18209"/>
                <a:gd name="T6" fmla="*/ 10769 w 21539"/>
                <a:gd name="T7" fmla="+- 0 12357 3253"/>
                <a:gd name="T8" fmla="*/ 12357 h 18209"/>
                <a:gd name="T9" fmla="*/ 10769 w 21539"/>
                <a:gd name="T10" fmla="+- 0 12357 3253"/>
                <a:gd name="T11" fmla="*/ 12357 h 18209"/>
              </a:gdLst>
              <a:ahLst/>
              <a:cxnLst>
                <a:cxn ang="0">
                  <a:pos x="T0" y="T2"/>
                </a:cxn>
                <a:cxn ang="0">
                  <a:pos x="T3" y="T5"/>
                </a:cxn>
                <a:cxn ang="0">
                  <a:pos x="T6" y="T8"/>
                </a:cxn>
                <a:cxn ang="0">
                  <a:pos x="T9" y="T11"/>
                </a:cxn>
              </a:cxnLst>
              <a:rect l="0" t="0" r="r" b="b"/>
              <a:pathLst>
                <a:path w="21539" h="18209">
                  <a:moveTo>
                    <a:pt x="21354" y="9485"/>
                  </a:moveTo>
                  <a:cubicBezTo>
                    <a:pt x="15463" y="-3253"/>
                    <a:pt x="5890" y="-3253"/>
                    <a:pt x="0" y="10039"/>
                  </a:cubicBezTo>
                  <a:cubicBezTo>
                    <a:pt x="0" y="10039"/>
                    <a:pt x="0" y="10593"/>
                    <a:pt x="0" y="11146"/>
                  </a:cubicBezTo>
                  <a:cubicBezTo>
                    <a:pt x="3190" y="17793"/>
                    <a:pt x="3190" y="17793"/>
                    <a:pt x="3190" y="17793"/>
                  </a:cubicBezTo>
                  <a:cubicBezTo>
                    <a:pt x="3190" y="18347"/>
                    <a:pt x="3436" y="18347"/>
                    <a:pt x="3681" y="17793"/>
                  </a:cubicBezTo>
                  <a:cubicBezTo>
                    <a:pt x="7609" y="8931"/>
                    <a:pt x="13990" y="8931"/>
                    <a:pt x="17918" y="17793"/>
                  </a:cubicBezTo>
                  <a:cubicBezTo>
                    <a:pt x="17918" y="18347"/>
                    <a:pt x="18163" y="18347"/>
                    <a:pt x="18409" y="17793"/>
                  </a:cubicBezTo>
                  <a:cubicBezTo>
                    <a:pt x="21354" y="11146"/>
                    <a:pt x="21354" y="11146"/>
                    <a:pt x="21354" y="11146"/>
                  </a:cubicBezTo>
                  <a:cubicBezTo>
                    <a:pt x="21354" y="11146"/>
                    <a:pt x="21354" y="11146"/>
                    <a:pt x="21354" y="11146"/>
                  </a:cubicBezTo>
                  <a:cubicBezTo>
                    <a:pt x="21600" y="10593"/>
                    <a:pt x="21600" y="10039"/>
                    <a:pt x="21354" y="10039"/>
                  </a:cubicBezTo>
                  <a:lnTo>
                    <a:pt x="21354" y="9485"/>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342900">
                <a:defRPr/>
              </a:pPr>
              <a:endParaRPr lang="es-ES" sz="7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5" name="AutoShape 17"/>
            <p:cNvSpPr/>
            <p:nvPr/>
          </p:nvSpPr>
          <p:spPr bwMode="auto">
            <a:xfrm>
              <a:off x="0" y="0"/>
              <a:ext cx="889000" cy="280988"/>
            </a:xfrm>
            <a:custGeom>
              <a:avLst/>
              <a:gdLst>
                <a:gd name="T0" fmla="+- 0 10800 41"/>
                <a:gd name="T1" fmla="*/ T0 w 21518"/>
                <a:gd name="T2" fmla="+- 0 12706 3812"/>
                <a:gd name="T3" fmla="*/ 12706 h 17788"/>
                <a:gd name="T4" fmla="+- 0 10800 41"/>
                <a:gd name="T5" fmla="*/ T4 w 21518"/>
                <a:gd name="T6" fmla="+- 0 12706 3812"/>
                <a:gd name="T7" fmla="*/ 12706 h 17788"/>
                <a:gd name="T8" fmla="+- 0 10800 41"/>
                <a:gd name="T9" fmla="*/ T8 w 21518"/>
                <a:gd name="T10" fmla="+- 0 12706 3812"/>
                <a:gd name="T11" fmla="*/ 12706 h 17788"/>
                <a:gd name="T12" fmla="+- 0 10800 41"/>
                <a:gd name="T13" fmla="*/ T12 w 21518"/>
                <a:gd name="T14" fmla="+- 0 12706 3812"/>
                <a:gd name="T15" fmla="*/ 12706 h 17788"/>
              </a:gdLst>
              <a:ahLst/>
              <a:cxnLst>
                <a:cxn ang="0">
                  <a:pos x="T1" y="T3"/>
                </a:cxn>
                <a:cxn ang="0">
                  <a:pos x="T5" y="T7"/>
                </a:cxn>
                <a:cxn ang="0">
                  <a:pos x="T9" y="T11"/>
                </a:cxn>
                <a:cxn ang="0">
                  <a:pos x="T13" y="T15"/>
                </a:cxn>
              </a:cxnLst>
              <a:rect l="0" t="0" r="r" b="b"/>
              <a:pathLst>
                <a:path w="21518" h="17788">
                  <a:moveTo>
                    <a:pt x="21395" y="11435"/>
                  </a:moveTo>
                  <a:cubicBezTo>
                    <a:pt x="21395" y="11435"/>
                    <a:pt x="21395" y="11435"/>
                    <a:pt x="21395" y="11435"/>
                  </a:cubicBezTo>
                  <a:cubicBezTo>
                    <a:pt x="15504" y="-3812"/>
                    <a:pt x="5849" y="-3812"/>
                    <a:pt x="122" y="11435"/>
                  </a:cubicBezTo>
                  <a:cubicBezTo>
                    <a:pt x="-41" y="11858"/>
                    <a:pt x="-41" y="11858"/>
                    <a:pt x="122" y="12282"/>
                  </a:cubicBezTo>
                  <a:cubicBezTo>
                    <a:pt x="2086" y="17787"/>
                    <a:pt x="2086" y="17787"/>
                    <a:pt x="2086" y="17787"/>
                  </a:cubicBezTo>
                  <a:cubicBezTo>
                    <a:pt x="2249" y="17787"/>
                    <a:pt x="2413" y="17787"/>
                    <a:pt x="2577" y="17787"/>
                  </a:cubicBezTo>
                  <a:cubicBezTo>
                    <a:pt x="6995" y="5929"/>
                    <a:pt x="14358" y="5929"/>
                    <a:pt x="18940" y="17787"/>
                  </a:cubicBezTo>
                  <a:cubicBezTo>
                    <a:pt x="19104" y="17787"/>
                    <a:pt x="19268" y="17787"/>
                    <a:pt x="19268" y="17787"/>
                  </a:cubicBezTo>
                  <a:cubicBezTo>
                    <a:pt x="21395" y="12282"/>
                    <a:pt x="21395" y="12282"/>
                    <a:pt x="21395" y="12282"/>
                  </a:cubicBezTo>
                  <a:cubicBezTo>
                    <a:pt x="21395" y="12282"/>
                    <a:pt x="21395" y="12282"/>
                    <a:pt x="21395" y="12282"/>
                  </a:cubicBezTo>
                  <a:cubicBezTo>
                    <a:pt x="21559" y="11858"/>
                    <a:pt x="21559" y="11858"/>
                    <a:pt x="21395" y="1143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342900">
                <a:defRPr/>
              </a:pPr>
              <a:endParaRPr lang="es-ES" sz="7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36" name="AutoShape 32"/>
          <p:cNvSpPr/>
          <p:nvPr/>
        </p:nvSpPr>
        <p:spPr bwMode="auto">
          <a:xfrm>
            <a:off x="1398037" y="3326481"/>
            <a:ext cx="876452" cy="228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91" tIns="14291" rIns="14291" bIns="14291" anchor="ctr"/>
          <a:lstStyle/>
          <a:p>
            <a:pPr algn="l" defTabSz="232410"/>
            <a:r>
              <a:rPr lang="zh-CN" altLang="en-US" sz="1200" dirty="0">
                <a:solidFill>
                  <a:srgbClr val="C0C0C0"/>
                </a:solidFill>
                <a:ea typeface="微软雅黑" panose="020B0503020204020204" pitchFamily="34" charset="-122"/>
              </a:rPr>
              <a:t>输入标题</a:t>
            </a:r>
            <a:endParaRPr lang="es-ES" altLang="zh-CN" sz="1200" dirty="0">
              <a:solidFill>
                <a:srgbClr val="C0C0C0"/>
              </a:solidFill>
              <a:ea typeface="微软雅黑" panose="020B0503020204020204" pitchFamily="34" charset="-122"/>
            </a:endParaRPr>
          </a:p>
        </p:txBody>
      </p:sp>
      <p:sp>
        <p:nvSpPr>
          <p:cNvPr id="37" name="AutoShape 33"/>
          <p:cNvSpPr/>
          <p:nvPr/>
        </p:nvSpPr>
        <p:spPr bwMode="auto">
          <a:xfrm>
            <a:off x="5062272" y="3335418"/>
            <a:ext cx="876452" cy="228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91" tIns="14291" rIns="14291" bIns="14291" anchor="ctr"/>
          <a:lstStyle/>
          <a:p>
            <a:pPr algn="l" defTabSz="232410"/>
            <a:r>
              <a:rPr lang="zh-CN" altLang="en-US" sz="1200" dirty="0">
                <a:solidFill>
                  <a:srgbClr val="C0C0C0"/>
                </a:solidFill>
                <a:ea typeface="微软雅黑" panose="020B0503020204020204" pitchFamily="34" charset="-122"/>
              </a:rPr>
              <a:t>输入标题</a:t>
            </a:r>
            <a:endParaRPr lang="es-ES" altLang="zh-CN" sz="1200" dirty="0">
              <a:solidFill>
                <a:srgbClr val="C0C0C0"/>
              </a:solidFill>
              <a:ea typeface="微软雅黑" panose="020B0503020204020204" pitchFamily="34" charset="-122"/>
            </a:endParaRPr>
          </a:p>
        </p:txBody>
      </p:sp>
      <p:sp>
        <p:nvSpPr>
          <p:cNvPr id="38" name="AutoShape 23"/>
          <p:cNvSpPr/>
          <p:nvPr/>
        </p:nvSpPr>
        <p:spPr bwMode="auto">
          <a:xfrm>
            <a:off x="1009825" y="3653014"/>
            <a:ext cx="3373915" cy="482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243205">
              <a:lnSpc>
                <a:spcPct val="120000"/>
              </a:lnSpc>
              <a:spcBef>
                <a:spcPts val="640"/>
              </a:spcBef>
              <a:defRPr/>
            </a:pPr>
            <a:r>
              <a:rPr lang="zh-CN" altLang="en-US" sz="700" dirty="0">
                <a:solidFill>
                  <a:srgbClr val="C0C0C0"/>
                </a:solidFill>
                <a:ea typeface="微软雅黑" panose="020B0503020204020204" pitchFamily="34" charset="-122"/>
              </a:rPr>
              <a:t>在此输入您的图表说明文字，在此输入您的图表说明文字，在此输入您的图表说明文字在此输入您的图表说明文字，</a:t>
            </a:r>
            <a:endParaRPr lang="es-ES" dirty="0">
              <a:cs typeface="League Gothic" charset="0"/>
            </a:endParaRPr>
          </a:p>
        </p:txBody>
      </p:sp>
      <p:sp>
        <p:nvSpPr>
          <p:cNvPr id="39" name="AutoShape 24"/>
          <p:cNvSpPr/>
          <p:nvPr/>
        </p:nvSpPr>
        <p:spPr bwMode="auto">
          <a:xfrm>
            <a:off x="4664534" y="3653014"/>
            <a:ext cx="3419259" cy="482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243205">
              <a:lnSpc>
                <a:spcPct val="120000"/>
              </a:lnSpc>
              <a:spcBef>
                <a:spcPts val="640"/>
              </a:spcBef>
              <a:defRPr/>
            </a:pPr>
            <a:r>
              <a:rPr lang="zh-CN" altLang="en-US" sz="700" dirty="0">
                <a:solidFill>
                  <a:srgbClr val="C0C0C0"/>
                </a:solidFill>
                <a:ea typeface="微软雅黑" panose="020B0503020204020204" pitchFamily="34" charset="-122"/>
              </a:rPr>
              <a:t>在此输入您的图表说明文字，在此输入您的图表说明文字，在此输入您的图表说明文字在此输入您的图表说明文字，</a:t>
            </a:r>
            <a:endParaRPr lang="es-ES" dirty="0">
              <a:cs typeface="League Gothic" charset="0"/>
            </a:endParaRPr>
          </a:p>
        </p:txBody>
      </p:sp>
      <p:pic>
        <p:nvPicPr>
          <p:cNvPr id="40" name="Picture 2" descr="C:\Documents and Settings\Administrator\桌面\u=1803562166,2474984553&amp;fm=21&amp;gp=0.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031085" y="1203598"/>
            <a:ext cx="3409432" cy="194180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Documents and Settings\Administrator\桌面\u=2342668952,2556483385&amp;fm=21&amp;gp=0.jpg"/>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b="14072"/>
          <a:stretch>
            <a:fillRect/>
          </a:stretch>
        </p:blipFill>
        <p:spPr bwMode="auto">
          <a:xfrm>
            <a:off x="4646356" y="1204031"/>
            <a:ext cx="3424142" cy="1967490"/>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组合 3"/>
          <p:cNvGrpSpPr/>
          <p:nvPr/>
        </p:nvGrpSpPr>
        <p:grpSpPr bwMode="auto">
          <a:xfrm>
            <a:off x="0" y="4306491"/>
            <a:ext cx="9144000" cy="837009"/>
            <a:chOff x="0" y="0"/>
            <a:chExt cx="12192000" cy="732957"/>
          </a:xfrm>
        </p:grpSpPr>
        <p:sp>
          <p:nvSpPr>
            <p:cNvPr id="43" name="矩形 1"/>
            <p:cNvSpPr>
              <a:spLocks noChangeArrowheads="1"/>
            </p:cNvSpPr>
            <p:nvPr/>
          </p:nvSpPr>
          <p:spPr bwMode="auto">
            <a:xfrm>
              <a:off x="0" y="131142"/>
              <a:ext cx="12192000" cy="601815"/>
            </a:xfrm>
            <a:prstGeom prst="rect">
              <a:avLst/>
            </a:prstGeom>
            <a:solidFill>
              <a:schemeClr val="tx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4" name="矩形 2"/>
            <p:cNvSpPr>
              <a:spLocks noChangeArrowheads="1"/>
            </p:cNvSpPr>
            <p:nvPr/>
          </p:nvSpPr>
          <p:spPr bwMode="auto">
            <a:xfrm>
              <a:off x="0" y="0"/>
              <a:ext cx="12192000" cy="131142"/>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1+#ppt_w/2"/>
                                          </p:val>
                                        </p:tav>
                                        <p:tav tm="100000">
                                          <p:val>
                                            <p:strVal val="#ppt_x"/>
                                          </p:val>
                                        </p:tav>
                                      </p:tavLst>
                                    </p:anim>
                                    <p:anim calcmode="lin" valueType="num">
                                      <p:cBhvr additive="base">
                                        <p:cTn id="13" dur="500" fill="hold"/>
                                        <p:tgtEl>
                                          <p:spTgt spid="37"/>
                                        </p:tgtEl>
                                        <p:attrNameLst>
                                          <p:attrName>ppt_y</p:attrName>
                                        </p:attrNameLst>
                                      </p:cBhvr>
                                      <p:tavLst>
                                        <p:tav tm="0">
                                          <p:val>
                                            <p:strVal val="#ppt_y"/>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dissolve">
                                      <p:cBhvr>
                                        <p:cTn id="27" dur="500"/>
                                        <p:tgtEl>
                                          <p:spTgt spid="38"/>
                                        </p:tgtEl>
                                      </p:cBhvr>
                                    </p:animEffect>
                                  </p:childTnLst>
                                </p:cTn>
                              </p:par>
                            </p:childTnLst>
                          </p:cTn>
                        </p:par>
                        <p:par>
                          <p:cTn id="28" fill="hold">
                            <p:stCondLst>
                              <p:cond delay="1500"/>
                            </p:stCondLst>
                            <p:childTnLst>
                              <p:par>
                                <p:cTn id="29" presetID="9"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dissolve">
                                      <p:cBhvr>
                                        <p:cTn id="31" dur="500"/>
                                        <p:tgtEl>
                                          <p:spTgt spid="39"/>
                                        </p:tgtEl>
                                      </p:cBhvr>
                                    </p:animEffect>
                                  </p:childTnLst>
                                </p:cTn>
                              </p:par>
                              <p:par>
                                <p:cTn id="32" presetID="14" presetClass="entr" presetSubtype="1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randombar(horizontal)">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utoUpdateAnimBg="0"/>
      <p:bldP spid="37" grpId="0" autoUpdateAnimBg="0"/>
      <p:bldP spid="38" grpId="0" autoUpdateAnimBg="0"/>
      <p:bldP spid="3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Line 6"/>
          <p:cNvSpPr>
            <a:spLocks noChangeShapeType="1"/>
          </p:cNvSpPr>
          <p:nvPr/>
        </p:nvSpPr>
        <p:spPr bwMode="auto">
          <a:xfrm flipV="1">
            <a:off x="1420400" y="1028939"/>
            <a:ext cx="0" cy="1182771"/>
          </a:xfrm>
          <a:prstGeom prst="line">
            <a:avLst/>
          </a:prstGeom>
          <a:noFill/>
          <a:ln w="12700" cmpd="sng">
            <a:solidFill>
              <a:schemeClr val="bg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rgbClr val="080808"/>
              </a:solidFill>
              <a:latin typeface="微软雅黑" panose="020B0503020204020204" pitchFamily="34" charset="-122"/>
              <a:ea typeface="微软雅黑" panose="020B0503020204020204" pitchFamily="34" charset="-122"/>
            </a:endParaRPr>
          </a:p>
        </p:txBody>
      </p:sp>
      <p:sp>
        <p:nvSpPr>
          <p:cNvPr id="6" name="Line 7"/>
          <p:cNvSpPr>
            <a:spLocks noChangeShapeType="1"/>
          </p:cNvSpPr>
          <p:nvPr/>
        </p:nvSpPr>
        <p:spPr bwMode="auto">
          <a:xfrm flipH="1" flipV="1">
            <a:off x="4469311" y="1028939"/>
            <a:ext cx="10931" cy="1182771"/>
          </a:xfrm>
          <a:prstGeom prst="line">
            <a:avLst/>
          </a:prstGeom>
          <a:noFill/>
          <a:ln w="12700" cmpd="sng">
            <a:solidFill>
              <a:schemeClr val="bg2"/>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rgbClr val="080808"/>
              </a:solidFill>
              <a:latin typeface="微软雅黑" panose="020B0503020204020204" pitchFamily="34" charset="-122"/>
              <a:ea typeface="微软雅黑" panose="020B0503020204020204" pitchFamily="34" charset="-122"/>
            </a:endParaRPr>
          </a:p>
        </p:txBody>
      </p:sp>
      <p:sp>
        <p:nvSpPr>
          <p:cNvPr id="7" name="Line 8"/>
          <p:cNvSpPr>
            <a:spLocks noChangeShapeType="1"/>
          </p:cNvSpPr>
          <p:nvPr/>
        </p:nvSpPr>
        <p:spPr bwMode="auto">
          <a:xfrm flipV="1">
            <a:off x="3598819" y="3180876"/>
            <a:ext cx="0" cy="1119066"/>
          </a:xfrm>
          <a:prstGeom prst="line">
            <a:avLst/>
          </a:prstGeom>
          <a:noFill/>
          <a:ln w="12700" cmpd="sng">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rgbClr val="080808"/>
              </a:solidFill>
              <a:latin typeface="微软雅黑" panose="020B0503020204020204" pitchFamily="34" charset="-122"/>
              <a:ea typeface="微软雅黑" panose="020B0503020204020204" pitchFamily="34" charset="-122"/>
            </a:endParaRPr>
          </a:p>
        </p:txBody>
      </p:sp>
      <p:sp>
        <p:nvSpPr>
          <p:cNvPr id="8" name="Line 9"/>
          <p:cNvSpPr>
            <a:spLocks noChangeShapeType="1"/>
          </p:cNvSpPr>
          <p:nvPr/>
        </p:nvSpPr>
        <p:spPr bwMode="auto">
          <a:xfrm flipV="1">
            <a:off x="5527569" y="3180875"/>
            <a:ext cx="0" cy="1119067"/>
          </a:xfrm>
          <a:prstGeom prst="line">
            <a:avLst/>
          </a:prstGeom>
          <a:noFill/>
          <a:ln w="12700" cmpd="sng">
            <a:solidFill>
              <a:schemeClr val="tx2"/>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rgbClr val="080808"/>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187194" y="2291893"/>
            <a:ext cx="6985206" cy="798390"/>
            <a:chOff x="1187194" y="2291893"/>
            <a:chExt cx="6985206" cy="798390"/>
          </a:xfrm>
        </p:grpSpPr>
        <p:grpSp>
          <p:nvGrpSpPr>
            <p:cNvPr id="10" name="Group 14"/>
            <p:cNvGrpSpPr/>
            <p:nvPr/>
          </p:nvGrpSpPr>
          <p:grpSpPr bwMode="auto">
            <a:xfrm>
              <a:off x="1187194" y="2291893"/>
              <a:ext cx="6985206" cy="798390"/>
              <a:chOff x="0" y="0"/>
              <a:chExt cx="4502" cy="749"/>
            </a:xfrm>
          </p:grpSpPr>
          <p:sp>
            <p:nvSpPr>
              <p:cNvPr id="16" name="AutoShape 15"/>
              <p:cNvSpPr>
                <a:spLocks noChangeArrowheads="1"/>
              </p:cNvSpPr>
              <p:nvPr/>
            </p:nvSpPr>
            <p:spPr bwMode="auto">
              <a:xfrm>
                <a:off x="0" y="0"/>
                <a:ext cx="1009" cy="749"/>
              </a:xfrm>
              <a:prstGeom prst="homePlate">
                <a:avLst>
                  <a:gd name="adj" fmla="val 33678"/>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chemeClr val="accent2"/>
                  </a:solidFill>
                  <a:latin typeface="微软雅黑" panose="020B0503020204020204" pitchFamily="34" charset="-122"/>
                  <a:ea typeface="微软雅黑" panose="020B0503020204020204" pitchFamily="34" charset="-122"/>
                </a:endParaRPr>
              </a:p>
            </p:txBody>
          </p:sp>
          <p:sp>
            <p:nvSpPr>
              <p:cNvPr id="17" name="AutoShape 16"/>
              <p:cNvSpPr>
                <a:spLocks noChangeArrowheads="1"/>
              </p:cNvSpPr>
              <p:nvPr/>
            </p:nvSpPr>
            <p:spPr bwMode="auto">
              <a:xfrm>
                <a:off x="897" y="0"/>
                <a:ext cx="1009" cy="749"/>
              </a:xfrm>
              <a:prstGeom prst="chevron">
                <a:avLst>
                  <a:gd name="adj" fmla="val 33678"/>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chemeClr val="accent2"/>
                  </a:solidFill>
                  <a:latin typeface="微软雅黑" panose="020B0503020204020204" pitchFamily="34" charset="-122"/>
                  <a:ea typeface="微软雅黑" panose="020B0503020204020204" pitchFamily="34" charset="-122"/>
                </a:endParaRPr>
              </a:p>
            </p:txBody>
          </p:sp>
          <p:sp>
            <p:nvSpPr>
              <p:cNvPr id="18" name="AutoShape 17"/>
              <p:cNvSpPr>
                <a:spLocks noChangeArrowheads="1"/>
              </p:cNvSpPr>
              <p:nvPr/>
            </p:nvSpPr>
            <p:spPr bwMode="auto">
              <a:xfrm>
                <a:off x="1770" y="0"/>
                <a:ext cx="1009" cy="749"/>
              </a:xfrm>
              <a:prstGeom prst="chevron">
                <a:avLst>
                  <a:gd name="adj" fmla="val 33678"/>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chemeClr val="accent2"/>
                  </a:solidFill>
                  <a:latin typeface="微软雅黑" panose="020B0503020204020204" pitchFamily="34" charset="-122"/>
                  <a:ea typeface="微软雅黑" panose="020B0503020204020204" pitchFamily="34" charset="-122"/>
                </a:endParaRPr>
              </a:p>
            </p:txBody>
          </p:sp>
          <p:sp>
            <p:nvSpPr>
              <p:cNvPr id="19" name="AutoShape 18"/>
              <p:cNvSpPr>
                <a:spLocks noChangeArrowheads="1"/>
              </p:cNvSpPr>
              <p:nvPr/>
            </p:nvSpPr>
            <p:spPr bwMode="auto">
              <a:xfrm>
                <a:off x="2631" y="0"/>
                <a:ext cx="1009" cy="749"/>
              </a:xfrm>
              <a:prstGeom prst="chevron">
                <a:avLst>
                  <a:gd name="adj" fmla="val 33678"/>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chemeClr val="accent2"/>
                  </a:solidFill>
                  <a:latin typeface="微软雅黑" panose="020B0503020204020204" pitchFamily="34" charset="-122"/>
                  <a:ea typeface="微软雅黑" panose="020B0503020204020204" pitchFamily="34" charset="-122"/>
                </a:endParaRPr>
              </a:p>
            </p:txBody>
          </p:sp>
          <p:sp>
            <p:nvSpPr>
              <p:cNvPr id="20" name="AutoShape 19"/>
              <p:cNvSpPr>
                <a:spLocks noChangeArrowheads="1"/>
              </p:cNvSpPr>
              <p:nvPr/>
            </p:nvSpPr>
            <p:spPr bwMode="auto">
              <a:xfrm>
                <a:off x="3493" y="0"/>
                <a:ext cx="1009" cy="749"/>
              </a:xfrm>
              <a:prstGeom prst="chevron">
                <a:avLst>
                  <a:gd name="adj" fmla="val 33678"/>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chemeClr val="accent2"/>
                  </a:solidFill>
                  <a:latin typeface="微软雅黑" panose="020B0503020204020204" pitchFamily="34" charset="-122"/>
                  <a:ea typeface="微软雅黑" panose="020B0503020204020204" pitchFamily="34" charset="-122"/>
                </a:endParaRPr>
              </a:p>
            </p:txBody>
          </p:sp>
        </p:grpSp>
        <p:sp>
          <p:nvSpPr>
            <p:cNvPr id="11" name="WordArt 20"/>
            <p:cNvSpPr>
              <a:spLocks noChangeArrowheads="1" noChangeShapeType="1"/>
            </p:cNvSpPr>
            <p:nvPr/>
          </p:nvSpPr>
          <p:spPr bwMode="auto">
            <a:xfrm>
              <a:off x="1537008" y="2595718"/>
              <a:ext cx="633772" cy="19205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defRPr/>
              </a:pPr>
              <a:r>
                <a:rPr lang="zh-CN" altLang="en-US" sz="2400" kern="0" dirty="0">
                  <a:ln w="9525" cmpd="sng">
                    <a:noFill/>
                    <a:round/>
                  </a:ln>
                  <a:solidFill>
                    <a:schemeClr val="accent2"/>
                  </a:solidFill>
                  <a:latin typeface="微软雅黑" panose="020B0503020204020204" pitchFamily="34" charset="-122"/>
                  <a:ea typeface="微软雅黑" panose="020B0503020204020204" pitchFamily="34" charset="-122"/>
                </a:rPr>
                <a:t>标题文字</a:t>
              </a:r>
            </a:p>
          </p:txBody>
        </p:sp>
        <p:sp>
          <p:nvSpPr>
            <p:cNvPr id="12" name="WordArt 21"/>
            <p:cNvSpPr>
              <a:spLocks noChangeArrowheads="1" noChangeShapeType="1"/>
            </p:cNvSpPr>
            <p:nvPr/>
          </p:nvSpPr>
          <p:spPr bwMode="auto">
            <a:xfrm>
              <a:off x="3142010" y="2610958"/>
              <a:ext cx="633772" cy="192056"/>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685800"/>
              <a:r>
                <a:rPr lang="zh-CN" altLang="en-US" sz="2400" dirty="0">
                  <a:solidFill>
                    <a:schemeClr val="accent2"/>
                  </a:solidFill>
                  <a:latin typeface="微软雅黑" panose="020B0503020204020204" pitchFamily="34" charset="-122"/>
                  <a:ea typeface="微软雅黑" panose="020B0503020204020204" pitchFamily="34" charset="-122"/>
                </a:rPr>
                <a:t>标题文字</a:t>
              </a:r>
            </a:p>
          </p:txBody>
        </p:sp>
        <p:sp>
          <p:nvSpPr>
            <p:cNvPr id="13" name="WordArt 22"/>
            <p:cNvSpPr>
              <a:spLocks noChangeArrowheads="1" noChangeShapeType="1"/>
            </p:cNvSpPr>
            <p:nvPr/>
          </p:nvSpPr>
          <p:spPr bwMode="auto">
            <a:xfrm>
              <a:off x="4509696" y="2571750"/>
              <a:ext cx="633772" cy="19205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defRPr/>
              </a:pPr>
              <a:r>
                <a:rPr lang="zh-CN" altLang="en-US" sz="2400" kern="0" dirty="0">
                  <a:ln w="9525" cmpd="sng">
                    <a:noFill/>
                    <a:round/>
                  </a:ln>
                  <a:solidFill>
                    <a:schemeClr val="accent2"/>
                  </a:solidFill>
                  <a:latin typeface="微软雅黑" panose="020B0503020204020204" pitchFamily="34" charset="-122"/>
                  <a:ea typeface="微软雅黑" panose="020B0503020204020204" pitchFamily="34" charset="-122"/>
                </a:rPr>
                <a:t>标题文字</a:t>
              </a:r>
            </a:p>
          </p:txBody>
        </p:sp>
        <p:sp>
          <p:nvSpPr>
            <p:cNvPr id="14" name="WordArt 23"/>
            <p:cNvSpPr>
              <a:spLocks noChangeArrowheads="1" noChangeShapeType="1"/>
            </p:cNvSpPr>
            <p:nvPr/>
          </p:nvSpPr>
          <p:spPr bwMode="auto">
            <a:xfrm>
              <a:off x="5826627" y="2560596"/>
              <a:ext cx="633772" cy="215366"/>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685800"/>
              <a:r>
                <a:rPr lang="zh-CN" altLang="en-US" sz="2400" dirty="0">
                  <a:solidFill>
                    <a:schemeClr val="accent2"/>
                  </a:solidFill>
                  <a:latin typeface="微软雅黑" panose="020B0503020204020204" pitchFamily="34" charset="-122"/>
                  <a:ea typeface="微软雅黑" panose="020B0503020204020204" pitchFamily="34" charset="-122"/>
                </a:rPr>
                <a:t>标题文字</a:t>
              </a:r>
            </a:p>
          </p:txBody>
        </p:sp>
        <p:sp>
          <p:nvSpPr>
            <p:cNvPr id="15" name="WordArt 23"/>
            <p:cNvSpPr>
              <a:spLocks noChangeArrowheads="1" noChangeShapeType="1"/>
            </p:cNvSpPr>
            <p:nvPr/>
          </p:nvSpPr>
          <p:spPr bwMode="auto">
            <a:xfrm>
              <a:off x="7072743" y="2571750"/>
              <a:ext cx="633772" cy="215366"/>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685800"/>
              <a:r>
                <a:rPr lang="zh-CN" altLang="en-US" sz="2400" dirty="0">
                  <a:solidFill>
                    <a:schemeClr val="accent2"/>
                  </a:solidFill>
                  <a:latin typeface="微软雅黑" panose="020B0503020204020204" pitchFamily="34" charset="-122"/>
                  <a:ea typeface="微软雅黑" panose="020B0503020204020204" pitchFamily="34" charset="-122"/>
                </a:rPr>
                <a:t>标题文字</a:t>
              </a:r>
            </a:p>
          </p:txBody>
        </p:sp>
      </p:grpSp>
      <p:grpSp>
        <p:nvGrpSpPr>
          <p:cNvPr id="21" name="组合 20"/>
          <p:cNvGrpSpPr/>
          <p:nvPr/>
        </p:nvGrpSpPr>
        <p:grpSpPr>
          <a:xfrm>
            <a:off x="1331640" y="1077158"/>
            <a:ext cx="2800350" cy="765221"/>
            <a:chOff x="611560" y="1846599"/>
            <a:chExt cx="2800350" cy="765221"/>
          </a:xfrm>
        </p:grpSpPr>
        <p:sp>
          <p:nvSpPr>
            <p:cNvPr id="22" name="TextBox 33"/>
            <p:cNvSpPr txBox="1"/>
            <p:nvPr/>
          </p:nvSpPr>
          <p:spPr>
            <a:xfrm>
              <a:off x="611560" y="1846599"/>
              <a:ext cx="2800350"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标题文字</a:t>
              </a:r>
            </a:p>
          </p:txBody>
        </p:sp>
        <p:sp>
          <p:nvSpPr>
            <p:cNvPr id="23" name="TextBox 34"/>
            <p:cNvSpPr txBox="1"/>
            <p:nvPr/>
          </p:nvSpPr>
          <p:spPr>
            <a:xfrm>
              <a:off x="830317" y="2211710"/>
              <a:ext cx="2445539" cy="400110"/>
            </a:xfrm>
            <a:prstGeom prst="rect">
              <a:avLst/>
            </a:prstGeom>
            <a:noFill/>
          </p:spPr>
          <p:txBody>
            <a:bodyPr wrap="square" rtlCol="0">
              <a:spAutoFit/>
            </a:bodyPr>
            <a:lstStyle/>
            <a:p>
              <a:r>
                <a:rPr lang="zh-CN" altLang="en-US" sz="1000" spc="-10" dirty="0">
                  <a:solidFill>
                    <a:schemeClr val="accent1"/>
                  </a:solidFill>
                  <a:latin typeface="微软雅黑" panose="020B0503020204020204" pitchFamily="34" charset="-122"/>
                  <a:ea typeface="微软雅黑" panose="020B0503020204020204" pitchFamily="34" charset="-122"/>
                </a:rPr>
                <a:t>请输入内容请输入文字内容请输入内容请输入文字内容请输入内容</a:t>
              </a:r>
            </a:p>
          </p:txBody>
        </p:sp>
      </p:grpSp>
      <p:grpSp>
        <p:nvGrpSpPr>
          <p:cNvPr id="24" name="组合 23"/>
          <p:cNvGrpSpPr/>
          <p:nvPr/>
        </p:nvGrpSpPr>
        <p:grpSpPr>
          <a:xfrm>
            <a:off x="4547202" y="1086449"/>
            <a:ext cx="2800350" cy="765221"/>
            <a:chOff x="611560" y="1846599"/>
            <a:chExt cx="2800350" cy="765221"/>
          </a:xfrm>
        </p:grpSpPr>
        <p:sp>
          <p:nvSpPr>
            <p:cNvPr id="25" name="TextBox 36"/>
            <p:cNvSpPr txBox="1"/>
            <p:nvPr/>
          </p:nvSpPr>
          <p:spPr>
            <a:xfrm>
              <a:off x="611560" y="1846599"/>
              <a:ext cx="2800350" cy="338554"/>
            </a:xfrm>
            <a:prstGeom prst="rect">
              <a:avLst/>
            </a:prstGeom>
            <a:noFill/>
          </p:spPr>
          <p:txBody>
            <a:bodyPr wrap="square" rtlCol="0">
              <a:spAutoFit/>
            </a:bodyPr>
            <a:lstStyle/>
            <a:p>
              <a:pPr algn="ctr"/>
              <a:r>
                <a:rPr lang="zh-CN" altLang="en-US" sz="1600" dirty="0">
                  <a:solidFill>
                    <a:schemeClr val="bg2"/>
                  </a:solidFill>
                  <a:latin typeface="微软雅黑" panose="020B0503020204020204" pitchFamily="34" charset="-122"/>
                  <a:ea typeface="微软雅黑" panose="020B0503020204020204" pitchFamily="34" charset="-122"/>
                </a:rPr>
                <a:t>标题文字</a:t>
              </a:r>
            </a:p>
          </p:txBody>
        </p:sp>
        <p:sp>
          <p:nvSpPr>
            <p:cNvPr id="29" name="TextBox 37"/>
            <p:cNvSpPr txBox="1"/>
            <p:nvPr/>
          </p:nvSpPr>
          <p:spPr>
            <a:xfrm>
              <a:off x="830317" y="2211710"/>
              <a:ext cx="2445539" cy="400110"/>
            </a:xfrm>
            <a:prstGeom prst="rect">
              <a:avLst/>
            </a:prstGeom>
            <a:noFill/>
          </p:spPr>
          <p:txBody>
            <a:bodyPr wrap="square" rtlCol="0">
              <a:spAutoFit/>
            </a:bodyPr>
            <a:lstStyle/>
            <a:p>
              <a:r>
                <a:rPr lang="zh-CN" altLang="en-US" sz="1000" spc="-10" dirty="0">
                  <a:solidFill>
                    <a:schemeClr val="accent1"/>
                  </a:solidFill>
                  <a:latin typeface="微软雅黑" panose="020B0503020204020204" pitchFamily="34" charset="-122"/>
                  <a:ea typeface="微软雅黑" panose="020B0503020204020204" pitchFamily="34" charset="-122"/>
                </a:rPr>
                <a:t>请输入内容请输入文字内容请输入内容请输入文字内容请输入内容</a:t>
              </a:r>
            </a:p>
          </p:txBody>
        </p:sp>
      </p:grpSp>
      <p:grpSp>
        <p:nvGrpSpPr>
          <p:cNvPr id="30" name="组合 29"/>
          <p:cNvGrpSpPr/>
          <p:nvPr/>
        </p:nvGrpSpPr>
        <p:grpSpPr>
          <a:xfrm>
            <a:off x="899592" y="3334721"/>
            <a:ext cx="2800350" cy="765167"/>
            <a:chOff x="611560" y="1846653"/>
            <a:chExt cx="2800350" cy="765167"/>
          </a:xfrm>
        </p:grpSpPr>
        <p:sp>
          <p:nvSpPr>
            <p:cNvPr id="31" name="TextBox 41"/>
            <p:cNvSpPr txBox="1"/>
            <p:nvPr/>
          </p:nvSpPr>
          <p:spPr>
            <a:xfrm>
              <a:off x="611560" y="1846653"/>
              <a:ext cx="2800350"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标题文字</a:t>
              </a:r>
            </a:p>
          </p:txBody>
        </p:sp>
        <p:sp>
          <p:nvSpPr>
            <p:cNvPr id="32" name="TextBox 42"/>
            <p:cNvSpPr txBox="1"/>
            <p:nvPr/>
          </p:nvSpPr>
          <p:spPr>
            <a:xfrm>
              <a:off x="830317" y="2211710"/>
              <a:ext cx="2445539" cy="400110"/>
            </a:xfrm>
            <a:prstGeom prst="rect">
              <a:avLst/>
            </a:prstGeom>
            <a:noFill/>
          </p:spPr>
          <p:txBody>
            <a:bodyPr wrap="square" rtlCol="0">
              <a:spAutoFit/>
            </a:bodyPr>
            <a:lstStyle/>
            <a:p>
              <a:r>
                <a:rPr lang="zh-CN" altLang="en-US" sz="1000" spc="-10" dirty="0">
                  <a:solidFill>
                    <a:schemeClr val="accent1"/>
                  </a:solidFill>
                  <a:latin typeface="微软雅黑" panose="020B0503020204020204" pitchFamily="34" charset="-122"/>
                  <a:ea typeface="微软雅黑" panose="020B0503020204020204" pitchFamily="34" charset="-122"/>
                </a:rPr>
                <a:t>请输入内容请输入文字内容请输入内容请输入文字内容请输入内容</a:t>
              </a:r>
            </a:p>
          </p:txBody>
        </p:sp>
      </p:grpSp>
      <p:grpSp>
        <p:nvGrpSpPr>
          <p:cNvPr id="33" name="组合 32"/>
          <p:cNvGrpSpPr/>
          <p:nvPr/>
        </p:nvGrpSpPr>
        <p:grpSpPr>
          <a:xfrm>
            <a:off x="5372050" y="3334721"/>
            <a:ext cx="2800350" cy="765167"/>
            <a:chOff x="611560" y="1846653"/>
            <a:chExt cx="2800350" cy="765167"/>
          </a:xfrm>
        </p:grpSpPr>
        <p:sp>
          <p:nvSpPr>
            <p:cNvPr id="34" name="TextBox 44"/>
            <p:cNvSpPr txBox="1"/>
            <p:nvPr/>
          </p:nvSpPr>
          <p:spPr>
            <a:xfrm>
              <a:off x="611560" y="1846653"/>
              <a:ext cx="2800350" cy="338554"/>
            </a:xfrm>
            <a:prstGeom prst="rect">
              <a:avLst/>
            </a:prstGeom>
            <a:noFill/>
          </p:spPr>
          <p:txBody>
            <a:bodyPr wrap="square" rtlCol="0">
              <a:spAutoFit/>
            </a:bodyPr>
            <a:lstStyle/>
            <a:p>
              <a:pPr algn="ctr"/>
              <a:r>
                <a:rPr lang="zh-CN" altLang="en-US" sz="1600" dirty="0">
                  <a:solidFill>
                    <a:schemeClr val="tx2"/>
                  </a:solidFill>
                  <a:latin typeface="微软雅黑" panose="020B0503020204020204" pitchFamily="34" charset="-122"/>
                  <a:ea typeface="微软雅黑" panose="020B0503020204020204" pitchFamily="34" charset="-122"/>
                </a:rPr>
                <a:t>标题文字</a:t>
              </a:r>
            </a:p>
          </p:txBody>
        </p:sp>
        <p:sp>
          <p:nvSpPr>
            <p:cNvPr id="35" name="TextBox 45"/>
            <p:cNvSpPr txBox="1"/>
            <p:nvPr/>
          </p:nvSpPr>
          <p:spPr>
            <a:xfrm>
              <a:off x="830317" y="2211710"/>
              <a:ext cx="2445539" cy="400110"/>
            </a:xfrm>
            <a:prstGeom prst="rect">
              <a:avLst/>
            </a:prstGeom>
            <a:noFill/>
          </p:spPr>
          <p:txBody>
            <a:bodyPr wrap="square" rtlCol="0">
              <a:spAutoFit/>
            </a:bodyPr>
            <a:lstStyle/>
            <a:p>
              <a:r>
                <a:rPr lang="zh-CN" altLang="en-US" sz="1000" spc="-10" dirty="0">
                  <a:solidFill>
                    <a:schemeClr val="accent1"/>
                  </a:solidFill>
                  <a:latin typeface="微软雅黑" panose="020B0503020204020204" pitchFamily="34" charset="-122"/>
                  <a:ea typeface="微软雅黑" panose="020B0503020204020204" pitchFamily="34" charset="-122"/>
                </a:rPr>
                <a:t>请输入内容请输入文字内容请输入内容请输入文字内容请输入内容</a:t>
              </a: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anim calcmode="lin" valueType="num">
                                      <p:cBhvr>
                                        <p:cTn id="19" dur="500" fill="hold"/>
                                        <p:tgtEl>
                                          <p:spTgt spid="24"/>
                                        </p:tgtEl>
                                        <p:attrNameLst>
                                          <p:attrName>ppt_x</p:attrName>
                                        </p:attrNameLst>
                                      </p:cBhvr>
                                      <p:tavLst>
                                        <p:tav tm="0">
                                          <p:val>
                                            <p:strVal val="#ppt_x"/>
                                          </p:val>
                                        </p:tav>
                                        <p:tav tm="100000">
                                          <p:val>
                                            <p:strVal val="#ppt_x"/>
                                          </p:val>
                                        </p:tav>
                                      </p:tavLst>
                                    </p:anim>
                                    <p:anim calcmode="lin" valueType="num">
                                      <p:cBhvr>
                                        <p:cTn id="20" dur="500" fill="hold"/>
                                        <p:tgtEl>
                                          <p:spTgt spid="2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anim calcmode="lin" valueType="num">
                                      <p:cBhvr>
                                        <p:cTn id="36" dur="500" fill="hold"/>
                                        <p:tgtEl>
                                          <p:spTgt spid="30"/>
                                        </p:tgtEl>
                                        <p:attrNameLst>
                                          <p:attrName>ppt_x</p:attrName>
                                        </p:attrNameLst>
                                      </p:cBhvr>
                                      <p:tavLst>
                                        <p:tav tm="0">
                                          <p:val>
                                            <p:strVal val="#ppt_x"/>
                                          </p:val>
                                        </p:tav>
                                        <p:tav tm="100000">
                                          <p:val>
                                            <p:strVal val="#ppt_x"/>
                                          </p:val>
                                        </p:tav>
                                      </p:tavLst>
                                    </p:anim>
                                    <p:anim calcmode="lin" valueType="num">
                                      <p:cBhvr>
                                        <p:cTn id="37" dur="500" fill="hold"/>
                                        <p:tgtEl>
                                          <p:spTgt spid="30"/>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anim calcmode="lin" valueType="num">
                                      <p:cBhvr>
                                        <p:cTn id="41" dur="500" fill="hold"/>
                                        <p:tgtEl>
                                          <p:spTgt spid="33"/>
                                        </p:tgtEl>
                                        <p:attrNameLst>
                                          <p:attrName>ppt_x</p:attrName>
                                        </p:attrNameLst>
                                      </p:cBhvr>
                                      <p:tavLst>
                                        <p:tav tm="0">
                                          <p:val>
                                            <p:strVal val="#ppt_x"/>
                                          </p:val>
                                        </p:tav>
                                        <p:tav tm="100000">
                                          <p:val>
                                            <p:strVal val="#ppt_x"/>
                                          </p:val>
                                        </p:tav>
                                      </p:tavLst>
                                    </p:anim>
                                    <p:anim calcmode="lin" valueType="num">
                                      <p:cBhvr>
                                        <p:cTn id="42" dur="500" fill="hold"/>
                                        <p:tgtEl>
                                          <p:spTgt spid="3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anim calcmode="lin" valueType="num">
                                      <p:cBhvr>
                                        <p:cTn id="46" dur="500" fill="hold"/>
                                        <p:tgtEl>
                                          <p:spTgt spid="7"/>
                                        </p:tgtEl>
                                        <p:attrNameLst>
                                          <p:attrName>ppt_x</p:attrName>
                                        </p:attrNameLst>
                                      </p:cBhvr>
                                      <p:tavLst>
                                        <p:tav tm="0">
                                          <p:val>
                                            <p:strVal val="#ppt_x"/>
                                          </p:val>
                                        </p:tav>
                                        <p:tav tm="100000">
                                          <p:val>
                                            <p:strVal val="#ppt_x"/>
                                          </p:val>
                                        </p:tav>
                                      </p:tavLst>
                                    </p:anim>
                                    <p:anim calcmode="lin" valueType="num">
                                      <p:cBhvr>
                                        <p:cTn id="47" dur="500" fill="hold"/>
                                        <p:tgtEl>
                                          <p:spTgt spid="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5071851" y="1420178"/>
            <a:ext cx="1307436" cy="1307436"/>
            <a:chOff x="4946650" y="1339395"/>
            <a:chExt cx="1388219" cy="1388219"/>
          </a:xfrm>
        </p:grpSpPr>
        <p:sp>
          <p:nvSpPr>
            <p:cNvPr id="6" name="Rounded Rectangle 22"/>
            <p:cNvSpPr/>
            <p:nvPr/>
          </p:nvSpPr>
          <p:spPr>
            <a:xfrm>
              <a:off x="4946650" y="1339395"/>
              <a:ext cx="1388219" cy="1388219"/>
            </a:xfrm>
            <a:prstGeom prst="roundRect">
              <a:avLst>
                <a:gd name="adj" fmla="val 50000"/>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sp>
          <p:nvSpPr>
            <p:cNvPr id="7" name="文本框 36"/>
            <p:cNvSpPr txBox="1"/>
            <p:nvPr/>
          </p:nvSpPr>
          <p:spPr>
            <a:xfrm>
              <a:off x="5169260" y="1659044"/>
              <a:ext cx="923678" cy="764312"/>
            </a:xfrm>
            <a:prstGeom prst="rect">
              <a:avLst/>
            </a:prstGeom>
            <a:noFill/>
          </p:spPr>
          <p:txBody>
            <a:bodyPr wrap="square" lIns="68580" tIns="34290" rIns="68580" bIns="34290" rtlCol="0">
              <a:spAutoFit/>
            </a:bodyPr>
            <a:lstStyle/>
            <a:p>
              <a:pPr algn="ctr">
                <a:spcBef>
                  <a:spcPts val="450"/>
                </a:spcBef>
              </a:pPr>
              <a:r>
                <a:rPr lang="zh-CN" altLang="en-US" sz="1400" dirty="0">
                  <a:solidFill>
                    <a:schemeClr val="accent2"/>
                  </a:solidFill>
                  <a:latin typeface="微软雅黑" panose="020B0503020204020204" pitchFamily="34" charset="-122"/>
                  <a:ea typeface="微软雅黑" panose="020B0503020204020204" pitchFamily="34" charset="-122"/>
                </a:rPr>
                <a:t>标题</a:t>
              </a:r>
              <a:endParaRPr lang="en-US" altLang="zh-CN" sz="1400" dirty="0">
                <a:solidFill>
                  <a:schemeClr val="accent2"/>
                </a:solidFill>
                <a:latin typeface="微软雅黑" panose="020B0503020204020204" pitchFamily="34" charset="-122"/>
                <a:ea typeface="微软雅黑" panose="020B0503020204020204" pitchFamily="34" charset="-122"/>
              </a:endParaRPr>
            </a:p>
            <a:p>
              <a:pPr algn="ctr">
                <a:spcBef>
                  <a:spcPts val="450"/>
                </a:spcBef>
              </a:pPr>
              <a:r>
                <a:rPr lang="zh-CN" altLang="en-US" sz="900" dirty="0">
                  <a:solidFill>
                    <a:schemeClr val="accent2"/>
                  </a:solidFill>
                  <a:latin typeface="微软雅黑" panose="020B0503020204020204" pitchFamily="34" charset="-122"/>
                  <a:ea typeface="微软雅黑" panose="020B0503020204020204" pitchFamily="34" charset="-122"/>
                </a:rPr>
                <a:t>在此处添加文字在此处添加文字在此添加</a:t>
              </a:r>
              <a:endParaRPr lang="en-US" altLang="zh-CN" sz="900" dirty="0">
                <a:solidFill>
                  <a:schemeClr val="accent2"/>
                </a:solidFill>
                <a:latin typeface="微软雅黑" panose="020B0503020204020204" pitchFamily="34" charset="-122"/>
                <a:ea typeface="微软雅黑" panose="020B0503020204020204" pitchFamily="34" charset="-122"/>
              </a:endParaRPr>
            </a:p>
          </p:txBody>
        </p:sp>
      </p:grpSp>
      <p:sp>
        <p:nvSpPr>
          <p:cNvPr id="8" name="Rounded Rectangle 6"/>
          <p:cNvSpPr/>
          <p:nvPr/>
        </p:nvSpPr>
        <p:spPr>
          <a:xfrm>
            <a:off x="6056101" y="2252028"/>
            <a:ext cx="1307436" cy="1307436"/>
          </a:xfrm>
          <a:prstGeom prst="roundRect">
            <a:avLst>
              <a:gd name="adj" fmla="val 50000"/>
            </a:avLst>
          </a:prstGeom>
          <a:blipFill rotWithShape="1">
            <a:blip r:embed="rId3" cstate="print"/>
            <a:srcRect/>
            <a:stretch>
              <a:fillRect l="-23114" t="-60" r="-23114" b="-6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sp>
        <p:nvSpPr>
          <p:cNvPr id="9" name="Rounded Rectangle 7"/>
          <p:cNvSpPr/>
          <p:nvPr/>
        </p:nvSpPr>
        <p:spPr>
          <a:xfrm>
            <a:off x="1837741" y="2319918"/>
            <a:ext cx="1307436" cy="1307436"/>
          </a:xfrm>
          <a:prstGeom prst="roundRect">
            <a:avLst>
              <a:gd name="adj" fmla="val 50000"/>
            </a:avLst>
          </a:prstGeom>
          <a:blipFill rotWithShape="1">
            <a:blip r:embed="rId4" cstate="print"/>
            <a:srcRect/>
            <a:stretch>
              <a:fillRect l="-23114" t="-60" r="-23114" b="-6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grpSp>
        <p:nvGrpSpPr>
          <p:cNvPr id="10" name="组合 9"/>
          <p:cNvGrpSpPr/>
          <p:nvPr/>
        </p:nvGrpSpPr>
        <p:grpSpPr>
          <a:xfrm>
            <a:off x="1455535" y="3182065"/>
            <a:ext cx="6677033" cy="1117877"/>
            <a:chOff x="998565" y="3112995"/>
            <a:chExt cx="7089585" cy="1186947"/>
          </a:xfrm>
        </p:grpSpPr>
        <p:sp>
          <p:nvSpPr>
            <p:cNvPr id="11" name="Oval 26"/>
            <p:cNvSpPr/>
            <p:nvPr/>
          </p:nvSpPr>
          <p:spPr>
            <a:xfrm>
              <a:off x="1284226" y="3428546"/>
              <a:ext cx="129265" cy="131401"/>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1"/>
                </a:solidFill>
                <a:latin typeface="微软雅黑" panose="020B0503020204020204" pitchFamily="34" charset="-122"/>
                <a:ea typeface="微软雅黑" panose="020B0503020204020204" pitchFamily="34" charset="-122"/>
                <a:cs typeface="Roboto condensed"/>
              </a:endParaRPr>
            </a:p>
          </p:txBody>
        </p:sp>
        <p:sp>
          <p:nvSpPr>
            <p:cNvPr id="12" name="Oval 27"/>
            <p:cNvSpPr/>
            <p:nvPr/>
          </p:nvSpPr>
          <p:spPr>
            <a:xfrm>
              <a:off x="2331976" y="3828596"/>
              <a:ext cx="129265" cy="131401"/>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1"/>
                </a:solidFill>
                <a:latin typeface="微软雅黑" panose="020B0503020204020204" pitchFamily="34" charset="-122"/>
                <a:ea typeface="微软雅黑" panose="020B0503020204020204" pitchFamily="34" charset="-122"/>
                <a:cs typeface="Roboto condensed"/>
              </a:endParaRPr>
            </a:p>
          </p:txBody>
        </p:sp>
        <p:sp>
          <p:nvSpPr>
            <p:cNvPr id="13" name="Oval 28"/>
            <p:cNvSpPr/>
            <p:nvPr/>
          </p:nvSpPr>
          <p:spPr>
            <a:xfrm>
              <a:off x="3246376" y="3244396"/>
              <a:ext cx="129265" cy="131401"/>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1"/>
                </a:solidFill>
                <a:latin typeface="微软雅黑" panose="020B0503020204020204" pitchFamily="34" charset="-122"/>
                <a:ea typeface="微软雅黑" panose="020B0503020204020204" pitchFamily="34" charset="-122"/>
                <a:cs typeface="Roboto condensed"/>
              </a:endParaRPr>
            </a:p>
          </p:txBody>
        </p:sp>
        <p:sp>
          <p:nvSpPr>
            <p:cNvPr id="14" name="Oval 29"/>
            <p:cNvSpPr/>
            <p:nvPr/>
          </p:nvSpPr>
          <p:spPr>
            <a:xfrm>
              <a:off x="4490976" y="3697195"/>
              <a:ext cx="129265" cy="131401"/>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1"/>
                </a:solidFill>
                <a:latin typeface="微软雅黑" panose="020B0503020204020204" pitchFamily="34" charset="-122"/>
                <a:ea typeface="微软雅黑" panose="020B0503020204020204" pitchFamily="34" charset="-122"/>
                <a:cs typeface="Roboto condensed"/>
              </a:endParaRPr>
            </a:p>
          </p:txBody>
        </p:sp>
        <p:sp>
          <p:nvSpPr>
            <p:cNvPr id="15" name="Oval 30"/>
            <p:cNvSpPr/>
            <p:nvPr/>
          </p:nvSpPr>
          <p:spPr>
            <a:xfrm>
              <a:off x="5576826" y="3112995"/>
              <a:ext cx="129265" cy="131401"/>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1"/>
                </a:solidFill>
                <a:latin typeface="微软雅黑" panose="020B0503020204020204" pitchFamily="34" charset="-122"/>
                <a:ea typeface="微软雅黑" panose="020B0503020204020204" pitchFamily="34" charset="-122"/>
                <a:cs typeface="Roboto condensed"/>
              </a:endParaRPr>
            </a:p>
          </p:txBody>
        </p:sp>
        <p:sp>
          <p:nvSpPr>
            <p:cNvPr id="16" name="Oval 31"/>
            <p:cNvSpPr/>
            <p:nvPr/>
          </p:nvSpPr>
          <p:spPr>
            <a:xfrm>
              <a:off x="6561076" y="3828596"/>
              <a:ext cx="129265" cy="131401"/>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1"/>
                </a:solidFill>
                <a:latin typeface="微软雅黑" panose="020B0503020204020204" pitchFamily="34" charset="-122"/>
                <a:ea typeface="微软雅黑" panose="020B0503020204020204" pitchFamily="34" charset="-122"/>
                <a:cs typeface="Roboto condensed"/>
              </a:endParaRPr>
            </a:p>
          </p:txBody>
        </p:sp>
        <p:sp>
          <p:nvSpPr>
            <p:cNvPr id="17" name="Oval 32"/>
            <p:cNvSpPr/>
            <p:nvPr/>
          </p:nvSpPr>
          <p:spPr>
            <a:xfrm>
              <a:off x="7667236" y="3178695"/>
              <a:ext cx="129265" cy="131401"/>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1"/>
                </a:solidFill>
                <a:latin typeface="微软雅黑" panose="020B0503020204020204" pitchFamily="34" charset="-122"/>
                <a:ea typeface="微软雅黑" panose="020B0503020204020204" pitchFamily="34" charset="-122"/>
                <a:cs typeface="Roboto condensed"/>
              </a:endParaRPr>
            </a:p>
          </p:txBody>
        </p:sp>
        <p:cxnSp>
          <p:nvCxnSpPr>
            <p:cNvPr id="18" name="Straight Connector 33"/>
            <p:cNvCxnSpPr>
              <a:stCxn id="11" idx="6"/>
              <a:endCxn id="12" idx="2"/>
            </p:cNvCxnSpPr>
            <p:nvPr/>
          </p:nvCxnSpPr>
          <p:spPr>
            <a:xfrm>
              <a:off x="1413491" y="3494247"/>
              <a:ext cx="918485" cy="400050"/>
            </a:xfrm>
            <a:prstGeom prst="line">
              <a:avLst/>
            </a:prstGeom>
            <a:ln>
              <a:solidFill>
                <a:schemeClr val="accent3"/>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19" name="Straight Connector 34"/>
            <p:cNvCxnSpPr>
              <a:stCxn id="12" idx="6"/>
              <a:endCxn id="13" idx="2"/>
            </p:cNvCxnSpPr>
            <p:nvPr/>
          </p:nvCxnSpPr>
          <p:spPr>
            <a:xfrm flipV="1">
              <a:off x="2461241" y="3310097"/>
              <a:ext cx="785135" cy="584200"/>
            </a:xfrm>
            <a:prstGeom prst="line">
              <a:avLst/>
            </a:prstGeom>
            <a:ln>
              <a:solidFill>
                <a:schemeClr val="accent3"/>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20" name="Straight Connector 35"/>
            <p:cNvCxnSpPr>
              <a:stCxn id="13" idx="6"/>
              <a:endCxn id="14" idx="2"/>
            </p:cNvCxnSpPr>
            <p:nvPr/>
          </p:nvCxnSpPr>
          <p:spPr>
            <a:xfrm>
              <a:off x="3375641" y="3310097"/>
              <a:ext cx="1115335" cy="452799"/>
            </a:xfrm>
            <a:prstGeom prst="line">
              <a:avLst/>
            </a:prstGeom>
            <a:ln>
              <a:solidFill>
                <a:schemeClr val="accent3"/>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21" name="Straight Connector 36"/>
            <p:cNvCxnSpPr>
              <a:stCxn id="14" idx="6"/>
              <a:endCxn id="15" idx="2"/>
            </p:cNvCxnSpPr>
            <p:nvPr/>
          </p:nvCxnSpPr>
          <p:spPr>
            <a:xfrm flipV="1">
              <a:off x="4620241" y="3178696"/>
              <a:ext cx="956585" cy="584200"/>
            </a:xfrm>
            <a:prstGeom prst="line">
              <a:avLst/>
            </a:prstGeom>
            <a:ln>
              <a:solidFill>
                <a:schemeClr val="accent3"/>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22" name="Straight Connector 37"/>
            <p:cNvCxnSpPr>
              <a:stCxn id="15" idx="6"/>
              <a:endCxn id="16" idx="2"/>
            </p:cNvCxnSpPr>
            <p:nvPr/>
          </p:nvCxnSpPr>
          <p:spPr>
            <a:xfrm>
              <a:off x="5706091" y="3178696"/>
              <a:ext cx="854985" cy="715601"/>
            </a:xfrm>
            <a:prstGeom prst="line">
              <a:avLst/>
            </a:prstGeom>
            <a:ln>
              <a:solidFill>
                <a:schemeClr val="accent3"/>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23" name="Straight Connector 38"/>
            <p:cNvCxnSpPr>
              <a:stCxn id="16" idx="6"/>
              <a:endCxn id="17" idx="2"/>
            </p:cNvCxnSpPr>
            <p:nvPr/>
          </p:nvCxnSpPr>
          <p:spPr>
            <a:xfrm flipV="1">
              <a:off x="6690341" y="3244396"/>
              <a:ext cx="976895" cy="649901"/>
            </a:xfrm>
            <a:prstGeom prst="line">
              <a:avLst/>
            </a:prstGeom>
            <a:ln>
              <a:solidFill>
                <a:schemeClr val="accent3"/>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sp>
          <p:nvSpPr>
            <p:cNvPr id="24" name="TextBox 39"/>
            <p:cNvSpPr txBox="1"/>
            <p:nvPr/>
          </p:nvSpPr>
          <p:spPr>
            <a:xfrm>
              <a:off x="998565" y="3564850"/>
              <a:ext cx="701275" cy="339945"/>
            </a:xfrm>
            <a:prstGeom prst="rect">
              <a:avLst/>
            </a:prstGeom>
            <a:noFill/>
          </p:spPr>
          <p:txBody>
            <a:bodyPr wrap="square" lIns="0" tIns="0" rIns="0" bIns="0" rtlCol="0" anchor="ctr">
              <a:noAutofit/>
            </a:bodyPr>
            <a:lstStyle/>
            <a:p>
              <a:pPr lvl="0" algn="ctr"/>
              <a:r>
                <a:rPr lang="en-US" altLang="ko-KR" sz="1400" dirty="0">
                  <a:solidFill>
                    <a:schemeClr val="accent1"/>
                  </a:solidFill>
                  <a:latin typeface="微软雅黑" panose="020B0503020204020204" pitchFamily="34" charset="-122"/>
                  <a:ea typeface="微软雅黑" panose="020B0503020204020204" pitchFamily="34" charset="-122"/>
                  <a:cs typeface="Roboto condensed"/>
                </a:rPr>
                <a:t>2010</a:t>
              </a:r>
              <a:endParaRPr lang="nb-NO" altLang="ko-KR" sz="1400" b="1" dirty="0">
                <a:solidFill>
                  <a:schemeClr val="accent1"/>
                </a:solidFill>
                <a:latin typeface="微软雅黑" panose="020B0503020204020204" pitchFamily="34" charset="-122"/>
                <a:ea typeface="微软雅黑" panose="020B0503020204020204" pitchFamily="34" charset="-122"/>
                <a:cs typeface="Roboto condensed"/>
              </a:endParaRPr>
            </a:p>
          </p:txBody>
        </p:sp>
        <p:sp>
          <p:nvSpPr>
            <p:cNvPr id="25" name="TextBox 40"/>
            <p:cNvSpPr txBox="1"/>
            <p:nvPr/>
          </p:nvSpPr>
          <p:spPr>
            <a:xfrm>
              <a:off x="2040175" y="3959997"/>
              <a:ext cx="701275" cy="339945"/>
            </a:xfrm>
            <a:prstGeom prst="rect">
              <a:avLst/>
            </a:prstGeom>
            <a:noFill/>
          </p:spPr>
          <p:txBody>
            <a:bodyPr wrap="square" lIns="0" tIns="0" rIns="0" bIns="0" rtlCol="0" anchor="ctr">
              <a:noAutofit/>
            </a:bodyPr>
            <a:lstStyle/>
            <a:p>
              <a:pPr lvl="0" algn="ctr"/>
              <a:r>
                <a:rPr lang="en-US" altLang="ko-KR" sz="1400" dirty="0">
                  <a:solidFill>
                    <a:schemeClr val="accent1"/>
                  </a:solidFill>
                  <a:latin typeface="微软雅黑" panose="020B0503020204020204" pitchFamily="34" charset="-122"/>
                  <a:ea typeface="微软雅黑" panose="020B0503020204020204" pitchFamily="34" charset="-122"/>
                  <a:cs typeface="Roboto condensed"/>
                </a:rPr>
                <a:t>2011</a:t>
              </a:r>
              <a:endParaRPr lang="nb-NO" altLang="ko-KR" sz="1400" b="1" dirty="0">
                <a:solidFill>
                  <a:schemeClr val="accent1"/>
                </a:solidFill>
                <a:latin typeface="微软雅黑" panose="020B0503020204020204" pitchFamily="34" charset="-122"/>
                <a:ea typeface="微软雅黑" panose="020B0503020204020204" pitchFamily="34" charset="-122"/>
                <a:cs typeface="Roboto condensed"/>
              </a:endParaRPr>
            </a:p>
          </p:txBody>
        </p:sp>
        <p:sp>
          <p:nvSpPr>
            <p:cNvPr id="29" name="TextBox 41"/>
            <p:cNvSpPr txBox="1"/>
            <p:nvPr/>
          </p:nvSpPr>
          <p:spPr>
            <a:xfrm>
              <a:off x="2967275" y="3381181"/>
              <a:ext cx="701275" cy="339945"/>
            </a:xfrm>
            <a:prstGeom prst="rect">
              <a:avLst/>
            </a:prstGeom>
            <a:noFill/>
          </p:spPr>
          <p:txBody>
            <a:bodyPr wrap="square" lIns="0" tIns="0" rIns="0" bIns="0" rtlCol="0" anchor="ctr">
              <a:noAutofit/>
            </a:bodyPr>
            <a:lstStyle/>
            <a:p>
              <a:pPr lvl="0" algn="ctr"/>
              <a:r>
                <a:rPr lang="en-US" altLang="ko-KR" sz="1400" dirty="0">
                  <a:solidFill>
                    <a:schemeClr val="accent1"/>
                  </a:solidFill>
                  <a:latin typeface="微软雅黑" panose="020B0503020204020204" pitchFamily="34" charset="-122"/>
                  <a:ea typeface="微软雅黑" panose="020B0503020204020204" pitchFamily="34" charset="-122"/>
                  <a:cs typeface="Roboto condensed"/>
                </a:rPr>
                <a:t>2012</a:t>
              </a:r>
              <a:endParaRPr lang="nb-NO" altLang="ko-KR" sz="1400" b="1" dirty="0">
                <a:solidFill>
                  <a:schemeClr val="accent1"/>
                </a:solidFill>
                <a:latin typeface="微软雅黑" panose="020B0503020204020204" pitchFamily="34" charset="-122"/>
                <a:ea typeface="微软雅黑" panose="020B0503020204020204" pitchFamily="34" charset="-122"/>
                <a:cs typeface="Roboto condensed"/>
              </a:endParaRPr>
            </a:p>
          </p:txBody>
        </p:sp>
        <p:sp>
          <p:nvSpPr>
            <p:cNvPr id="30" name="TextBox 42"/>
            <p:cNvSpPr txBox="1"/>
            <p:nvPr/>
          </p:nvSpPr>
          <p:spPr>
            <a:xfrm>
              <a:off x="4211875" y="3828596"/>
              <a:ext cx="701275" cy="339945"/>
            </a:xfrm>
            <a:prstGeom prst="rect">
              <a:avLst/>
            </a:prstGeom>
            <a:noFill/>
          </p:spPr>
          <p:txBody>
            <a:bodyPr wrap="square" lIns="0" tIns="0" rIns="0" bIns="0" rtlCol="0" anchor="ctr">
              <a:noAutofit/>
            </a:bodyPr>
            <a:lstStyle/>
            <a:p>
              <a:pPr lvl="0" algn="ctr"/>
              <a:r>
                <a:rPr lang="en-US" altLang="ko-KR" sz="1400" dirty="0">
                  <a:solidFill>
                    <a:schemeClr val="accent1"/>
                  </a:solidFill>
                  <a:latin typeface="微软雅黑" panose="020B0503020204020204" pitchFamily="34" charset="-122"/>
                  <a:ea typeface="微软雅黑" panose="020B0503020204020204" pitchFamily="34" charset="-122"/>
                  <a:cs typeface="Roboto condensed"/>
                </a:rPr>
                <a:t>2013</a:t>
              </a:r>
              <a:endParaRPr lang="nb-NO" altLang="ko-KR" sz="1400" b="1" dirty="0">
                <a:solidFill>
                  <a:schemeClr val="accent1"/>
                </a:solidFill>
                <a:latin typeface="微软雅黑" panose="020B0503020204020204" pitchFamily="34" charset="-122"/>
                <a:ea typeface="微软雅黑" panose="020B0503020204020204" pitchFamily="34" charset="-122"/>
                <a:cs typeface="Roboto condensed"/>
              </a:endParaRPr>
            </a:p>
          </p:txBody>
        </p:sp>
        <p:sp>
          <p:nvSpPr>
            <p:cNvPr id="31" name="TextBox 43"/>
            <p:cNvSpPr txBox="1"/>
            <p:nvPr/>
          </p:nvSpPr>
          <p:spPr>
            <a:xfrm>
              <a:off x="5291375" y="3244396"/>
              <a:ext cx="701275" cy="339945"/>
            </a:xfrm>
            <a:prstGeom prst="rect">
              <a:avLst/>
            </a:prstGeom>
            <a:noFill/>
          </p:spPr>
          <p:txBody>
            <a:bodyPr wrap="square" lIns="0" tIns="0" rIns="0" bIns="0" rtlCol="0" anchor="ctr">
              <a:noAutofit/>
            </a:bodyPr>
            <a:lstStyle/>
            <a:p>
              <a:pPr lvl="0" algn="ctr"/>
              <a:r>
                <a:rPr lang="en-US" altLang="ko-KR" sz="1400" dirty="0">
                  <a:solidFill>
                    <a:schemeClr val="accent1"/>
                  </a:solidFill>
                  <a:latin typeface="微软雅黑" panose="020B0503020204020204" pitchFamily="34" charset="-122"/>
                  <a:ea typeface="微软雅黑" panose="020B0503020204020204" pitchFamily="34" charset="-122"/>
                  <a:cs typeface="Roboto condensed"/>
                </a:rPr>
                <a:t>2014</a:t>
              </a:r>
              <a:endParaRPr lang="nb-NO" altLang="ko-KR" sz="1400" b="1" dirty="0">
                <a:solidFill>
                  <a:schemeClr val="accent1"/>
                </a:solidFill>
                <a:latin typeface="微软雅黑" panose="020B0503020204020204" pitchFamily="34" charset="-122"/>
                <a:ea typeface="微软雅黑" panose="020B0503020204020204" pitchFamily="34" charset="-122"/>
                <a:cs typeface="Roboto condensed"/>
              </a:endParaRPr>
            </a:p>
          </p:txBody>
        </p:sp>
        <p:sp>
          <p:nvSpPr>
            <p:cNvPr id="32" name="TextBox 44"/>
            <p:cNvSpPr txBox="1"/>
            <p:nvPr/>
          </p:nvSpPr>
          <p:spPr>
            <a:xfrm>
              <a:off x="6275625" y="3959997"/>
              <a:ext cx="701275" cy="339945"/>
            </a:xfrm>
            <a:prstGeom prst="rect">
              <a:avLst/>
            </a:prstGeom>
            <a:noFill/>
          </p:spPr>
          <p:txBody>
            <a:bodyPr wrap="square" lIns="0" tIns="0" rIns="0" bIns="0" rtlCol="0" anchor="ctr">
              <a:noAutofit/>
            </a:bodyPr>
            <a:lstStyle/>
            <a:p>
              <a:pPr lvl="0" algn="ctr"/>
              <a:r>
                <a:rPr lang="en-US" altLang="ko-KR" sz="1400" dirty="0">
                  <a:solidFill>
                    <a:schemeClr val="accent1"/>
                  </a:solidFill>
                  <a:latin typeface="微软雅黑" panose="020B0503020204020204" pitchFamily="34" charset="-122"/>
                  <a:ea typeface="微软雅黑" panose="020B0503020204020204" pitchFamily="34" charset="-122"/>
                  <a:cs typeface="Roboto condensed"/>
                </a:rPr>
                <a:t>2017</a:t>
              </a:r>
              <a:endParaRPr lang="nb-NO" altLang="ko-KR" sz="1400" b="1" dirty="0">
                <a:solidFill>
                  <a:schemeClr val="accent1"/>
                </a:solidFill>
                <a:latin typeface="微软雅黑" panose="020B0503020204020204" pitchFamily="34" charset="-122"/>
                <a:ea typeface="微软雅黑" panose="020B0503020204020204" pitchFamily="34" charset="-122"/>
                <a:cs typeface="Roboto condensed"/>
              </a:endParaRPr>
            </a:p>
          </p:txBody>
        </p:sp>
        <p:sp>
          <p:nvSpPr>
            <p:cNvPr id="33" name="TextBox 45"/>
            <p:cNvSpPr txBox="1"/>
            <p:nvPr/>
          </p:nvSpPr>
          <p:spPr>
            <a:xfrm>
              <a:off x="7386875" y="3310096"/>
              <a:ext cx="701275" cy="339945"/>
            </a:xfrm>
            <a:prstGeom prst="rect">
              <a:avLst/>
            </a:prstGeom>
            <a:noFill/>
          </p:spPr>
          <p:txBody>
            <a:bodyPr wrap="square" lIns="0" tIns="0" rIns="0" bIns="0" rtlCol="0" anchor="ctr">
              <a:noAutofit/>
            </a:bodyPr>
            <a:lstStyle/>
            <a:p>
              <a:pPr lvl="0" algn="ctr"/>
              <a:r>
                <a:rPr lang="en-US" altLang="ko-KR" sz="1400" dirty="0">
                  <a:solidFill>
                    <a:schemeClr val="accent1"/>
                  </a:solidFill>
                  <a:latin typeface="微软雅黑" panose="020B0503020204020204" pitchFamily="34" charset="-122"/>
                  <a:ea typeface="微软雅黑" panose="020B0503020204020204" pitchFamily="34" charset="-122"/>
                  <a:cs typeface="Roboto condensed"/>
                </a:rPr>
                <a:t>2017</a:t>
              </a:r>
              <a:endParaRPr lang="nb-NO" altLang="ko-KR" sz="1400" b="1" dirty="0">
                <a:solidFill>
                  <a:schemeClr val="accent1"/>
                </a:solidFill>
                <a:latin typeface="微软雅黑" panose="020B0503020204020204" pitchFamily="34" charset="-122"/>
                <a:ea typeface="微软雅黑" panose="020B0503020204020204" pitchFamily="34" charset="-122"/>
                <a:cs typeface="Roboto condensed"/>
              </a:endParaRPr>
            </a:p>
          </p:txBody>
        </p:sp>
      </p:grpSp>
      <p:grpSp>
        <p:nvGrpSpPr>
          <p:cNvPr id="34" name="组合 33"/>
          <p:cNvGrpSpPr/>
          <p:nvPr/>
        </p:nvGrpSpPr>
        <p:grpSpPr>
          <a:xfrm>
            <a:off x="683568" y="1635646"/>
            <a:ext cx="1608750" cy="1608750"/>
            <a:chOff x="539750" y="1536246"/>
            <a:chExt cx="1708150" cy="1708150"/>
          </a:xfrm>
        </p:grpSpPr>
        <p:sp>
          <p:nvSpPr>
            <p:cNvPr id="35" name="Rounded Rectangle 9"/>
            <p:cNvSpPr/>
            <p:nvPr/>
          </p:nvSpPr>
          <p:spPr>
            <a:xfrm>
              <a:off x="539750" y="1536246"/>
              <a:ext cx="1708150" cy="1708150"/>
            </a:xfrm>
            <a:prstGeom prst="roundRect">
              <a:avLst>
                <a:gd name="adj" fmla="val 50000"/>
              </a:avLst>
            </a:prstGeom>
            <a:solidFill>
              <a:schemeClr val="bg1">
                <a:alpha val="91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sp>
          <p:nvSpPr>
            <p:cNvPr id="36" name="文本框 36"/>
            <p:cNvSpPr txBox="1"/>
            <p:nvPr/>
          </p:nvSpPr>
          <p:spPr>
            <a:xfrm>
              <a:off x="826532" y="1972914"/>
              <a:ext cx="1153180" cy="779701"/>
            </a:xfrm>
            <a:prstGeom prst="rect">
              <a:avLst/>
            </a:prstGeom>
            <a:noFill/>
          </p:spPr>
          <p:txBody>
            <a:bodyPr wrap="square" lIns="68580" tIns="34290" rIns="68580" bIns="34290" rtlCol="0">
              <a:spAutoFit/>
            </a:bodyPr>
            <a:lstStyle/>
            <a:p>
              <a:pPr algn="ctr">
                <a:spcBef>
                  <a:spcPts val="450"/>
                </a:spcBef>
              </a:pPr>
              <a:r>
                <a:rPr lang="zh-CN" altLang="en-US" sz="1400" dirty="0">
                  <a:solidFill>
                    <a:schemeClr val="accent2"/>
                  </a:solidFill>
                  <a:latin typeface="微软雅黑" panose="020B0503020204020204" pitchFamily="34" charset="-122"/>
                  <a:ea typeface="微软雅黑" panose="020B0503020204020204" pitchFamily="34" charset="-122"/>
                </a:rPr>
                <a:t>添加标题</a:t>
              </a:r>
              <a:endParaRPr lang="en-US" altLang="zh-CN" sz="1400" dirty="0">
                <a:solidFill>
                  <a:schemeClr val="accent2"/>
                </a:solidFill>
                <a:latin typeface="微软雅黑" panose="020B0503020204020204" pitchFamily="34" charset="-122"/>
                <a:ea typeface="微软雅黑" panose="020B0503020204020204" pitchFamily="34" charset="-122"/>
              </a:endParaRPr>
            </a:p>
            <a:p>
              <a:pPr algn="ctr">
                <a:spcBef>
                  <a:spcPts val="450"/>
                </a:spcBef>
              </a:pPr>
              <a:r>
                <a:rPr lang="zh-CN" altLang="en-US" sz="900" dirty="0">
                  <a:solidFill>
                    <a:schemeClr val="accent2"/>
                  </a:solidFill>
                  <a:latin typeface="微软雅黑" panose="020B0503020204020204" pitchFamily="34" charset="-122"/>
                  <a:ea typeface="微软雅黑" panose="020B0503020204020204" pitchFamily="34" charset="-122"/>
                </a:rPr>
                <a:t>在此处添加文字在此处添加文字在此处添加文字内容字</a:t>
              </a:r>
              <a:endParaRPr lang="en-US" altLang="zh-CN" sz="900" dirty="0">
                <a:solidFill>
                  <a:schemeClr val="accent2"/>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845868" y="1819796"/>
            <a:ext cx="1608750" cy="1608750"/>
            <a:chOff x="3702050" y="1720396"/>
            <a:chExt cx="1708150" cy="1708150"/>
          </a:xfrm>
        </p:grpSpPr>
        <p:sp>
          <p:nvSpPr>
            <p:cNvPr id="38" name="Rounded Rectangle 13"/>
            <p:cNvSpPr/>
            <p:nvPr/>
          </p:nvSpPr>
          <p:spPr>
            <a:xfrm>
              <a:off x="3702050" y="1720396"/>
              <a:ext cx="1708150" cy="1708150"/>
            </a:xfrm>
            <a:prstGeom prst="roundRect">
              <a:avLst>
                <a:gd name="adj" fmla="val 50000"/>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sp>
          <p:nvSpPr>
            <p:cNvPr id="39" name="文本框 36"/>
            <p:cNvSpPr txBox="1"/>
            <p:nvPr/>
          </p:nvSpPr>
          <p:spPr>
            <a:xfrm>
              <a:off x="3920749" y="2171245"/>
              <a:ext cx="1153180" cy="779701"/>
            </a:xfrm>
            <a:prstGeom prst="rect">
              <a:avLst/>
            </a:prstGeom>
            <a:noFill/>
          </p:spPr>
          <p:txBody>
            <a:bodyPr wrap="square" lIns="68580" tIns="34290" rIns="68580" bIns="34290" rtlCol="0">
              <a:spAutoFit/>
            </a:bodyPr>
            <a:lstStyle/>
            <a:p>
              <a:pPr algn="ctr">
                <a:spcBef>
                  <a:spcPts val="450"/>
                </a:spcBef>
              </a:pPr>
              <a:r>
                <a:rPr lang="zh-CN" altLang="en-US" sz="1400" dirty="0">
                  <a:solidFill>
                    <a:schemeClr val="accent2"/>
                  </a:solidFill>
                  <a:latin typeface="微软雅黑" panose="020B0503020204020204" pitchFamily="34" charset="-122"/>
                  <a:ea typeface="微软雅黑" panose="020B0503020204020204" pitchFamily="34" charset="-122"/>
                </a:rPr>
                <a:t>添加标题</a:t>
              </a:r>
              <a:endParaRPr lang="en-US" altLang="zh-CN" sz="1400" dirty="0">
                <a:solidFill>
                  <a:schemeClr val="accent2"/>
                </a:solidFill>
                <a:latin typeface="微软雅黑" panose="020B0503020204020204" pitchFamily="34" charset="-122"/>
                <a:ea typeface="微软雅黑" panose="020B0503020204020204" pitchFamily="34" charset="-122"/>
              </a:endParaRPr>
            </a:p>
            <a:p>
              <a:pPr algn="ctr">
                <a:spcBef>
                  <a:spcPts val="450"/>
                </a:spcBef>
              </a:pPr>
              <a:r>
                <a:rPr lang="zh-CN" altLang="en-US" sz="900" dirty="0">
                  <a:solidFill>
                    <a:schemeClr val="accent2"/>
                  </a:solidFill>
                  <a:latin typeface="微软雅黑" panose="020B0503020204020204" pitchFamily="34" charset="-122"/>
                  <a:ea typeface="微软雅黑" panose="020B0503020204020204" pitchFamily="34" charset="-122"/>
                </a:rPr>
                <a:t>在此处添加文字在此处添加文字在此处添加文字内容字</a:t>
              </a:r>
              <a:endParaRPr lang="en-US" altLang="zh-CN" sz="900" dirty="0">
                <a:solidFill>
                  <a:schemeClr val="accent2"/>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7071366" y="1432143"/>
            <a:ext cx="1501101" cy="1501101"/>
            <a:chOff x="6934200" y="1339395"/>
            <a:chExt cx="1593850" cy="1593850"/>
          </a:xfrm>
        </p:grpSpPr>
        <p:sp>
          <p:nvSpPr>
            <p:cNvPr id="41" name="Rounded Rectangle 18"/>
            <p:cNvSpPr/>
            <p:nvPr/>
          </p:nvSpPr>
          <p:spPr>
            <a:xfrm>
              <a:off x="6934200" y="1339395"/>
              <a:ext cx="1593850" cy="1593850"/>
            </a:xfrm>
            <a:prstGeom prst="roundRect">
              <a:avLst>
                <a:gd name="adj" fmla="val 50000"/>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sp>
          <p:nvSpPr>
            <p:cNvPr id="42" name="文本框 36"/>
            <p:cNvSpPr txBox="1"/>
            <p:nvPr/>
          </p:nvSpPr>
          <p:spPr>
            <a:xfrm>
              <a:off x="7196601" y="1776132"/>
              <a:ext cx="1153180" cy="779701"/>
            </a:xfrm>
            <a:prstGeom prst="rect">
              <a:avLst/>
            </a:prstGeom>
            <a:noFill/>
          </p:spPr>
          <p:txBody>
            <a:bodyPr wrap="square" lIns="68580" tIns="34290" rIns="68580" bIns="34290" rtlCol="0">
              <a:spAutoFit/>
            </a:bodyPr>
            <a:lstStyle/>
            <a:p>
              <a:pPr algn="ctr">
                <a:spcBef>
                  <a:spcPts val="450"/>
                </a:spcBef>
              </a:pPr>
              <a:r>
                <a:rPr lang="zh-CN" altLang="en-US" sz="1400" dirty="0">
                  <a:solidFill>
                    <a:schemeClr val="accent2"/>
                  </a:solidFill>
                  <a:latin typeface="微软雅黑" panose="020B0503020204020204" pitchFamily="34" charset="-122"/>
                  <a:ea typeface="微软雅黑" panose="020B0503020204020204" pitchFamily="34" charset="-122"/>
                </a:rPr>
                <a:t>添加标题</a:t>
              </a:r>
              <a:endParaRPr lang="en-US" altLang="zh-CN" sz="1400" dirty="0">
                <a:solidFill>
                  <a:schemeClr val="accent2"/>
                </a:solidFill>
                <a:latin typeface="微软雅黑" panose="020B0503020204020204" pitchFamily="34" charset="-122"/>
                <a:ea typeface="微软雅黑" panose="020B0503020204020204" pitchFamily="34" charset="-122"/>
              </a:endParaRPr>
            </a:p>
            <a:p>
              <a:pPr algn="ctr">
                <a:spcBef>
                  <a:spcPts val="450"/>
                </a:spcBef>
              </a:pPr>
              <a:r>
                <a:rPr lang="zh-CN" altLang="en-US" sz="900" dirty="0">
                  <a:solidFill>
                    <a:schemeClr val="accent2"/>
                  </a:solidFill>
                  <a:latin typeface="微软雅黑" panose="020B0503020204020204" pitchFamily="34" charset="-122"/>
                  <a:ea typeface="微软雅黑" panose="020B0503020204020204" pitchFamily="34" charset="-122"/>
                </a:rPr>
                <a:t>在此处添加文字在此处添加文字在此处添加文字内容字</a:t>
              </a:r>
              <a:endParaRPr lang="en-US" altLang="zh-CN" sz="900" dirty="0">
                <a:solidFill>
                  <a:schemeClr val="accent2"/>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2741401" y="1470978"/>
            <a:ext cx="1307436" cy="1307436"/>
            <a:chOff x="2616200" y="1390195"/>
            <a:chExt cx="1388219" cy="1388219"/>
          </a:xfrm>
        </p:grpSpPr>
        <p:sp>
          <p:nvSpPr>
            <p:cNvPr id="44" name="Rounded Rectangle 4"/>
            <p:cNvSpPr/>
            <p:nvPr/>
          </p:nvSpPr>
          <p:spPr>
            <a:xfrm>
              <a:off x="2616200" y="1390195"/>
              <a:ext cx="1388219" cy="1388219"/>
            </a:xfrm>
            <a:prstGeom prst="roundRect">
              <a:avLst>
                <a:gd name="adj" fmla="val 50000"/>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sp>
          <p:nvSpPr>
            <p:cNvPr id="45" name="文本框 36"/>
            <p:cNvSpPr txBox="1"/>
            <p:nvPr/>
          </p:nvSpPr>
          <p:spPr>
            <a:xfrm>
              <a:off x="2814041" y="1659044"/>
              <a:ext cx="923678" cy="764312"/>
            </a:xfrm>
            <a:prstGeom prst="rect">
              <a:avLst/>
            </a:prstGeom>
            <a:noFill/>
          </p:spPr>
          <p:txBody>
            <a:bodyPr wrap="square" lIns="68580" tIns="34290" rIns="68580" bIns="34290" rtlCol="0">
              <a:spAutoFit/>
            </a:bodyPr>
            <a:lstStyle/>
            <a:p>
              <a:pPr algn="ctr">
                <a:spcBef>
                  <a:spcPts val="450"/>
                </a:spcBef>
              </a:pPr>
              <a:r>
                <a:rPr lang="zh-CN" altLang="en-US" sz="1400" dirty="0">
                  <a:solidFill>
                    <a:schemeClr val="accent2"/>
                  </a:solidFill>
                  <a:latin typeface="微软雅黑" panose="020B0503020204020204" pitchFamily="34" charset="-122"/>
                  <a:ea typeface="微软雅黑" panose="020B0503020204020204" pitchFamily="34" charset="-122"/>
                </a:rPr>
                <a:t>标题</a:t>
              </a:r>
              <a:endParaRPr lang="en-US" altLang="zh-CN" sz="1400" dirty="0">
                <a:solidFill>
                  <a:schemeClr val="accent2"/>
                </a:solidFill>
                <a:latin typeface="微软雅黑" panose="020B0503020204020204" pitchFamily="34" charset="-122"/>
                <a:ea typeface="微软雅黑" panose="020B0503020204020204" pitchFamily="34" charset="-122"/>
              </a:endParaRPr>
            </a:p>
            <a:p>
              <a:pPr algn="ctr">
                <a:spcBef>
                  <a:spcPts val="450"/>
                </a:spcBef>
              </a:pPr>
              <a:r>
                <a:rPr lang="zh-CN" altLang="en-US" sz="900" dirty="0">
                  <a:solidFill>
                    <a:schemeClr val="accent2"/>
                  </a:solidFill>
                  <a:latin typeface="微软雅黑" panose="020B0503020204020204" pitchFamily="34" charset="-122"/>
                  <a:ea typeface="微软雅黑" panose="020B0503020204020204" pitchFamily="34" charset="-122"/>
                </a:rPr>
                <a:t>在此处添加文字在此处添加文字在此添加</a:t>
              </a:r>
              <a:endParaRPr lang="en-US" altLang="zh-CN" sz="900" dirty="0">
                <a:solidFill>
                  <a:schemeClr val="accent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par>
                                <p:cTn id="30" presetID="53" presetClass="entr" presetSubtype="16"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childTnLst>
                                </p:cTn>
                              </p:par>
                              <p:par>
                                <p:cTn id="35" presetID="53" presetClass="entr" presetSubtype="16"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Effect transition="in" filter="fade">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067005" y="2233484"/>
            <a:ext cx="6082315" cy="2912702"/>
            <a:chOff x="4078023" y="2973498"/>
            <a:chExt cx="8113977" cy="3884502"/>
          </a:xfrm>
          <a:solidFill>
            <a:schemeClr val="tx2"/>
          </a:solidFill>
        </p:grpSpPr>
        <p:sp>
          <p:nvSpPr>
            <p:cNvPr id="6"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chemeClr val="bg1"/>
            </a:solidFill>
            <a:ln>
              <a:noFill/>
            </a:ln>
          </p:spPr>
          <p:txBody>
            <a:bodyPr/>
            <a:lstStyle/>
            <a:p>
              <a:endParaRPr lang="zh-CN" altLang="en-US" sz="2100">
                <a:solidFill>
                  <a:schemeClr val="accent1"/>
                </a:solidFill>
                <a:latin typeface="微软雅黑" panose="020B0503020204020204" pitchFamily="34" charset="-122"/>
                <a:ea typeface="微软雅黑" panose="020B0503020204020204" pitchFamily="34" charset="-122"/>
              </a:endParaRPr>
            </a:p>
          </p:txBody>
        </p:sp>
        <p:sp>
          <p:nvSpPr>
            <p:cNvPr id="7"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tx1"/>
            </a:solidFill>
            <a:ln>
              <a:noFill/>
            </a:ln>
          </p:spPr>
          <p:txBody>
            <a:bodyPr vert="horz" wrap="square" lIns="91440" tIns="45720" rIns="91440" bIns="45720" numCol="1" anchor="t" anchorCtr="0" compatLnSpc="1"/>
            <a:lstStyle/>
            <a:p>
              <a:endParaRPr lang="zh-CN" altLang="en-US" sz="2400">
                <a:solidFill>
                  <a:schemeClr val="accent1"/>
                </a:solidFill>
                <a:latin typeface="微软雅黑" panose="020B0503020204020204" pitchFamily="34" charset="-122"/>
                <a:ea typeface="微软雅黑" panose="020B0503020204020204" pitchFamily="34" charset="-122"/>
              </a:endParaRPr>
            </a:p>
          </p:txBody>
        </p:sp>
        <p:sp>
          <p:nvSpPr>
            <p:cNvPr id="8"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chemeClr val="tx2"/>
            </a:solidFill>
            <a:ln>
              <a:noFill/>
            </a:ln>
          </p:spPr>
          <p:txBody>
            <a:bodyPr vert="horz" wrap="square" lIns="91440" tIns="45720" rIns="91440" bIns="45720" numCol="1" anchor="t" anchorCtr="0" compatLnSpc="1"/>
            <a:lstStyle/>
            <a:p>
              <a:endParaRPr lang="zh-CN" altLang="en-US" sz="2400">
                <a:solidFill>
                  <a:schemeClr val="accent1"/>
                </a:solidFill>
                <a:latin typeface="微软雅黑" panose="020B0503020204020204" pitchFamily="34" charset="-122"/>
                <a:ea typeface="微软雅黑" panose="020B0503020204020204" pitchFamily="34" charset="-122"/>
              </a:endParaRPr>
            </a:p>
          </p:txBody>
        </p:sp>
        <p:sp>
          <p:nvSpPr>
            <p:cNvPr id="9" name="Freeform 8"/>
            <p:cNvSpPr/>
            <p:nvPr/>
          </p:nvSpPr>
          <p:spPr bwMode="auto">
            <a:xfrm>
              <a:off x="10126881" y="3656358"/>
              <a:ext cx="1401162" cy="32017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chemeClr val="bg2"/>
            </a:solidFill>
            <a:ln>
              <a:noFill/>
            </a:ln>
          </p:spPr>
          <p:txBody>
            <a:bodyPr/>
            <a:lstStyle/>
            <a:p>
              <a:endParaRPr lang="zh-CN" altLang="en-US" sz="2100">
                <a:solidFill>
                  <a:schemeClr val="accent1"/>
                </a:solidFill>
                <a:latin typeface="微软雅黑" panose="020B0503020204020204" pitchFamily="34" charset="-122"/>
                <a:ea typeface="微软雅黑" panose="020B0503020204020204" pitchFamily="34" charset="-122"/>
              </a:endParaRPr>
            </a:p>
          </p:txBody>
        </p:sp>
      </p:grpSp>
      <p:sp>
        <p:nvSpPr>
          <p:cNvPr id="10" name="Content Placeholder 2"/>
          <p:cNvSpPr txBox="1"/>
          <p:nvPr/>
        </p:nvSpPr>
        <p:spPr>
          <a:xfrm>
            <a:off x="767171" y="1386370"/>
            <a:ext cx="4020741" cy="1041364"/>
          </a:xfrm>
          <a:prstGeom prst="rect">
            <a:avLst/>
          </a:prstGeom>
        </p:spPr>
        <p:txBody>
          <a:bodyPr vert="horz" lIns="68543" tIns="34272" rIns="68543" bIns="34272"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latin typeface="+mn-ea"/>
                <a:cs typeface="Arial" panose="020B0604020202020204" pitchFamily="34" charset="0"/>
              </a:rPr>
              <a:t>点击添加小标题</a:t>
            </a:r>
            <a:endParaRPr lang="en-US" altLang="zh-CN" sz="1600" b="1" dirty="0">
              <a:solidFill>
                <a:schemeClr val="bg1"/>
              </a:solidFill>
              <a:latin typeface="+mn-ea"/>
              <a:cs typeface="Arial" panose="020B0604020202020204" pitchFamily="34" charset="0"/>
            </a:endParaRPr>
          </a:p>
          <a:p>
            <a:pPr marL="0" indent="0">
              <a:lnSpc>
                <a:spcPct val="130000"/>
              </a:lnSpc>
              <a:buNone/>
            </a:pPr>
            <a:r>
              <a:rPr lang="zh-CN" altLang="en-US" sz="1200" dirty="0">
                <a:solidFill>
                  <a:schemeClr val="accent1"/>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在此处添加详细描述文本，尽量与标题文本语言风格相符合，语言描述尽量简洁生动。在此处添加详细描述文本，尽量与标题文本语言风格相符合，语言描述尽量简洁生动。</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294518" y="3325217"/>
            <a:ext cx="1592312" cy="748365"/>
            <a:chOff x="4982259" y="5322156"/>
            <a:chExt cx="2124188" cy="998051"/>
          </a:xfrm>
          <a:solidFill>
            <a:schemeClr val="tx1">
              <a:lumMod val="85000"/>
              <a:lumOff val="15000"/>
              <a:alpha val="35000"/>
            </a:schemeClr>
          </a:solidFill>
        </p:grpSpPr>
        <p:sp>
          <p:nvSpPr>
            <p:cNvPr id="12" name="Oval 13"/>
            <p:cNvSpPr>
              <a:spLocks noChangeArrowheads="1"/>
            </p:cNvSpPr>
            <p:nvPr/>
          </p:nvSpPr>
          <p:spPr bwMode="auto">
            <a:xfrm>
              <a:off x="4982259" y="5322156"/>
              <a:ext cx="189027" cy="191390"/>
            </a:xfrm>
            <a:prstGeom prst="ellipse">
              <a:avLst/>
            </a:prstGeom>
            <a:solidFill>
              <a:schemeClr val="tx1"/>
            </a:solidFill>
            <a:ln>
              <a:noFill/>
            </a:ln>
          </p:spPr>
          <p:txBody>
            <a:bodyPr/>
            <a:lstStyle/>
            <a:p>
              <a:endParaRPr lang="zh-CN" altLang="en-US" sz="2100">
                <a:solidFill>
                  <a:schemeClr val="accent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H="1" flipV="1">
              <a:off x="6358759" y="5417851"/>
              <a:ext cx="747688" cy="90235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12" idx="6"/>
            </p:cNvCxnSpPr>
            <p:nvPr/>
          </p:nvCxnSpPr>
          <p:spPr>
            <a:xfrm flipH="1">
              <a:off x="5171286" y="5417851"/>
              <a:ext cx="118747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3682257" y="3988391"/>
            <a:ext cx="1592312" cy="748365"/>
            <a:chOff x="4982259" y="5322156"/>
            <a:chExt cx="2124188" cy="998051"/>
          </a:xfrm>
          <a:solidFill>
            <a:schemeClr val="tx1">
              <a:lumMod val="85000"/>
              <a:lumOff val="15000"/>
              <a:alpha val="35000"/>
            </a:schemeClr>
          </a:solidFill>
        </p:grpSpPr>
        <p:sp>
          <p:nvSpPr>
            <p:cNvPr id="16" name="Oval 13"/>
            <p:cNvSpPr>
              <a:spLocks noChangeArrowheads="1"/>
            </p:cNvSpPr>
            <p:nvPr/>
          </p:nvSpPr>
          <p:spPr bwMode="auto">
            <a:xfrm>
              <a:off x="4982259" y="5322156"/>
              <a:ext cx="189027" cy="191390"/>
            </a:xfrm>
            <a:prstGeom prst="ellipse">
              <a:avLst/>
            </a:prstGeom>
            <a:solidFill>
              <a:schemeClr val="bg1"/>
            </a:solidFill>
            <a:ln>
              <a:noFill/>
            </a:ln>
          </p:spPr>
          <p:txBody>
            <a:bodyPr/>
            <a:lstStyle/>
            <a:p>
              <a:endParaRPr lang="zh-CN" altLang="en-US" sz="2100">
                <a:solidFill>
                  <a:schemeClr val="accent1"/>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H="1" flipV="1">
              <a:off x="6358759" y="5417851"/>
              <a:ext cx="747688" cy="90235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endCxn id="16" idx="6"/>
            </p:cNvCxnSpPr>
            <p:nvPr/>
          </p:nvCxnSpPr>
          <p:spPr>
            <a:xfrm flipH="1">
              <a:off x="5171286" y="5417851"/>
              <a:ext cx="1187474"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473014" y="2576852"/>
            <a:ext cx="1592312" cy="748365"/>
            <a:chOff x="4982259" y="5322156"/>
            <a:chExt cx="2124188" cy="998051"/>
          </a:xfrm>
          <a:solidFill>
            <a:schemeClr val="tx1">
              <a:lumMod val="85000"/>
              <a:lumOff val="15000"/>
              <a:alpha val="35000"/>
            </a:schemeClr>
          </a:solidFill>
        </p:grpSpPr>
        <p:sp>
          <p:nvSpPr>
            <p:cNvPr id="20" name="Oval 13"/>
            <p:cNvSpPr>
              <a:spLocks noChangeArrowheads="1"/>
            </p:cNvSpPr>
            <p:nvPr/>
          </p:nvSpPr>
          <p:spPr bwMode="auto">
            <a:xfrm>
              <a:off x="4982259" y="5322156"/>
              <a:ext cx="189027" cy="191390"/>
            </a:xfrm>
            <a:prstGeom prst="ellipse">
              <a:avLst/>
            </a:prstGeom>
            <a:solidFill>
              <a:schemeClr val="bg2"/>
            </a:solidFill>
            <a:ln>
              <a:noFill/>
            </a:ln>
          </p:spPr>
          <p:txBody>
            <a:bodyPr/>
            <a:lstStyle/>
            <a:p>
              <a:endParaRPr lang="zh-CN" altLang="en-US" sz="2100">
                <a:solidFill>
                  <a:schemeClr val="accent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flipH="1" flipV="1">
              <a:off x="6358759" y="5417851"/>
              <a:ext cx="747688" cy="902356"/>
            </a:xfrm>
            <a:prstGeom prst="line">
              <a:avLst/>
            </a:prstGeom>
            <a:grpFill/>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endCxn id="20" idx="6"/>
            </p:cNvCxnSpPr>
            <p:nvPr/>
          </p:nvCxnSpPr>
          <p:spPr>
            <a:xfrm flipH="1">
              <a:off x="5171286" y="5417851"/>
              <a:ext cx="1187474" cy="0"/>
            </a:xfrm>
            <a:prstGeom prst="line">
              <a:avLst/>
            </a:prstGeom>
            <a:grpFill/>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7254303" y="1823747"/>
            <a:ext cx="1592312" cy="748365"/>
            <a:chOff x="4982259" y="5322156"/>
            <a:chExt cx="2124188" cy="998051"/>
          </a:xfrm>
          <a:solidFill>
            <a:schemeClr val="tx1">
              <a:lumMod val="85000"/>
              <a:lumOff val="15000"/>
              <a:alpha val="35000"/>
            </a:schemeClr>
          </a:solidFill>
        </p:grpSpPr>
        <p:sp>
          <p:nvSpPr>
            <p:cNvPr id="24" name="Oval 13"/>
            <p:cNvSpPr>
              <a:spLocks noChangeArrowheads="1"/>
            </p:cNvSpPr>
            <p:nvPr/>
          </p:nvSpPr>
          <p:spPr bwMode="auto">
            <a:xfrm>
              <a:off x="4982259" y="5322156"/>
              <a:ext cx="189027" cy="191390"/>
            </a:xfrm>
            <a:prstGeom prst="ellipse">
              <a:avLst/>
            </a:prstGeom>
            <a:solidFill>
              <a:schemeClr val="tx2"/>
            </a:solidFill>
            <a:ln>
              <a:noFill/>
            </a:ln>
          </p:spPr>
          <p:txBody>
            <a:bodyPr/>
            <a:lstStyle/>
            <a:p>
              <a:endParaRPr lang="zh-CN" altLang="en-US" sz="2100">
                <a:solidFill>
                  <a:schemeClr val="accent1"/>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flipH="1" flipV="1">
              <a:off x="6358759" y="5417851"/>
              <a:ext cx="747688" cy="902356"/>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4" idx="6"/>
            </p:cNvCxnSpPr>
            <p:nvPr/>
          </p:nvCxnSpPr>
          <p:spPr>
            <a:xfrm flipH="1">
              <a:off x="5171286" y="5417851"/>
              <a:ext cx="1187474" cy="0"/>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0" name="文本框 12"/>
          <p:cNvSpPr txBox="1"/>
          <p:nvPr/>
        </p:nvSpPr>
        <p:spPr>
          <a:xfrm>
            <a:off x="2242982" y="3886985"/>
            <a:ext cx="1404976" cy="315435"/>
          </a:xfrm>
          <a:prstGeom prst="rect">
            <a:avLst/>
          </a:prstGeom>
          <a:noFill/>
        </p:spPr>
        <p:txBody>
          <a:bodyPr wrap="square" lIns="68543" tIns="34272" rIns="68543" bIns="34272"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accent1"/>
                </a:solidFill>
              </a:rPr>
              <a:t>点击添加内容</a:t>
            </a:r>
          </a:p>
        </p:txBody>
      </p:sp>
      <p:sp>
        <p:nvSpPr>
          <p:cNvPr id="31" name="文本框 12"/>
          <p:cNvSpPr txBox="1"/>
          <p:nvPr/>
        </p:nvSpPr>
        <p:spPr>
          <a:xfrm>
            <a:off x="3854997" y="3246965"/>
            <a:ext cx="1404976" cy="315435"/>
          </a:xfrm>
          <a:prstGeom prst="rect">
            <a:avLst/>
          </a:prstGeom>
          <a:noFill/>
        </p:spPr>
        <p:txBody>
          <a:bodyPr wrap="square" lIns="68543" tIns="34272" rIns="68543" bIns="34272"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accent1"/>
                </a:solidFill>
              </a:rPr>
              <a:t>点击添加内容</a:t>
            </a:r>
          </a:p>
        </p:txBody>
      </p:sp>
      <p:sp>
        <p:nvSpPr>
          <p:cNvPr id="32" name="文本框 12"/>
          <p:cNvSpPr txBox="1"/>
          <p:nvPr/>
        </p:nvSpPr>
        <p:spPr>
          <a:xfrm>
            <a:off x="5032536" y="2498600"/>
            <a:ext cx="1404976" cy="315435"/>
          </a:xfrm>
          <a:prstGeom prst="rect">
            <a:avLst/>
          </a:prstGeom>
          <a:noFill/>
        </p:spPr>
        <p:txBody>
          <a:bodyPr wrap="square" lIns="68543" tIns="34272" rIns="68543" bIns="34272"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accent1"/>
                </a:solidFill>
              </a:rPr>
              <a:t>点击添加内容</a:t>
            </a:r>
          </a:p>
        </p:txBody>
      </p:sp>
      <p:sp>
        <p:nvSpPr>
          <p:cNvPr id="33" name="文本框 12"/>
          <p:cNvSpPr txBox="1"/>
          <p:nvPr/>
        </p:nvSpPr>
        <p:spPr>
          <a:xfrm>
            <a:off x="5832919" y="1708848"/>
            <a:ext cx="1404976" cy="315435"/>
          </a:xfrm>
          <a:prstGeom prst="rect">
            <a:avLst/>
          </a:prstGeom>
          <a:noFill/>
        </p:spPr>
        <p:txBody>
          <a:bodyPr wrap="square" lIns="68543" tIns="34272" rIns="68543" bIns="3427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accent1"/>
                </a:solidFill>
                <a:latin typeface="微软雅黑" panose="020B0503020204020204" pitchFamily="34" charset="-122"/>
                <a:ea typeface="微软雅黑" panose="020B0503020204020204" pitchFamily="34" charset="-122"/>
              </a:rPr>
              <a:t>点击添加内容</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3909860" y="1707654"/>
            <a:ext cx="3185487" cy="646331"/>
          </a:xfrm>
          <a:prstGeom prst="rect">
            <a:avLst/>
          </a:prstGeom>
          <a:noFill/>
        </p:spPr>
        <p:txBody>
          <a:bodyPr wrap="none" rtlCol="0">
            <a:spAutoFit/>
          </a:bodyPr>
          <a:lstStyle/>
          <a:p>
            <a:pPr marL="0" lvl="1"/>
            <a:r>
              <a:rPr lang="zh-CN" altLang="en-US" sz="3600" b="1" spc="300" dirty="0">
                <a:solidFill>
                  <a:schemeClr val="bg1"/>
                </a:solidFill>
                <a:latin typeface="微软雅黑" panose="020B0503020204020204" pitchFamily="34" charset="-122"/>
                <a:ea typeface="微软雅黑" panose="020B0503020204020204" pitchFamily="34" charset="-122"/>
              </a:rPr>
              <a:t>标题内容概述</a:t>
            </a:r>
          </a:p>
        </p:txBody>
      </p:sp>
      <p:cxnSp>
        <p:nvCxnSpPr>
          <p:cNvPr id="8" name="直接连接符 7"/>
          <p:cNvCxnSpPr/>
          <p:nvPr/>
        </p:nvCxnSpPr>
        <p:spPr>
          <a:xfrm>
            <a:off x="3954147" y="2433609"/>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9" name="文本框 9"/>
          <p:cNvSpPr txBox="1"/>
          <p:nvPr/>
        </p:nvSpPr>
        <p:spPr>
          <a:xfrm>
            <a:off x="4015127" y="2574367"/>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rgbClr val="5F5F5F"/>
                </a:solidFill>
                <a:latin typeface="微软雅黑" panose="020B0503020204020204" pitchFamily="34" charset="-122"/>
                <a:ea typeface="微软雅黑" panose="020B0503020204020204" pitchFamily="34" charset="-122"/>
              </a:rPr>
              <a:t>标题文字内容</a:t>
            </a:r>
          </a:p>
        </p:txBody>
      </p:sp>
      <p:sp>
        <p:nvSpPr>
          <p:cNvPr id="10" name="文本框 9"/>
          <p:cNvSpPr txBox="1"/>
          <p:nvPr/>
        </p:nvSpPr>
        <p:spPr>
          <a:xfrm>
            <a:off x="4015126" y="2877918"/>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rgbClr val="5F5F5F"/>
                </a:solidFill>
                <a:latin typeface="微软雅黑" panose="020B0503020204020204" pitchFamily="34" charset="-122"/>
                <a:ea typeface="微软雅黑" panose="020B0503020204020204" pitchFamily="34" charset="-122"/>
              </a:rPr>
              <a:t>标题文字内容</a:t>
            </a:r>
          </a:p>
        </p:txBody>
      </p:sp>
      <p:sp>
        <p:nvSpPr>
          <p:cNvPr id="12" name="文本框 9"/>
          <p:cNvSpPr txBox="1"/>
          <p:nvPr/>
        </p:nvSpPr>
        <p:spPr>
          <a:xfrm>
            <a:off x="5718343" y="2577625"/>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rgbClr val="5F5F5F"/>
                </a:solidFill>
                <a:latin typeface="微软雅黑" panose="020B0503020204020204" pitchFamily="34" charset="-122"/>
                <a:ea typeface="微软雅黑" panose="020B0503020204020204" pitchFamily="34" charset="-122"/>
              </a:rPr>
              <a:t>标题文字内容</a:t>
            </a:r>
          </a:p>
        </p:txBody>
      </p:sp>
      <p:sp>
        <p:nvSpPr>
          <p:cNvPr id="13" name="文本框 9"/>
          <p:cNvSpPr txBox="1"/>
          <p:nvPr/>
        </p:nvSpPr>
        <p:spPr>
          <a:xfrm>
            <a:off x="5718344" y="2881626"/>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rgbClr val="5F5F5F"/>
                </a:solidFill>
                <a:latin typeface="微软雅黑" panose="020B0503020204020204" pitchFamily="34" charset="-122"/>
                <a:ea typeface="微软雅黑" panose="020B0503020204020204" pitchFamily="34" charset="-122"/>
              </a:rPr>
              <a:t>标题文字内容</a:t>
            </a:r>
          </a:p>
        </p:txBody>
      </p:sp>
      <p:grpSp>
        <p:nvGrpSpPr>
          <p:cNvPr id="15" name="组合 14"/>
          <p:cNvGrpSpPr/>
          <p:nvPr/>
        </p:nvGrpSpPr>
        <p:grpSpPr>
          <a:xfrm>
            <a:off x="2123728" y="1707654"/>
            <a:ext cx="1512168" cy="1512168"/>
            <a:chOff x="2118480" y="1316166"/>
            <a:chExt cx="1512168" cy="1512168"/>
          </a:xfrm>
        </p:grpSpPr>
        <p:sp>
          <p:nvSpPr>
            <p:cNvPr id="16" name="椭圆 15"/>
            <p:cNvSpPr/>
            <p:nvPr/>
          </p:nvSpPr>
          <p:spPr>
            <a:xfrm>
              <a:off x="2118480" y="1316166"/>
              <a:ext cx="1512168" cy="1512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67"/>
            <p:cNvSpPr txBox="1"/>
            <p:nvPr/>
          </p:nvSpPr>
          <p:spPr>
            <a:xfrm>
              <a:off x="2396585" y="1556810"/>
              <a:ext cx="1022180" cy="1015663"/>
            </a:xfrm>
            <a:prstGeom prst="rect">
              <a:avLst/>
            </a:prstGeom>
            <a:noFill/>
          </p:spPr>
          <p:txBody>
            <a:bodyPr wrap="square" rtlCol="0">
              <a:spAutoFit/>
            </a:bodyPr>
            <a:lstStyle/>
            <a:p>
              <a:pPr marL="0" lvl="1"/>
              <a:r>
                <a:rPr lang="en-US" altLang="zh-CN" sz="6000" spc="225" dirty="0">
                  <a:solidFill>
                    <a:schemeClr val="accent2"/>
                  </a:solidFill>
                  <a:latin typeface="Impact" panose="020B0806030902050204" pitchFamily="34" charset="0"/>
                  <a:ea typeface="微软雅黑" panose="020B0503020204020204" pitchFamily="34" charset="-122"/>
                </a:rPr>
                <a:t>01</a:t>
              </a:r>
              <a:endParaRPr lang="zh-CN" altLang="en-US" sz="6000" spc="225" dirty="0">
                <a:solidFill>
                  <a:schemeClr val="accent2"/>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1"/>
          <p:cNvSpPr txBox="1"/>
          <p:nvPr/>
        </p:nvSpPr>
        <p:spPr>
          <a:xfrm>
            <a:off x="0" y="2134629"/>
            <a:ext cx="9144000" cy="631088"/>
          </a:xfrm>
          <a:prstGeom prst="rect">
            <a:avLst/>
          </a:prstGeom>
          <a:noFill/>
        </p:spPr>
        <p:txBody>
          <a:bodyPr wrap="square" rtlCol="0">
            <a:spAutoFit/>
          </a:bodyPr>
          <a:lstStyle/>
          <a:p>
            <a:pPr algn="ctr" defTabSz="685800"/>
            <a:r>
              <a:rPr lang="zh-CN" altLang="en-US" sz="3500" b="1" spc="75" dirty="0">
                <a:solidFill>
                  <a:schemeClr val="bg1"/>
                </a:solidFill>
                <a:latin typeface="微软雅黑" panose="020B0503020204020204" pitchFamily="34" charset="-122"/>
                <a:ea typeface="微软雅黑" panose="020B0503020204020204" pitchFamily="34" charset="-122"/>
              </a:rPr>
              <a:t>谢谢下载观看</a:t>
            </a:r>
          </a:p>
        </p:txBody>
      </p:sp>
      <p:sp>
        <p:nvSpPr>
          <p:cNvPr id="6" name="矩形 17"/>
          <p:cNvSpPr>
            <a:spLocks noChangeArrowheads="1"/>
          </p:cNvSpPr>
          <p:nvPr/>
        </p:nvSpPr>
        <p:spPr bwMode="auto">
          <a:xfrm>
            <a:off x="0" y="2696258"/>
            <a:ext cx="9144000" cy="33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85800"/>
            <a:r>
              <a:rPr lang="en-US" altLang="zh-CN" sz="1600" dirty="0">
                <a:solidFill>
                  <a:schemeClr val="bg1"/>
                </a:solidFill>
                <a:latin typeface="微软雅黑" panose="020B0503020204020204" pitchFamily="34" charset="-122"/>
                <a:ea typeface="微软雅黑" panose="020B0503020204020204" pitchFamily="34" charset="-122"/>
              </a:rPr>
              <a:t>Thanks for downloading</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Freeform 105"/>
          <p:cNvSpPr/>
          <p:nvPr/>
        </p:nvSpPr>
        <p:spPr bwMode="auto">
          <a:xfrm>
            <a:off x="4570593" y="3248188"/>
            <a:ext cx="863713" cy="937996"/>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71" tIns="34285" rIns="68571" bIns="34285"/>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6" name="Freeform 107"/>
          <p:cNvSpPr/>
          <p:nvPr/>
        </p:nvSpPr>
        <p:spPr bwMode="auto">
          <a:xfrm>
            <a:off x="3563987" y="3248188"/>
            <a:ext cx="866888" cy="937996"/>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71" tIns="34285" rIns="68571" bIns="34285"/>
          <a:lstStyle/>
          <a:p>
            <a:pPr fontAlgn="base">
              <a:spcBef>
                <a:spcPct val="0"/>
              </a:spcBef>
              <a:spcAft>
                <a:spcPct val="0"/>
              </a:spcAft>
              <a:defRPr/>
            </a:pPr>
            <a:endParaRPr lang="zh-CN" altLang="en-US" sz="1800">
              <a:solidFill>
                <a:schemeClr val="accent1"/>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sp>
        <p:nvSpPr>
          <p:cNvPr id="16" name="矩形 1"/>
          <p:cNvSpPr>
            <a:spLocks noChangeArrowheads="1"/>
          </p:cNvSpPr>
          <p:nvPr/>
        </p:nvSpPr>
        <p:spPr bwMode="auto">
          <a:xfrm>
            <a:off x="6172058" y="1275606"/>
            <a:ext cx="1879704"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latin typeface="微软雅黑" panose="020B0503020204020204" pitchFamily="34" charset="-122"/>
                <a:ea typeface="微软雅黑" panose="020B0503020204020204" pitchFamily="34" charset="-122"/>
              </a:rPr>
              <a:t>此处添加标题内容</a:t>
            </a:r>
            <a:endParaRPr lang="en-US" altLang="zh-CN" sz="1600" b="1" dirty="0">
              <a:latin typeface="微软雅黑" panose="020B0503020204020204" pitchFamily="34" charset="-122"/>
              <a:ea typeface="微软雅黑" panose="020B0503020204020204" pitchFamily="34" charset="-122"/>
            </a:endParaRPr>
          </a:p>
        </p:txBody>
      </p:sp>
      <p:sp>
        <p:nvSpPr>
          <p:cNvPr id="17" name="矩形 1"/>
          <p:cNvSpPr>
            <a:spLocks noChangeArrowheads="1"/>
          </p:cNvSpPr>
          <p:nvPr/>
        </p:nvSpPr>
        <p:spPr bwMode="auto">
          <a:xfrm>
            <a:off x="979573" y="1275606"/>
            <a:ext cx="1970611"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rPr>
              <a:t>此处添加标题内容</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8" name="矩形 1"/>
          <p:cNvSpPr>
            <a:spLocks noChangeArrowheads="1"/>
          </p:cNvSpPr>
          <p:nvPr/>
        </p:nvSpPr>
        <p:spPr bwMode="auto">
          <a:xfrm>
            <a:off x="6172055" y="2794494"/>
            <a:ext cx="1879704"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tx2"/>
                </a:solidFill>
                <a:latin typeface="微软雅黑" panose="020B0503020204020204" pitchFamily="34" charset="-122"/>
                <a:ea typeface="微软雅黑" panose="020B0503020204020204" pitchFamily="34" charset="-122"/>
              </a:rPr>
              <a:t>此处添加标题内容</a:t>
            </a:r>
            <a:endParaRPr lang="en-US" altLang="zh-CN" sz="1600" b="1" dirty="0">
              <a:solidFill>
                <a:schemeClr val="tx2"/>
              </a:solidFill>
              <a:latin typeface="微软雅黑" panose="020B0503020204020204" pitchFamily="34" charset="-122"/>
              <a:ea typeface="微软雅黑" panose="020B0503020204020204" pitchFamily="34" charset="-122"/>
            </a:endParaRPr>
          </a:p>
        </p:txBody>
      </p:sp>
      <p:sp>
        <p:nvSpPr>
          <p:cNvPr id="19" name="矩形 1"/>
          <p:cNvSpPr>
            <a:spLocks noChangeArrowheads="1"/>
          </p:cNvSpPr>
          <p:nvPr/>
        </p:nvSpPr>
        <p:spPr bwMode="auto">
          <a:xfrm>
            <a:off x="943087" y="2796078"/>
            <a:ext cx="1970611"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bg2"/>
                </a:solidFill>
                <a:latin typeface="微软雅黑" panose="020B0503020204020204" pitchFamily="34" charset="-122"/>
                <a:ea typeface="微软雅黑" panose="020B0503020204020204" pitchFamily="34" charset="-122"/>
              </a:rPr>
              <a:t>此处添加标题内容</a:t>
            </a:r>
            <a:endParaRPr lang="en-US" altLang="zh-CN" sz="1600" b="1" dirty="0">
              <a:solidFill>
                <a:schemeClr val="bg2"/>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059038" y="1716605"/>
            <a:ext cx="3014603" cy="661834"/>
            <a:chOff x="1177047" y="2540424"/>
            <a:chExt cx="4018947" cy="882650"/>
          </a:xfrm>
        </p:grpSpPr>
        <p:sp>
          <p:nvSpPr>
            <p:cNvPr id="21" name="任意多边形 20"/>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tx1"/>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22" name="Oval 54"/>
            <p:cNvSpPr>
              <a:spLocks noChangeArrowheads="1"/>
            </p:cNvSpPr>
            <p:nvPr/>
          </p:nvSpPr>
          <p:spPr bwMode="auto">
            <a:xfrm>
              <a:off x="5085927" y="3313007"/>
              <a:ext cx="110067" cy="110067"/>
            </a:xfrm>
            <a:prstGeom prst="ellipse">
              <a:avLst/>
            </a:prstGeom>
            <a:ln>
              <a:solidFill>
                <a:schemeClr val="tx1"/>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099299" y="1726128"/>
            <a:ext cx="2784837" cy="658659"/>
            <a:chOff x="6563360" y="2553124"/>
            <a:chExt cx="3712633" cy="878416"/>
          </a:xfrm>
        </p:grpSpPr>
        <p:sp>
          <p:nvSpPr>
            <p:cNvPr id="24" name="任意多边形 23"/>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2"/>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25" name="Oval 54"/>
            <p:cNvSpPr>
              <a:spLocks noChangeArrowheads="1"/>
            </p:cNvSpPr>
            <p:nvPr/>
          </p:nvSpPr>
          <p:spPr bwMode="auto">
            <a:xfrm>
              <a:off x="6563360" y="3321473"/>
              <a:ext cx="110067" cy="110067"/>
            </a:xfrm>
            <a:prstGeom prst="ellipse">
              <a:avLst/>
            </a:prstGeom>
            <a:ln>
              <a:solidFill>
                <a:schemeClr val="bg2"/>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5146930" y="3241839"/>
            <a:ext cx="2757847" cy="661834"/>
            <a:chOff x="6626860" y="4574541"/>
            <a:chExt cx="3676651" cy="882650"/>
          </a:xfrm>
        </p:grpSpPr>
        <p:sp>
          <p:nvSpPr>
            <p:cNvPr id="30" name="任意多边形 29"/>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tx2"/>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31" name="Oval 54"/>
            <p:cNvSpPr>
              <a:spLocks noChangeArrowheads="1"/>
            </p:cNvSpPr>
            <p:nvPr/>
          </p:nvSpPr>
          <p:spPr bwMode="auto">
            <a:xfrm>
              <a:off x="6626860" y="5347124"/>
              <a:ext cx="110067" cy="110067"/>
            </a:xfrm>
            <a:prstGeom prst="ellipse">
              <a:avLst/>
            </a:prstGeom>
            <a:ln>
              <a:solidFill>
                <a:schemeClr val="tx2"/>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059037" y="3241839"/>
            <a:ext cx="2730404" cy="661834"/>
            <a:chOff x="1177046" y="4574541"/>
            <a:chExt cx="3640065" cy="882650"/>
          </a:xfrm>
        </p:grpSpPr>
        <p:sp>
          <p:nvSpPr>
            <p:cNvPr id="33" name="任意多边形 32"/>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34" name="Oval 54"/>
            <p:cNvSpPr>
              <a:spLocks noChangeArrowheads="1"/>
            </p:cNvSpPr>
            <p:nvPr/>
          </p:nvSpPr>
          <p:spPr bwMode="auto">
            <a:xfrm>
              <a:off x="4707044" y="5347124"/>
              <a:ext cx="110067" cy="110067"/>
            </a:xfrm>
            <a:prstGeom prst="ellipse">
              <a:avLst/>
            </a:prstGeom>
            <a:ln>
              <a:solidFill>
                <a:schemeClr val="bg1"/>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grpSp>
      <p:sp>
        <p:nvSpPr>
          <p:cNvPr id="35" name="矩形 1"/>
          <p:cNvSpPr>
            <a:spLocks noChangeArrowheads="1"/>
          </p:cNvSpPr>
          <p:nvPr/>
        </p:nvSpPr>
        <p:spPr bwMode="auto">
          <a:xfrm>
            <a:off x="915021" y="1783607"/>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200" dirty="0">
                <a:solidFill>
                  <a:schemeClr val="accent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sp>
        <p:nvSpPr>
          <p:cNvPr id="36" name="矩形 1"/>
          <p:cNvSpPr>
            <a:spLocks noChangeArrowheads="1"/>
          </p:cNvSpPr>
          <p:nvPr/>
        </p:nvSpPr>
        <p:spPr bwMode="auto">
          <a:xfrm>
            <a:off x="940153" y="3303744"/>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200" dirty="0">
                <a:solidFill>
                  <a:schemeClr val="accent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sp>
        <p:nvSpPr>
          <p:cNvPr id="37" name="矩形 1"/>
          <p:cNvSpPr>
            <a:spLocks noChangeArrowheads="1"/>
          </p:cNvSpPr>
          <p:nvPr/>
        </p:nvSpPr>
        <p:spPr bwMode="auto">
          <a:xfrm>
            <a:off x="6152590" y="1794445"/>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200" dirty="0">
                <a:solidFill>
                  <a:schemeClr val="accent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sp>
        <p:nvSpPr>
          <p:cNvPr id="38" name="矩形 1"/>
          <p:cNvSpPr>
            <a:spLocks noChangeArrowheads="1"/>
          </p:cNvSpPr>
          <p:nvPr/>
        </p:nvSpPr>
        <p:spPr bwMode="auto">
          <a:xfrm>
            <a:off x="6209245" y="3316247"/>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200" dirty="0">
                <a:solidFill>
                  <a:schemeClr val="accent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sp>
        <p:nvSpPr>
          <p:cNvPr id="43" name="Freeform 5"/>
          <p:cNvSpPr/>
          <p:nvPr/>
        </p:nvSpPr>
        <p:spPr bwMode="auto">
          <a:xfrm>
            <a:off x="2978282" y="2517194"/>
            <a:ext cx="1541849" cy="1851610"/>
          </a:xfrm>
          <a:custGeom>
            <a:avLst/>
            <a:gdLst>
              <a:gd name="T0" fmla="*/ 248 w 496"/>
              <a:gd name="T1" fmla="*/ 158 h 595"/>
              <a:gd name="T2" fmla="*/ 248 w 496"/>
              <a:gd name="T3" fmla="*/ 160 h 595"/>
              <a:gd name="T4" fmla="*/ 250 w 496"/>
              <a:gd name="T5" fmla="*/ 192 h 595"/>
              <a:gd name="T6" fmla="*/ 321 w 496"/>
              <a:gd name="T7" fmla="*/ 335 h 595"/>
              <a:gd name="T8" fmla="*/ 437 w 496"/>
              <a:gd name="T9" fmla="*/ 401 h 595"/>
              <a:gd name="T10" fmla="*/ 496 w 496"/>
              <a:gd name="T11" fmla="*/ 408 h 595"/>
              <a:gd name="T12" fmla="*/ 496 w 496"/>
              <a:gd name="T13" fmla="*/ 595 h 595"/>
              <a:gd name="T14" fmla="*/ 430 w 496"/>
              <a:gd name="T15" fmla="*/ 591 h 595"/>
              <a:gd name="T16" fmla="*/ 189 w 496"/>
              <a:gd name="T17" fmla="*/ 468 h 595"/>
              <a:gd name="T18" fmla="*/ 62 w 496"/>
              <a:gd name="T19" fmla="*/ 192 h 595"/>
              <a:gd name="T20" fmla="*/ 61 w 496"/>
              <a:gd name="T21" fmla="*/ 160 h 595"/>
              <a:gd name="T22" fmla="*/ 61 w 496"/>
              <a:gd name="T23" fmla="*/ 158 h 595"/>
              <a:gd name="T24" fmla="*/ 0 w 496"/>
              <a:gd name="T25" fmla="*/ 158 h 595"/>
              <a:gd name="T26" fmla="*/ 157 w 496"/>
              <a:gd name="T27" fmla="*/ 0 h 595"/>
              <a:gd name="T28" fmla="*/ 313 w 496"/>
              <a:gd name="T29" fmla="*/ 158 h 595"/>
              <a:gd name="T30" fmla="*/ 248 w 496"/>
              <a:gd name="T31" fmla="*/ 158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6"/>
              <a:gd name="T49" fmla="*/ 0 h 595"/>
              <a:gd name="T50" fmla="*/ 496 w 49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tx2"/>
          </a:solidFill>
          <a:ln>
            <a:noFill/>
          </a:ln>
        </p:spPr>
        <p:txBody>
          <a:bodyPr lIns="91493" tIns="45747" rIns="91493" bIns="45747"/>
          <a:lstStyle/>
          <a:p>
            <a:endParaRPr lang="en-US" dirty="0">
              <a:latin typeface="Lato Light"/>
              <a:cs typeface="Lato Light"/>
            </a:endParaRPr>
          </a:p>
        </p:txBody>
      </p:sp>
      <p:sp>
        <p:nvSpPr>
          <p:cNvPr id="44" name="Freeform 6"/>
          <p:cNvSpPr/>
          <p:nvPr/>
        </p:nvSpPr>
        <p:spPr bwMode="auto">
          <a:xfrm>
            <a:off x="4022803" y="3008331"/>
            <a:ext cx="1855467" cy="1546948"/>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2"/>
          </a:solidFill>
          <a:ln w="9525">
            <a:noFill/>
            <a:round/>
          </a:ln>
        </p:spPr>
        <p:txBody>
          <a:bodyPr lIns="91493" tIns="45747" rIns="91493" bIns="45747"/>
          <a:lstStyle/>
          <a:p>
            <a:pPr defTabSz="1032510">
              <a:defRPr/>
            </a:pPr>
            <a:endParaRPr lang="en-US" dirty="0">
              <a:solidFill>
                <a:srgbClr val="FFFFFF"/>
              </a:solidFill>
              <a:latin typeface="Lato Light"/>
              <a:ea typeface="+mn-ea"/>
              <a:cs typeface="Lato Light"/>
            </a:endParaRPr>
          </a:p>
        </p:txBody>
      </p:sp>
      <p:sp>
        <p:nvSpPr>
          <p:cNvPr id="45" name="Freeform 7"/>
          <p:cNvSpPr/>
          <p:nvPr/>
        </p:nvSpPr>
        <p:spPr bwMode="auto">
          <a:xfrm>
            <a:off x="4520131" y="1654423"/>
            <a:ext cx="1547097" cy="1858175"/>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tx1"/>
          </a:solidFill>
          <a:ln w="9525">
            <a:noFill/>
            <a:round/>
          </a:ln>
        </p:spPr>
        <p:txBody>
          <a:bodyPr lIns="91493" tIns="45747" rIns="91493" bIns="45747"/>
          <a:lstStyle/>
          <a:p>
            <a:pPr defTabSz="1032510">
              <a:defRPr/>
            </a:pPr>
            <a:endParaRPr lang="en-US" dirty="0">
              <a:latin typeface="Lato Light"/>
              <a:ea typeface="+mn-ea"/>
              <a:cs typeface="Lato Light"/>
            </a:endParaRPr>
          </a:p>
        </p:txBody>
      </p:sp>
      <p:sp>
        <p:nvSpPr>
          <p:cNvPr id="46" name="Freeform 8"/>
          <p:cNvSpPr>
            <a:spLocks noEditPoints="1"/>
          </p:cNvSpPr>
          <p:nvPr/>
        </p:nvSpPr>
        <p:spPr bwMode="auto">
          <a:xfrm>
            <a:off x="3167241" y="1465322"/>
            <a:ext cx="1850218" cy="1543008"/>
          </a:xfrm>
          <a:custGeom>
            <a:avLst/>
            <a:gdLst>
              <a:gd name="T0" fmla="*/ 96 w 595"/>
              <a:gd name="T1" fmla="*/ 338 h 496"/>
              <a:gd name="T2" fmla="*/ 95 w 595"/>
              <a:gd name="T3" fmla="*/ 338 h 496"/>
              <a:gd name="T4" fmla="*/ 96 w 595"/>
              <a:gd name="T5" fmla="*/ 338 h 496"/>
              <a:gd name="T6" fmla="*/ 435 w 595"/>
              <a:gd name="T7" fmla="*/ 0 h 496"/>
              <a:gd name="T8" fmla="*/ 595 w 595"/>
              <a:gd name="T9" fmla="*/ 157 h 496"/>
              <a:gd name="T10" fmla="*/ 435 w 595"/>
              <a:gd name="T11" fmla="*/ 314 h 496"/>
              <a:gd name="T12" fmla="*/ 435 w 595"/>
              <a:gd name="T13" fmla="*/ 249 h 496"/>
              <a:gd name="T14" fmla="*/ 260 w 595"/>
              <a:gd name="T15" fmla="*/ 322 h 496"/>
              <a:gd name="T16" fmla="*/ 194 w 595"/>
              <a:gd name="T17" fmla="*/ 437 h 496"/>
              <a:gd name="T18" fmla="*/ 187 w 595"/>
              <a:gd name="T19" fmla="*/ 496 h 496"/>
              <a:gd name="T20" fmla="*/ 0 w 595"/>
              <a:gd name="T21" fmla="*/ 496 h 496"/>
              <a:gd name="T22" fmla="*/ 5 w 595"/>
              <a:gd name="T23" fmla="*/ 429 h 496"/>
              <a:gd name="T24" fmla="*/ 128 w 595"/>
              <a:gd name="T25" fmla="*/ 190 h 496"/>
              <a:gd name="T26" fmla="*/ 435 w 595"/>
              <a:gd name="T27" fmla="*/ 61 h 496"/>
              <a:gd name="T28" fmla="*/ 435 w 595"/>
              <a:gd name="T29" fmla="*/ 0 h 4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5"/>
              <a:gd name="T46" fmla="*/ 0 h 496"/>
              <a:gd name="T47" fmla="*/ 595 w 595"/>
              <a:gd name="T48" fmla="*/ 496 h 4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a:noFill/>
          </a:ln>
        </p:spPr>
        <p:txBody>
          <a:bodyPr lIns="91493" tIns="45747" rIns="91493" bIns="45747"/>
          <a:lstStyle/>
          <a:p>
            <a:endParaRPr lang="en-US" dirty="0">
              <a:latin typeface="Lato Light"/>
              <a:cs typeface="Lato Light"/>
            </a:endParaRPr>
          </a:p>
        </p:txBody>
      </p:sp>
      <p:sp>
        <p:nvSpPr>
          <p:cNvPr id="47" name="Freeform 9"/>
          <p:cNvSpPr/>
          <p:nvPr/>
        </p:nvSpPr>
        <p:spPr bwMode="auto">
          <a:xfrm>
            <a:off x="2978282" y="2517194"/>
            <a:ext cx="972349" cy="596192"/>
          </a:xfrm>
          <a:custGeom>
            <a:avLst/>
            <a:gdLst>
              <a:gd name="T0" fmla="*/ 250 w 313"/>
              <a:gd name="T1" fmla="*/ 192 h 192"/>
              <a:gd name="T2" fmla="*/ 62 w 313"/>
              <a:gd name="T3" fmla="*/ 192 h 192"/>
              <a:gd name="T4" fmla="*/ 61 w 313"/>
              <a:gd name="T5" fmla="*/ 160 h 192"/>
              <a:gd name="T6" fmla="*/ 61 w 313"/>
              <a:gd name="T7" fmla="*/ 158 h 192"/>
              <a:gd name="T8" fmla="*/ 0 w 313"/>
              <a:gd name="T9" fmla="*/ 158 h 192"/>
              <a:gd name="T10" fmla="*/ 157 w 313"/>
              <a:gd name="T11" fmla="*/ 0 h 192"/>
              <a:gd name="T12" fmla="*/ 313 w 313"/>
              <a:gd name="T13" fmla="*/ 158 h 192"/>
              <a:gd name="T14" fmla="*/ 248 w 313"/>
              <a:gd name="T15" fmla="*/ 158 h 192"/>
              <a:gd name="T16" fmla="*/ 248 w 313"/>
              <a:gd name="T17" fmla="*/ 160 h 192"/>
              <a:gd name="T18" fmla="*/ 250 w 313"/>
              <a:gd name="T19" fmla="*/ 192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192"/>
              <a:gd name="T32" fmla="*/ 313 w 313"/>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chemeClr val="tx2"/>
          </a:solidFill>
          <a:ln>
            <a:noFill/>
          </a:ln>
        </p:spPr>
        <p:txBody>
          <a:bodyPr lIns="91493" tIns="45747" rIns="91493" bIns="45747"/>
          <a:lstStyle/>
          <a:p>
            <a:endParaRPr lang="en-US" dirty="0">
              <a:latin typeface="Lato Light"/>
              <a:cs typeface="Lato Light"/>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up)">
                                      <p:cBhvr>
                                        <p:cTn id="11" dur="500"/>
                                        <p:tgtEl>
                                          <p:spTgt spid="4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500"/>
                                        <p:tgtEl>
                                          <p:spTgt spid="4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down)">
                                      <p:cBhvr>
                                        <p:cTn id="23" dur="500"/>
                                        <p:tgtEl>
                                          <p:spTgt spid="47"/>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up)">
                                      <p:cBhvr>
                                        <p:cTn id="35" dur="500"/>
                                        <p:tgtEl>
                                          <p:spTgt spid="35"/>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500"/>
                                        <p:tgtEl>
                                          <p:spTgt spid="32"/>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up)">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35" grpId="0"/>
      <p:bldP spid="36" grpId="0"/>
      <p:bldP spid="37" grpId="0"/>
      <p:bldP spid="38" grpId="0"/>
      <p:bldP spid="43" grpId="0" animBg="1"/>
      <p:bldP spid="44" grpId="0" animBg="1"/>
      <p:bldP spid="45"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bwMode="auto">
          <a:xfrm>
            <a:off x="1690688" y="1508523"/>
            <a:ext cx="5666185" cy="1082278"/>
            <a:chOff x="0" y="0"/>
            <a:chExt cx="6032665" cy="1152128"/>
          </a:xfrm>
        </p:grpSpPr>
        <p:sp>
          <p:nvSpPr>
            <p:cNvPr id="6" name="直接连接符 5"/>
            <p:cNvSpPr>
              <a:spLocks noChangeShapeType="1"/>
            </p:cNvSpPr>
            <p:nvPr/>
          </p:nvSpPr>
          <p:spPr bwMode="auto">
            <a:xfrm>
              <a:off x="0" y="504056"/>
              <a:ext cx="6032665" cy="1"/>
            </a:xfrm>
            <a:prstGeom prst="line">
              <a:avLst/>
            </a:prstGeom>
            <a:noFill/>
            <a:ln w="6350">
              <a:solidFill>
                <a:srgbClr val="7F7F7F"/>
              </a:solidFill>
              <a:bevel/>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cxnSp>
          <p:nvCxnSpPr>
            <p:cNvPr id="7" name="直接箭头连接符 6"/>
            <p:cNvCxnSpPr>
              <a:cxnSpLocks noChangeShapeType="1"/>
            </p:cNvCxnSpPr>
            <p:nvPr/>
          </p:nvCxnSpPr>
          <p:spPr bwMode="auto">
            <a:xfrm>
              <a:off x="0"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cxnSp>
          <p:nvCxnSpPr>
            <p:cNvPr id="8" name="直接箭头连接符 7"/>
            <p:cNvCxnSpPr>
              <a:cxnSpLocks noChangeShapeType="1"/>
            </p:cNvCxnSpPr>
            <p:nvPr/>
          </p:nvCxnSpPr>
          <p:spPr bwMode="auto">
            <a:xfrm>
              <a:off x="2031485"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cxnSp>
          <p:nvCxnSpPr>
            <p:cNvPr id="9" name="直接箭头连接符 8"/>
            <p:cNvCxnSpPr>
              <a:cxnSpLocks noChangeShapeType="1"/>
            </p:cNvCxnSpPr>
            <p:nvPr/>
          </p:nvCxnSpPr>
          <p:spPr bwMode="auto">
            <a:xfrm>
              <a:off x="4144450"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cxnSp>
          <p:nvCxnSpPr>
            <p:cNvPr id="10" name="直接箭头连接符 9"/>
            <p:cNvCxnSpPr>
              <a:cxnSpLocks noChangeShapeType="1"/>
            </p:cNvCxnSpPr>
            <p:nvPr/>
          </p:nvCxnSpPr>
          <p:spPr bwMode="auto">
            <a:xfrm>
              <a:off x="6030758"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sp>
          <p:nvSpPr>
            <p:cNvPr id="11" name="直接连接符 10"/>
            <p:cNvSpPr>
              <a:spLocks noChangeShapeType="1"/>
            </p:cNvSpPr>
            <p:nvPr/>
          </p:nvSpPr>
          <p:spPr bwMode="auto">
            <a:xfrm flipH="1">
              <a:off x="3080337" y="0"/>
              <a:ext cx="1" cy="504056"/>
            </a:xfrm>
            <a:prstGeom prst="line">
              <a:avLst/>
            </a:prstGeom>
            <a:noFill/>
            <a:ln w="6350">
              <a:solidFill>
                <a:srgbClr val="7F7F7F"/>
              </a:solidFill>
              <a:bevel/>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12" name="TextBox 29"/>
          <p:cNvSpPr>
            <a:spLocks noChangeArrowheads="1"/>
          </p:cNvSpPr>
          <p:nvPr/>
        </p:nvSpPr>
        <p:spPr bwMode="auto">
          <a:xfrm>
            <a:off x="683419" y="3188494"/>
            <a:ext cx="189309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0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spcBef>
                <a:spcPct val="0"/>
              </a:spcBef>
              <a:buFont typeface="Arial" panose="020B0604020202020204" pitchFamily="34" charset="0"/>
              <a:buNone/>
            </a:pPr>
            <a:r>
              <a:rPr lang="zh-CN" altLang="en-US" sz="10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350">
              <a:latin typeface="微软雅黑" panose="020B0503020204020204" pitchFamily="34" charset="-122"/>
              <a:ea typeface="微软雅黑" panose="020B0503020204020204" pitchFamily="34" charset="-122"/>
            </a:endParaRPr>
          </a:p>
        </p:txBody>
      </p:sp>
      <p:sp>
        <p:nvSpPr>
          <p:cNvPr id="13" name="TextBox 30"/>
          <p:cNvSpPr>
            <a:spLocks noChangeArrowheads="1"/>
          </p:cNvSpPr>
          <p:nvPr/>
        </p:nvSpPr>
        <p:spPr bwMode="auto">
          <a:xfrm>
            <a:off x="2576513" y="3188494"/>
            <a:ext cx="189428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0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spcBef>
                <a:spcPct val="0"/>
              </a:spcBef>
              <a:buFont typeface="Arial" panose="020B0604020202020204" pitchFamily="34" charset="0"/>
              <a:buNone/>
            </a:pPr>
            <a:r>
              <a:rPr lang="zh-CN" altLang="en-US" sz="10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350">
              <a:latin typeface="微软雅黑" panose="020B0503020204020204" pitchFamily="34" charset="-122"/>
              <a:ea typeface="微软雅黑" panose="020B0503020204020204" pitchFamily="34" charset="-122"/>
            </a:endParaRPr>
          </a:p>
        </p:txBody>
      </p:sp>
      <p:sp>
        <p:nvSpPr>
          <p:cNvPr id="14" name="TextBox 31"/>
          <p:cNvSpPr>
            <a:spLocks noChangeArrowheads="1"/>
          </p:cNvSpPr>
          <p:nvPr/>
        </p:nvSpPr>
        <p:spPr bwMode="auto">
          <a:xfrm>
            <a:off x="4538663" y="3188494"/>
            <a:ext cx="189309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0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spcBef>
                <a:spcPct val="0"/>
              </a:spcBef>
              <a:buFont typeface="Arial" panose="020B0604020202020204" pitchFamily="34" charset="0"/>
              <a:buNone/>
            </a:pPr>
            <a:r>
              <a:rPr lang="zh-CN" altLang="en-US" sz="10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350">
              <a:latin typeface="微软雅黑" panose="020B0503020204020204" pitchFamily="34" charset="-122"/>
              <a:ea typeface="微软雅黑" panose="020B0503020204020204" pitchFamily="34" charset="-122"/>
            </a:endParaRPr>
          </a:p>
        </p:txBody>
      </p:sp>
      <p:sp>
        <p:nvSpPr>
          <p:cNvPr id="15" name="TextBox 32"/>
          <p:cNvSpPr>
            <a:spLocks noChangeArrowheads="1"/>
          </p:cNvSpPr>
          <p:nvPr/>
        </p:nvSpPr>
        <p:spPr bwMode="auto">
          <a:xfrm>
            <a:off x="6567488" y="3188494"/>
            <a:ext cx="189309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0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spcBef>
                <a:spcPct val="0"/>
              </a:spcBef>
              <a:buFont typeface="Arial" panose="020B0604020202020204" pitchFamily="34" charset="0"/>
              <a:buNone/>
            </a:pPr>
            <a:r>
              <a:rPr lang="zh-CN" altLang="en-US" sz="10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350">
              <a:latin typeface="微软雅黑" panose="020B0503020204020204" pitchFamily="34" charset="-122"/>
              <a:ea typeface="微软雅黑" panose="020B0503020204020204" pitchFamily="34" charset="-122"/>
            </a:endParaRPr>
          </a:p>
        </p:txBody>
      </p:sp>
      <p:sp>
        <p:nvSpPr>
          <p:cNvPr id="16" name="等腰三角形 15"/>
          <p:cNvSpPr>
            <a:spLocks noChangeArrowheads="1"/>
          </p:cNvSpPr>
          <p:nvPr/>
        </p:nvSpPr>
        <p:spPr bwMode="auto">
          <a:xfrm rot="5400000">
            <a:off x="1408510" y="4164806"/>
            <a:ext cx="271463" cy="233363"/>
          </a:xfrm>
          <a:prstGeom prst="triangle">
            <a:avLst>
              <a:gd name="adj" fmla="val 50000"/>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 name="TextBox 34"/>
          <p:cNvSpPr>
            <a:spLocks noChangeArrowheads="1"/>
          </p:cNvSpPr>
          <p:nvPr/>
        </p:nvSpPr>
        <p:spPr bwMode="auto">
          <a:xfrm>
            <a:off x="1690688" y="4105276"/>
            <a:ext cx="6124575"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0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这里输入简单的文字概述里输入简单文字概述输入简单的文字概述里输入输入里</a:t>
            </a:r>
            <a:endParaRPr lang="en-US" altLang="zh-CN" sz="10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组合 17"/>
          <p:cNvGrpSpPr/>
          <p:nvPr/>
        </p:nvGrpSpPr>
        <p:grpSpPr bwMode="auto">
          <a:xfrm>
            <a:off x="3482579" y="966788"/>
            <a:ext cx="2178844" cy="541735"/>
            <a:chOff x="0" y="0"/>
            <a:chExt cx="2320263" cy="576064"/>
          </a:xfrm>
        </p:grpSpPr>
        <p:sp>
          <p:nvSpPr>
            <p:cNvPr id="19" name="矩形 18"/>
            <p:cNvSpPr>
              <a:spLocks noChangeArrowheads="1"/>
            </p:cNvSpPr>
            <p:nvPr/>
          </p:nvSpPr>
          <p:spPr bwMode="auto">
            <a:xfrm>
              <a:off x="0" y="0"/>
              <a:ext cx="2320263" cy="576064"/>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TextBox 35"/>
            <p:cNvSpPr>
              <a:spLocks noChangeArrowheads="1"/>
            </p:cNvSpPr>
            <p:nvPr/>
          </p:nvSpPr>
          <p:spPr bwMode="auto">
            <a:xfrm>
              <a:off x="437523" y="128274"/>
              <a:ext cx="1425726" cy="34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b="1">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21" name="组合 20"/>
          <p:cNvGrpSpPr/>
          <p:nvPr/>
        </p:nvGrpSpPr>
        <p:grpSpPr bwMode="auto">
          <a:xfrm>
            <a:off x="751285" y="2590800"/>
            <a:ext cx="1788319" cy="540544"/>
            <a:chOff x="0" y="0"/>
            <a:chExt cx="1904222" cy="576064"/>
          </a:xfrm>
        </p:grpSpPr>
        <p:sp>
          <p:nvSpPr>
            <p:cNvPr id="22" name="矩形 21"/>
            <p:cNvSpPr>
              <a:spLocks noChangeArrowheads="1"/>
            </p:cNvSpPr>
            <p:nvPr/>
          </p:nvSpPr>
          <p:spPr bwMode="auto">
            <a:xfrm>
              <a:off x="0" y="0"/>
              <a:ext cx="1904222" cy="576064"/>
            </a:xfrm>
            <a:prstGeom prst="rect">
              <a:avLst/>
            </a:prstGeom>
            <a:solidFill>
              <a:schemeClr val="tx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TextBox 36"/>
            <p:cNvSpPr>
              <a:spLocks noChangeArrowheads="1"/>
            </p:cNvSpPr>
            <p:nvPr/>
          </p:nvSpPr>
          <p:spPr bwMode="auto">
            <a:xfrm>
              <a:off x="300758" y="140563"/>
              <a:ext cx="1302704" cy="31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35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24" name="组合 23"/>
          <p:cNvGrpSpPr/>
          <p:nvPr/>
        </p:nvGrpSpPr>
        <p:grpSpPr bwMode="auto">
          <a:xfrm>
            <a:off x="2682479" y="2590800"/>
            <a:ext cx="1788319" cy="540544"/>
            <a:chOff x="0" y="0"/>
            <a:chExt cx="1904222" cy="576064"/>
          </a:xfrm>
        </p:grpSpPr>
        <p:sp>
          <p:nvSpPr>
            <p:cNvPr id="25" name="矩形 24"/>
            <p:cNvSpPr>
              <a:spLocks noChangeArrowheads="1"/>
            </p:cNvSpPr>
            <p:nvPr/>
          </p:nvSpPr>
          <p:spPr bwMode="auto">
            <a:xfrm>
              <a:off x="0" y="0"/>
              <a:ext cx="1904222" cy="576064"/>
            </a:xfrm>
            <a:prstGeom prst="rect">
              <a:avLst/>
            </a:prstGeom>
            <a:solidFill>
              <a:schemeClr val="bg2"/>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9" name="TextBox 37"/>
            <p:cNvSpPr>
              <a:spLocks noChangeArrowheads="1"/>
            </p:cNvSpPr>
            <p:nvPr/>
          </p:nvSpPr>
          <p:spPr bwMode="auto">
            <a:xfrm>
              <a:off x="300758" y="140563"/>
              <a:ext cx="1302704" cy="31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35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30" name="组合 29"/>
          <p:cNvGrpSpPr/>
          <p:nvPr/>
        </p:nvGrpSpPr>
        <p:grpSpPr bwMode="auto">
          <a:xfrm>
            <a:off x="4643438" y="2590800"/>
            <a:ext cx="1788319" cy="540544"/>
            <a:chOff x="0" y="0"/>
            <a:chExt cx="1904222" cy="576064"/>
          </a:xfrm>
        </p:grpSpPr>
        <p:sp>
          <p:nvSpPr>
            <p:cNvPr id="31" name="矩形 30"/>
            <p:cNvSpPr>
              <a:spLocks noChangeArrowheads="1"/>
            </p:cNvSpPr>
            <p:nvPr/>
          </p:nvSpPr>
          <p:spPr bwMode="auto">
            <a:xfrm>
              <a:off x="0" y="0"/>
              <a:ext cx="1904222" cy="576064"/>
            </a:xfrm>
            <a:prstGeom prst="rect">
              <a:avLst/>
            </a:prstGeom>
            <a:solidFill>
              <a:schemeClr val="tx2"/>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TextBox 38"/>
            <p:cNvSpPr>
              <a:spLocks noChangeArrowheads="1"/>
            </p:cNvSpPr>
            <p:nvPr/>
          </p:nvSpPr>
          <p:spPr bwMode="auto">
            <a:xfrm>
              <a:off x="300758" y="140563"/>
              <a:ext cx="1302704" cy="31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35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33" name="组合 32"/>
          <p:cNvGrpSpPr/>
          <p:nvPr/>
        </p:nvGrpSpPr>
        <p:grpSpPr bwMode="auto">
          <a:xfrm>
            <a:off x="6604398" y="2590800"/>
            <a:ext cx="1788319" cy="540544"/>
            <a:chOff x="0" y="0"/>
            <a:chExt cx="1904222" cy="576064"/>
          </a:xfrm>
        </p:grpSpPr>
        <p:sp>
          <p:nvSpPr>
            <p:cNvPr id="34" name="矩形 33"/>
            <p:cNvSpPr>
              <a:spLocks noChangeArrowheads="1"/>
            </p:cNvSpPr>
            <p:nvPr/>
          </p:nvSpPr>
          <p:spPr bwMode="auto">
            <a:xfrm>
              <a:off x="0" y="0"/>
              <a:ext cx="1904222" cy="576064"/>
            </a:xfrm>
            <a:prstGeom prst="rect">
              <a:avLst/>
            </a:prstGeom>
            <a:solidFill>
              <a:schemeClr val="bg2"/>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5" name="TextBox 39"/>
            <p:cNvSpPr>
              <a:spLocks noChangeArrowheads="1"/>
            </p:cNvSpPr>
            <p:nvPr/>
          </p:nvSpPr>
          <p:spPr bwMode="auto">
            <a:xfrm>
              <a:off x="300758" y="140563"/>
              <a:ext cx="1302704" cy="31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35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0-#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0-#ppt_w/2"/>
                                          </p:val>
                                        </p:tav>
                                        <p:tav tm="100000">
                                          <p:val>
                                            <p:strVal val="#ppt_x"/>
                                          </p:val>
                                        </p:tav>
                                      </p:tavLst>
                                    </p:anim>
                                    <p:anim calcmode="lin" valueType="num">
                                      <p:cBhvr additive="base">
                                        <p:cTn id="6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bwMode="auto">
          <a:xfrm rot="351052">
            <a:off x="1117117" y="4025975"/>
            <a:ext cx="216582" cy="2214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solidFill>
                <a:schemeClr val="accent1"/>
              </a:solidFill>
            </a:endParaRPr>
          </a:p>
        </p:txBody>
      </p:sp>
      <p:sp>
        <p:nvSpPr>
          <p:cNvPr id="6" name="椭圆 5"/>
          <p:cNvSpPr/>
          <p:nvPr/>
        </p:nvSpPr>
        <p:spPr bwMode="auto">
          <a:xfrm rot="285728">
            <a:off x="1715478" y="3433358"/>
            <a:ext cx="216582" cy="2214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solidFill>
                <a:schemeClr val="accent1"/>
              </a:solidFill>
            </a:endParaRPr>
          </a:p>
        </p:txBody>
      </p:sp>
      <p:sp>
        <p:nvSpPr>
          <p:cNvPr id="7" name="椭圆 6"/>
          <p:cNvSpPr/>
          <p:nvPr/>
        </p:nvSpPr>
        <p:spPr bwMode="auto">
          <a:xfrm rot="20925770">
            <a:off x="2507371" y="2970698"/>
            <a:ext cx="215391" cy="2214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solidFill>
                <a:schemeClr val="accent1"/>
              </a:solidFill>
            </a:endParaRPr>
          </a:p>
        </p:txBody>
      </p:sp>
      <p:sp>
        <p:nvSpPr>
          <p:cNvPr id="8" name="椭圆 7"/>
          <p:cNvSpPr/>
          <p:nvPr/>
        </p:nvSpPr>
        <p:spPr bwMode="auto">
          <a:xfrm rot="21146216">
            <a:off x="3108236" y="3582055"/>
            <a:ext cx="216582" cy="22140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solidFill>
                <a:schemeClr val="accent1"/>
              </a:solidFill>
            </a:endParaRPr>
          </a:p>
        </p:txBody>
      </p:sp>
      <p:sp>
        <p:nvSpPr>
          <p:cNvPr id="9" name="椭圆 8"/>
          <p:cNvSpPr/>
          <p:nvPr/>
        </p:nvSpPr>
        <p:spPr bwMode="auto">
          <a:xfrm rot="372077">
            <a:off x="4543948" y="3219711"/>
            <a:ext cx="215391" cy="2214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solidFill>
                <a:schemeClr val="accent1"/>
              </a:solidFill>
            </a:endParaRPr>
          </a:p>
        </p:txBody>
      </p:sp>
      <p:sp>
        <p:nvSpPr>
          <p:cNvPr id="10" name="椭圆 9"/>
          <p:cNvSpPr/>
          <p:nvPr/>
        </p:nvSpPr>
        <p:spPr bwMode="auto">
          <a:xfrm rot="444650">
            <a:off x="5233801" y="2842353"/>
            <a:ext cx="215391" cy="22021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solidFill>
                <a:schemeClr val="accent1"/>
              </a:solidFill>
            </a:endParaRPr>
          </a:p>
        </p:txBody>
      </p:sp>
      <p:sp>
        <p:nvSpPr>
          <p:cNvPr id="11" name="椭圆 10"/>
          <p:cNvSpPr/>
          <p:nvPr/>
        </p:nvSpPr>
        <p:spPr bwMode="auto">
          <a:xfrm rot="411978">
            <a:off x="5760918" y="2360871"/>
            <a:ext cx="216582" cy="22021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solidFill>
                <a:schemeClr val="accent1"/>
              </a:solidFill>
            </a:endParaRPr>
          </a:p>
        </p:txBody>
      </p:sp>
      <p:sp>
        <p:nvSpPr>
          <p:cNvPr id="12" name="椭圆 11"/>
          <p:cNvSpPr/>
          <p:nvPr/>
        </p:nvSpPr>
        <p:spPr bwMode="auto">
          <a:xfrm rot="705091">
            <a:off x="6781444" y="1888643"/>
            <a:ext cx="216582" cy="2202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solidFill>
                <a:schemeClr val="accent1"/>
              </a:solidFill>
            </a:endParaRPr>
          </a:p>
        </p:txBody>
      </p:sp>
      <p:sp>
        <p:nvSpPr>
          <p:cNvPr id="13" name="椭圆 12"/>
          <p:cNvSpPr/>
          <p:nvPr/>
        </p:nvSpPr>
        <p:spPr bwMode="auto">
          <a:xfrm rot="1654378">
            <a:off x="7701791" y="1365867"/>
            <a:ext cx="215391" cy="2214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solidFill>
                <a:schemeClr val="accent1"/>
              </a:solidFill>
            </a:endParaRPr>
          </a:p>
        </p:txBody>
      </p:sp>
      <p:sp>
        <p:nvSpPr>
          <p:cNvPr id="14" name="文本框 30"/>
          <p:cNvSpPr txBox="1">
            <a:spLocks noChangeArrowheads="1"/>
          </p:cNvSpPr>
          <p:nvPr/>
        </p:nvSpPr>
        <p:spPr bwMode="auto">
          <a:xfrm>
            <a:off x="963935" y="4514110"/>
            <a:ext cx="585432" cy="276935"/>
          </a:xfrm>
          <a:prstGeom prst="rect">
            <a:avLst/>
          </a:prstGeom>
          <a:noFill/>
          <a:ln w="9525">
            <a:noFill/>
            <a:miter lim="800000"/>
          </a:ln>
        </p:spPr>
        <p:txBody>
          <a:bodyPr wrap="none" lIns="68543" tIns="34272" rIns="68543" bIns="34272">
            <a:spAutoFit/>
          </a:bodyPr>
          <a:lstStyle/>
          <a:p>
            <a:r>
              <a:rPr lang="en-US" altLang="zh-CN"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15" name="文本框 31"/>
          <p:cNvSpPr txBox="1">
            <a:spLocks noChangeArrowheads="1"/>
          </p:cNvSpPr>
          <p:nvPr/>
        </p:nvSpPr>
        <p:spPr bwMode="auto">
          <a:xfrm>
            <a:off x="1576959" y="4514110"/>
            <a:ext cx="585432" cy="276935"/>
          </a:xfrm>
          <a:prstGeom prst="rect">
            <a:avLst/>
          </a:prstGeom>
          <a:noFill/>
          <a:ln w="9525">
            <a:noFill/>
            <a:miter lim="800000"/>
          </a:ln>
        </p:spPr>
        <p:txBody>
          <a:bodyPr wrap="none" lIns="68543" tIns="34272" rIns="68543" bIns="34272">
            <a:spAutoFit/>
          </a:bodyPr>
          <a:lstStyle/>
          <a:p>
            <a:r>
              <a:rPr lang="en-US" altLang="zh-CN"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16" name="文本框 32"/>
          <p:cNvSpPr txBox="1">
            <a:spLocks noChangeArrowheads="1"/>
          </p:cNvSpPr>
          <p:nvPr/>
        </p:nvSpPr>
        <p:spPr bwMode="auto">
          <a:xfrm>
            <a:off x="2349101" y="4514110"/>
            <a:ext cx="585432" cy="276935"/>
          </a:xfrm>
          <a:prstGeom prst="rect">
            <a:avLst/>
          </a:prstGeom>
          <a:noFill/>
          <a:ln w="9525">
            <a:noFill/>
            <a:miter lim="800000"/>
          </a:ln>
        </p:spPr>
        <p:txBody>
          <a:bodyPr wrap="none" lIns="68543" tIns="34272" rIns="68543" bIns="34272">
            <a:spAutoFit/>
          </a:bodyPr>
          <a:lstStyle/>
          <a:p>
            <a:r>
              <a:rPr lang="en-US" altLang="zh-CN"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17" name="文本框 33"/>
          <p:cNvSpPr txBox="1">
            <a:spLocks noChangeArrowheads="1"/>
          </p:cNvSpPr>
          <p:nvPr/>
        </p:nvSpPr>
        <p:spPr bwMode="auto">
          <a:xfrm>
            <a:off x="2926253" y="4514110"/>
            <a:ext cx="585432" cy="276935"/>
          </a:xfrm>
          <a:prstGeom prst="rect">
            <a:avLst/>
          </a:prstGeom>
          <a:noFill/>
          <a:ln w="9525">
            <a:noFill/>
            <a:miter lim="800000"/>
          </a:ln>
        </p:spPr>
        <p:txBody>
          <a:bodyPr wrap="none" lIns="68543" tIns="34272" rIns="68543" bIns="34272">
            <a:spAutoFit/>
          </a:bodyPr>
          <a:lstStyle/>
          <a:p>
            <a:r>
              <a:rPr lang="en-US" altLang="zh-CN"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18" name="文本框 34"/>
          <p:cNvSpPr txBox="1">
            <a:spLocks noChangeArrowheads="1"/>
          </p:cNvSpPr>
          <p:nvPr/>
        </p:nvSpPr>
        <p:spPr bwMode="auto">
          <a:xfrm>
            <a:off x="4424470" y="4514110"/>
            <a:ext cx="585432" cy="276935"/>
          </a:xfrm>
          <a:prstGeom prst="rect">
            <a:avLst/>
          </a:prstGeom>
          <a:noFill/>
          <a:ln w="9525">
            <a:noFill/>
            <a:miter lim="800000"/>
          </a:ln>
        </p:spPr>
        <p:txBody>
          <a:bodyPr wrap="none" lIns="68543" tIns="34272" rIns="68543" bIns="34272">
            <a:spAutoFit/>
          </a:bodyPr>
          <a:lstStyle/>
          <a:p>
            <a:r>
              <a:rPr lang="en-US" altLang="zh-CN"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8</a:t>
            </a:r>
            <a:r>
              <a:rPr lang="zh-CN" altLang="en-US"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19" name="文本框 35"/>
          <p:cNvSpPr txBox="1">
            <a:spLocks noChangeArrowheads="1"/>
          </p:cNvSpPr>
          <p:nvPr/>
        </p:nvSpPr>
        <p:spPr bwMode="auto">
          <a:xfrm>
            <a:off x="5143915" y="4514110"/>
            <a:ext cx="585432" cy="276935"/>
          </a:xfrm>
          <a:prstGeom prst="rect">
            <a:avLst/>
          </a:prstGeom>
          <a:noFill/>
          <a:ln w="9525">
            <a:noFill/>
            <a:miter lim="800000"/>
          </a:ln>
        </p:spPr>
        <p:txBody>
          <a:bodyPr wrap="none" lIns="68543" tIns="34272" rIns="68543" bIns="34272">
            <a:spAutoFit/>
          </a:bodyPr>
          <a:lstStyle/>
          <a:p>
            <a:r>
              <a:rPr lang="en-US" altLang="zh-CN"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9</a:t>
            </a:r>
            <a:r>
              <a:rPr lang="zh-CN" altLang="en-US"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20" name="文本框 36"/>
          <p:cNvSpPr txBox="1">
            <a:spLocks noChangeArrowheads="1"/>
          </p:cNvSpPr>
          <p:nvPr/>
        </p:nvSpPr>
        <p:spPr bwMode="auto">
          <a:xfrm>
            <a:off x="5741467" y="4514110"/>
            <a:ext cx="686369" cy="276935"/>
          </a:xfrm>
          <a:prstGeom prst="rect">
            <a:avLst/>
          </a:prstGeom>
          <a:noFill/>
          <a:ln w="9525">
            <a:noFill/>
            <a:miter lim="800000"/>
          </a:ln>
        </p:spPr>
        <p:txBody>
          <a:bodyPr wrap="none" lIns="68543" tIns="34272" rIns="68543" bIns="34272">
            <a:spAutoFit/>
          </a:bodyPr>
          <a:lstStyle/>
          <a:p>
            <a:r>
              <a:rPr lang="en-US" altLang="zh-CN"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10</a:t>
            </a:r>
            <a:r>
              <a:rPr lang="zh-CN" altLang="en-US"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21" name="文本框 37"/>
          <p:cNvSpPr txBox="1">
            <a:spLocks noChangeArrowheads="1"/>
          </p:cNvSpPr>
          <p:nvPr/>
        </p:nvSpPr>
        <p:spPr bwMode="auto">
          <a:xfrm>
            <a:off x="6765552" y="4514110"/>
            <a:ext cx="686369" cy="276935"/>
          </a:xfrm>
          <a:prstGeom prst="rect">
            <a:avLst/>
          </a:prstGeom>
          <a:noFill/>
          <a:ln w="9525">
            <a:noFill/>
            <a:miter lim="800000"/>
          </a:ln>
        </p:spPr>
        <p:txBody>
          <a:bodyPr wrap="none" lIns="68543" tIns="34272" rIns="68543" bIns="34272">
            <a:spAutoFit/>
          </a:bodyPr>
          <a:lstStyle/>
          <a:p>
            <a:r>
              <a:rPr lang="en-US" altLang="zh-CN"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11</a:t>
            </a:r>
            <a:r>
              <a:rPr lang="zh-CN" altLang="en-US"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22" name="文本框 38"/>
          <p:cNvSpPr txBox="1">
            <a:spLocks noChangeArrowheads="1"/>
          </p:cNvSpPr>
          <p:nvPr/>
        </p:nvSpPr>
        <p:spPr bwMode="auto">
          <a:xfrm>
            <a:off x="7613008" y="4514110"/>
            <a:ext cx="686369" cy="276935"/>
          </a:xfrm>
          <a:prstGeom prst="rect">
            <a:avLst/>
          </a:prstGeom>
          <a:noFill/>
          <a:ln w="9525">
            <a:noFill/>
            <a:miter lim="800000"/>
          </a:ln>
        </p:spPr>
        <p:txBody>
          <a:bodyPr wrap="none" lIns="68543" tIns="34272" rIns="68543" bIns="34272">
            <a:spAutoFit/>
          </a:bodyPr>
          <a:lstStyle/>
          <a:p>
            <a:r>
              <a:rPr lang="en-US" altLang="zh-CN"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12</a:t>
            </a:r>
            <a:r>
              <a:rPr lang="zh-CN" altLang="en-US"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23" name="文本框 39"/>
          <p:cNvSpPr txBox="1">
            <a:spLocks noChangeArrowheads="1"/>
          </p:cNvSpPr>
          <p:nvPr/>
        </p:nvSpPr>
        <p:spPr bwMode="auto">
          <a:xfrm>
            <a:off x="1451873" y="3976954"/>
            <a:ext cx="1176632" cy="276935"/>
          </a:xfrm>
          <a:prstGeom prst="rect">
            <a:avLst/>
          </a:prstGeom>
          <a:noFill/>
          <a:ln w="9525">
            <a:noFill/>
            <a:miter lim="800000"/>
          </a:ln>
        </p:spPr>
        <p:txBody>
          <a:bodyPr wrap="none" lIns="68543" tIns="34272" rIns="68543" bIns="34272">
            <a:spAutoFit/>
          </a:bodyPr>
          <a:lstStyle/>
          <a:p>
            <a:r>
              <a:rPr lang="zh-CN" altLang="en-US" sz="1300" dirty="0">
                <a:solidFill>
                  <a:schemeClr val="accent1"/>
                </a:solidFill>
                <a:latin typeface="Calibri" panose="020F0502020204030204" pitchFamily="34" charset="0"/>
                <a:ea typeface="微软雅黑" panose="020B0503020204020204" pitchFamily="34" charset="-122"/>
              </a:rPr>
              <a:t>添加文字内容</a:t>
            </a:r>
          </a:p>
        </p:txBody>
      </p:sp>
      <p:sp>
        <p:nvSpPr>
          <p:cNvPr id="24" name="文本框 40"/>
          <p:cNvSpPr txBox="1">
            <a:spLocks noChangeArrowheads="1"/>
          </p:cNvSpPr>
          <p:nvPr/>
        </p:nvSpPr>
        <p:spPr bwMode="auto">
          <a:xfrm>
            <a:off x="503651" y="3426127"/>
            <a:ext cx="1176632" cy="276935"/>
          </a:xfrm>
          <a:prstGeom prst="rect">
            <a:avLst/>
          </a:prstGeom>
          <a:noFill/>
          <a:ln w="9525">
            <a:noFill/>
            <a:miter lim="800000"/>
          </a:ln>
        </p:spPr>
        <p:txBody>
          <a:bodyPr wrap="none" lIns="68543" tIns="34272" rIns="68543" bIns="34272">
            <a:spAutoFit/>
          </a:bodyPr>
          <a:lstStyle/>
          <a:p>
            <a:r>
              <a:rPr lang="zh-CN" altLang="en-US" sz="1300" dirty="0">
                <a:solidFill>
                  <a:schemeClr val="accent1"/>
                </a:solidFill>
                <a:latin typeface="Calibri" panose="020F0502020204030204" pitchFamily="34" charset="0"/>
                <a:ea typeface="微软雅黑" panose="020B0503020204020204" pitchFamily="34" charset="-122"/>
              </a:rPr>
              <a:t>添加文字内容</a:t>
            </a:r>
          </a:p>
        </p:txBody>
      </p:sp>
      <p:sp>
        <p:nvSpPr>
          <p:cNvPr id="25" name="文本框 41"/>
          <p:cNvSpPr txBox="1">
            <a:spLocks noChangeArrowheads="1"/>
          </p:cNvSpPr>
          <p:nvPr/>
        </p:nvSpPr>
        <p:spPr bwMode="auto">
          <a:xfrm>
            <a:off x="2150962" y="2648314"/>
            <a:ext cx="1176632" cy="276935"/>
          </a:xfrm>
          <a:prstGeom prst="rect">
            <a:avLst/>
          </a:prstGeom>
          <a:noFill/>
          <a:ln w="9525">
            <a:noFill/>
            <a:miter lim="800000"/>
          </a:ln>
        </p:spPr>
        <p:txBody>
          <a:bodyPr wrap="none" lIns="68543" tIns="34272" rIns="68543" bIns="34272">
            <a:spAutoFit/>
          </a:bodyPr>
          <a:lstStyle/>
          <a:p>
            <a:r>
              <a:rPr lang="zh-CN" altLang="en-US" sz="1300" dirty="0">
                <a:solidFill>
                  <a:schemeClr val="accent1"/>
                </a:solidFill>
                <a:latin typeface="Calibri" panose="020F0502020204030204" pitchFamily="34" charset="0"/>
                <a:ea typeface="微软雅黑" panose="020B0503020204020204" pitchFamily="34" charset="-122"/>
              </a:rPr>
              <a:t>添加文字内容</a:t>
            </a:r>
          </a:p>
        </p:txBody>
      </p:sp>
      <p:sp>
        <p:nvSpPr>
          <p:cNvPr id="29" name="文本框 42"/>
          <p:cNvSpPr txBox="1">
            <a:spLocks noChangeArrowheads="1"/>
          </p:cNvSpPr>
          <p:nvPr/>
        </p:nvSpPr>
        <p:spPr bwMode="auto">
          <a:xfrm>
            <a:off x="3047012" y="3291830"/>
            <a:ext cx="1176632" cy="276935"/>
          </a:xfrm>
          <a:prstGeom prst="rect">
            <a:avLst/>
          </a:prstGeom>
          <a:noFill/>
          <a:ln w="9525">
            <a:noFill/>
            <a:miter lim="800000"/>
          </a:ln>
        </p:spPr>
        <p:txBody>
          <a:bodyPr wrap="none" lIns="68543" tIns="34272" rIns="68543" bIns="34272">
            <a:spAutoFit/>
          </a:bodyPr>
          <a:lstStyle/>
          <a:p>
            <a:r>
              <a:rPr lang="zh-CN" altLang="en-US" sz="1300" dirty="0">
                <a:solidFill>
                  <a:schemeClr val="accent1"/>
                </a:solidFill>
                <a:latin typeface="Calibri" panose="020F0502020204030204" pitchFamily="34" charset="0"/>
                <a:ea typeface="微软雅黑" panose="020B0503020204020204" pitchFamily="34" charset="-122"/>
              </a:rPr>
              <a:t>添加文字内容</a:t>
            </a:r>
          </a:p>
        </p:txBody>
      </p:sp>
      <p:sp>
        <p:nvSpPr>
          <p:cNvPr id="30" name="文本框 43"/>
          <p:cNvSpPr txBox="1">
            <a:spLocks noChangeArrowheads="1"/>
          </p:cNvSpPr>
          <p:nvPr/>
        </p:nvSpPr>
        <p:spPr bwMode="auto">
          <a:xfrm>
            <a:off x="4802527" y="3178759"/>
            <a:ext cx="1176632" cy="276935"/>
          </a:xfrm>
          <a:prstGeom prst="rect">
            <a:avLst/>
          </a:prstGeom>
          <a:noFill/>
          <a:ln w="9525">
            <a:noFill/>
            <a:miter lim="800000"/>
          </a:ln>
        </p:spPr>
        <p:txBody>
          <a:bodyPr wrap="none" lIns="68543" tIns="34272" rIns="68543" bIns="34272">
            <a:spAutoFit/>
          </a:bodyPr>
          <a:lstStyle/>
          <a:p>
            <a:r>
              <a:rPr lang="zh-CN" altLang="en-US" sz="1300" dirty="0">
                <a:solidFill>
                  <a:schemeClr val="accent1"/>
                </a:solidFill>
                <a:latin typeface="Calibri" panose="020F0502020204030204" pitchFamily="34" charset="0"/>
                <a:ea typeface="微软雅黑" panose="020B0503020204020204" pitchFamily="34" charset="-122"/>
              </a:rPr>
              <a:t>添加文字内容</a:t>
            </a:r>
          </a:p>
        </p:txBody>
      </p:sp>
      <p:sp>
        <p:nvSpPr>
          <p:cNvPr id="31" name="文本框 44"/>
          <p:cNvSpPr txBox="1">
            <a:spLocks noChangeArrowheads="1"/>
          </p:cNvSpPr>
          <p:nvPr/>
        </p:nvSpPr>
        <p:spPr bwMode="auto">
          <a:xfrm>
            <a:off x="5494692" y="2822807"/>
            <a:ext cx="1176632" cy="276935"/>
          </a:xfrm>
          <a:prstGeom prst="rect">
            <a:avLst/>
          </a:prstGeom>
          <a:noFill/>
          <a:ln w="9525">
            <a:noFill/>
            <a:miter lim="800000"/>
          </a:ln>
        </p:spPr>
        <p:txBody>
          <a:bodyPr wrap="none" lIns="68543" tIns="34272" rIns="68543" bIns="34272">
            <a:spAutoFit/>
          </a:bodyPr>
          <a:lstStyle/>
          <a:p>
            <a:r>
              <a:rPr lang="zh-CN" altLang="en-US" sz="1300" dirty="0">
                <a:solidFill>
                  <a:schemeClr val="accent1"/>
                </a:solidFill>
                <a:latin typeface="Calibri" panose="020F0502020204030204" pitchFamily="34" charset="0"/>
                <a:ea typeface="微软雅黑" panose="020B0503020204020204" pitchFamily="34" charset="-122"/>
              </a:rPr>
              <a:t>添加文字内容</a:t>
            </a:r>
          </a:p>
        </p:txBody>
      </p:sp>
      <p:sp>
        <p:nvSpPr>
          <p:cNvPr id="32" name="文本框 45"/>
          <p:cNvSpPr txBox="1">
            <a:spLocks noChangeArrowheads="1"/>
          </p:cNvSpPr>
          <p:nvPr/>
        </p:nvSpPr>
        <p:spPr bwMode="auto">
          <a:xfrm>
            <a:off x="6073817" y="2344629"/>
            <a:ext cx="1176632" cy="276935"/>
          </a:xfrm>
          <a:prstGeom prst="rect">
            <a:avLst/>
          </a:prstGeom>
          <a:noFill/>
          <a:ln w="9525">
            <a:noFill/>
            <a:miter lim="800000"/>
          </a:ln>
        </p:spPr>
        <p:txBody>
          <a:bodyPr wrap="none" lIns="68543" tIns="34272" rIns="68543" bIns="34272">
            <a:spAutoFit/>
          </a:bodyPr>
          <a:lstStyle/>
          <a:p>
            <a:r>
              <a:rPr lang="zh-CN" altLang="en-US" sz="1300" dirty="0">
                <a:solidFill>
                  <a:schemeClr val="accent1"/>
                </a:solidFill>
                <a:latin typeface="Calibri" panose="020F0502020204030204" pitchFamily="34" charset="0"/>
                <a:ea typeface="微软雅黑" panose="020B0503020204020204" pitchFamily="34" charset="-122"/>
              </a:rPr>
              <a:t>添加文字内容</a:t>
            </a:r>
          </a:p>
        </p:txBody>
      </p:sp>
      <p:sp>
        <p:nvSpPr>
          <p:cNvPr id="33" name="文本框 46"/>
          <p:cNvSpPr txBox="1">
            <a:spLocks noChangeArrowheads="1"/>
          </p:cNvSpPr>
          <p:nvPr/>
        </p:nvSpPr>
        <p:spPr bwMode="auto">
          <a:xfrm>
            <a:off x="7095431" y="1851670"/>
            <a:ext cx="1176632" cy="276935"/>
          </a:xfrm>
          <a:prstGeom prst="rect">
            <a:avLst/>
          </a:prstGeom>
          <a:noFill/>
          <a:ln w="9525">
            <a:noFill/>
            <a:miter lim="800000"/>
          </a:ln>
        </p:spPr>
        <p:txBody>
          <a:bodyPr wrap="none" lIns="68543" tIns="34272" rIns="68543" bIns="34272">
            <a:spAutoFit/>
          </a:bodyPr>
          <a:lstStyle/>
          <a:p>
            <a:r>
              <a:rPr lang="zh-CN" altLang="en-US" sz="1300" dirty="0">
                <a:solidFill>
                  <a:schemeClr val="accent1"/>
                </a:solidFill>
                <a:latin typeface="Calibri" panose="020F0502020204030204" pitchFamily="34" charset="0"/>
                <a:ea typeface="微软雅黑" panose="020B0503020204020204" pitchFamily="34" charset="-122"/>
              </a:rPr>
              <a:t>添加文字内容</a:t>
            </a:r>
          </a:p>
        </p:txBody>
      </p:sp>
      <p:cxnSp>
        <p:nvCxnSpPr>
          <p:cNvPr id="34" name="直接连接符 33"/>
          <p:cNvCxnSpPr>
            <a:stCxn id="5" idx="7"/>
            <a:endCxn id="6" idx="3"/>
          </p:cNvCxnSpPr>
          <p:nvPr/>
        </p:nvCxnSpPr>
        <p:spPr>
          <a:xfrm flipV="1">
            <a:off x="1309562" y="3615712"/>
            <a:ext cx="431400" cy="4509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 idx="7"/>
            <a:endCxn id="7" idx="2"/>
          </p:cNvCxnSpPr>
          <p:nvPr/>
        </p:nvCxnSpPr>
        <p:spPr>
          <a:xfrm flipV="1">
            <a:off x="1906576" y="3102388"/>
            <a:ext cx="602860" cy="370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7" idx="5"/>
            <a:endCxn id="8" idx="1"/>
          </p:cNvCxnSpPr>
          <p:nvPr/>
        </p:nvCxnSpPr>
        <p:spPr>
          <a:xfrm>
            <a:off x="2705013" y="3143338"/>
            <a:ext cx="425304" cy="4819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bwMode="auto">
          <a:xfrm rot="827460">
            <a:off x="3735796" y="3930629"/>
            <a:ext cx="216582" cy="2214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solidFill>
                <a:schemeClr val="accent1"/>
              </a:solidFill>
            </a:endParaRPr>
          </a:p>
        </p:txBody>
      </p:sp>
      <p:cxnSp>
        <p:nvCxnSpPr>
          <p:cNvPr id="38" name="直接连接符 37"/>
          <p:cNvCxnSpPr>
            <a:stCxn id="8" idx="5"/>
            <a:endCxn id="37" idx="2"/>
          </p:cNvCxnSpPr>
          <p:nvPr/>
        </p:nvCxnSpPr>
        <p:spPr>
          <a:xfrm>
            <a:off x="3302737" y="3760277"/>
            <a:ext cx="436181" cy="2552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7" idx="7"/>
            <a:endCxn id="9" idx="3"/>
          </p:cNvCxnSpPr>
          <p:nvPr/>
        </p:nvCxnSpPr>
        <p:spPr>
          <a:xfrm flipV="1">
            <a:off x="3937113" y="3400008"/>
            <a:ext cx="630368" cy="5835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9" idx="7"/>
            <a:endCxn id="10" idx="3"/>
          </p:cNvCxnSpPr>
          <p:nvPr/>
        </p:nvCxnSpPr>
        <p:spPr>
          <a:xfrm flipV="1">
            <a:off x="4735806" y="3019844"/>
            <a:ext cx="520132" cy="240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10" idx="7"/>
            <a:endCxn id="11" idx="3"/>
          </p:cNvCxnSpPr>
          <p:nvPr/>
        </p:nvCxnSpPr>
        <p:spPr>
          <a:xfrm flipV="1">
            <a:off x="5427055" y="2539123"/>
            <a:ext cx="356822" cy="34595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11" idx="7"/>
            <a:endCxn id="12" idx="3"/>
          </p:cNvCxnSpPr>
          <p:nvPr/>
        </p:nvCxnSpPr>
        <p:spPr>
          <a:xfrm flipV="1">
            <a:off x="5954541" y="2059380"/>
            <a:ext cx="844369" cy="34345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12" idx="7"/>
            <a:endCxn id="13" idx="3"/>
          </p:cNvCxnSpPr>
          <p:nvPr/>
        </p:nvCxnSpPr>
        <p:spPr>
          <a:xfrm flipV="1">
            <a:off x="6980560" y="1510708"/>
            <a:ext cx="725190" cy="4274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文本框 39"/>
          <p:cNvSpPr txBox="1">
            <a:spLocks noChangeArrowheads="1"/>
          </p:cNvSpPr>
          <p:nvPr/>
        </p:nvSpPr>
        <p:spPr bwMode="auto">
          <a:xfrm>
            <a:off x="4008431" y="3919815"/>
            <a:ext cx="1176632" cy="276935"/>
          </a:xfrm>
          <a:prstGeom prst="rect">
            <a:avLst/>
          </a:prstGeom>
          <a:noFill/>
          <a:ln w="9525">
            <a:noFill/>
            <a:miter lim="800000"/>
          </a:ln>
        </p:spPr>
        <p:txBody>
          <a:bodyPr wrap="none" lIns="68543" tIns="34272" rIns="68543" bIns="34272">
            <a:spAutoFit/>
          </a:bodyPr>
          <a:lstStyle/>
          <a:p>
            <a:r>
              <a:rPr lang="zh-CN" altLang="en-US" sz="1300" dirty="0">
                <a:solidFill>
                  <a:schemeClr val="accent1"/>
                </a:solidFill>
                <a:latin typeface="Calibri" panose="020F0502020204030204" pitchFamily="34" charset="0"/>
                <a:ea typeface="微软雅黑" panose="020B0503020204020204" pitchFamily="34" charset="-122"/>
              </a:rPr>
              <a:t>添加文字内容</a:t>
            </a:r>
          </a:p>
        </p:txBody>
      </p:sp>
      <p:sp>
        <p:nvSpPr>
          <p:cNvPr id="45" name="文本框 33"/>
          <p:cNvSpPr txBox="1">
            <a:spLocks noChangeArrowheads="1"/>
          </p:cNvSpPr>
          <p:nvPr/>
        </p:nvSpPr>
        <p:spPr bwMode="auto">
          <a:xfrm>
            <a:off x="3589540" y="4514110"/>
            <a:ext cx="585432" cy="276935"/>
          </a:xfrm>
          <a:prstGeom prst="rect">
            <a:avLst/>
          </a:prstGeom>
          <a:noFill/>
          <a:ln w="9525">
            <a:noFill/>
            <a:miter lim="800000"/>
          </a:ln>
        </p:spPr>
        <p:txBody>
          <a:bodyPr wrap="none" lIns="68543" tIns="34272" rIns="68543" bIns="34272">
            <a:spAutoFit/>
          </a:bodyPr>
          <a:lstStyle/>
          <a:p>
            <a:r>
              <a:rPr lang="en-US" altLang="zh-CN"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46" name="文本框 46"/>
          <p:cNvSpPr txBox="1">
            <a:spLocks noChangeArrowheads="1"/>
          </p:cNvSpPr>
          <p:nvPr/>
        </p:nvSpPr>
        <p:spPr bwMode="auto">
          <a:xfrm>
            <a:off x="7234206" y="1059582"/>
            <a:ext cx="1176632" cy="276935"/>
          </a:xfrm>
          <a:prstGeom prst="rect">
            <a:avLst/>
          </a:prstGeom>
          <a:noFill/>
          <a:ln w="9525">
            <a:noFill/>
            <a:miter lim="800000"/>
          </a:ln>
        </p:spPr>
        <p:txBody>
          <a:bodyPr wrap="none" lIns="68543" tIns="34272" rIns="68543" bIns="34272">
            <a:spAutoFit/>
          </a:bodyPr>
          <a:lstStyle/>
          <a:p>
            <a:r>
              <a:rPr lang="zh-CN" altLang="en-US" sz="1300" dirty="0">
                <a:solidFill>
                  <a:schemeClr val="accent1"/>
                </a:solidFill>
                <a:latin typeface="Calibri" panose="020F0502020204030204" pitchFamily="34" charset="0"/>
                <a:ea typeface="微软雅黑" panose="020B0503020204020204" pitchFamily="34" charset="-122"/>
              </a:rPr>
              <a:t>添加文字内容</a:t>
            </a:r>
          </a:p>
        </p:txBody>
      </p:sp>
      <p:grpSp>
        <p:nvGrpSpPr>
          <p:cNvPr id="47" name="组合 46"/>
          <p:cNvGrpSpPr/>
          <p:nvPr/>
        </p:nvGrpSpPr>
        <p:grpSpPr>
          <a:xfrm>
            <a:off x="550493" y="4380002"/>
            <a:ext cx="8053955" cy="76668"/>
            <a:chOff x="738746" y="5964849"/>
            <a:chExt cx="10744200" cy="102248"/>
          </a:xfrm>
        </p:grpSpPr>
        <p:cxnSp>
          <p:nvCxnSpPr>
            <p:cNvPr id="48" name="直接连接符 47"/>
            <p:cNvCxnSpPr/>
            <p:nvPr/>
          </p:nvCxnSpPr>
          <p:spPr bwMode="auto">
            <a:xfrm>
              <a:off x="738746" y="6052254"/>
              <a:ext cx="10744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1639101" y="5971032"/>
              <a:ext cx="0" cy="8122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2456892" y="5967447"/>
              <a:ext cx="0" cy="8122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3510148" y="5972019"/>
              <a:ext cx="0" cy="8122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295309" y="5972019"/>
              <a:ext cx="0" cy="8122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5141731" y="5972019"/>
              <a:ext cx="0" cy="8122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6255551" y="5973993"/>
              <a:ext cx="0" cy="8122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7243964" y="5967447"/>
              <a:ext cx="0" cy="8122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7951332" y="5973993"/>
              <a:ext cx="0" cy="8122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9320250" y="5964849"/>
              <a:ext cx="0" cy="8122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10524537" y="5985875"/>
              <a:ext cx="0" cy="8122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9" name="矩形 58"/>
          <p:cNvSpPr/>
          <p:nvPr/>
        </p:nvSpPr>
        <p:spPr>
          <a:xfrm>
            <a:off x="1046303" y="1203598"/>
            <a:ext cx="3163567" cy="1115654"/>
          </a:xfrm>
          <a:prstGeom prst="rect">
            <a:avLst/>
          </a:prstGeom>
        </p:spPr>
        <p:txBody>
          <a:bodyPr wrap="square" lIns="68543" tIns="34272" rIns="68543" bIns="34272">
            <a:spAutoFit/>
          </a:bodyPr>
          <a:lstStyle/>
          <a:p>
            <a:pPr>
              <a:lnSpc>
                <a:spcPct val="200000"/>
              </a:lnSpc>
            </a:pPr>
            <a:r>
              <a:rPr lang="zh-CN" altLang="en-US" sz="1600" b="1" dirty="0">
                <a:solidFill>
                  <a:schemeClr val="bg1"/>
                </a:solidFill>
                <a:latin typeface="微软雅黑" panose="020B0503020204020204" pitchFamily="34" charset="-122"/>
                <a:ea typeface="微软雅黑" panose="020B0503020204020204" pitchFamily="34" charset="-122"/>
              </a:rPr>
              <a:t>点击添加小标题</a:t>
            </a:r>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up)">
                                      <p:cBhvr>
                                        <p:cTn id="27" dur="500"/>
                                        <p:tgtEl>
                                          <p:spTgt spid="45"/>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500"/>
                                        <p:tgtEl>
                                          <p:spTgt spid="2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2000"/>
                            </p:stCondLst>
                            <p:childTnLst>
                              <p:par>
                                <p:cTn id="51" presetID="22" presetClass="entr" presetSubtype="4"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down)">
                                      <p:cBhvr>
                                        <p:cTn id="53" dur="500"/>
                                        <p:tgtEl>
                                          <p:spTgt spid="34"/>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par>
                          <p:cTn id="61" fill="hold">
                            <p:stCondLst>
                              <p:cond delay="3000"/>
                            </p:stCondLst>
                            <p:childTnLst>
                              <p:par>
                                <p:cTn id="62" presetID="22" presetClass="entr" presetSubtype="4"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down)">
                                      <p:cBhvr>
                                        <p:cTn id="64" dur="500"/>
                                        <p:tgtEl>
                                          <p:spTgt spid="35"/>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par>
                          <p:cTn id="72" fill="hold">
                            <p:stCondLst>
                              <p:cond delay="4000"/>
                            </p:stCondLst>
                            <p:childTnLst>
                              <p:par>
                                <p:cTn id="73" presetID="22" presetClass="entr" presetSubtype="1"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par>
                          <p:cTn id="83" fill="hold">
                            <p:stCondLst>
                              <p:cond delay="5000"/>
                            </p:stCondLst>
                            <p:childTnLst>
                              <p:par>
                                <p:cTn id="84" presetID="22" presetClass="entr" presetSubtype="1" fill="hold"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5500"/>
                            </p:stCondLst>
                            <p:childTnLst>
                              <p:par>
                                <p:cTn id="88" presetID="10" presetClass="entr" presetSubtype="0"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500"/>
                                        <p:tgtEl>
                                          <p:spTgt spid="44"/>
                                        </p:tgtEl>
                                      </p:cBhvr>
                                    </p:animEffect>
                                  </p:childTnLst>
                                </p:cTn>
                              </p:par>
                            </p:childTnLst>
                          </p:cTn>
                        </p:par>
                        <p:par>
                          <p:cTn id="94" fill="hold">
                            <p:stCondLst>
                              <p:cond delay="6000"/>
                            </p:stCondLst>
                            <p:childTnLst>
                              <p:par>
                                <p:cTn id="95" presetID="22" presetClass="entr" presetSubtype="4" fill="hold"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ipe(down)">
                                      <p:cBhvr>
                                        <p:cTn id="97" dur="500"/>
                                        <p:tgtEl>
                                          <p:spTgt spid="39"/>
                                        </p:tgtEl>
                                      </p:cBhvr>
                                    </p:animEffect>
                                  </p:childTnLst>
                                </p:cTn>
                              </p:par>
                            </p:childTnLst>
                          </p:cTn>
                        </p:par>
                        <p:par>
                          <p:cTn id="98" fill="hold">
                            <p:stCondLst>
                              <p:cond delay="6500"/>
                            </p:stCondLst>
                            <p:childTnLst>
                              <p:par>
                                <p:cTn id="99" presetID="10" presetClass="entr" presetSubtype="0"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500"/>
                                        <p:tgtEl>
                                          <p:spTgt spid="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par>
                          <p:cTn id="105" fill="hold">
                            <p:stCondLst>
                              <p:cond delay="7000"/>
                            </p:stCondLst>
                            <p:childTnLst>
                              <p:par>
                                <p:cTn id="106" presetID="22" presetClass="entr" presetSubtype="4" fill="hold" nodeType="after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wipe(down)">
                                      <p:cBhvr>
                                        <p:cTn id="108" dur="500"/>
                                        <p:tgtEl>
                                          <p:spTgt spid="40"/>
                                        </p:tgtEl>
                                      </p:cBhvr>
                                    </p:animEffect>
                                  </p:childTnLst>
                                </p:cTn>
                              </p:par>
                            </p:childTnLst>
                          </p:cTn>
                        </p:par>
                        <p:par>
                          <p:cTn id="109" fill="hold">
                            <p:stCondLst>
                              <p:cond delay="7500"/>
                            </p:stCondLst>
                            <p:childTnLst>
                              <p:par>
                                <p:cTn id="110" presetID="10" presetClass="entr" presetSubtype="0" fill="hold" grpId="0" nodeType="after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fade">
                                      <p:cBhvr>
                                        <p:cTn id="112" dur="500"/>
                                        <p:tgtEl>
                                          <p:spTgt spid="1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par>
                          <p:cTn id="116" fill="hold">
                            <p:stCondLst>
                              <p:cond delay="8000"/>
                            </p:stCondLst>
                            <p:childTnLst>
                              <p:par>
                                <p:cTn id="117" presetID="22" presetClass="entr" presetSubtype="4" fill="hold" nodeType="after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wipe(down)">
                                      <p:cBhvr>
                                        <p:cTn id="119" dur="500"/>
                                        <p:tgtEl>
                                          <p:spTgt spid="41"/>
                                        </p:tgtEl>
                                      </p:cBhvr>
                                    </p:animEffec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500"/>
                                        <p:tgtEl>
                                          <p:spTgt spid="1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500"/>
                                        <p:tgtEl>
                                          <p:spTgt spid="32"/>
                                        </p:tgtEl>
                                      </p:cBhvr>
                                    </p:animEffect>
                                  </p:childTnLst>
                                </p:cTn>
                              </p:par>
                            </p:childTnLst>
                          </p:cTn>
                        </p:par>
                        <p:par>
                          <p:cTn id="127" fill="hold">
                            <p:stCondLst>
                              <p:cond delay="9000"/>
                            </p:stCondLst>
                            <p:childTnLst>
                              <p:par>
                                <p:cTn id="128" presetID="22" presetClass="entr" presetSubtype="4" fill="hold" nodeType="afterEffect">
                                  <p:stCondLst>
                                    <p:cond delay="0"/>
                                  </p:stCondLst>
                                  <p:childTnLst>
                                    <p:set>
                                      <p:cBhvr>
                                        <p:cTn id="129" dur="1" fill="hold">
                                          <p:stCondLst>
                                            <p:cond delay="0"/>
                                          </p:stCondLst>
                                        </p:cTn>
                                        <p:tgtEl>
                                          <p:spTgt spid="42"/>
                                        </p:tgtEl>
                                        <p:attrNameLst>
                                          <p:attrName>style.visibility</p:attrName>
                                        </p:attrNameLst>
                                      </p:cBhvr>
                                      <p:to>
                                        <p:strVal val="visible"/>
                                      </p:to>
                                    </p:set>
                                    <p:animEffect transition="in" filter="wipe(down)">
                                      <p:cBhvr>
                                        <p:cTn id="130" dur="500"/>
                                        <p:tgtEl>
                                          <p:spTgt spid="42"/>
                                        </p:tgtEl>
                                      </p:cBhvr>
                                    </p:animEffect>
                                  </p:childTnLst>
                                </p:cTn>
                              </p:par>
                            </p:childTnLst>
                          </p:cTn>
                        </p:par>
                        <p:par>
                          <p:cTn id="131" fill="hold">
                            <p:stCondLst>
                              <p:cond delay="9500"/>
                            </p:stCondLst>
                            <p:childTnLst>
                              <p:par>
                                <p:cTn id="132" presetID="10" presetClass="entr" presetSubtype="0" fill="hold" grpId="0" nodeType="afterEffect">
                                  <p:stCondLst>
                                    <p:cond delay="0"/>
                                  </p:stCondLst>
                                  <p:childTnLst>
                                    <p:set>
                                      <p:cBhvr>
                                        <p:cTn id="133" dur="1" fill="hold">
                                          <p:stCondLst>
                                            <p:cond delay="0"/>
                                          </p:stCondLst>
                                        </p:cTn>
                                        <p:tgtEl>
                                          <p:spTgt spid="12"/>
                                        </p:tgtEl>
                                        <p:attrNameLst>
                                          <p:attrName>style.visibility</p:attrName>
                                        </p:attrNameLst>
                                      </p:cBhvr>
                                      <p:to>
                                        <p:strVal val="visible"/>
                                      </p:to>
                                    </p:set>
                                    <p:animEffect transition="in" filter="fade">
                                      <p:cBhvr>
                                        <p:cTn id="134" dur="500"/>
                                        <p:tgtEl>
                                          <p:spTgt spid="1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fade">
                                      <p:cBhvr>
                                        <p:cTn id="137" dur="500"/>
                                        <p:tgtEl>
                                          <p:spTgt spid="33"/>
                                        </p:tgtEl>
                                      </p:cBhvr>
                                    </p:animEffect>
                                  </p:childTnLst>
                                </p:cTn>
                              </p:par>
                            </p:childTnLst>
                          </p:cTn>
                        </p:par>
                        <p:par>
                          <p:cTn id="138" fill="hold">
                            <p:stCondLst>
                              <p:cond delay="10000"/>
                            </p:stCondLst>
                            <p:childTnLst>
                              <p:par>
                                <p:cTn id="139" presetID="22" presetClass="entr" presetSubtype="4" fill="hold" nodeType="afterEffect">
                                  <p:stCondLst>
                                    <p:cond delay="0"/>
                                  </p:stCondLst>
                                  <p:childTnLst>
                                    <p:set>
                                      <p:cBhvr>
                                        <p:cTn id="140" dur="1" fill="hold">
                                          <p:stCondLst>
                                            <p:cond delay="0"/>
                                          </p:stCondLst>
                                        </p:cTn>
                                        <p:tgtEl>
                                          <p:spTgt spid="43"/>
                                        </p:tgtEl>
                                        <p:attrNameLst>
                                          <p:attrName>style.visibility</p:attrName>
                                        </p:attrNameLst>
                                      </p:cBhvr>
                                      <p:to>
                                        <p:strVal val="visible"/>
                                      </p:to>
                                    </p:set>
                                    <p:animEffect transition="in" filter="wipe(down)">
                                      <p:cBhvr>
                                        <p:cTn id="141" dur="500"/>
                                        <p:tgtEl>
                                          <p:spTgt spid="43"/>
                                        </p:tgtEl>
                                      </p:cBhvr>
                                    </p:animEffect>
                                  </p:childTnLst>
                                </p:cTn>
                              </p:par>
                            </p:childTnLst>
                          </p:cTn>
                        </p:par>
                        <p:par>
                          <p:cTn id="142" fill="hold">
                            <p:stCondLst>
                              <p:cond delay="10500"/>
                            </p:stCondLst>
                            <p:childTnLst>
                              <p:par>
                                <p:cTn id="143" presetID="10" presetClass="entr" presetSubtype="0" fill="hold" grpId="0" nodeType="afterEffect">
                                  <p:stCondLst>
                                    <p:cond delay="0"/>
                                  </p:stCondLst>
                                  <p:childTnLst>
                                    <p:set>
                                      <p:cBhvr>
                                        <p:cTn id="144" dur="1" fill="hold">
                                          <p:stCondLst>
                                            <p:cond delay="0"/>
                                          </p:stCondLst>
                                        </p:cTn>
                                        <p:tgtEl>
                                          <p:spTgt spid="13"/>
                                        </p:tgtEl>
                                        <p:attrNameLst>
                                          <p:attrName>style.visibility</p:attrName>
                                        </p:attrNameLst>
                                      </p:cBhvr>
                                      <p:to>
                                        <p:strVal val="visible"/>
                                      </p:to>
                                    </p:set>
                                    <p:animEffect transition="in" filter="fade">
                                      <p:cBhvr>
                                        <p:cTn id="145" dur="500"/>
                                        <p:tgtEl>
                                          <p:spTgt spid="1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6"/>
                                        </p:tgtEl>
                                        <p:attrNameLst>
                                          <p:attrName>style.visibility</p:attrName>
                                        </p:attrNameLst>
                                      </p:cBhvr>
                                      <p:to>
                                        <p:strVal val="visible"/>
                                      </p:to>
                                    </p:set>
                                    <p:animEffect transition="in" filter="fade">
                                      <p:cBhvr>
                                        <p:cTn id="14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P spid="29" grpId="0"/>
      <p:bldP spid="30" grpId="0"/>
      <p:bldP spid="31" grpId="0"/>
      <p:bldP spid="32" grpId="0"/>
      <p:bldP spid="33" grpId="0"/>
      <p:bldP spid="37" grpId="0" animBg="1"/>
      <p:bldP spid="44" grpId="0"/>
      <p:bldP spid="45" grpId="0"/>
      <p:bldP spid="46"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74" name="Line 8"/>
          <p:cNvSpPr>
            <a:spLocks noChangeShapeType="1"/>
          </p:cNvSpPr>
          <p:nvPr/>
        </p:nvSpPr>
        <p:spPr bwMode="auto">
          <a:xfrm>
            <a:off x="1443682" y="3005857"/>
            <a:ext cx="0" cy="619125"/>
          </a:xfrm>
          <a:prstGeom prst="line">
            <a:avLst/>
          </a:prstGeom>
          <a:noFill/>
          <a:ln w="19050">
            <a:solidFill>
              <a:srgbClr val="000000"/>
            </a:solidFill>
            <a:prstDash val="sysDot"/>
            <a:bevel/>
            <a:headEnd type="oval" w="med" len="med"/>
          </a:ln>
          <a:extLst>
            <a:ext uri="{909E8E84-426E-40DD-AFC4-6F175D3DCCD1}">
              <a14:hiddenFill xmlns:a14="http://schemas.microsoft.com/office/drawing/2010/main">
                <a:noFill/>
              </a14:hiddenFill>
            </a:ext>
          </a:extLst>
        </p:spPr>
        <p:txBody>
          <a:bodyPr wrap="none" anchor="ctr"/>
          <a:lstStyle/>
          <a:p>
            <a:endParaRPr lang="zh-CN" altLang="en-US">
              <a:solidFill>
                <a:srgbClr val="335338"/>
              </a:solidFill>
              <a:ea typeface="微软雅黑" panose="020B0503020204020204" pitchFamily="34" charset="-122"/>
              <a:sym typeface="Verdana" panose="020B0604030504040204" pitchFamily="34" charset="0"/>
            </a:endParaRPr>
          </a:p>
        </p:txBody>
      </p:sp>
      <p:sp>
        <p:nvSpPr>
          <p:cNvPr id="75" name="Line 9"/>
          <p:cNvSpPr>
            <a:spLocks noChangeShapeType="1"/>
          </p:cNvSpPr>
          <p:nvPr/>
        </p:nvSpPr>
        <p:spPr bwMode="auto">
          <a:xfrm>
            <a:off x="1435745" y="3624982"/>
            <a:ext cx="1081087" cy="0"/>
          </a:xfrm>
          <a:prstGeom prst="line">
            <a:avLst/>
          </a:prstGeom>
          <a:noFill/>
          <a:ln w="19050">
            <a:solidFill>
              <a:srgbClr val="000000"/>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rgbClr val="335338"/>
              </a:solidFill>
              <a:ea typeface="微软雅黑" panose="020B0503020204020204" pitchFamily="34" charset="-122"/>
              <a:sym typeface="Verdana" panose="020B0604030504040204" pitchFamily="34" charset="0"/>
            </a:endParaRPr>
          </a:p>
        </p:txBody>
      </p:sp>
      <p:sp>
        <p:nvSpPr>
          <p:cNvPr id="76" name="Line 11"/>
          <p:cNvSpPr>
            <a:spLocks noChangeShapeType="1"/>
          </p:cNvSpPr>
          <p:nvPr/>
        </p:nvSpPr>
        <p:spPr bwMode="auto">
          <a:xfrm flipV="1">
            <a:off x="1443682" y="1361207"/>
            <a:ext cx="0" cy="600075"/>
          </a:xfrm>
          <a:prstGeom prst="line">
            <a:avLst/>
          </a:prstGeom>
          <a:noFill/>
          <a:ln w="19050">
            <a:solidFill>
              <a:srgbClr val="000000"/>
            </a:solidFill>
            <a:prstDash val="sysDot"/>
            <a:bevel/>
            <a:headEnd type="oval" w="med" len="med"/>
          </a:ln>
          <a:extLst>
            <a:ext uri="{909E8E84-426E-40DD-AFC4-6F175D3DCCD1}">
              <a14:hiddenFill xmlns:a14="http://schemas.microsoft.com/office/drawing/2010/main">
                <a:noFill/>
              </a14:hiddenFill>
            </a:ext>
          </a:extLst>
        </p:spPr>
        <p:txBody>
          <a:bodyPr wrap="none" anchor="ctr"/>
          <a:lstStyle/>
          <a:p>
            <a:endParaRPr lang="zh-CN" altLang="en-US">
              <a:solidFill>
                <a:srgbClr val="335338"/>
              </a:solidFill>
              <a:ea typeface="微软雅黑" panose="020B0503020204020204" pitchFamily="34" charset="-122"/>
              <a:sym typeface="Verdana" panose="020B0604030504040204" pitchFamily="34" charset="0"/>
            </a:endParaRPr>
          </a:p>
        </p:txBody>
      </p:sp>
      <p:sp>
        <p:nvSpPr>
          <p:cNvPr id="77" name="Line 12"/>
          <p:cNvSpPr>
            <a:spLocks noChangeShapeType="1"/>
          </p:cNvSpPr>
          <p:nvPr/>
        </p:nvSpPr>
        <p:spPr bwMode="auto">
          <a:xfrm flipV="1">
            <a:off x="1435745" y="1361207"/>
            <a:ext cx="1081087" cy="0"/>
          </a:xfrm>
          <a:prstGeom prst="line">
            <a:avLst/>
          </a:prstGeom>
          <a:noFill/>
          <a:ln w="19050">
            <a:solidFill>
              <a:srgbClr val="000000"/>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rgbClr val="335338"/>
              </a:solidFill>
              <a:ea typeface="微软雅黑" panose="020B0503020204020204" pitchFamily="34" charset="-122"/>
              <a:sym typeface="Verdana" panose="020B0604030504040204" pitchFamily="34" charset="0"/>
            </a:endParaRPr>
          </a:p>
        </p:txBody>
      </p:sp>
      <p:sp>
        <p:nvSpPr>
          <p:cNvPr id="78" name="AutoShape 13"/>
          <p:cNvSpPr>
            <a:spLocks noChangeArrowheads="1"/>
          </p:cNvSpPr>
          <p:nvPr/>
        </p:nvSpPr>
        <p:spPr bwMode="auto">
          <a:xfrm>
            <a:off x="2564457" y="1059582"/>
            <a:ext cx="4171950" cy="601663"/>
          </a:xfrm>
          <a:prstGeom prst="roundRect">
            <a:avLst>
              <a:gd name="adj" fmla="val 8106"/>
            </a:avLst>
          </a:prstGeom>
          <a:solidFill>
            <a:schemeClr val="tx1"/>
          </a:solidFill>
          <a:ln>
            <a:noFill/>
          </a:ln>
        </p:spPr>
        <p:txBody>
          <a:bodyPr wrap="none" anchor="ctr"/>
          <a:lstStyle/>
          <a:p>
            <a:pPr eaLnBrk="1" fontAlgn="base" hangingPunct="1">
              <a:buClr>
                <a:schemeClr val="accent1"/>
              </a:buClr>
            </a:pPr>
            <a:r>
              <a:rPr lang="zh-CN" altLang="en-US" dirty="0">
                <a:solidFill>
                  <a:srgbClr val="F8F8F8"/>
                </a:solidFill>
                <a:ea typeface="微软雅黑" panose="020B0503020204020204" pitchFamily="34" charset="-122"/>
                <a:sym typeface="Verdana" panose="020B0604030504040204" pitchFamily="34" charset="0"/>
              </a:rPr>
              <a:t>单击此处添加文字内容  单击此处添加文字内容</a:t>
            </a:r>
          </a:p>
          <a:p>
            <a:pPr eaLnBrk="1" fontAlgn="base" hangingPunct="1">
              <a:buClr>
                <a:schemeClr val="accent1"/>
              </a:buClr>
            </a:pPr>
            <a:r>
              <a:rPr lang="zh-CN" altLang="en-US" dirty="0">
                <a:solidFill>
                  <a:srgbClr val="F8F8F8"/>
                </a:solidFill>
                <a:ea typeface="微软雅黑" panose="020B0503020204020204" pitchFamily="34" charset="-122"/>
                <a:sym typeface="Verdana" panose="020B0604030504040204" pitchFamily="34" charset="0"/>
              </a:rPr>
              <a:t>单击此处添加文字内容  单击此处添加文字内容</a:t>
            </a:r>
            <a:endParaRPr lang="zh-CN" altLang="en-US" dirty="0">
              <a:solidFill>
                <a:srgbClr val="F8F8F8"/>
              </a:solidFill>
              <a:ea typeface="微软雅黑" panose="020B0503020204020204" pitchFamily="34" charset="-122"/>
            </a:endParaRPr>
          </a:p>
        </p:txBody>
      </p:sp>
      <p:sp>
        <p:nvSpPr>
          <p:cNvPr id="79" name="AutoShape 14"/>
          <p:cNvSpPr>
            <a:spLocks noChangeArrowheads="1"/>
          </p:cNvSpPr>
          <p:nvPr/>
        </p:nvSpPr>
        <p:spPr bwMode="auto">
          <a:xfrm>
            <a:off x="2564457" y="3326532"/>
            <a:ext cx="4171950" cy="601663"/>
          </a:xfrm>
          <a:prstGeom prst="roundRect">
            <a:avLst>
              <a:gd name="adj" fmla="val 7032"/>
            </a:avLst>
          </a:prstGeom>
          <a:solidFill>
            <a:schemeClr val="tx2"/>
          </a:solidFill>
          <a:ln>
            <a:noFill/>
          </a:ln>
        </p:spPr>
        <p:txBody>
          <a:bodyPr wrap="none" anchor="ctr"/>
          <a:lstStyle/>
          <a:p>
            <a:pPr eaLnBrk="1" fontAlgn="base" hangingPunct="1">
              <a:buClr>
                <a:schemeClr val="accent1"/>
              </a:buClr>
            </a:pPr>
            <a:r>
              <a:rPr lang="zh-CN" altLang="en-US" dirty="0">
                <a:solidFill>
                  <a:srgbClr val="F8F8F8"/>
                </a:solidFill>
                <a:ea typeface="微软雅黑" panose="020B0503020204020204" pitchFamily="34" charset="-122"/>
                <a:sym typeface="Verdana" panose="020B0604030504040204" pitchFamily="34" charset="0"/>
              </a:rPr>
              <a:t>单击此处添加文字内容  单击此处添加文字内容</a:t>
            </a:r>
          </a:p>
          <a:p>
            <a:pPr eaLnBrk="1" fontAlgn="base" hangingPunct="1">
              <a:buClr>
                <a:schemeClr val="accent1"/>
              </a:buClr>
            </a:pPr>
            <a:r>
              <a:rPr lang="zh-CN" altLang="en-US" dirty="0">
                <a:solidFill>
                  <a:srgbClr val="F8F8F8"/>
                </a:solidFill>
                <a:ea typeface="微软雅黑" panose="020B0503020204020204" pitchFamily="34" charset="-122"/>
                <a:sym typeface="Verdana" panose="020B0604030504040204" pitchFamily="34" charset="0"/>
              </a:rPr>
              <a:t>单击此处添加文字内容  单击此处添加文字内容</a:t>
            </a:r>
            <a:endParaRPr lang="zh-CN" altLang="en-US" dirty="0">
              <a:solidFill>
                <a:srgbClr val="F8F8F8"/>
              </a:solidFill>
              <a:ea typeface="微软雅黑" panose="020B0503020204020204" pitchFamily="34" charset="-122"/>
            </a:endParaRPr>
          </a:p>
        </p:txBody>
      </p:sp>
      <p:sp>
        <p:nvSpPr>
          <p:cNvPr id="80" name="Line 21"/>
          <p:cNvSpPr>
            <a:spLocks noChangeShapeType="1"/>
          </p:cNvSpPr>
          <p:nvPr/>
        </p:nvSpPr>
        <p:spPr bwMode="auto">
          <a:xfrm flipH="1">
            <a:off x="7855595" y="3005857"/>
            <a:ext cx="1587" cy="619125"/>
          </a:xfrm>
          <a:prstGeom prst="line">
            <a:avLst/>
          </a:prstGeom>
          <a:noFill/>
          <a:ln w="19050">
            <a:solidFill>
              <a:srgbClr val="000000"/>
            </a:solidFill>
            <a:prstDash val="sysDot"/>
            <a:bevel/>
            <a:head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rgbClr val="335338"/>
              </a:solidFill>
              <a:ea typeface="微软雅黑" panose="020B0503020204020204" pitchFamily="34" charset="-122"/>
              <a:sym typeface="Verdana" panose="020B0604030504040204" pitchFamily="34" charset="0"/>
            </a:endParaRPr>
          </a:p>
        </p:txBody>
      </p:sp>
      <p:sp>
        <p:nvSpPr>
          <p:cNvPr id="81" name="Line 22"/>
          <p:cNvSpPr>
            <a:spLocks noChangeShapeType="1"/>
          </p:cNvSpPr>
          <p:nvPr/>
        </p:nvSpPr>
        <p:spPr bwMode="auto">
          <a:xfrm flipH="1">
            <a:off x="6782445" y="3624982"/>
            <a:ext cx="1079500" cy="0"/>
          </a:xfrm>
          <a:prstGeom prst="line">
            <a:avLst/>
          </a:prstGeom>
          <a:noFill/>
          <a:ln w="19050">
            <a:solidFill>
              <a:srgbClr val="000000"/>
            </a:solidFill>
            <a:prstDash val="sysDot"/>
            <a:bevel/>
            <a:tailEnd type="oval" w="med" len="med"/>
          </a:ln>
          <a:extLst>
            <a:ext uri="{909E8E84-426E-40DD-AFC4-6F175D3DCCD1}">
              <a14:hiddenFill xmlns:a14="http://schemas.microsoft.com/office/drawing/2010/main">
                <a:noFill/>
              </a14:hiddenFill>
            </a:ext>
          </a:extLst>
        </p:spPr>
        <p:txBody>
          <a:bodyPr wrap="none" anchor="ctr"/>
          <a:lstStyle/>
          <a:p>
            <a:endParaRPr lang="zh-CN" altLang="en-US">
              <a:solidFill>
                <a:srgbClr val="335338"/>
              </a:solidFill>
              <a:ea typeface="微软雅黑" panose="020B0503020204020204" pitchFamily="34" charset="-122"/>
              <a:sym typeface="Verdana" panose="020B0604030504040204" pitchFamily="34" charset="0"/>
            </a:endParaRPr>
          </a:p>
        </p:txBody>
      </p:sp>
      <p:sp>
        <p:nvSpPr>
          <p:cNvPr id="82" name="Line 24"/>
          <p:cNvSpPr>
            <a:spLocks noChangeShapeType="1"/>
          </p:cNvSpPr>
          <p:nvPr/>
        </p:nvSpPr>
        <p:spPr bwMode="auto">
          <a:xfrm flipH="1" flipV="1">
            <a:off x="7855595" y="1361207"/>
            <a:ext cx="1587" cy="600075"/>
          </a:xfrm>
          <a:prstGeom prst="line">
            <a:avLst/>
          </a:prstGeom>
          <a:noFill/>
          <a:ln w="19050">
            <a:solidFill>
              <a:srgbClr val="000000"/>
            </a:solidFill>
            <a:prstDash val="sysDot"/>
            <a:bevel/>
            <a:head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rgbClr val="335338"/>
              </a:solidFill>
              <a:ea typeface="微软雅黑" panose="020B0503020204020204" pitchFamily="34" charset="-122"/>
              <a:sym typeface="Verdana" panose="020B0604030504040204" pitchFamily="34" charset="0"/>
            </a:endParaRPr>
          </a:p>
        </p:txBody>
      </p:sp>
      <p:sp>
        <p:nvSpPr>
          <p:cNvPr id="83" name="Line 25"/>
          <p:cNvSpPr>
            <a:spLocks noChangeShapeType="1"/>
          </p:cNvSpPr>
          <p:nvPr/>
        </p:nvSpPr>
        <p:spPr bwMode="auto">
          <a:xfrm flipH="1" flipV="1">
            <a:off x="6782445" y="1361207"/>
            <a:ext cx="1079500" cy="0"/>
          </a:xfrm>
          <a:prstGeom prst="line">
            <a:avLst/>
          </a:prstGeom>
          <a:noFill/>
          <a:ln w="19050">
            <a:solidFill>
              <a:srgbClr val="000000"/>
            </a:solidFill>
            <a:prstDash val="sysDot"/>
            <a:bevel/>
            <a:tailEnd type="oval" w="med" len="med"/>
          </a:ln>
          <a:extLst>
            <a:ext uri="{909E8E84-426E-40DD-AFC4-6F175D3DCCD1}">
              <a14:hiddenFill xmlns:a14="http://schemas.microsoft.com/office/drawing/2010/main">
                <a:noFill/>
              </a14:hiddenFill>
            </a:ext>
          </a:extLst>
        </p:spPr>
        <p:txBody>
          <a:bodyPr wrap="none" anchor="ctr"/>
          <a:lstStyle/>
          <a:p>
            <a:endParaRPr lang="zh-CN" altLang="en-US">
              <a:solidFill>
                <a:srgbClr val="335338"/>
              </a:solidFill>
              <a:ea typeface="微软雅黑" panose="020B0503020204020204" pitchFamily="34" charset="-122"/>
              <a:sym typeface="Verdana" panose="020B0604030504040204" pitchFamily="34" charset="0"/>
            </a:endParaRPr>
          </a:p>
        </p:txBody>
      </p:sp>
      <p:sp>
        <p:nvSpPr>
          <p:cNvPr id="84" name="矩形 32"/>
          <p:cNvSpPr>
            <a:spLocks noChangeArrowheads="1"/>
          </p:cNvSpPr>
          <p:nvPr/>
        </p:nvSpPr>
        <p:spPr bwMode="auto">
          <a:xfrm>
            <a:off x="2934345" y="2110507"/>
            <a:ext cx="3435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base" hangingPunct="1"/>
            <a:r>
              <a:rPr lang="zh-CN" altLang="en-US" sz="3200" b="1">
                <a:solidFill>
                  <a:srgbClr val="000000"/>
                </a:solidFill>
                <a:ea typeface="微软雅黑" panose="020B0503020204020204" pitchFamily="34" charset="-122"/>
                <a:sym typeface="Verdana" panose="020B0604030504040204" pitchFamily="34" charset="0"/>
              </a:rPr>
              <a:t>此处添加文字内容</a:t>
            </a:r>
            <a:endParaRPr lang="zh-CN" altLang="en-US">
              <a:ea typeface="微软雅黑" panose="020B0503020204020204" pitchFamily="34" charset="-122"/>
            </a:endParaRPr>
          </a:p>
        </p:txBody>
      </p:sp>
      <p:sp>
        <p:nvSpPr>
          <p:cNvPr id="85" name="椭圆 4"/>
          <p:cNvSpPr>
            <a:spLocks noChangeArrowheads="1"/>
          </p:cNvSpPr>
          <p:nvPr/>
        </p:nvSpPr>
        <p:spPr bwMode="auto">
          <a:xfrm>
            <a:off x="7317432" y="2004145"/>
            <a:ext cx="1143000" cy="1143000"/>
          </a:xfrm>
          <a:prstGeom prst="ellipse">
            <a:avLst/>
          </a:prstGeom>
          <a:solidFill>
            <a:schemeClr val="bg2"/>
          </a:solidFill>
          <a:ln>
            <a:noFill/>
          </a:ln>
        </p:spPr>
        <p:txBody>
          <a:bodyPr anchor="ctr"/>
          <a:lstStyle/>
          <a:p>
            <a:pPr eaLnBrk="1" fontAlgn="base" hangingPunct="1">
              <a:lnSpc>
                <a:spcPct val="120000"/>
              </a:lnSpc>
            </a:pPr>
            <a:r>
              <a:rPr lang="zh-CN" altLang="en-US" sz="1000" b="1">
                <a:solidFill>
                  <a:srgbClr val="FFFFFF"/>
                </a:solidFill>
                <a:ea typeface="微软雅黑" panose="020B0503020204020204" pitchFamily="34" charset="-122"/>
                <a:sym typeface="Verdana" panose="020B0604030504040204" pitchFamily="34" charset="0"/>
              </a:rPr>
              <a:t>单击此处添加标题</a:t>
            </a:r>
            <a:endParaRPr lang="zh-CN" altLang="en-US" sz="1000">
              <a:ea typeface="微软雅黑" panose="020B0503020204020204" pitchFamily="34" charset="-122"/>
            </a:endParaRPr>
          </a:p>
        </p:txBody>
      </p:sp>
      <p:sp>
        <p:nvSpPr>
          <p:cNvPr id="86" name="椭圆 4"/>
          <p:cNvSpPr>
            <a:spLocks noChangeArrowheads="1"/>
          </p:cNvSpPr>
          <p:nvPr/>
        </p:nvSpPr>
        <p:spPr bwMode="auto">
          <a:xfrm>
            <a:off x="865832" y="2004145"/>
            <a:ext cx="1143000" cy="1143000"/>
          </a:xfrm>
          <a:prstGeom prst="ellipse">
            <a:avLst/>
          </a:prstGeom>
          <a:solidFill>
            <a:schemeClr val="bg1"/>
          </a:solidFill>
          <a:ln>
            <a:noFill/>
          </a:ln>
        </p:spPr>
        <p:txBody>
          <a:bodyPr anchor="ctr"/>
          <a:lstStyle/>
          <a:p>
            <a:pPr eaLnBrk="1" fontAlgn="base" hangingPunct="1">
              <a:lnSpc>
                <a:spcPct val="120000"/>
              </a:lnSpc>
            </a:pPr>
            <a:r>
              <a:rPr lang="zh-CN" altLang="en-US" sz="1000" b="1">
                <a:solidFill>
                  <a:srgbClr val="FFFFFF"/>
                </a:solidFill>
                <a:ea typeface="微软雅黑" panose="020B0503020204020204" pitchFamily="34" charset="-122"/>
                <a:sym typeface="Verdana" panose="020B0604030504040204" pitchFamily="34" charset="0"/>
              </a:rPr>
              <a:t>单击此处添加标题</a:t>
            </a:r>
            <a:endParaRPr lang="zh-CN" altLang="en-US" sz="1000">
              <a:ea typeface="微软雅黑" panose="020B0503020204020204" pitchFamily="34" charset="-122"/>
            </a:endParaRPr>
          </a:p>
        </p:txBody>
      </p:sp>
      <p:sp>
        <p:nvSpPr>
          <p:cNvPr id="87" name="等腰三角形 86"/>
          <p:cNvSpPr>
            <a:spLocks noChangeArrowheads="1"/>
          </p:cNvSpPr>
          <p:nvPr/>
        </p:nvSpPr>
        <p:spPr bwMode="auto">
          <a:xfrm rot="5400000">
            <a:off x="1408510" y="4312797"/>
            <a:ext cx="271463" cy="233363"/>
          </a:xfrm>
          <a:prstGeom prst="triangle">
            <a:avLst>
              <a:gd name="adj" fmla="val 50000"/>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8" name="TextBox 34"/>
          <p:cNvSpPr>
            <a:spLocks noChangeArrowheads="1"/>
          </p:cNvSpPr>
          <p:nvPr/>
        </p:nvSpPr>
        <p:spPr bwMode="auto">
          <a:xfrm>
            <a:off x="1690688" y="4253267"/>
            <a:ext cx="6124575"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0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这里输入简单的文字概述里输入简单文字概述输入简单的文字概述里输入输入里</a:t>
            </a:r>
            <a:endParaRPr lang="en-US" altLang="zh-CN" sz="10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anim calcmode="lin" valueType="num">
                                      <p:cBhvr>
                                        <p:cTn id="9" dur="500" fill="hold"/>
                                        <p:tgtEl>
                                          <p:spTgt spid="86"/>
                                        </p:tgtEl>
                                        <p:attrNameLst>
                                          <p:attrName>style.rotation</p:attrName>
                                        </p:attrNameLst>
                                      </p:cBhvr>
                                      <p:tavLst>
                                        <p:tav tm="0">
                                          <p:val>
                                            <p:fltVal val="360"/>
                                          </p:val>
                                        </p:tav>
                                        <p:tav tm="100000">
                                          <p:val>
                                            <p:fltVal val="0"/>
                                          </p:val>
                                        </p:tav>
                                      </p:tavLst>
                                    </p:anim>
                                    <p:animEffect>
                                      <p:cBhvr>
                                        <p:cTn id="10" dur="500"/>
                                        <p:tgtEl>
                                          <p:spTgt spid="86"/>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6"/>
                                        </p:tgtEl>
                                        <p:attrNameLst>
                                          <p:attrName>style.visibility</p:attrName>
                                        </p:attrNameLst>
                                      </p:cBhvr>
                                      <p:to>
                                        <p:strVal val="visible"/>
                                      </p:to>
                                    </p:set>
                                    <p:animEffect>
                                      <p:cBhvr>
                                        <p:cTn id="14" dur="500"/>
                                        <p:tgtEl>
                                          <p:spTgt spid="76"/>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animEffect>
                                      <p:cBhvr>
                                        <p:cTn id="17" dur="500"/>
                                        <p:tgtEl>
                                          <p:spTgt spid="74"/>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p:cBhvr>
                                        <p:cTn id="21" dur="500"/>
                                        <p:tgtEl>
                                          <p:spTgt spid="7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p:cBhvr>
                                        <p:cTn id="24" dur="500"/>
                                        <p:tgtEl>
                                          <p:spTgt spid="75"/>
                                        </p:tgtEl>
                                      </p:cBhvr>
                                    </p:animEffect>
                                  </p:childTnLst>
                                </p:cTn>
                              </p:par>
                            </p:childTnLst>
                          </p:cTn>
                        </p:par>
                        <p:par>
                          <p:cTn id="25" fill="hold">
                            <p:stCondLst>
                              <p:cond delay="1500"/>
                            </p:stCondLst>
                            <p:childTnLst>
                              <p:par>
                                <p:cTn id="26" presetID="23" presetClass="entr" presetSubtype="16" fill="hold" grpId="0" nodeType="afterEffect">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cBhvr>
                                        <p:cTn id="28" dur="500" fill="hold"/>
                                        <p:tgtEl>
                                          <p:spTgt spid="78"/>
                                        </p:tgtEl>
                                        <p:attrNameLst>
                                          <p:attrName>ppt_w</p:attrName>
                                        </p:attrNameLst>
                                      </p:cBhvr>
                                      <p:tavLst>
                                        <p:tav tm="0">
                                          <p:val>
                                            <p:fltVal val="0"/>
                                          </p:val>
                                        </p:tav>
                                        <p:tav tm="100000">
                                          <p:val>
                                            <p:strVal val="#ppt_w"/>
                                          </p:val>
                                        </p:tav>
                                      </p:tavLst>
                                    </p:anim>
                                    <p:anim calcmode="lin" valueType="num">
                                      <p:cBhvr>
                                        <p:cTn id="29" dur="500" fill="hold"/>
                                        <p:tgtEl>
                                          <p:spTgt spid="78"/>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79"/>
                                        </p:tgtEl>
                                        <p:attrNameLst>
                                          <p:attrName>style.visibility</p:attrName>
                                        </p:attrNameLst>
                                      </p:cBhvr>
                                      <p:to>
                                        <p:strVal val="visible"/>
                                      </p:to>
                                    </p:set>
                                    <p:anim calcmode="lin" valueType="num">
                                      <p:cBhvr>
                                        <p:cTn id="32" dur="500" fill="hold"/>
                                        <p:tgtEl>
                                          <p:spTgt spid="79"/>
                                        </p:tgtEl>
                                        <p:attrNameLst>
                                          <p:attrName>ppt_w</p:attrName>
                                        </p:attrNameLst>
                                      </p:cBhvr>
                                      <p:tavLst>
                                        <p:tav tm="0">
                                          <p:val>
                                            <p:fltVal val="0"/>
                                          </p:val>
                                        </p:tav>
                                        <p:tav tm="100000">
                                          <p:val>
                                            <p:strVal val="#ppt_w"/>
                                          </p:val>
                                        </p:tav>
                                      </p:tavLst>
                                    </p:anim>
                                    <p:anim calcmode="lin" valueType="num">
                                      <p:cBhvr>
                                        <p:cTn id="33" dur="500" fill="hold"/>
                                        <p:tgtEl>
                                          <p:spTgt spid="79"/>
                                        </p:tgtEl>
                                        <p:attrNameLst>
                                          <p:attrName>ppt_h</p:attrName>
                                        </p:attrNameLst>
                                      </p:cBhvr>
                                      <p:tavLst>
                                        <p:tav tm="0">
                                          <p:val>
                                            <p:fltVal val="0"/>
                                          </p:val>
                                        </p:tav>
                                        <p:tav tm="100000">
                                          <p:val>
                                            <p:strVal val="#ppt_h"/>
                                          </p:val>
                                        </p:tav>
                                      </p:tavLst>
                                    </p:anim>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p:cBhvr>
                                        <p:cTn id="37" dur="500"/>
                                        <p:tgtEl>
                                          <p:spTgt spid="8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1"/>
                                        </p:tgtEl>
                                        <p:attrNameLst>
                                          <p:attrName>style.visibility</p:attrName>
                                        </p:attrNameLst>
                                      </p:cBhvr>
                                      <p:to>
                                        <p:strVal val="visible"/>
                                      </p:to>
                                    </p:set>
                                    <p:animEffect>
                                      <p:cBhvr>
                                        <p:cTn id="40" dur="500"/>
                                        <p:tgtEl>
                                          <p:spTgt spid="81"/>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82"/>
                                        </p:tgtEl>
                                        <p:attrNameLst>
                                          <p:attrName>style.visibility</p:attrName>
                                        </p:attrNameLst>
                                      </p:cBhvr>
                                      <p:to>
                                        <p:strVal val="visible"/>
                                      </p:to>
                                    </p:set>
                                    <p:animEffect>
                                      <p:cBhvr>
                                        <p:cTn id="44" dur="500"/>
                                        <p:tgtEl>
                                          <p:spTgt spid="8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p:cBhvr>
                                        <p:cTn id="47" dur="500"/>
                                        <p:tgtEl>
                                          <p:spTgt spid="80"/>
                                        </p:tgtEl>
                                      </p:cBhvr>
                                    </p:animEffect>
                                  </p:childTnLst>
                                </p:cTn>
                              </p:par>
                            </p:childTnLst>
                          </p:cTn>
                        </p:par>
                        <p:par>
                          <p:cTn id="48" fill="hold">
                            <p:stCondLst>
                              <p:cond delay="3000"/>
                            </p:stCondLst>
                            <p:childTnLst>
                              <p:par>
                                <p:cTn id="49" presetID="16" presetClass="entr" presetSubtype="21" fill="hold" grpId="0" nodeType="afterEffect">
                                  <p:stCondLst>
                                    <p:cond delay="0"/>
                                  </p:stCondLst>
                                  <p:childTnLst>
                                    <p:set>
                                      <p:cBhvr>
                                        <p:cTn id="50" dur="1" fill="hold">
                                          <p:stCondLst>
                                            <p:cond delay="0"/>
                                          </p:stCondLst>
                                        </p:cTn>
                                        <p:tgtEl>
                                          <p:spTgt spid="84"/>
                                        </p:tgtEl>
                                        <p:attrNameLst>
                                          <p:attrName>style.visibility</p:attrName>
                                        </p:attrNameLst>
                                      </p:cBhvr>
                                      <p:to>
                                        <p:strVal val="visible"/>
                                      </p:to>
                                    </p:set>
                                    <p:animEffect>
                                      <p:cBhvr>
                                        <p:cTn id="51" dur="500"/>
                                        <p:tgtEl>
                                          <p:spTgt spid="84"/>
                                        </p:tgtEl>
                                      </p:cBhvr>
                                    </p:animEffect>
                                  </p:childTnLst>
                                </p:cTn>
                              </p:par>
                            </p:childTnLst>
                          </p:cTn>
                        </p:par>
                        <p:par>
                          <p:cTn id="52" fill="hold">
                            <p:stCondLst>
                              <p:cond delay="3500"/>
                            </p:stCondLst>
                            <p:childTnLst>
                              <p:par>
                                <p:cTn id="53" presetID="49" presetClass="entr" presetSubtype="0" decel="100000"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 calcmode="lin" valueType="num">
                                      <p:cBhvr>
                                        <p:cTn id="57" dur="500" fill="hold"/>
                                        <p:tgtEl>
                                          <p:spTgt spid="85"/>
                                        </p:tgtEl>
                                        <p:attrNameLst>
                                          <p:attrName>style.rotation</p:attrName>
                                        </p:attrNameLst>
                                      </p:cBhvr>
                                      <p:tavLst>
                                        <p:tav tm="0">
                                          <p:val>
                                            <p:fltVal val="360"/>
                                          </p:val>
                                        </p:tav>
                                        <p:tav tm="100000">
                                          <p:val>
                                            <p:fltVal val="0"/>
                                          </p:val>
                                        </p:tav>
                                      </p:tavLst>
                                    </p:anim>
                                    <p:animEffect>
                                      <p:cBhvr>
                                        <p:cTn id="58" dur="500"/>
                                        <p:tgtEl>
                                          <p:spTgt spid="85"/>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87"/>
                                        </p:tgtEl>
                                        <p:attrNameLst>
                                          <p:attrName>style.visibility</p:attrName>
                                        </p:attrNameLst>
                                      </p:cBhvr>
                                      <p:to>
                                        <p:strVal val="visible"/>
                                      </p:to>
                                    </p:set>
                                    <p:anim calcmode="lin" valueType="num">
                                      <p:cBhvr additive="base">
                                        <p:cTn id="63" dur="500" fill="hold"/>
                                        <p:tgtEl>
                                          <p:spTgt spid="87"/>
                                        </p:tgtEl>
                                        <p:attrNameLst>
                                          <p:attrName>ppt_x</p:attrName>
                                        </p:attrNameLst>
                                      </p:cBhvr>
                                      <p:tavLst>
                                        <p:tav tm="0">
                                          <p:val>
                                            <p:strVal val="0-#ppt_w/2"/>
                                          </p:val>
                                        </p:tav>
                                        <p:tav tm="100000">
                                          <p:val>
                                            <p:strVal val="#ppt_x"/>
                                          </p:val>
                                        </p:tav>
                                      </p:tavLst>
                                    </p:anim>
                                    <p:anim calcmode="lin" valueType="num">
                                      <p:cBhvr additive="base">
                                        <p:cTn id="64" dur="500" fill="hold"/>
                                        <p:tgtEl>
                                          <p:spTgt spid="87"/>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additive="base">
                                        <p:cTn id="67" dur="500" fill="hold"/>
                                        <p:tgtEl>
                                          <p:spTgt spid="88"/>
                                        </p:tgtEl>
                                        <p:attrNameLst>
                                          <p:attrName>ppt_x</p:attrName>
                                        </p:attrNameLst>
                                      </p:cBhvr>
                                      <p:tavLst>
                                        <p:tav tm="0">
                                          <p:val>
                                            <p:strVal val="0-#ppt_w/2"/>
                                          </p:val>
                                        </p:tav>
                                        <p:tav tm="100000">
                                          <p:val>
                                            <p:strVal val="#ppt_x"/>
                                          </p:val>
                                        </p:tav>
                                      </p:tavLst>
                                    </p:anim>
                                    <p:anim calcmode="lin" valueType="num">
                                      <p:cBhvr additive="base">
                                        <p:cTn id="68"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animBg="1" autoUpdateAnimBg="0"/>
      <p:bldP spid="75" grpId="0" bldLvl="0" animBg="1" autoUpdateAnimBg="0"/>
      <p:bldP spid="76" grpId="0" bldLvl="0" animBg="1" autoUpdateAnimBg="0"/>
      <p:bldP spid="77" grpId="0" bldLvl="0" animBg="1" autoUpdateAnimBg="0"/>
      <p:bldP spid="78" grpId="0" bldLvl="0" animBg="1" autoUpdateAnimBg="0"/>
      <p:bldP spid="79" grpId="0" bldLvl="0" animBg="1" autoUpdateAnimBg="0"/>
      <p:bldP spid="80" grpId="0" bldLvl="0" animBg="1" autoUpdateAnimBg="0"/>
      <p:bldP spid="81" grpId="0" bldLvl="0" animBg="1" autoUpdateAnimBg="0"/>
      <p:bldP spid="82" grpId="0" bldLvl="0" animBg="1" autoUpdateAnimBg="0"/>
      <p:bldP spid="83" grpId="0" bldLvl="0" animBg="1" autoUpdateAnimBg="0"/>
      <p:bldP spid="84" grpId="0" bldLvl="0" autoUpdateAnimBg="0"/>
      <p:bldP spid="85" grpId="0" bldLvl="0" animBg="1" autoUpdateAnimBg="0"/>
      <p:bldP spid="86" grpId="0" bldLvl="0" animBg="1" autoUpdateAnimBg="0"/>
      <p:bldP spid="87" grpId="0" animBg="1"/>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MH_Other_1"/>
          <p:cNvSpPr txBox="1"/>
          <p:nvPr>
            <p:custDataLst>
              <p:tags r:id="rId1"/>
            </p:custDataLst>
          </p:nvPr>
        </p:nvSpPr>
        <p:spPr bwMode="auto">
          <a:xfrm>
            <a:off x="1658621" y="1347614"/>
            <a:ext cx="468000" cy="520000"/>
          </a:xfrm>
          <a:prstGeom prst="rect">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solidFill>
                  <a:schemeClr val="accent2"/>
                </a:solidFill>
                <a:latin typeface="微软雅黑" panose="020B0503020204020204" pitchFamily="34" charset="-122"/>
                <a:ea typeface="微软雅黑" panose="020B0503020204020204" pitchFamily="34" charset="-122"/>
              </a:rPr>
              <a:t>01</a:t>
            </a:r>
          </a:p>
        </p:txBody>
      </p:sp>
      <p:sp>
        <p:nvSpPr>
          <p:cNvPr id="6" name="MH_Other_2"/>
          <p:cNvSpPr txBox="1"/>
          <p:nvPr>
            <p:custDataLst>
              <p:tags r:id="rId2"/>
            </p:custDataLst>
          </p:nvPr>
        </p:nvSpPr>
        <p:spPr bwMode="auto">
          <a:xfrm>
            <a:off x="4207352" y="1347616"/>
            <a:ext cx="468000" cy="520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a:solidFill>
                  <a:schemeClr val="bg1"/>
                </a:solidFill>
              </a:defRPr>
            </a:lvl1pPr>
          </a:lstStyle>
          <a:p>
            <a:r>
              <a:rPr lang="en-US" altLang="zh-CN" dirty="0">
                <a:solidFill>
                  <a:schemeClr val="accent2"/>
                </a:solidFill>
                <a:latin typeface="微软雅黑" panose="020B0503020204020204" pitchFamily="34" charset="-122"/>
                <a:ea typeface="微软雅黑" panose="020B0503020204020204" pitchFamily="34" charset="-122"/>
              </a:rPr>
              <a:t>02</a:t>
            </a:r>
          </a:p>
        </p:txBody>
      </p:sp>
      <p:sp>
        <p:nvSpPr>
          <p:cNvPr id="7" name="MH_Other_3"/>
          <p:cNvSpPr txBox="1"/>
          <p:nvPr>
            <p:custDataLst>
              <p:tags r:id="rId3"/>
            </p:custDataLst>
          </p:nvPr>
        </p:nvSpPr>
        <p:spPr bwMode="auto">
          <a:xfrm>
            <a:off x="6777515" y="1347616"/>
            <a:ext cx="468000" cy="520000"/>
          </a:xfrm>
          <a:prstGeom prst="rect">
            <a:avLst/>
          </a:prstGeom>
          <a:solidFill>
            <a:schemeClr val="bg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a:solidFill>
                  <a:schemeClr val="bg1"/>
                </a:solidFill>
              </a:defRPr>
            </a:lvl1pPr>
          </a:lstStyle>
          <a:p>
            <a:r>
              <a:rPr lang="en-US" altLang="zh-CN" dirty="0">
                <a:solidFill>
                  <a:schemeClr val="accent2"/>
                </a:solidFill>
                <a:latin typeface="微软雅黑" panose="020B0503020204020204" pitchFamily="34" charset="-122"/>
                <a:ea typeface="微软雅黑" panose="020B0503020204020204" pitchFamily="34" charset="-122"/>
              </a:rPr>
              <a:t>03</a:t>
            </a:r>
          </a:p>
        </p:txBody>
      </p:sp>
      <p:sp>
        <p:nvSpPr>
          <p:cNvPr id="8" name="MH_Other_4"/>
          <p:cNvSpPr txBox="1"/>
          <p:nvPr>
            <p:custDataLst>
              <p:tags r:id="rId4"/>
            </p:custDataLst>
          </p:nvPr>
        </p:nvSpPr>
        <p:spPr bwMode="auto">
          <a:xfrm>
            <a:off x="1658621" y="3057012"/>
            <a:ext cx="468000" cy="520000"/>
          </a:xfrm>
          <a:prstGeom prst="rect">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a:solidFill>
                  <a:schemeClr val="bg1"/>
                </a:solidFill>
              </a:defRPr>
            </a:lvl1pPr>
          </a:lstStyle>
          <a:p>
            <a:r>
              <a:rPr lang="en-US" altLang="zh-CN" dirty="0">
                <a:solidFill>
                  <a:schemeClr val="accent2"/>
                </a:solidFill>
                <a:latin typeface="微软雅黑" panose="020B0503020204020204" pitchFamily="34" charset="-122"/>
                <a:ea typeface="微软雅黑" panose="020B0503020204020204" pitchFamily="34" charset="-122"/>
              </a:rPr>
              <a:t>06</a:t>
            </a:r>
          </a:p>
        </p:txBody>
      </p:sp>
      <p:sp>
        <p:nvSpPr>
          <p:cNvPr id="9" name="MH_Other_5"/>
          <p:cNvSpPr txBox="1"/>
          <p:nvPr>
            <p:custDataLst>
              <p:tags r:id="rId5"/>
            </p:custDataLst>
          </p:nvPr>
        </p:nvSpPr>
        <p:spPr bwMode="auto">
          <a:xfrm>
            <a:off x="4207352" y="3082427"/>
            <a:ext cx="468000" cy="520000"/>
          </a:xfrm>
          <a:prstGeom prst="rect">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a:solidFill>
                  <a:schemeClr val="bg1"/>
                </a:solidFill>
              </a:defRPr>
            </a:lvl1pPr>
          </a:lstStyle>
          <a:p>
            <a:r>
              <a:rPr lang="en-US" altLang="zh-CN" dirty="0">
                <a:solidFill>
                  <a:schemeClr val="accent2"/>
                </a:solidFill>
                <a:latin typeface="微软雅黑" panose="020B0503020204020204" pitchFamily="34" charset="-122"/>
                <a:ea typeface="微软雅黑" panose="020B0503020204020204" pitchFamily="34" charset="-122"/>
              </a:rPr>
              <a:t>05</a:t>
            </a:r>
          </a:p>
        </p:txBody>
      </p:sp>
      <p:sp>
        <p:nvSpPr>
          <p:cNvPr id="10" name="MH_Other_6"/>
          <p:cNvSpPr txBox="1"/>
          <p:nvPr>
            <p:custDataLst>
              <p:tags r:id="rId6"/>
            </p:custDataLst>
          </p:nvPr>
        </p:nvSpPr>
        <p:spPr bwMode="auto">
          <a:xfrm>
            <a:off x="6777515" y="3057012"/>
            <a:ext cx="468000" cy="520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a:solidFill>
                  <a:schemeClr val="bg1"/>
                </a:solidFill>
              </a:defRPr>
            </a:lvl1pPr>
          </a:lstStyle>
          <a:p>
            <a:r>
              <a:rPr lang="en-US" altLang="zh-CN" dirty="0">
                <a:solidFill>
                  <a:schemeClr val="accent2"/>
                </a:solidFill>
                <a:latin typeface="微软雅黑" panose="020B0503020204020204" pitchFamily="34" charset="-122"/>
                <a:ea typeface="微软雅黑" panose="020B0503020204020204" pitchFamily="34" charset="-122"/>
              </a:rPr>
              <a:t>04</a:t>
            </a:r>
          </a:p>
        </p:txBody>
      </p:sp>
      <p:cxnSp>
        <p:nvCxnSpPr>
          <p:cNvPr id="11" name="MH_Other_7"/>
          <p:cNvCxnSpPr>
            <a:cxnSpLocks noChangeShapeType="1"/>
          </p:cNvCxnSpPr>
          <p:nvPr>
            <p:custDataLst>
              <p:tags r:id="rId7"/>
            </p:custDataLst>
          </p:nvPr>
        </p:nvCxnSpPr>
        <p:spPr bwMode="auto">
          <a:xfrm>
            <a:off x="2285505" y="1610100"/>
            <a:ext cx="1709738" cy="0"/>
          </a:xfrm>
          <a:prstGeom prst="line">
            <a:avLst/>
          </a:prstGeom>
          <a:noFill/>
          <a:ln w="12700" cap="rnd" algn="ctr">
            <a:solidFill>
              <a:schemeClr val="bg1"/>
            </a:solidFill>
            <a:miter lim="800000"/>
            <a:headEnd type="none" w="med" len="med"/>
            <a:tailEnd type="none" w="med" len="med"/>
          </a:ln>
          <a:extLst>
            <a:ext uri="{909E8E84-426E-40DD-AFC4-6F175D3DCCD1}">
              <a14:hiddenFill xmlns:a14="http://schemas.microsoft.com/office/drawing/2010/main">
                <a:noFill/>
              </a14:hiddenFill>
            </a:ext>
          </a:extLst>
        </p:spPr>
      </p:cxnSp>
      <p:cxnSp>
        <p:nvCxnSpPr>
          <p:cNvPr id="12" name="MH_Other_8"/>
          <p:cNvCxnSpPr>
            <a:cxnSpLocks noChangeShapeType="1"/>
          </p:cNvCxnSpPr>
          <p:nvPr>
            <p:custDataLst>
              <p:tags r:id="rId8"/>
            </p:custDataLst>
          </p:nvPr>
        </p:nvCxnSpPr>
        <p:spPr bwMode="auto">
          <a:xfrm>
            <a:off x="4869955" y="1610100"/>
            <a:ext cx="1709738" cy="0"/>
          </a:xfrm>
          <a:prstGeom prst="line">
            <a:avLst/>
          </a:prstGeom>
          <a:noFill/>
          <a:ln w="12700" cap="rnd" algn="ctr">
            <a:solidFill>
              <a:schemeClr val="tx1"/>
            </a:solidFill>
            <a:miter lim="800000"/>
            <a:headEnd type="none" w="med" len="med"/>
            <a:tailEnd type="none" w="med" len="med"/>
          </a:ln>
          <a:extLst>
            <a:ext uri="{909E8E84-426E-40DD-AFC4-6F175D3DCCD1}">
              <a14:hiddenFill xmlns:a14="http://schemas.microsoft.com/office/drawing/2010/main">
                <a:noFill/>
              </a14:hiddenFill>
            </a:ext>
          </a:extLst>
        </p:spPr>
      </p:cxnSp>
      <p:cxnSp>
        <p:nvCxnSpPr>
          <p:cNvPr id="13" name="MH_Other_9"/>
          <p:cNvCxnSpPr>
            <a:cxnSpLocks noChangeShapeType="1"/>
          </p:cNvCxnSpPr>
          <p:nvPr>
            <p:custDataLst>
              <p:tags r:id="rId9"/>
            </p:custDataLst>
          </p:nvPr>
        </p:nvCxnSpPr>
        <p:spPr bwMode="auto">
          <a:xfrm>
            <a:off x="7433768" y="1610101"/>
            <a:ext cx="1238250" cy="0"/>
          </a:xfrm>
          <a:prstGeom prst="line">
            <a:avLst/>
          </a:prstGeom>
          <a:noFill/>
          <a:ln w="12700" cap="rnd" algn="ctr">
            <a:solidFill>
              <a:schemeClr val="bg2"/>
            </a:solidFill>
            <a:miter lim="800000"/>
            <a:headEnd type="none" w="med" len="med"/>
            <a:tailEnd type="none" w="med" len="med"/>
          </a:ln>
          <a:extLst>
            <a:ext uri="{909E8E84-426E-40DD-AFC4-6F175D3DCCD1}">
              <a14:hiddenFill xmlns:a14="http://schemas.microsoft.com/office/drawing/2010/main">
                <a:noFill/>
              </a14:hiddenFill>
            </a:ext>
          </a:extLst>
        </p:spPr>
      </p:cxnSp>
      <p:cxnSp>
        <p:nvCxnSpPr>
          <p:cNvPr id="14" name="MH_Other_10"/>
          <p:cNvCxnSpPr>
            <a:cxnSpLocks noChangeShapeType="1"/>
          </p:cNvCxnSpPr>
          <p:nvPr>
            <p:custDataLst>
              <p:tags r:id="rId10"/>
            </p:custDataLst>
          </p:nvPr>
        </p:nvCxnSpPr>
        <p:spPr bwMode="auto">
          <a:xfrm rot="5400000">
            <a:off x="7134813" y="1810636"/>
            <a:ext cx="1737738" cy="1336675"/>
          </a:xfrm>
          <a:prstGeom prst="bentConnector3">
            <a:avLst>
              <a:gd name="adj1" fmla="val 99417"/>
            </a:avLst>
          </a:prstGeom>
          <a:noFill/>
          <a:ln w="12700" algn="ctr">
            <a:solidFill>
              <a:schemeClr val="bg2"/>
            </a:solidFill>
            <a:miter lim="800000"/>
            <a:headEnd type="none" w="med" len="med"/>
            <a:tailEnd type="none" w="med" len="med"/>
          </a:ln>
          <a:extLst>
            <a:ext uri="{909E8E84-426E-40DD-AFC4-6F175D3DCCD1}">
              <a14:hiddenFill xmlns:a14="http://schemas.microsoft.com/office/drawing/2010/main">
                <a:noFill/>
              </a14:hiddenFill>
            </a:ext>
          </a:extLst>
        </p:spPr>
      </p:cxnSp>
      <p:cxnSp>
        <p:nvCxnSpPr>
          <p:cNvPr id="15" name="MH_Other_11"/>
          <p:cNvCxnSpPr>
            <a:cxnSpLocks noChangeShapeType="1"/>
          </p:cNvCxnSpPr>
          <p:nvPr>
            <p:custDataLst>
              <p:tags r:id="rId11"/>
            </p:custDataLst>
          </p:nvPr>
        </p:nvCxnSpPr>
        <p:spPr bwMode="auto">
          <a:xfrm flipH="1">
            <a:off x="4869955" y="3342427"/>
            <a:ext cx="1709738" cy="0"/>
          </a:xfrm>
          <a:prstGeom prst="line">
            <a:avLst/>
          </a:prstGeom>
          <a:noFill/>
          <a:ln w="12700" cap="rnd" algn="ctr">
            <a:solidFill>
              <a:schemeClr val="bg1"/>
            </a:solidFill>
            <a:miter lim="800000"/>
            <a:headEnd type="none" w="med" len="med"/>
            <a:tailEnd type="none" w="med" len="med"/>
          </a:ln>
          <a:extLst>
            <a:ext uri="{909E8E84-426E-40DD-AFC4-6F175D3DCCD1}">
              <a14:hiddenFill xmlns:a14="http://schemas.microsoft.com/office/drawing/2010/main">
                <a:noFill/>
              </a14:hiddenFill>
            </a:ext>
          </a:extLst>
        </p:spPr>
      </p:cxnSp>
      <p:cxnSp>
        <p:nvCxnSpPr>
          <p:cNvPr id="16" name="MH_Other_12"/>
          <p:cNvCxnSpPr>
            <a:cxnSpLocks noChangeShapeType="1"/>
          </p:cNvCxnSpPr>
          <p:nvPr>
            <p:custDataLst>
              <p:tags r:id="rId12"/>
            </p:custDataLst>
          </p:nvPr>
        </p:nvCxnSpPr>
        <p:spPr bwMode="auto">
          <a:xfrm flipH="1">
            <a:off x="2285505" y="3342427"/>
            <a:ext cx="1709738" cy="0"/>
          </a:xfrm>
          <a:prstGeom prst="line">
            <a:avLst/>
          </a:prstGeom>
          <a:noFill/>
          <a:ln w="12700" cap="rnd" algn="ctr">
            <a:solidFill>
              <a:schemeClr val="tx2"/>
            </a:solidFill>
            <a:miter lim="800000"/>
            <a:headEnd type="none" w="med" len="med"/>
            <a:tailEnd type="none" w="med" len="med"/>
          </a:ln>
          <a:extLst>
            <a:ext uri="{909E8E84-426E-40DD-AFC4-6F175D3DCCD1}">
              <a14:hiddenFill xmlns:a14="http://schemas.microsoft.com/office/drawing/2010/main">
                <a:noFill/>
              </a14:hiddenFill>
            </a:ext>
          </a:extLst>
        </p:spPr>
      </p:cxnSp>
      <p:sp>
        <p:nvSpPr>
          <p:cNvPr id="17" name="TextBox 53"/>
          <p:cNvSpPr txBox="1"/>
          <p:nvPr/>
        </p:nvSpPr>
        <p:spPr>
          <a:xfrm>
            <a:off x="1043608" y="1962316"/>
            <a:ext cx="1698033" cy="677108"/>
          </a:xfrm>
          <a:prstGeom prst="rect">
            <a:avLst/>
          </a:prstGeom>
          <a:noFill/>
        </p:spPr>
        <p:txBody>
          <a:bodyPr wrap="square" rtlCol="0">
            <a:spAutoFit/>
          </a:bodyPr>
          <a:lstStyle/>
          <a:p>
            <a:pPr algn="ctr">
              <a:defRPr/>
            </a:pPr>
            <a:r>
              <a:rPr lang="zh-CN" altLang="en-US" sz="1600" b="1" kern="0" dirty="0">
                <a:solidFill>
                  <a:schemeClr val="bg1"/>
                </a:solidFill>
                <a:latin typeface="微软雅黑" panose="020B0503020204020204" pitchFamily="34" charset="-122"/>
                <a:ea typeface="微软雅黑" panose="020B0503020204020204" pitchFamily="34" charset="-122"/>
              </a:rPr>
              <a:t>此处添加标题</a:t>
            </a:r>
            <a:endParaRPr lang="en-US" altLang="zh-CN" sz="1600" b="1" kern="0"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100" kern="0" dirty="0">
                <a:solidFill>
                  <a:schemeClr val="accent1"/>
                </a:solidFill>
                <a:latin typeface="微软雅黑" panose="020B0503020204020204" pitchFamily="34" charset="-122"/>
                <a:ea typeface="微软雅黑" panose="020B0503020204020204" pitchFamily="34" charset="-122"/>
              </a:rPr>
              <a:t>点击此处添加段落文本</a:t>
            </a:r>
          </a:p>
          <a:p>
            <a:pPr algn="ctr">
              <a:defRPr/>
            </a:pPr>
            <a:r>
              <a:rPr lang="zh-CN" altLang="en-US" sz="1100" kern="0" dirty="0">
                <a:solidFill>
                  <a:schemeClr val="accent1"/>
                </a:solidFill>
                <a:latin typeface="微软雅黑" panose="020B0503020204020204" pitchFamily="34" charset="-122"/>
                <a:ea typeface="微软雅黑" panose="020B0503020204020204" pitchFamily="34" charset="-122"/>
              </a:rPr>
              <a:t>点击此处添加段落文本</a:t>
            </a:r>
          </a:p>
        </p:txBody>
      </p:sp>
      <p:sp>
        <p:nvSpPr>
          <p:cNvPr id="18" name="TextBox 54"/>
          <p:cNvSpPr txBox="1"/>
          <p:nvPr/>
        </p:nvSpPr>
        <p:spPr>
          <a:xfrm>
            <a:off x="3585966" y="1962316"/>
            <a:ext cx="1698033" cy="677108"/>
          </a:xfrm>
          <a:prstGeom prst="rect">
            <a:avLst/>
          </a:prstGeom>
          <a:noFill/>
        </p:spPr>
        <p:txBody>
          <a:bodyPr wrap="square" rtlCol="0">
            <a:spAutoFit/>
          </a:bodyPr>
          <a:lstStyle/>
          <a:p>
            <a:pPr algn="ctr">
              <a:defRPr/>
            </a:pPr>
            <a:r>
              <a:rPr lang="zh-CN" altLang="en-US" sz="1600" b="1" kern="0" dirty="0">
                <a:latin typeface="微软雅黑" panose="020B0503020204020204" pitchFamily="34" charset="-122"/>
                <a:ea typeface="微软雅黑" panose="020B0503020204020204" pitchFamily="34" charset="-122"/>
              </a:rPr>
              <a:t>此处添加标题</a:t>
            </a:r>
            <a:endParaRPr lang="en-US" altLang="zh-CN" sz="1600" b="1" kern="0" dirty="0">
              <a:latin typeface="微软雅黑" panose="020B0503020204020204" pitchFamily="34" charset="-122"/>
              <a:ea typeface="微软雅黑" panose="020B0503020204020204" pitchFamily="34" charset="-122"/>
            </a:endParaRPr>
          </a:p>
          <a:p>
            <a:pPr algn="ctr">
              <a:defRPr/>
            </a:pPr>
            <a:r>
              <a:rPr lang="zh-CN" altLang="en-US" sz="1100" kern="0" dirty="0">
                <a:solidFill>
                  <a:schemeClr val="accent1"/>
                </a:solidFill>
                <a:latin typeface="微软雅黑" panose="020B0503020204020204" pitchFamily="34" charset="-122"/>
                <a:ea typeface="微软雅黑" panose="020B0503020204020204" pitchFamily="34" charset="-122"/>
              </a:rPr>
              <a:t>点击此处添加段落文本</a:t>
            </a:r>
          </a:p>
          <a:p>
            <a:pPr algn="ctr">
              <a:defRPr/>
            </a:pPr>
            <a:r>
              <a:rPr lang="zh-CN" altLang="en-US" sz="1100" kern="0" dirty="0">
                <a:solidFill>
                  <a:schemeClr val="accent1"/>
                </a:solidFill>
                <a:latin typeface="微软雅黑" panose="020B0503020204020204" pitchFamily="34" charset="-122"/>
                <a:ea typeface="微软雅黑" panose="020B0503020204020204" pitchFamily="34" charset="-122"/>
              </a:rPr>
              <a:t>点击此处添加段落文本</a:t>
            </a:r>
          </a:p>
        </p:txBody>
      </p:sp>
      <p:sp>
        <p:nvSpPr>
          <p:cNvPr id="19" name="TextBox 55"/>
          <p:cNvSpPr txBox="1"/>
          <p:nvPr/>
        </p:nvSpPr>
        <p:spPr>
          <a:xfrm>
            <a:off x="6156129" y="1962316"/>
            <a:ext cx="1698033" cy="677108"/>
          </a:xfrm>
          <a:prstGeom prst="rect">
            <a:avLst/>
          </a:prstGeom>
          <a:noFill/>
        </p:spPr>
        <p:txBody>
          <a:bodyPr wrap="square" rtlCol="0">
            <a:spAutoFit/>
          </a:bodyPr>
          <a:lstStyle/>
          <a:p>
            <a:pPr algn="ctr">
              <a:defRPr/>
            </a:pPr>
            <a:r>
              <a:rPr lang="zh-CN" altLang="en-US" sz="1600" b="1" kern="0" dirty="0">
                <a:solidFill>
                  <a:schemeClr val="bg2"/>
                </a:solidFill>
                <a:latin typeface="微软雅黑" panose="020B0503020204020204" pitchFamily="34" charset="-122"/>
                <a:ea typeface="微软雅黑" panose="020B0503020204020204" pitchFamily="34" charset="-122"/>
              </a:rPr>
              <a:t>此处添加标题</a:t>
            </a:r>
            <a:endParaRPr lang="en-US" altLang="zh-CN" sz="1600" b="1" kern="0" dirty="0">
              <a:solidFill>
                <a:schemeClr val="bg2"/>
              </a:solidFill>
              <a:latin typeface="微软雅黑" panose="020B0503020204020204" pitchFamily="34" charset="-122"/>
              <a:ea typeface="微软雅黑" panose="020B0503020204020204" pitchFamily="34" charset="-122"/>
            </a:endParaRPr>
          </a:p>
          <a:p>
            <a:pPr algn="ctr">
              <a:defRPr/>
            </a:pPr>
            <a:r>
              <a:rPr lang="zh-CN" altLang="en-US" sz="1100" kern="0" dirty="0">
                <a:solidFill>
                  <a:schemeClr val="accent1"/>
                </a:solidFill>
                <a:latin typeface="微软雅黑" panose="020B0503020204020204" pitchFamily="34" charset="-122"/>
                <a:ea typeface="微软雅黑" panose="020B0503020204020204" pitchFamily="34" charset="-122"/>
              </a:rPr>
              <a:t>点击此处添加段落文本</a:t>
            </a:r>
          </a:p>
          <a:p>
            <a:pPr algn="ctr">
              <a:defRPr/>
            </a:pPr>
            <a:r>
              <a:rPr lang="zh-CN" altLang="en-US" sz="1100" kern="0" dirty="0">
                <a:solidFill>
                  <a:schemeClr val="accent1"/>
                </a:solidFill>
                <a:latin typeface="微软雅黑" panose="020B0503020204020204" pitchFamily="34" charset="-122"/>
                <a:ea typeface="微软雅黑" panose="020B0503020204020204" pitchFamily="34" charset="-122"/>
              </a:rPr>
              <a:t>点击此处添加段落文本</a:t>
            </a:r>
          </a:p>
        </p:txBody>
      </p:sp>
      <p:sp>
        <p:nvSpPr>
          <p:cNvPr id="20" name="TextBox 56"/>
          <p:cNvSpPr txBox="1"/>
          <p:nvPr/>
        </p:nvSpPr>
        <p:spPr>
          <a:xfrm>
            <a:off x="1043608" y="3745347"/>
            <a:ext cx="1698033" cy="677108"/>
          </a:xfrm>
          <a:prstGeom prst="rect">
            <a:avLst/>
          </a:prstGeom>
          <a:noFill/>
        </p:spPr>
        <p:txBody>
          <a:bodyPr wrap="square" rtlCol="0">
            <a:spAutoFit/>
          </a:bodyPr>
          <a:lstStyle/>
          <a:p>
            <a:pPr algn="ctr">
              <a:defRPr/>
            </a:pPr>
            <a:r>
              <a:rPr lang="zh-CN" altLang="en-US" sz="1600" b="1" kern="0" dirty="0">
                <a:solidFill>
                  <a:schemeClr val="tx2"/>
                </a:solidFill>
                <a:latin typeface="微软雅黑" panose="020B0503020204020204" pitchFamily="34" charset="-122"/>
                <a:ea typeface="微软雅黑" panose="020B0503020204020204" pitchFamily="34" charset="-122"/>
              </a:rPr>
              <a:t>此处添加标题</a:t>
            </a:r>
            <a:endParaRPr lang="en-US" altLang="zh-CN" sz="1600" b="1" kern="0" dirty="0">
              <a:solidFill>
                <a:schemeClr val="tx2"/>
              </a:solidFill>
              <a:latin typeface="微软雅黑" panose="020B0503020204020204" pitchFamily="34" charset="-122"/>
              <a:ea typeface="微软雅黑" panose="020B0503020204020204" pitchFamily="34" charset="-122"/>
            </a:endParaRPr>
          </a:p>
          <a:p>
            <a:pPr algn="ctr">
              <a:defRPr/>
            </a:pPr>
            <a:r>
              <a:rPr lang="zh-CN" altLang="en-US" sz="1100" kern="0" dirty="0">
                <a:solidFill>
                  <a:schemeClr val="accent1"/>
                </a:solidFill>
                <a:latin typeface="微软雅黑" panose="020B0503020204020204" pitchFamily="34" charset="-122"/>
                <a:ea typeface="微软雅黑" panose="020B0503020204020204" pitchFamily="34" charset="-122"/>
              </a:rPr>
              <a:t>点击此处添加段落文本</a:t>
            </a:r>
          </a:p>
          <a:p>
            <a:pPr algn="ctr">
              <a:defRPr/>
            </a:pPr>
            <a:r>
              <a:rPr lang="zh-CN" altLang="en-US" sz="1100" kern="0" dirty="0">
                <a:solidFill>
                  <a:schemeClr val="accent1"/>
                </a:solidFill>
                <a:latin typeface="微软雅黑" panose="020B0503020204020204" pitchFamily="34" charset="-122"/>
                <a:ea typeface="微软雅黑" panose="020B0503020204020204" pitchFamily="34" charset="-122"/>
              </a:rPr>
              <a:t>点击此处添加段落文本</a:t>
            </a:r>
          </a:p>
        </p:txBody>
      </p:sp>
      <p:sp>
        <p:nvSpPr>
          <p:cNvPr id="21" name="TextBox 57"/>
          <p:cNvSpPr txBox="1"/>
          <p:nvPr/>
        </p:nvSpPr>
        <p:spPr>
          <a:xfrm>
            <a:off x="3585966" y="3745347"/>
            <a:ext cx="1698033" cy="677108"/>
          </a:xfrm>
          <a:prstGeom prst="rect">
            <a:avLst/>
          </a:prstGeom>
          <a:noFill/>
        </p:spPr>
        <p:txBody>
          <a:bodyPr wrap="square" rtlCol="0">
            <a:spAutoFit/>
          </a:bodyPr>
          <a:lstStyle/>
          <a:p>
            <a:pPr algn="ctr">
              <a:defRPr/>
            </a:pPr>
            <a:r>
              <a:rPr lang="zh-CN" altLang="en-US" sz="1600" b="1" kern="0" dirty="0">
                <a:solidFill>
                  <a:schemeClr val="bg1"/>
                </a:solidFill>
                <a:latin typeface="微软雅黑" panose="020B0503020204020204" pitchFamily="34" charset="-122"/>
                <a:ea typeface="微软雅黑" panose="020B0503020204020204" pitchFamily="34" charset="-122"/>
              </a:rPr>
              <a:t>此处添加标题</a:t>
            </a:r>
            <a:endParaRPr lang="en-US" altLang="zh-CN" sz="1600" b="1" kern="0"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100" kern="0" dirty="0">
                <a:solidFill>
                  <a:schemeClr val="accent1"/>
                </a:solidFill>
                <a:latin typeface="微软雅黑" panose="020B0503020204020204" pitchFamily="34" charset="-122"/>
                <a:ea typeface="微软雅黑" panose="020B0503020204020204" pitchFamily="34" charset="-122"/>
              </a:rPr>
              <a:t>点击此处添加段落文本</a:t>
            </a:r>
          </a:p>
          <a:p>
            <a:pPr algn="ctr">
              <a:defRPr/>
            </a:pPr>
            <a:r>
              <a:rPr lang="zh-CN" altLang="en-US" sz="1100" kern="0" dirty="0">
                <a:solidFill>
                  <a:schemeClr val="accent1"/>
                </a:solidFill>
                <a:latin typeface="微软雅黑" panose="020B0503020204020204" pitchFamily="34" charset="-122"/>
                <a:ea typeface="微软雅黑" panose="020B0503020204020204" pitchFamily="34" charset="-122"/>
              </a:rPr>
              <a:t>点击此处添加段落文本</a:t>
            </a:r>
          </a:p>
        </p:txBody>
      </p:sp>
      <p:sp>
        <p:nvSpPr>
          <p:cNvPr id="22" name="TextBox 58"/>
          <p:cNvSpPr txBox="1"/>
          <p:nvPr/>
        </p:nvSpPr>
        <p:spPr>
          <a:xfrm>
            <a:off x="6156129" y="3745347"/>
            <a:ext cx="1698033" cy="677108"/>
          </a:xfrm>
          <a:prstGeom prst="rect">
            <a:avLst/>
          </a:prstGeom>
          <a:noFill/>
        </p:spPr>
        <p:txBody>
          <a:bodyPr wrap="square" rtlCol="0">
            <a:spAutoFit/>
          </a:bodyPr>
          <a:lstStyle/>
          <a:p>
            <a:pPr algn="ctr">
              <a:defRPr/>
            </a:pPr>
            <a:r>
              <a:rPr lang="zh-CN" altLang="en-US" sz="1600" b="1" kern="0" dirty="0">
                <a:latin typeface="微软雅黑" panose="020B0503020204020204" pitchFamily="34" charset="-122"/>
                <a:ea typeface="微软雅黑" panose="020B0503020204020204" pitchFamily="34" charset="-122"/>
              </a:rPr>
              <a:t>此处添加标题</a:t>
            </a:r>
            <a:endParaRPr lang="en-US" altLang="zh-CN" sz="1600" b="1" kern="0" dirty="0">
              <a:latin typeface="微软雅黑" panose="020B0503020204020204" pitchFamily="34" charset="-122"/>
              <a:ea typeface="微软雅黑" panose="020B0503020204020204" pitchFamily="34" charset="-122"/>
            </a:endParaRPr>
          </a:p>
          <a:p>
            <a:pPr algn="ctr">
              <a:defRPr/>
            </a:pPr>
            <a:r>
              <a:rPr lang="zh-CN" altLang="en-US" sz="1100" kern="0" dirty="0">
                <a:solidFill>
                  <a:schemeClr val="accent1"/>
                </a:solidFill>
                <a:latin typeface="微软雅黑" panose="020B0503020204020204" pitchFamily="34" charset="-122"/>
                <a:ea typeface="微软雅黑" panose="020B0503020204020204" pitchFamily="34" charset="-122"/>
              </a:rPr>
              <a:t>点击此处添加段落文本</a:t>
            </a:r>
          </a:p>
          <a:p>
            <a:pPr algn="ctr">
              <a:defRPr/>
            </a:pPr>
            <a:r>
              <a:rPr lang="zh-CN" altLang="en-US" sz="1100" kern="0" dirty="0">
                <a:solidFill>
                  <a:schemeClr val="accent1"/>
                </a:solidFill>
                <a:latin typeface="微软雅黑" panose="020B0503020204020204" pitchFamily="34" charset="-122"/>
                <a:ea typeface="微软雅黑" panose="020B0503020204020204" pitchFamily="34" charset="-122"/>
              </a:rPr>
              <a:t>点击此处添加段落文本</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5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50"/>
                                        <p:tgtEl>
                                          <p:spTgt spid="1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250"/>
                                        <p:tgtEl>
                                          <p:spTgt spid="12"/>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anim calcmode="lin" valueType="num">
                                      <p:cBhvr>
                                        <p:cTn id="40" dur="500" fill="hold"/>
                                        <p:tgtEl>
                                          <p:spTgt spid="19"/>
                                        </p:tgtEl>
                                        <p:attrNameLst>
                                          <p:attrName>ppt_x</p:attrName>
                                        </p:attrNameLst>
                                      </p:cBhvr>
                                      <p:tavLst>
                                        <p:tav tm="0">
                                          <p:val>
                                            <p:strVal val="#ppt_x"/>
                                          </p:val>
                                        </p:tav>
                                        <p:tav tm="100000">
                                          <p:val>
                                            <p:strVal val="#ppt_x"/>
                                          </p:val>
                                        </p:tav>
                                      </p:tavLst>
                                    </p:anim>
                                    <p:anim calcmode="lin" valueType="num">
                                      <p:cBhvr>
                                        <p:cTn id="41" dur="5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250"/>
                                        <p:tgtEl>
                                          <p:spTgt spid="13"/>
                                        </p:tgtEl>
                                      </p:cBhvr>
                                    </p:animEffect>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250"/>
                                        <p:tgtEl>
                                          <p:spTgt spid="14"/>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anim calcmode="lin" valueType="num">
                                      <p:cBhvr>
                                        <p:cTn id="58" dur="500" fill="hold"/>
                                        <p:tgtEl>
                                          <p:spTgt spid="22"/>
                                        </p:tgtEl>
                                        <p:attrNameLst>
                                          <p:attrName>ppt_x</p:attrName>
                                        </p:attrNameLst>
                                      </p:cBhvr>
                                      <p:tavLst>
                                        <p:tav tm="0">
                                          <p:val>
                                            <p:strVal val="#ppt_x"/>
                                          </p:val>
                                        </p:tav>
                                        <p:tav tm="100000">
                                          <p:val>
                                            <p:strVal val="#ppt_x"/>
                                          </p:val>
                                        </p:tav>
                                      </p:tavLst>
                                    </p:anim>
                                    <p:anim calcmode="lin" valueType="num">
                                      <p:cBhvr>
                                        <p:cTn id="59" dur="5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2"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right)">
                                      <p:cBhvr>
                                        <p:cTn id="63" dur="250"/>
                                        <p:tgtEl>
                                          <p:spTgt spid="15"/>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anim calcmode="lin" valueType="num">
                                      <p:cBhvr>
                                        <p:cTn id="72" dur="500" fill="hold"/>
                                        <p:tgtEl>
                                          <p:spTgt spid="21"/>
                                        </p:tgtEl>
                                        <p:attrNameLst>
                                          <p:attrName>ppt_x</p:attrName>
                                        </p:attrNameLst>
                                      </p:cBhvr>
                                      <p:tavLst>
                                        <p:tav tm="0">
                                          <p:val>
                                            <p:strVal val="#ppt_x"/>
                                          </p:val>
                                        </p:tav>
                                        <p:tav tm="100000">
                                          <p:val>
                                            <p:strVal val="#ppt_x"/>
                                          </p:val>
                                        </p:tav>
                                      </p:tavLst>
                                    </p:anim>
                                    <p:anim calcmode="lin" valueType="num">
                                      <p:cBhvr>
                                        <p:cTn id="73" dur="5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right)">
                                      <p:cBhvr>
                                        <p:cTn id="77" dur="250"/>
                                        <p:tgtEl>
                                          <p:spTgt spid="16"/>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anim calcmode="lin" valueType="num">
                                      <p:cBhvr>
                                        <p:cTn id="86" dur="500" fill="hold"/>
                                        <p:tgtEl>
                                          <p:spTgt spid="20"/>
                                        </p:tgtEl>
                                        <p:attrNameLst>
                                          <p:attrName>ppt_x</p:attrName>
                                        </p:attrNameLst>
                                      </p:cBhvr>
                                      <p:tavLst>
                                        <p:tav tm="0">
                                          <p:val>
                                            <p:strVal val="#ppt_x"/>
                                          </p:val>
                                        </p:tav>
                                        <p:tav tm="100000">
                                          <p:val>
                                            <p:strVal val="#ppt_x"/>
                                          </p:val>
                                        </p:tav>
                                      </p:tavLst>
                                    </p:anim>
                                    <p:anim calcmode="lin" valueType="num">
                                      <p:cBhvr>
                                        <p:cTn id="87"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909860" y="1707654"/>
            <a:ext cx="3185487" cy="646331"/>
          </a:xfrm>
          <a:prstGeom prst="rect">
            <a:avLst/>
          </a:prstGeom>
          <a:noFill/>
        </p:spPr>
        <p:txBody>
          <a:bodyPr wrap="none" rtlCol="0">
            <a:spAutoFit/>
          </a:bodyPr>
          <a:lstStyle/>
          <a:p>
            <a:pPr marL="0" lvl="1"/>
            <a:r>
              <a:rPr lang="zh-CN" altLang="en-US" sz="3600" b="1" spc="300" dirty="0">
                <a:latin typeface="微软雅黑" panose="020B0503020204020204" pitchFamily="34" charset="-122"/>
                <a:ea typeface="微软雅黑" panose="020B0503020204020204" pitchFamily="34" charset="-122"/>
              </a:rPr>
              <a:t>标题内容概述</a:t>
            </a:r>
          </a:p>
        </p:txBody>
      </p:sp>
      <p:cxnSp>
        <p:nvCxnSpPr>
          <p:cNvPr id="11" name="直接连接符 10"/>
          <p:cNvCxnSpPr/>
          <p:nvPr/>
        </p:nvCxnSpPr>
        <p:spPr>
          <a:xfrm>
            <a:off x="3954147" y="2433609"/>
            <a:ext cx="3268081" cy="0"/>
          </a:xfrm>
          <a:prstGeom prst="line">
            <a:avLst/>
          </a:prstGeom>
          <a:ln w="9525">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4015127" y="2574367"/>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rgbClr val="5F5F5F"/>
                </a:solidFill>
                <a:latin typeface="微软雅黑" panose="020B0503020204020204" pitchFamily="34" charset="-122"/>
                <a:ea typeface="微软雅黑" panose="020B0503020204020204" pitchFamily="34" charset="-122"/>
              </a:rPr>
              <a:t>标题文字内容</a:t>
            </a:r>
          </a:p>
        </p:txBody>
      </p:sp>
      <p:sp>
        <p:nvSpPr>
          <p:cNvPr id="13" name="文本框 12"/>
          <p:cNvSpPr txBox="1"/>
          <p:nvPr/>
        </p:nvSpPr>
        <p:spPr>
          <a:xfrm>
            <a:off x="4015126" y="2877918"/>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rgbClr val="5F5F5F"/>
                </a:solidFill>
                <a:latin typeface="微软雅黑" panose="020B0503020204020204" pitchFamily="34" charset="-122"/>
                <a:ea typeface="微软雅黑" panose="020B0503020204020204" pitchFamily="34" charset="-122"/>
              </a:rPr>
              <a:t>标题文字内容</a:t>
            </a:r>
          </a:p>
        </p:txBody>
      </p:sp>
      <p:sp>
        <p:nvSpPr>
          <p:cNvPr id="14" name="文本框 9"/>
          <p:cNvSpPr txBox="1"/>
          <p:nvPr/>
        </p:nvSpPr>
        <p:spPr>
          <a:xfrm>
            <a:off x="5718343" y="2577625"/>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rgbClr val="5F5F5F"/>
                </a:solidFill>
                <a:latin typeface="微软雅黑" panose="020B0503020204020204" pitchFamily="34" charset="-122"/>
                <a:ea typeface="微软雅黑" panose="020B0503020204020204" pitchFamily="34" charset="-122"/>
              </a:rPr>
              <a:t>标题文字内容</a:t>
            </a:r>
          </a:p>
        </p:txBody>
      </p:sp>
      <p:sp>
        <p:nvSpPr>
          <p:cNvPr id="15" name="文本框 9"/>
          <p:cNvSpPr txBox="1"/>
          <p:nvPr/>
        </p:nvSpPr>
        <p:spPr>
          <a:xfrm>
            <a:off x="5718344" y="2881626"/>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rgbClr val="5F5F5F"/>
                </a:solidFill>
                <a:latin typeface="微软雅黑" panose="020B0503020204020204" pitchFamily="34" charset="-122"/>
                <a:ea typeface="微软雅黑" panose="020B0503020204020204" pitchFamily="34" charset="-122"/>
              </a:rPr>
              <a:t>标题文字内容</a:t>
            </a:r>
          </a:p>
        </p:txBody>
      </p:sp>
      <p:grpSp>
        <p:nvGrpSpPr>
          <p:cNvPr id="16" name="组合 15"/>
          <p:cNvGrpSpPr/>
          <p:nvPr/>
        </p:nvGrpSpPr>
        <p:grpSpPr>
          <a:xfrm>
            <a:off x="2123728" y="1707654"/>
            <a:ext cx="1512168" cy="1512168"/>
            <a:chOff x="2118480" y="1316166"/>
            <a:chExt cx="1512168" cy="1512168"/>
          </a:xfrm>
        </p:grpSpPr>
        <p:sp>
          <p:nvSpPr>
            <p:cNvPr id="17" name="椭圆 16"/>
            <p:cNvSpPr/>
            <p:nvPr/>
          </p:nvSpPr>
          <p:spPr>
            <a:xfrm>
              <a:off x="2118480" y="1316166"/>
              <a:ext cx="1512168" cy="15121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67"/>
            <p:cNvSpPr txBox="1"/>
            <p:nvPr/>
          </p:nvSpPr>
          <p:spPr>
            <a:xfrm>
              <a:off x="2396584" y="1556810"/>
              <a:ext cx="1234063" cy="1015663"/>
            </a:xfrm>
            <a:prstGeom prst="rect">
              <a:avLst/>
            </a:prstGeom>
            <a:noFill/>
          </p:spPr>
          <p:txBody>
            <a:bodyPr wrap="square" rtlCol="0">
              <a:spAutoFit/>
            </a:bodyPr>
            <a:lstStyle/>
            <a:p>
              <a:pPr marL="0" lvl="1"/>
              <a:r>
                <a:rPr lang="en-US" altLang="zh-CN" sz="6000" spc="225" dirty="0">
                  <a:solidFill>
                    <a:schemeClr val="accent2"/>
                  </a:solidFill>
                  <a:latin typeface="Impact" panose="020B0806030902050204" pitchFamily="34" charset="0"/>
                  <a:ea typeface="微软雅黑" panose="020B0503020204020204" pitchFamily="34" charset="-122"/>
                </a:rPr>
                <a:t>02</a:t>
              </a:r>
              <a:endParaRPr lang="zh-CN" altLang="en-US" sz="6000" spc="225" dirty="0">
                <a:solidFill>
                  <a:schemeClr val="accent2"/>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51119141537"/>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51119141537"/>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51119141537"/>
  <p:tag name="MH_LIBRARY" val="GRAPHIC"/>
  <p:tag name="MH_TYPE" val="Other"/>
  <p:tag name="MH_ORDER" val="11"/>
</p:tagLst>
</file>

<file path=ppt/tags/tag13.xml><?xml version="1.0" encoding="utf-8"?>
<p:tagLst xmlns:a="http://schemas.openxmlformats.org/drawingml/2006/main" xmlns:r="http://schemas.openxmlformats.org/officeDocument/2006/relationships" xmlns:p="http://schemas.openxmlformats.org/presentationml/2006/main">
  <p:tag name="MH" val="20151119141537"/>
  <p:tag name="MH_LIBRARY" val="GRAPHIC"/>
  <p:tag name="MH_TYPE" val="Other"/>
  <p:tag name="MH_ORDER" val="12"/>
</p:tagLst>
</file>

<file path=ppt/tags/tag1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8"/>
</p:tagLst>
</file>

<file path=ppt/tags/tag1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51119141537"/>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6"/>
</p:tagLst>
</file>

<file path=ppt/tags/tag2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7"/>
</p:tagLst>
</file>

<file path=ppt/tags/tag2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8"/>
</p:tagLst>
</file>

<file path=ppt/tags/tag2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9"/>
</p:tagLst>
</file>

<file path=ppt/tags/tag2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0"/>
</p:tagLst>
</file>

<file path=ppt/tags/tag2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1"/>
</p:tagLst>
</file>

<file path=ppt/tags/tag2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2"/>
</p:tagLst>
</file>

<file path=ppt/tags/tag2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3"/>
</p:tagLst>
</file>

<file path=ppt/tags/tag3.xml><?xml version="1.0" encoding="utf-8"?>
<p:tagLst xmlns:a="http://schemas.openxmlformats.org/drawingml/2006/main" xmlns:r="http://schemas.openxmlformats.org/officeDocument/2006/relationships" xmlns:p="http://schemas.openxmlformats.org/presentationml/2006/main">
  <p:tag name="MH" val="20151119141537"/>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4"/>
</p:tagLst>
</file>

<file path=ppt/tags/tag3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5"/>
</p:tagLst>
</file>

<file path=ppt/tags/tag3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6"/>
</p:tagLst>
</file>

<file path=ppt/tags/tag3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7"/>
</p:tagLst>
</file>

<file path=ppt/tags/tag3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9"/>
</p:tagLst>
</file>

<file path=ppt/tags/tag3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0"/>
</p:tagLst>
</file>

<file path=ppt/tags/tag3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5"/>
</p:tagLst>
</file>

<file path=ppt/tags/tag3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1"/>
</p:tagLst>
</file>

<file path=ppt/tags/tag4.xml><?xml version="1.0" encoding="utf-8"?>
<p:tagLst xmlns:a="http://schemas.openxmlformats.org/drawingml/2006/main" xmlns:r="http://schemas.openxmlformats.org/officeDocument/2006/relationships" xmlns:p="http://schemas.openxmlformats.org/presentationml/2006/main">
  <p:tag name="MH" val="20151119141537"/>
  <p:tag name="MH_LIBRARY" val="GRAPHIC"/>
  <p:tag name="MH_TYPE" val="Other"/>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2"/>
</p:tagLst>
</file>

<file path=ppt/tags/tag4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3"/>
</p:tagLst>
</file>

<file path=ppt/tags/tag4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4"/>
</p:tagLst>
</file>

<file path=ppt/tags/tag4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6"/>
</p:tagLst>
</file>

<file path=ppt/tags/tag4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5"/>
</p:tagLst>
</file>

<file path=ppt/tags/tag4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6"/>
</p:tagLst>
</file>

<file path=ppt/tags/tag4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7"/>
</p:tagLst>
</file>

<file path=ppt/tags/tag4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8"/>
</p:tagLst>
</file>

<file path=ppt/tags/tag4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7"/>
</p:tagLst>
</file>

<file path=ppt/tags/tag4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9"/>
</p:tagLst>
</file>

<file path=ppt/tags/tag5.xml><?xml version="1.0" encoding="utf-8"?>
<p:tagLst xmlns:a="http://schemas.openxmlformats.org/drawingml/2006/main" xmlns:r="http://schemas.openxmlformats.org/officeDocument/2006/relationships" xmlns:p="http://schemas.openxmlformats.org/presentationml/2006/main">
  <p:tag name="MH" val="20151119141537"/>
  <p:tag name="MH_LIBRARY" val="GRAPHIC"/>
  <p:tag name="MH_TYPE" val="Other"/>
  <p:tag name="MH_ORDER" val="4"/>
</p:tagLst>
</file>

<file path=ppt/tags/tag5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0"/>
</p:tagLst>
</file>

<file path=ppt/tags/tag5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1"/>
</p:tagLst>
</file>

<file path=ppt/tags/tag5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2"/>
</p:tagLst>
</file>

<file path=ppt/tags/tag5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8"/>
</p:tagLst>
</file>

<file path=ppt/tags/tag5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3"/>
</p:tagLst>
</file>

<file path=ppt/tags/tag5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4"/>
</p:tagLst>
</file>

<file path=ppt/tags/tag5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5"/>
</p:tagLst>
</file>

<file path=ppt/tags/tag5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6"/>
</p:tagLst>
</file>

<file path=ppt/tags/tag5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9"/>
</p:tagLst>
</file>

<file path=ppt/tags/tag5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7"/>
</p:tagLst>
</file>

<file path=ppt/tags/tag6.xml><?xml version="1.0" encoding="utf-8"?>
<p:tagLst xmlns:a="http://schemas.openxmlformats.org/drawingml/2006/main" xmlns:r="http://schemas.openxmlformats.org/officeDocument/2006/relationships" xmlns:p="http://schemas.openxmlformats.org/presentationml/2006/main">
  <p:tag name="MH" val="20151119141537"/>
  <p:tag name="MH_LIBRARY" val="GRAPHIC"/>
  <p:tag name="MH_TYPE" val="Other"/>
  <p:tag name="MH_ORDER" val="5"/>
</p:tagLst>
</file>

<file path=ppt/tags/tag6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8"/>
</p:tagLst>
</file>

<file path=ppt/tags/tag6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9"/>
</p:tagLst>
</file>

<file path=ppt/tags/tag6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0"/>
</p:tagLst>
</file>

<file path=ppt/tags/tag6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1"/>
</p:tagLst>
</file>

<file path=ppt/tags/tag6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2"/>
</p:tagLst>
</file>

<file path=ppt/tags/tag6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3"/>
</p:tagLst>
</file>

<file path=ppt/tags/tag6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4"/>
</p:tagLst>
</file>

<file path=ppt/tags/tag6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5"/>
</p:tagLst>
</file>

<file path=ppt/tags/tag6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6"/>
</p:tagLst>
</file>

<file path=ppt/tags/tag6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5"/>
</p:tagLst>
</file>

<file path=ppt/tags/tag7.xml><?xml version="1.0" encoding="utf-8"?>
<p:tagLst xmlns:a="http://schemas.openxmlformats.org/drawingml/2006/main" xmlns:r="http://schemas.openxmlformats.org/officeDocument/2006/relationships" xmlns:p="http://schemas.openxmlformats.org/presentationml/2006/main">
  <p:tag name="MH" val="20151119141537"/>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51119141537"/>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51119141537"/>
  <p:tag name="MH_LIBRARY" val="GRAPHIC"/>
  <p:tag name="MH_TYPE" val="Other"/>
  <p:tag name="MH_ORDER" val="8"/>
</p:tagLst>
</file>

<file path=ppt/theme/theme1.xml><?xml version="1.0" encoding="utf-8"?>
<a:theme xmlns:a="http://schemas.openxmlformats.org/drawingml/2006/main" name="Office 主题​​">
  <a:themeElements>
    <a:clrScheme name="自定义 45">
      <a:dk1>
        <a:srgbClr val="FF3300"/>
      </a:dk1>
      <a:lt1>
        <a:srgbClr val="002060"/>
      </a:lt1>
      <a:dk2>
        <a:srgbClr val="FF3300"/>
      </a:dk2>
      <a:lt2>
        <a:srgbClr val="00206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36">
      <a:dk1>
        <a:srgbClr val="545454"/>
      </a:dk1>
      <a:lt1>
        <a:srgbClr val="FFFFFF"/>
      </a:lt1>
      <a:dk2>
        <a:srgbClr val="1C1C1C"/>
      </a:dk2>
      <a:lt2>
        <a:srgbClr val="F8F8F8"/>
      </a:lt2>
      <a:accent1>
        <a:srgbClr val="003366"/>
      </a:accent1>
      <a:accent2>
        <a:srgbClr val="CC0000"/>
      </a:accent2>
      <a:accent3>
        <a:srgbClr val="003366"/>
      </a:accent3>
      <a:accent4>
        <a:srgbClr val="CC0000"/>
      </a:accent4>
      <a:accent5>
        <a:srgbClr val="545454"/>
      </a:accent5>
      <a:accent6>
        <a:srgbClr val="E8E8E8"/>
      </a:accent6>
      <a:hlink>
        <a:srgbClr val="1C1C1C"/>
      </a:hlink>
      <a:folHlink>
        <a:srgbClr val="4D4D4D"/>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2296</Words>
  <Application>Microsoft Office PowerPoint</Application>
  <PresentationFormat>全屏显示(16:9)</PresentationFormat>
  <Paragraphs>362</Paragraphs>
  <Slides>30</Slides>
  <Notes>30</Notes>
  <HiddenSlides>0</HiddenSlides>
  <MMClips>1</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30</vt:i4>
      </vt:variant>
    </vt:vector>
  </HeadingPairs>
  <TitlesOfParts>
    <vt:vector size="46" baseType="lpstr">
      <vt:lpstr>Arial Unicode MS</vt:lpstr>
      <vt:lpstr>Gill Sans</vt:lpstr>
      <vt:lpstr>Lato Light</vt:lpstr>
      <vt:lpstr>宋体</vt:lpstr>
      <vt:lpstr>微软雅黑</vt:lpstr>
      <vt:lpstr>Agency FB</vt:lpstr>
      <vt:lpstr>Arial</vt:lpstr>
      <vt:lpstr>Broadway</vt:lpstr>
      <vt:lpstr>Calibri</vt:lpstr>
      <vt:lpstr>Calibri Light</vt:lpstr>
      <vt:lpstr>Impact</vt:lpstr>
      <vt:lpstr>Stencil</vt:lpstr>
      <vt:lpstr>Verdana</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www.tukuppt.com</dc:creator>
  <cp:keywords>tukuppt</cp:keywords>
  <cp:lastModifiedBy>天 下</cp:lastModifiedBy>
  <cp:revision>2</cp:revision>
  <dcterms:created xsi:type="dcterms:W3CDTF">2020-12-05T05:00:52Z</dcterms:created>
  <dcterms:modified xsi:type="dcterms:W3CDTF">2021-02-25T00:09:11Z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