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63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5" r:id="rId16"/>
    <p:sldId id="260" r:id="rId17"/>
    <p:sldId id="276" r:id="rId18"/>
    <p:sldId id="277" r:id="rId19"/>
    <p:sldId id="278" r:id="rId20"/>
    <p:sldId id="279" r:id="rId21"/>
    <p:sldId id="261" r:id="rId22"/>
    <p:sldId id="280" r:id="rId23"/>
    <p:sldId id="281" r:id="rId24"/>
    <p:sldId id="262" r:id="rId25"/>
    <p:sldId id="282" r:id="rId26"/>
    <p:sldId id="283" r:id="rId27"/>
    <p:sldId id="284" r:id="rId28"/>
    <p:sldId id="28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B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436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rgbClr val="FFFFFF"/>
              </a:solidFill>
            </a:ln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9-4837-83D5-4877BCBD79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BB3C1"/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9-4837-83D5-4877BCBD79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9-4837-83D5-4877BCBD79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0BB3C1"/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9-4837-83D5-4877BCBD7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900368"/>
        <c:axId val="993900912"/>
      </c:barChart>
      <c:dateAx>
        <c:axId val="993900368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93900912"/>
        <c:crosses val="autoZero"/>
        <c:auto val="1"/>
        <c:lblOffset val="100"/>
        <c:baseTimeUnit val="months"/>
      </c:dateAx>
      <c:valAx>
        <c:axId val="9939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9390036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ysClr val="windowText" lastClr="000000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39A6-4C52-4804-8B80-6EF4D3149A34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1DB7E-4CB5-4ABA-993C-C818B2A9FB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AD54-3AEB-4227-BB1F-BDDA1BDBA5F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DB7E-4CB5-4ABA-993C-C818B2A9FB2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2021/3/11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2021/3/11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11173216" y="315251"/>
            <a:ext cx="789139" cy="34031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093727" y="285352"/>
            <a:ext cx="94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58713" y="272826"/>
            <a:ext cx="948117" cy="370212"/>
            <a:chOff x="258713" y="272826"/>
            <a:chExt cx="948117" cy="370212"/>
          </a:xfrm>
        </p:grpSpPr>
        <p:sp>
          <p:nvSpPr>
            <p:cNvPr id="8" name="矩形: 圆角 7"/>
            <p:cNvSpPr/>
            <p:nvPr userDrawn="1"/>
          </p:nvSpPr>
          <p:spPr>
            <a:xfrm>
              <a:off x="338202" y="302725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58713" y="272826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  <a:endParaRPr lang="zh-CN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0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chart" Target="../charts/char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notesSlide" Target="../notesSlides/notesSlide2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86216" y="1919216"/>
            <a:ext cx="3019567" cy="301956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72988" y="1705988"/>
            <a:ext cx="3446022" cy="3446022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72988" y="1705988"/>
            <a:ext cx="3446022" cy="3446022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60510" y="1293510"/>
            <a:ext cx="4270979" cy="4270979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5200" y="2309943"/>
            <a:ext cx="2821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0BB3C1"/>
                </a:solidFill>
                <a:cs typeface="+mn-ea"/>
                <a:sym typeface="+mn-lt"/>
              </a:rPr>
              <a:t>2021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79165" y="2174155"/>
            <a:ext cx="2233669" cy="2509689"/>
            <a:chOff x="1997035" y="2290189"/>
            <a:chExt cx="1640246" cy="1842935"/>
          </a:xfrm>
        </p:grpSpPr>
        <p:sp>
          <p:nvSpPr>
            <p:cNvPr id="9" name="椭圆 8"/>
            <p:cNvSpPr/>
            <p:nvPr/>
          </p:nvSpPr>
          <p:spPr>
            <a:xfrm>
              <a:off x="1997035" y="3945759"/>
              <a:ext cx="187365" cy="187365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84683" y="2290189"/>
              <a:ext cx="152598" cy="1525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>
              <a:stCxn id="10" idx="3"/>
              <a:endCxn id="9" idx="7"/>
            </p:cNvCxnSpPr>
            <p:nvPr/>
          </p:nvCxnSpPr>
          <p:spPr>
            <a:xfrm flipH="1">
              <a:off x="2156961" y="2420440"/>
              <a:ext cx="1350069" cy="1552758"/>
            </a:xfrm>
            <a:prstGeom prst="line">
              <a:avLst/>
            </a:prstGeom>
            <a:ln>
              <a:solidFill>
                <a:schemeClr val="bg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330700" y="3157167"/>
            <a:ext cx="3365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i="1" dirty="0">
                <a:solidFill>
                  <a:schemeClr val="bg1">
                    <a:lumMod val="5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公司介绍模板</a:t>
            </a:r>
          </a:p>
        </p:txBody>
      </p:sp>
      <p:sp>
        <p:nvSpPr>
          <p:cNvPr id="13" name="矩形 12"/>
          <p:cNvSpPr/>
          <p:nvPr/>
        </p:nvSpPr>
        <p:spPr>
          <a:xfrm>
            <a:off x="4731748" y="3934723"/>
            <a:ext cx="287403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汇报人：喜爱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136754" y="1411300"/>
            <a:ext cx="5787656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84979" y="2331017"/>
            <a:ext cx="5805377" cy="1499190"/>
            <a:chOff x="3875568" y="2208594"/>
            <a:chExt cx="4354033" cy="1124393"/>
          </a:xfrm>
        </p:grpSpPr>
        <p:sp>
          <p:nvSpPr>
            <p:cNvPr id="10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rgbClr val="0BB3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cs typeface="+mn-ea"/>
                <a:sym typeface="+mn-lt"/>
              </a:endParaRPr>
            </a:p>
          </p:txBody>
        </p:sp>
        <p:grpSp>
          <p:nvGrpSpPr>
            <p:cNvPr id="11" name="Group 25"/>
            <p:cNvGrpSpPr/>
            <p:nvPr/>
          </p:nvGrpSpPr>
          <p:grpSpPr>
            <a:xfrm>
              <a:off x="4201879" y="2470705"/>
              <a:ext cx="3701408" cy="717120"/>
              <a:chOff x="5559125" y="2766137"/>
              <a:chExt cx="4935210" cy="956161"/>
            </a:xfrm>
          </p:grpSpPr>
          <p:sp>
            <p:nvSpPr>
              <p:cNvPr id="12" name="TextBox 23"/>
              <p:cNvSpPr txBox="1"/>
              <p:nvPr/>
            </p:nvSpPr>
            <p:spPr>
              <a:xfrm>
                <a:off x="5559125" y="2766137"/>
                <a:ext cx="2103461" cy="420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35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添加标题文字：</a:t>
                </a:r>
                <a:endParaRPr lang="en-US" sz="20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5559125" y="3166247"/>
                <a:ext cx="4935210" cy="55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1065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单击此处添加文字，添加具体文字内容，您的说明文字在此处添加，此处输入详细的说明文字，单击此处添加文字，添加具体文字内容</a:t>
                </a:r>
                <a:endParaRPr lang="en-US" altLang="zh-CN" sz="106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TextBox 26"/>
          <p:cNvSpPr txBox="1"/>
          <p:nvPr/>
        </p:nvSpPr>
        <p:spPr>
          <a:xfrm>
            <a:off x="7085668" y="4021012"/>
            <a:ext cx="4513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7203049" y="5269814"/>
            <a:ext cx="1002197" cy="2565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添加文字信息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产业背景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80891" y="412723"/>
            <a:ext cx="2237109" cy="3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5533" y="1344840"/>
            <a:ext cx="5107709" cy="2105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71787" y="1335605"/>
            <a:ext cx="2493819" cy="209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804151" y="1354077"/>
            <a:ext cx="2641600" cy="209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479388" y="3551144"/>
            <a:ext cx="2553855" cy="2096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6298" y="3551144"/>
            <a:ext cx="2410691" cy="2096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171787" y="3552334"/>
            <a:ext cx="5273964" cy="2105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5533" y="1335605"/>
            <a:ext cx="5107709" cy="2115127"/>
          </a:xfrm>
          <a:prstGeom prst="rect">
            <a:avLst/>
          </a:prstGeom>
          <a:solidFill>
            <a:srgbClr val="0BB3C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65678" y="1474151"/>
            <a:ext cx="29002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dirty="0">
                <a:solidFill>
                  <a:schemeClr val="bg1"/>
                </a:solidFill>
                <a:cs typeface="+mn-ea"/>
                <a:sym typeface="+mn-lt"/>
              </a:rPr>
              <a:t>产品展示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80625" y="2044581"/>
            <a:ext cx="69272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5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endParaRPr lang="zh-CN" altLang="en-US" sz="5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产品概况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08909" y="450217"/>
            <a:ext cx="2232891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5" grpId="0" animBg="1"/>
      <p:bldP spid="46" grpId="0" animBg="1"/>
      <p:bldP spid="47" grpId="0" animBg="1"/>
      <p:bldP spid="48" grpId="0" animBg="1"/>
      <p:bldP spid="14" grpId="0" animBg="1"/>
      <p:bldP spid="21" grpId="0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8"/>
          <p:cNvCxnSpPr/>
          <p:nvPr/>
        </p:nvCxnSpPr>
        <p:spPr>
          <a:xfrm>
            <a:off x="5337526" y="3469760"/>
            <a:ext cx="1533005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5337526" y="2041000"/>
            <a:ext cx="1533005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0"/>
          <p:cNvCxnSpPr/>
          <p:nvPr/>
        </p:nvCxnSpPr>
        <p:spPr>
          <a:xfrm>
            <a:off x="5337526" y="4993771"/>
            <a:ext cx="1533005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051376" y="1235891"/>
            <a:ext cx="114301" cy="4763591"/>
            <a:chOff x="4529137" y="1142992"/>
            <a:chExt cx="85726" cy="3572693"/>
          </a:xfrm>
        </p:grpSpPr>
        <p:cxnSp>
          <p:nvCxnSpPr>
            <p:cNvPr id="2" name="Straight Connector 8"/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53"/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488737" y="2888559"/>
            <a:ext cx="3524275" cy="1212384"/>
            <a:chOff x="357158" y="2428874"/>
            <a:chExt cx="2643206" cy="909288"/>
          </a:xfrm>
        </p:grpSpPr>
        <p:sp>
          <p:nvSpPr>
            <p:cNvPr id="10" name="Rectangle 31"/>
            <p:cNvSpPr/>
            <p:nvPr/>
          </p:nvSpPr>
          <p:spPr>
            <a:xfrm>
              <a:off x="357158" y="2714626"/>
              <a:ext cx="2643206" cy="62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2204912" y="2428874"/>
              <a:ext cx="754052" cy="313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489265" y="3045650"/>
            <a:ext cx="848261" cy="848219"/>
            <a:chOff x="3357554" y="2500312"/>
            <a:chExt cx="636196" cy="636164"/>
          </a:xfrm>
        </p:grpSpPr>
        <p:sp>
          <p:nvSpPr>
            <p:cNvPr id="12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3477620" y="2660940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89"/>
          <p:cNvGrpSpPr/>
          <p:nvPr/>
        </p:nvGrpSpPr>
        <p:grpSpPr>
          <a:xfrm>
            <a:off x="488737" y="1459798"/>
            <a:ext cx="3524275" cy="1212384"/>
            <a:chOff x="357158" y="1357304"/>
            <a:chExt cx="2643206" cy="909288"/>
          </a:xfrm>
        </p:grpSpPr>
        <p:sp>
          <p:nvSpPr>
            <p:cNvPr id="15" name="Rectangle 29"/>
            <p:cNvSpPr/>
            <p:nvPr/>
          </p:nvSpPr>
          <p:spPr>
            <a:xfrm>
              <a:off x="357158" y="1643056"/>
              <a:ext cx="2643206" cy="62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2208635" y="1357304"/>
              <a:ext cx="754052" cy="313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89265" y="1616890"/>
            <a:ext cx="848261" cy="848219"/>
            <a:chOff x="3357554" y="1428742"/>
            <a:chExt cx="636196" cy="636164"/>
          </a:xfrm>
        </p:grpSpPr>
        <p:sp>
          <p:nvSpPr>
            <p:cNvPr id="17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3500430" y="1571618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92"/>
          <p:cNvGrpSpPr/>
          <p:nvPr/>
        </p:nvGrpSpPr>
        <p:grpSpPr>
          <a:xfrm>
            <a:off x="8204041" y="4412570"/>
            <a:ext cx="3524275" cy="1212384"/>
            <a:chOff x="6143636" y="3571882"/>
            <a:chExt cx="2643206" cy="909288"/>
          </a:xfrm>
        </p:grpSpPr>
        <p:sp>
          <p:nvSpPr>
            <p:cNvPr id="20" name="Rectangle 39"/>
            <p:cNvSpPr/>
            <p:nvPr/>
          </p:nvSpPr>
          <p:spPr>
            <a:xfrm>
              <a:off x="6143636" y="3857634"/>
              <a:ext cx="2643206" cy="62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40"/>
            <p:cNvSpPr/>
            <p:nvPr/>
          </p:nvSpPr>
          <p:spPr>
            <a:xfrm>
              <a:off x="6143636" y="3571882"/>
              <a:ext cx="754052" cy="313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70532" y="4569661"/>
            <a:ext cx="848261" cy="848219"/>
            <a:chOff x="5143504" y="3643320"/>
            <a:chExt cx="636196" cy="636164"/>
          </a:xfrm>
        </p:grpSpPr>
        <p:sp>
          <p:nvSpPr>
            <p:cNvPr id="22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07"/>
            <p:cNvSpPr>
              <a:spLocks noEditPoints="1"/>
            </p:cNvSpPr>
            <p:nvPr/>
          </p:nvSpPr>
          <p:spPr bwMode="auto">
            <a:xfrm>
              <a:off x="5286380" y="3786196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87"/>
          <p:cNvGrpSpPr/>
          <p:nvPr/>
        </p:nvGrpSpPr>
        <p:grpSpPr>
          <a:xfrm>
            <a:off x="488737" y="4406917"/>
            <a:ext cx="3524275" cy="1218038"/>
            <a:chOff x="357158" y="3567642"/>
            <a:chExt cx="2643206" cy="913528"/>
          </a:xfrm>
        </p:grpSpPr>
        <p:sp>
          <p:nvSpPr>
            <p:cNvPr id="25" name="Rectangle 33"/>
            <p:cNvSpPr/>
            <p:nvPr/>
          </p:nvSpPr>
          <p:spPr>
            <a:xfrm>
              <a:off x="357158" y="3857634"/>
              <a:ext cx="2643206" cy="62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34"/>
            <p:cNvSpPr/>
            <p:nvPr/>
          </p:nvSpPr>
          <p:spPr>
            <a:xfrm>
              <a:off x="2197490" y="3567642"/>
              <a:ext cx="754052" cy="313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89265" y="4569661"/>
            <a:ext cx="848261" cy="848219"/>
            <a:chOff x="3357554" y="3643320"/>
            <a:chExt cx="636196" cy="636164"/>
          </a:xfrm>
        </p:grpSpPr>
        <p:sp>
          <p:nvSpPr>
            <p:cNvPr id="27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29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90"/>
          <p:cNvGrpSpPr/>
          <p:nvPr/>
        </p:nvGrpSpPr>
        <p:grpSpPr>
          <a:xfrm>
            <a:off x="8204041" y="1459798"/>
            <a:ext cx="3524275" cy="1212384"/>
            <a:chOff x="6143636" y="1357304"/>
            <a:chExt cx="2643206" cy="909288"/>
          </a:xfrm>
        </p:grpSpPr>
        <p:sp>
          <p:nvSpPr>
            <p:cNvPr id="33" name="Rectangle 35"/>
            <p:cNvSpPr/>
            <p:nvPr/>
          </p:nvSpPr>
          <p:spPr>
            <a:xfrm>
              <a:off x="6143636" y="1643056"/>
              <a:ext cx="2643206" cy="62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36"/>
            <p:cNvSpPr/>
            <p:nvPr/>
          </p:nvSpPr>
          <p:spPr>
            <a:xfrm>
              <a:off x="6143636" y="1357304"/>
              <a:ext cx="754052" cy="313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0532" y="1616890"/>
            <a:ext cx="848261" cy="848219"/>
            <a:chOff x="5143504" y="1428742"/>
            <a:chExt cx="636196" cy="636164"/>
          </a:xfrm>
        </p:grpSpPr>
        <p:sp>
          <p:nvSpPr>
            <p:cNvPr id="35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3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8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9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0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1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2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5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Group 91"/>
          <p:cNvGrpSpPr/>
          <p:nvPr/>
        </p:nvGrpSpPr>
        <p:grpSpPr>
          <a:xfrm>
            <a:off x="8204041" y="2888559"/>
            <a:ext cx="3524275" cy="1212384"/>
            <a:chOff x="6143636" y="2428874"/>
            <a:chExt cx="2643206" cy="909288"/>
          </a:xfrm>
        </p:grpSpPr>
        <p:sp>
          <p:nvSpPr>
            <p:cNvPr id="47" name="Rectangle 37"/>
            <p:cNvSpPr/>
            <p:nvPr/>
          </p:nvSpPr>
          <p:spPr>
            <a:xfrm>
              <a:off x="6143636" y="2714626"/>
              <a:ext cx="2643206" cy="62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38"/>
            <p:cNvSpPr/>
            <p:nvPr/>
          </p:nvSpPr>
          <p:spPr>
            <a:xfrm>
              <a:off x="6143636" y="2428874"/>
              <a:ext cx="754052" cy="313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70532" y="3045650"/>
            <a:ext cx="848261" cy="848219"/>
            <a:chOff x="5143504" y="2500312"/>
            <a:chExt cx="636196" cy="636164"/>
          </a:xfrm>
        </p:grpSpPr>
        <p:sp>
          <p:nvSpPr>
            <p:cNvPr id="49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51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2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60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产品定位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053153" y="450301"/>
            <a:ext cx="2264847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1"/>
          <p:cNvCxnSpPr/>
          <p:nvPr/>
        </p:nvCxnSpPr>
        <p:spPr>
          <a:xfrm rot="5400000">
            <a:off x="7049565" y="3064182"/>
            <a:ext cx="952507" cy="2117"/>
          </a:xfrm>
          <a:prstGeom prst="line">
            <a:avLst/>
          </a:prstGeom>
          <a:ln w="12700">
            <a:solidFill>
              <a:srgbClr val="0BB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953256" y="1904990"/>
            <a:ext cx="1177493" cy="1177493"/>
            <a:chOff x="5214942" y="1428742"/>
            <a:chExt cx="883120" cy="883120"/>
          </a:xfrm>
        </p:grpSpPr>
        <p:sp>
          <p:nvSpPr>
            <p:cNvPr id="6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solidFill>
              <a:srgbClr val="0BB3C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bg1"/>
            </a:solidFill>
          </p:grpSpPr>
          <p:sp>
            <p:nvSpPr>
              <p:cNvPr id="8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1" name="Straight Connector 43"/>
          <p:cNvCxnSpPr/>
          <p:nvPr/>
        </p:nvCxnSpPr>
        <p:spPr>
          <a:xfrm rot="5400000">
            <a:off x="9907085" y="3064182"/>
            <a:ext cx="952507" cy="211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810776" y="1904990"/>
            <a:ext cx="1177493" cy="1177493"/>
            <a:chOff x="7358082" y="1428742"/>
            <a:chExt cx="883120" cy="883120"/>
          </a:xfrm>
        </p:grpSpPr>
        <p:sp>
          <p:nvSpPr>
            <p:cNvPr id="22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03"/>
            <p:cNvSpPr/>
            <p:nvPr/>
          </p:nvSpPr>
          <p:spPr bwMode="auto">
            <a:xfrm>
              <a:off x="7679297" y="1771435"/>
              <a:ext cx="131403" cy="863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AutoShape 104"/>
            <p:cNvSpPr/>
            <p:nvPr/>
          </p:nvSpPr>
          <p:spPr bwMode="auto">
            <a:xfrm>
              <a:off x="7621730" y="1714494"/>
              <a:ext cx="366051" cy="3203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30" name="Straight Connector 19"/>
          <p:cNvCxnSpPr/>
          <p:nvPr/>
        </p:nvCxnSpPr>
        <p:spPr>
          <a:xfrm rot="5400000">
            <a:off x="4096795" y="3064182"/>
            <a:ext cx="952507" cy="211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000486" y="1904990"/>
            <a:ext cx="1177493" cy="1177493"/>
            <a:chOff x="3000364" y="1428742"/>
            <a:chExt cx="883120" cy="883120"/>
          </a:xfrm>
        </p:grpSpPr>
        <p:sp>
          <p:nvSpPr>
            <p:cNvPr id="31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solidFill>
              <a:schemeClr val="bg1"/>
            </a:solidFill>
          </p:grpSpPr>
          <p:sp>
            <p:nvSpPr>
              <p:cNvPr id="33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4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5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0" name="Straight Connector 7"/>
          <p:cNvCxnSpPr/>
          <p:nvPr/>
        </p:nvCxnSpPr>
        <p:spPr>
          <a:xfrm rot="5400000">
            <a:off x="1239275" y="3064182"/>
            <a:ext cx="952507" cy="2117"/>
          </a:xfrm>
          <a:prstGeom prst="line">
            <a:avLst/>
          </a:prstGeom>
          <a:ln w="12700">
            <a:solidFill>
              <a:srgbClr val="0BB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142966" y="1904990"/>
            <a:ext cx="1177493" cy="1177493"/>
            <a:chOff x="857224" y="1428742"/>
            <a:chExt cx="883120" cy="883120"/>
          </a:xfrm>
        </p:grpSpPr>
        <p:sp>
          <p:nvSpPr>
            <p:cNvPr id="41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solidFill>
              <a:srgbClr val="0BB3C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solidFill>
              <a:schemeClr val="bg1"/>
            </a:solidFill>
          </p:grpSpPr>
          <p:sp>
            <p:nvSpPr>
              <p:cNvPr id="43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文本框 45"/>
          <p:cNvSpPr txBox="1"/>
          <p:nvPr/>
        </p:nvSpPr>
        <p:spPr>
          <a:xfrm>
            <a:off x="951356" y="3809873"/>
            <a:ext cx="18258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dirty="0">
                <a:solidFill>
                  <a:srgbClr val="0BB3C1"/>
                </a:solidFill>
                <a:cs typeface="+mn-ea"/>
                <a:sym typeface="+mn-lt"/>
              </a:rPr>
              <a:t>服务项目一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12238" y="4223639"/>
            <a:ext cx="2575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9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75740" y="3809873"/>
            <a:ext cx="18258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dirty="0">
                <a:solidFill>
                  <a:srgbClr val="0BB3C1"/>
                </a:solidFill>
                <a:cs typeface="+mn-ea"/>
                <a:sym typeface="+mn-lt"/>
              </a:rPr>
              <a:t>服务项目二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236622" y="4223639"/>
            <a:ext cx="2575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9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53857" y="3809873"/>
            <a:ext cx="18258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dirty="0">
                <a:solidFill>
                  <a:srgbClr val="0BB3C1"/>
                </a:solidFill>
                <a:cs typeface="+mn-ea"/>
                <a:sym typeface="+mn-lt"/>
              </a:rPr>
              <a:t>服务项目三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214740" y="4223639"/>
            <a:ext cx="2575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9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686005" y="3809873"/>
            <a:ext cx="182585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dirty="0">
                <a:solidFill>
                  <a:srgbClr val="0BB3C1"/>
                </a:solidFill>
                <a:cs typeface="+mn-ea"/>
                <a:sym typeface="+mn-lt"/>
              </a:rPr>
              <a:t>服务项目四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146888" y="4223639"/>
            <a:ext cx="2575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9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产业服务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014332" y="450217"/>
            <a:ext cx="2320859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260057" y="1528789"/>
            <a:ext cx="2882251" cy="2079974"/>
            <a:chOff x="918241" y="1494189"/>
            <a:chExt cx="2161688" cy="1559981"/>
          </a:xfrm>
        </p:grpSpPr>
        <p:sp>
          <p:nvSpPr>
            <p:cNvPr id="27" name="MH_SubTitle_1"/>
            <p:cNvSpPr/>
            <p:nvPr>
              <p:custDataLst>
                <p:tags r:id="rId14"/>
              </p:custDataLst>
            </p:nvPr>
          </p:nvSpPr>
          <p:spPr>
            <a:xfrm>
              <a:off x="918241" y="1494189"/>
              <a:ext cx="2161688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5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MH_Other_2"/>
            <p:cNvSpPr/>
            <p:nvPr>
              <p:custDataLst>
                <p:tags r:id="rId15"/>
              </p:custDataLst>
            </p:nvPr>
          </p:nvSpPr>
          <p:spPr>
            <a:xfrm>
              <a:off x="1656633" y="1568475"/>
              <a:ext cx="681935" cy="668563"/>
            </a:xfrm>
            <a:prstGeom prst="diamond">
              <a:avLst/>
            </a:prstGeom>
            <a:solidFill>
              <a:srgbClr val="0BB3C1"/>
            </a:solidFill>
            <a:ln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5" dirty="0">
                <a:cs typeface="+mn-ea"/>
                <a:sym typeface="+mn-lt"/>
              </a:endParaRPr>
            </a:p>
          </p:txBody>
        </p:sp>
        <p:sp>
          <p:nvSpPr>
            <p:cNvPr id="32" name="MH_Other_3"/>
            <p:cNvSpPr/>
            <p:nvPr>
              <p:custDataLst>
                <p:tags r:id="rId16"/>
              </p:custDataLst>
            </p:nvPr>
          </p:nvSpPr>
          <p:spPr>
            <a:xfrm>
              <a:off x="1839373" y="1740815"/>
              <a:ext cx="309025" cy="288225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996902" y="2235755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的内容打在这里，或者通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99830" y="1528789"/>
            <a:ext cx="2882252" cy="2079974"/>
            <a:chOff x="3273070" y="1494189"/>
            <a:chExt cx="2161689" cy="1559981"/>
          </a:xfrm>
        </p:grpSpPr>
        <p:sp>
          <p:nvSpPr>
            <p:cNvPr id="38" name="MH_SubTitle_2"/>
            <p:cNvSpPr/>
            <p:nvPr>
              <p:custDataLst>
                <p:tags r:id="rId11"/>
              </p:custDataLst>
            </p:nvPr>
          </p:nvSpPr>
          <p:spPr>
            <a:xfrm>
              <a:off x="3273070" y="1494189"/>
              <a:ext cx="2161689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5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MH_Other_11"/>
            <p:cNvSpPr/>
            <p:nvPr>
              <p:custDataLst>
                <p:tags r:id="rId12"/>
              </p:custDataLst>
            </p:nvPr>
          </p:nvSpPr>
          <p:spPr>
            <a:xfrm>
              <a:off x="4011461" y="1568475"/>
              <a:ext cx="683421" cy="668563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5">
                <a:cs typeface="+mn-ea"/>
                <a:sym typeface="+mn-lt"/>
              </a:endParaRPr>
            </a:p>
          </p:txBody>
        </p:sp>
        <p:sp>
          <p:nvSpPr>
            <p:cNvPr id="40" name="MH_Other_12"/>
            <p:cNvSpPr/>
            <p:nvPr>
              <p:custDataLst>
                <p:tags r:id="rId13"/>
              </p:custDataLst>
            </p:nvPr>
          </p:nvSpPr>
          <p:spPr>
            <a:xfrm>
              <a:off x="4203116" y="1776472"/>
              <a:ext cx="298625" cy="236227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/>
            <a:p>
              <a:pPr algn="ctr">
                <a:defRPr/>
              </a:pPr>
              <a:endParaRPr lang="zh-CN" altLang="en-US" sz="1355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331012" y="2235755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的内容打在这里，或者通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541583" y="1528789"/>
            <a:ext cx="2880271" cy="2079974"/>
            <a:chOff x="5629385" y="1494189"/>
            <a:chExt cx="2160203" cy="1559981"/>
          </a:xfrm>
        </p:grpSpPr>
        <p:sp>
          <p:nvSpPr>
            <p:cNvPr id="43" name="MH_SubTitle_3"/>
            <p:cNvSpPr/>
            <p:nvPr>
              <p:custDataLst>
                <p:tags r:id="rId8"/>
              </p:custDataLst>
            </p:nvPr>
          </p:nvSpPr>
          <p:spPr>
            <a:xfrm>
              <a:off x="5629385" y="1494189"/>
              <a:ext cx="2160203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MH_Other_14"/>
            <p:cNvSpPr/>
            <p:nvPr>
              <p:custDataLst>
                <p:tags r:id="rId9"/>
              </p:custDataLst>
            </p:nvPr>
          </p:nvSpPr>
          <p:spPr>
            <a:xfrm>
              <a:off x="6367775" y="1568475"/>
              <a:ext cx="681935" cy="668563"/>
            </a:xfrm>
            <a:prstGeom prst="diamond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5">
                <a:cs typeface="+mn-ea"/>
                <a:sym typeface="+mn-lt"/>
              </a:endParaRPr>
            </a:p>
          </p:txBody>
        </p:sp>
        <p:sp>
          <p:nvSpPr>
            <p:cNvPr id="45" name="MH_Other_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72802" y="1751214"/>
              <a:ext cx="276339" cy="27336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5685840" y="2235755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的内容打在这里，或者通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54706" y="3959391"/>
            <a:ext cx="2880271" cy="2079975"/>
            <a:chOff x="2114227" y="3317140"/>
            <a:chExt cx="2160203" cy="1559981"/>
          </a:xfrm>
        </p:grpSpPr>
        <p:sp>
          <p:nvSpPr>
            <p:cNvPr id="48" name="MH_Other_4"/>
            <p:cNvSpPr/>
            <p:nvPr>
              <p:custDataLst>
                <p:tags r:id="rId5"/>
              </p:custDataLst>
            </p:nvPr>
          </p:nvSpPr>
          <p:spPr>
            <a:xfrm flipV="1">
              <a:off x="2852618" y="4134272"/>
              <a:ext cx="681935" cy="670049"/>
            </a:xfrm>
            <a:prstGeom prst="diamond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5">
                <a:cs typeface="+mn-ea"/>
                <a:sym typeface="+mn-lt"/>
              </a:endParaRPr>
            </a:p>
          </p:txBody>
        </p:sp>
        <p:sp>
          <p:nvSpPr>
            <p:cNvPr id="49" name="MH_Other_5"/>
            <p:cNvSpPr/>
            <p:nvPr>
              <p:custDataLst>
                <p:tags r:id="rId6"/>
              </p:custDataLst>
            </p:nvPr>
          </p:nvSpPr>
          <p:spPr bwMode="auto">
            <a:xfrm>
              <a:off x="3026443" y="4340784"/>
              <a:ext cx="304569" cy="210969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355">
                <a:cs typeface="+mn-ea"/>
                <a:sym typeface="+mn-lt"/>
              </a:endParaRPr>
            </a:p>
          </p:txBody>
        </p:sp>
        <p:sp>
          <p:nvSpPr>
            <p:cNvPr id="50" name="MH_SubTitle_4"/>
            <p:cNvSpPr/>
            <p:nvPr>
              <p:custDataLst>
                <p:tags r:id="rId7"/>
              </p:custDataLst>
            </p:nvPr>
          </p:nvSpPr>
          <p:spPr>
            <a:xfrm>
              <a:off x="2114227" y="3317140"/>
              <a:ext cx="2160203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612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5" dirty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2148398" y="3433863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的内容打在这里，或者通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94477" y="3959391"/>
            <a:ext cx="2882251" cy="2079975"/>
            <a:chOff x="4469056" y="3317140"/>
            <a:chExt cx="2161688" cy="1559981"/>
          </a:xfrm>
        </p:grpSpPr>
        <p:sp>
          <p:nvSpPr>
            <p:cNvPr id="55" name="MH_Other_6"/>
            <p:cNvSpPr/>
            <p:nvPr>
              <p:custDataLst>
                <p:tags r:id="rId2"/>
              </p:custDataLst>
            </p:nvPr>
          </p:nvSpPr>
          <p:spPr>
            <a:xfrm flipV="1">
              <a:off x="5207448" y="4134272"/>
              <a:ext cx="681935" cy="670049"/>
            </a:xfrm>
            <a:prstGeom prst="diamond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5">
                <a:cs typeface="+mn-ea"/>
                <a:sym typeface="+mn-lt"/>
              </a:endParaRPr>
            </a:p>
          </p:txBody>
        </p:sp>
        <p:sp>
          <p:nvSpPr>
            <p:cNvPr id="56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5390187" y="4305127"/>
              <a:ext cx="295653" cy="258512"/>
            </a:xfrm>
            <a:custGeom>
              <a:avLst/>
              <a:gdLst>
                <a:gd name="T0" fmla="*/ 2147483646 w 6361"/>
                <a:gd name="T1" fmla="*/ 2147483646 h 5554"/>
                <a:gd name="T2" fmla="*/ 2147483646 w 6361"/>
                <a:gd name="T3" fmla="*/ 2147483646 h 5554"/>
                <a:gd name="T4" fmla="*/ 2147483646 w 6361"/>
                <a:gd name="T5" fmla="*/ 2147483646 h 5554"/>
                <a:gd name="T6" fmla="*/ 2147483646 w 6361"/>
                <a:gd name="T7" fmla="*/ 2147483646 h 5554"/>
                <a:gd name="T8" fmla="*/ 2147483646 w 6361"/>
                <a:gd name="T9" fmla="*/ 2147483646 h 5554"/>
                <a:gd name="T10" fmla="*/ 2147483646 w 6361"/>
                <a:gd name="T11" fmla="*/ 2147483646 h 5554"/>
                <a:gd name="T12" fmla="*/ 2147483646 w 6361"/>
                <a:gd name="T13" fmla="*/ 2147483646 h 5554"/>
                <a:gd name="T14" fmla="*/ 2147483646 w 6361"/>
                <a:gd name="T15" fmla="*/ 2147483646 h 5554"/>
                <a:gd name="T16" fmla="*/ 2147483646 w 6361"/>
                <a:gd name="T17" fmla="*/ 2147483646 h 5554"/>
                <a:gd name="T18" fmla="*/ 2147483646 w 6361"/>
                <a:gd name="T19" fmla="*/ 2147483646 h 5554"/>
                <a:gd name="T20" fmla="*/ 2147483646 w 6361"/>
                <a:gd name="T21" fmla="*/ 2147483646 h 5554"/>
                <a:gd name="T22" fmla="*/ 2147483646 w 6361"/>
                <a:gd name="T23" fmla="*/ 2147483646 h 5554"/>
                <a:gd name="T24" fmla="*/ 2147483646 w 6361"/>
                <a:gd name="T25" fmla="*/ 2147483646 h 5554"/>
                <a:gd name="T26" fmla="*/ 2147483646 w 6361"/>
                <a:gd name="T27" fmla="*/ 2147483646 h 5554"/>
                <a:gd name="T28" fmla="*/ 2147483646 w 6361"/>
                <a:gd name="T29" fmla="*/ 2147483646 h 5554"/>
                <a:gd name="T30" fmla="*/ 2147483646 w 6361"/>
                <a:gd name="T31" fmla="*/ 2147483646 h 5554"/>
                <a:gd name="T32" fmla="*/ 2147483646 w 6361"/>
                <a:gd name="T33" fmla="*/ 2147483646 h 5554"/>
                <a:gd name="T34" fmla="*/ 2147483646 w 6361"/>
                <a:gd name="T35" fmla="*/ 2147483646 h 5554"/>
                <a:gd name="T36" fmla="*/ 2147483646 w 6361"/>
                <a:gd name="T37" fmla="*/ 2147483646 h 5554"/>
                <a:gd name="T38" fmla="*/ 2147483646 w 6361"/>
                <a:gd name="T39" fmla="*/ 2147483646 h 5554"/>
                <a:gd name="T40" fmla="*/ 2147483646 w 6361"/>
                <a:gd name="T41" fmla="*/ 2147483646 h 5554"/>
                <a:gd name="T42" fmla="*/ 2147483646 w 6361"/>
                <a:gd name="T43" fmla="*/ 2147483646 h 5554"/>
                <a:gd name="T44" fmla="*/ 2147483646 w 6361"/>
                <a:gd name="T45" fmla="*/ 2147483646 h 5554"/>
                <a:gd name="T46" fmla="*/ 2147483646 w 6361"/>
                <a:gd name="T47" fmla="*/ 2147483646 h 5554"/>
                <a:gd name="T48" fmla="*/ 2147483646 w 6361"/>
                <a:gd name="T49" fmla="*/ 2147483646 h 5554"/>
                <a:gd name="T50" fmla="*/ 2147483646 w 6361"/>
                <a:gd name="T51" fmla="*/ 2147483646 h 5554"/>
                <a:gd name="T52" fmla="*/ 2147483646 w 6361"/>
                <a:gd name="T53" fmla="*/ 2147483646 h 5554"/>
                <a:gd name="T54" fmla="*/ 2147483646 w 6361"/>
                <a:gd name="T55" fmla="*/ 2147483646 h 5554"/>
                <a:gd name="T56" fmla="*/ 2147483646 w 6361"/>
                <a:gd name="T57" fmla="*/ 2147483646 h 5554"/>
                <a:gd name="T58" fmla="*/ 2147483646 w 6361"/>
                <a:gd name="T59" fmla="*/ 2147483646 h 5554"/>
                <a:gd name="T60" fmla="*/ 2147483646 w 6361"/>
                <a:gd name="T61" fmla="*/ 2147483646 h 5554"/>
                <a:gd name="T62" fmla="*/ 2147483646 w 6361"/>
                <a:gd name="T63" fmla="*/ 2147483646 h 5554"/>
                <a:gd name="T64" fmla="*/ 2147483646 w 6361"/>
                <a:gd name="T65" fmla="*/ 2147483646 h 5554"/>
                <a:gd name="T66" fmla="*/ 2147483646 w 6361"/>
                <a:gd name="T67" fmla="*/ 2147483646 h 5554"/>
                <a:gd name="T68" fmla="*/ 2147483646 w 6361"/>
                <a:gd name="T69" fmla="*/ 2147483646 h 5554"/>
                <a:gd name="T70" fmla="*/ 2147483646 w 6361"/>
                <a:gd name="T71" fmla="*/ 2147483646 h 5554"/>
                <a:gd name="T72" fmla="*/ 2147483646 w 6361"/>
                <a:gd name="T73" fmla="*/ 2147483646 h 5554"/>
                <a:gd name="T74" fmla="*/ 2147483646 w 6361"/>
                <a:gd name="T75" fmla="*/ 2147483646 h 5554"/>
                <a:gd name="T76" fmla="*/ 2147483646 w 6361"/>
                <a:gd name="T77" fmla="*/ 2147483646 h 5554"/>
                <a:gd name="T78" fmla="*/ 2147483646 w 6361"/>
                <a:gd name="T79" fmla="*/ 2147483646 h 5554"/>
                <a:gd name="T80" fmla="*/ 2147483646 w 6361"/>
                <a:gd name="T81" fmla="*/ 2147483646 h 5554"/>
                <a:gd name="T82" fmla="*/ 2147483646 w 6361"/>
                <a:gd name="T83" fmla="*/ 2147483646 h 5554"/>
                <a:gd name="T84" fmla="*/ 2147483646 w 6361"/>
                <a:gd name="T85" fmla="*/ 2147483646 h 5554"/>
                <a:gd name="T86" fmla="*/ 2147483646 w 6361"/>
                <a:gd name="T87" fmla="*/ 2147483646 h 5554"/>
                <a:gd name="T88" fmla="*/ 2147483646 w 6361"/>
                <a:gd name="T89" fmla="*/ 2147483646 h 5554"/>
                <a:gd name="T90" fmla="*/ 2147483646 w 6361"/>
                <a:gd name="T91" fmla="*/ 2147483646 h 5554"/>
                <a:gd name="T92" fmla="*/ 2147483646 w 6361"/>
                <a:gd name="T93" fmla="*/ 2147483646 h 5554"/>
                <a:gd name="T94" fmla="*/ 2147483646 w 6361"/>
                <a:gd name="T95" fmla="*/ 2147483646 h 5554"/>
                <a:gd name="T96" fmla="*/ 2147483646 w 6361"/>
                <a:gd name="T97" fmla="*/ 2147483646 h 5554"/>
                <a:gd name="T98" fmla="*/ 2147483646 w 6361"/>
                <a:gd name="T99" fmla="*/ 2147483646 h 5554"/>
                <a:gd name="T100" fmla="*/ 2147483646 w 6361"/>
                <a:gd name="T101" fmla="*/ 2147483646 h 5554"/>
                <a:gd name="T102" fmla="*/ 2147483646 w 6361"/>
                <a:gd name="T103" fmla="*/ 2147483646 h 5554"/>
                <a:gd name="T104" fmla="*/ 2147483646 w 6361"/>
                <a:gd name="T105" fmla="*/ 2147483646 h 5554"/>
                <a:gd name="T106" fmla="*/ 2147483646 w 6361"/>
                <a:gd name="T107" fmla="*/ 2147483646 h 5554"/>
                <a:gd name="T108" fmla="*/ 2147483646 w 6361"/>
                <a:gd name="T109" fmla="*/ 2147483646 h 5554"/>
                <a:gd name="T110" fmla="*/ 2147483646 w 6361"/>
                <a:gd name="T111" fmla="*/ 2147483646 h 5554"/>
                <a:gd name="T112" fmla="*/ 2147483646 w 6361"/>
                <a:gd name="T113" fmla="*/ 2147483646 h 5554"/>
                <a:gd name="T114" fmla="*/ 2147483646 w 6361"/>
                <a:gd name="T115" fmla="*/ 2147483646 h 5554"/>
                <a:gd name="T116" fmla="*/ 2147483646 w 6361"/>
                <a:gd name="T117" fmla="*/ 2147483646 h 5554"/>
                <a:gd name="T118" fmla="*/ 2147483646 w 6361"/>
                <a:gd name="T119" fmla="*/ 2147483646 h 5554"/>
                <a:gd name="T120" fmla="*/ 2147483646 w 6361"/>
                <a:gd name="T121" fmla="*/ 2147483646 h 5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1" h="5554">
                  <a:moveTo>
                    <a:pt x="2311" y="2629"/>
                  </a:moveTo>
                  <a:lnTo>
                    <a:pt x="3634" y="2629"/>
                  </a:lnTo>
                  <a:lnTo>
                    <a:pt x="3584" y="2603"/>
                  </a:lnTo>
                  <a:lnTo>
                    <a:pt x="3535" y="2575"/>
                  </a:lnTo>
                  <a:lnTo>
                    <a:pt x="3487" y="2544"/>
                  </a:lnTo>
                  <a:lnTo>
                    <a:pt x="3441" y="2512"/>
                  </a:lnTo>
                  <a:lnTo>
                    <a:pt x="3396" y="2479"/>
                  </a:lnTo>
                  <a:lnTo>
                    <a:pt x="3352" y="2443"/>
                  </a:lnTo>
                  <a:lnTo>
                    <a:pt x="3311" y="2406"/>
                  </a:lnTo>
                  <a:lnTo>
                    <a:pt x="3270" y="2367"/>
                  </a:lnTo>
                  <a:lnTo>
                    <a:pt x="3247" y="2343"/>
                  </a:lnTo>
                  <a:lnTo>
                    <a:pt x="3224" y="2318"/>
                  </a:lnTo>
                  <a:lnTo>
                    <a:pt x="3202" y="2294"/>
                  </a:lnTo>
                  <a:lnTo>
                    <a:pt x="3181" y="2268"/>
                  </a:lnTo>
                  <a:lnTo>
                    <a:pt x="3160" y="2243"/>
                  </a:lnTo>
                  <a:lnTo>
                    <a:pt x="3139" y="2216"/>
                  </a:lnTo>
                  <a:lnTo>
                    <a:pt x="3120" y="2190"/>
                  </a:lnTo>
                  <a:lnTo>
                    <a:pt x="3101" y="2162"/>
                  </a:lnTo>
                  <a:lnTo>
                    <a:pt x="3083" y="2134"/>
                  </a:lnTo>
                  <a:lnTo>
                    <a:pt x="3065" y="2106"/>
                  </a:lnTo>
                  <a:lnTo>
                    <a:pt x="3048" y="2077"/>
                  </a:lnTo>
                  <a:lnTo>
                    <a:pt x="3032" y="2048"/>
                  </a:lnTo>
                  <a:lnTo>
                    <a:pt x="3016" y="2018"/>
                  </a:lnTo>
                  <a:lnTo>
                    <a:pt x="3001" y="1987"/>
                  </a:lnTo>
                  <a:lnTo>
                    <a:pt x="2986" y="1958"/>
                  </a:lnTo>
                  <a:lnTo>
                    <a:pt x="2973" y="1927"/>
                  </a:lnTo>
                  <a:lnTo>
                    <a:pt x="2961" y="1895"/>
                  </a:lnTo>
                  <a:lnTo>
                    <a:pt x="2948" y="1864"/>
                  </a:lnTo>
                  <a:lnTo>
                    <a:pt x="2937" y="1832"/>
                  </a:lnTo>
                  <a:lnTo>
                    <a:pt x="2926" y="1799"/>
                  </a:lnTo>
                  <a:lnTo>
                    <a:pt x="2917" y="1766"/>
                  </a:lnTo>
                  <a:lnTo>
                    <a:pt x="2907" y="1733"/>
                  </a:lnTo>
                  <a:lnTo>
                    <a:pt x="2900" y="1700"/>
                  </a:lnTo>
                  <a:lnTo>
                    <a:pt x="2892" y="1666"/>
                  </a:lnTo>
                  <a:lnTo>
                    <a:pt x="2886" y="1632"/>
                  </a:lnTo>
                  <a:lnTo>
                    <a:pt x="2880" y="1598"/>
                  </a:lnTo>
                  <a:lnTo>
                    <a:pt x="2875" y="1564"/>
                  </a:lnTo>
                  <a:lnTo>
                    <a:pt x="2871" y="1529"/>
                  </a:lnTo>
                  <a:lnTo>
                    <a:pt x="2868" y="1494"/>
                  </a:lnTo>
                  <a:lnTo>
                    <a:pt x="2866" y="1458"/>
                  </a:lnTo>
                  <a:lnTo>
                    <a:pt x="2865" y="1422"/>
                  </a:lnTo>
                  <a:lnTo>
                    <a:pt x="2864" y="1387"/>
                  </a:lnTo>
                  <a:lnTo>
                    <a:pt x="2865" y="1351"/>
                  </a:lnTo>
                  <a:lnTo>
                    <a:pt x="2866" y="1316"/>
                  </a:lnTo>
                  <a:lnTo>
                    <a:pt x="2868" y="1281"/>
                  </a:lnTo>
                  <a:lnTo>
                    <a:pt x="2871" y="1246"/>
                  </a:lnTo>
                  <a:lnTo>
                    <a:pt x="2875" y="1210"/>
                  </a:lnTo>
                  <a:lnTo>
                    <a:pt x="2880" y="1175"/>
                  </a:lnTo>
                  <a:lnTo>
                    <a:pt x="2886" y="1141"/>
                  </a:lnTo>
                  <a:lnTo>
                    <a:pt x="2892" y="1107"/>
                  </a:lnTo>
                  <a:lnTo>
                    <a:pt x="2900" y="1074"/>
                  </a:lnTo>
                  <a:lnTo>
                    <a:pt x="2907" y="1040"/>
                  </a:lnTo>
                  <a:lnTo>
                    <a:pt x="2917" y="1007"/>
                  </a:lnTo>
                  <a:lnTo>
                    <a:pt x="2926" y="975"/>
                  </a:lnTo>
                  <a:lnTo>
                    <a:pt x="2937" y="942"/>
                  </a:lnTo>
                  <a:lnTo>
                    <a:pt x="2948" y="910"/>
                  </a:lnTo>
                  <a:lnTo>
                    <a:pt x="2961" y="878"/>
                  </a:lnTo>
                  <a:lnTo>
                    <a:pt x="2973" y="848"/>
                  </a:lnTo>
                  <a:lnTo>
                    <a:pt x="2986" y="817"/>
                  </a:lnTo>
                  <a:lnTo>
                    <a:pt x="3001" y="786"/>
                  </a:lnTo>
                  <a:lnTo>
                    <a:pt x="3016" y="756"/>
                  </a:lnTo>
                  <a:lnTo>
                    <a:pt x="3032" y="726"/>
                  </a:lnTo>
                  <a:lnTo>
                    <a:pt x="3048" y="697"/>
                  </a:lnTo>
                  <a:lnTo>
                    <a:pt x="3065" y="668"/>
                  </a:lnTo>
                  <a:lnTo>
                    <a:pt x="3083" y="640"/>
                  </a:lnTo>
                  <a:lnTo>
                    <a:pt x="3101" y="612"/>
                  </a:lnTo>
                  <a:lnTo>
                    <a:pt x="3120" y="585"/>
                  </a:lnTo>
                  <a:lnTo>
                    <a:pt x="3139" y="558"/>
                  </a:lnTo>
                  <a:lnTo>
                    <a:pt x="3160" y="531"/>
                  </a:lnTo>
                  <a:lnTo>
                    <a:pt x="3181" y="505"/>
                  </a:lnTo>
                  <a:lnTo>
                    <a:pt x="3202" y="480"/>
                  </a:lnTo>
                  <a:lnTo>
                    <a:pt x="3224" y="455"/>
                  </a:lnTo>
                  <a:lnTo>
                    <a:pt x="3247" y="430"/>
                  </a:lnTo>
                  <a:lnTo>
                    <a:pt x="3270" y="407"/>
                  </a:lnTo>
                  <a:lnTo>
                    <a:pt x="3294" y="383"/>
                  </a:lnTo>
                  <a:lnTo>
                    <a:pt x="3318" y="361"/>
                  </a:lnTo>
                  <a:lnTo>
                    <a:pt x="3343" y="339"/>
                  </a:lnTo>
                  <a:lnTo>
                    <a:pt x="3368" y="317"/>
                  </a:lnTo>
                  <a:lnTo>
                    <a:pt x="3395" y="296"/>
                  </a:lnTo>
                  <a:lnTo>
                    <a:pt x="3421" y="276"/>
                  </a:lnTo>
                  <a:lnTo>
                    <a:pt x="3448" y="257"/>
                  </a:lnTo>
                  <a:lnTo>
                    <a:pt x="3476" y="238"/>
                  </a:lnTo>
                  <a:lnTo>
                    <a:pt x="3503" y="220"/>
                  </a:lnTo>
                  <a:lnTo>
                    <a:pt x="3531" y="201"/>
                  </a:lnTo>
                  <a:lnTo>
                    <a:pt x="3561" y="184"/>
                  </a:lnTo>
                  <a:lnTo>
                    <a:pt x="3590" y="168"/>
                  </a:lnTo>
                  <a:lnTo>
                    <a:pt x="3619" y="153"/>
                  </a:lnTo>
                  <a:lnTo>
                    <a:pt x="3649" y="138"/>
                  </a:lnTo>
                  <a:lnTo>
                    <a:pt x="3680" y="123"/>
                  </a:lnTo>
                  <a:lnTo>
                    <a:pt x="3711" y="110"/>
                  </a:lnTo>
                  <a:lnTo>
                    <a:pt x="3742" y="97"/>
                  </a:lnTo>
                  <a:lnTo>
                    <a:pt x="3774" y="84"/>
                  </a:lnTo>
                  <a:lnTo>
                    <a:pt x="3806" y="74"/>
                  </a:lnTo>
                  <a:lnTo>
                    <a:pt x="3839" y="63"/>
                  </a:lnTo>
                  <a:lnTo>
                    <a:pt x="3870" y="54"/>
                  </a:lnTo>
                  <a:lnTo>
                    <a:pt x="3903" y="44"/>
                  </a:lnTo>
                  <a:lnTo>
                    <a:pt x="3938" y="36"/>
                  </a:lnTo>
                  <a:lnTo>
                    <a:pt x="3971" y="29"/>
                  </a:lnTo>
                  <a:lnTo>
                    <a:pt x="4005" y="23"/>
                  </a:lnTo>
                  <a:lnTo>
                    <a:pt x="4039" y="16"/>
                  </a:lnTo>
                  <a:lnTo>
                    <a:pt x="4074" y="12"/>
                  </a:lnTo>
                  <a:lnTo>
                    <a:pt x="4109" y="8"/>
                  </a:lnTo>
                  <a:lnTo>
                    <a:pt x="4144" y="5"/>
                  </a:lnTo>
                  <a:lnTo>
                    <a:pt x="4179" y="2"/>
                  </a:lnTo>
                  <a:lnTo>
                    <a:pt x="4214" y="1"/>
                  </a:lnTo>
                  <a:lnTo>
                    <a:pt x="4250" y="0"/>
                  </a:lnTo>
                  <a:lnTo>
                    <a:pt x="4286" y="1"/>
                  </a:lnTo>
                  <a:lnTo>
                    <a:pt x="4322" y="2"/>
                  </a:lnTo>
                  <a:lnTo>
                    <a:pt x="4357" y="5"/>
                  </a:lnTo>
                  <a:lnTo>
                    <a:pt x="4392" y="8"/>
                  </a:lnTo>
                  <a:lnTo>
                    <a:pt x="4427" y="12"/>
                  </a:lnTo>
                  <a:lnTo>
                    <a:pt x="4461" y="16"/>
                  </a:lnTo>
                  <a:lnTo>
                    <a:pt x="4495" y="23"/>
                  </a:lnTo>
                  <a:lnTo>
                    <a:pt x="4529" y="29"/>
                  </a:lnTo>
                  <a:lnTo>
                    <a:pt x="4563" y="36"/>
                  </a:lnTo>
                  <a:lnTo>
                    <a:pt x="4596" y="44"/>
                  </a:lnTo>
                  <a:lnTo>
                    <a:pt x="4629" y="54"/>
                  </a:lnTo>
                  <a:lnTo>
                    <a:pt x="4662" y="63"/>
                  </a:lnTo>
                  <a:lnTo>
                    <a:pt x="4695" y="74"/>
                  </a:lnTo>
                  <a:lnTo>
                    <a:pt x="4727" y="84"/>
                  </a:lnTo>
                  <a:lnTo>
                    <a:pt x="4758" y="97"/>
                  </a:lnTo>
                  <a:lnTo>
                    <a:pt x="4790" y="110"/>
                  </a:lnTo>
                  <a:lnTo>
                    <a:pt x="4821" y="123"/>
                  </a:lnTo>
                  <a:lnTo>
                    <a:pt x="4851" y="138"/>
                  </a:lnTo>
                  <a:lnTo>
                    <a:pt x="4882" y="153"/>
                  </a:lnTo>
                  <a:lnTo>
                    <a:pt x="4911" y="168"/>
                  </a:lnTo>
                  <a:lnTo>
                    <a:pt x="4940" y="184"/>
                  </a:lnTo>
                  <a:lnTo>
                    <a:pt x="4969" y="201"/>
                  </a:lnTo>
                  <a:lnTo>
                    <a:pt x="4998" y="220"/>
                  </a:lnTo>
                  <a:lnTo>
                    <a:pt x="5025" y="238"/>
                  </a:lnTo>
                  <a:lnTo>
                    <a:pt x="5053" y="257"/>
                  </a:lnTo>
                  <a:lnTo>
                    <a:pt x="5079" y="276"/>
                  </a:lnTo>
                  <a:lnTo>
                    <a:pt x="5106" y="296"/>
                  </a:lnTo>
                  <a:lnTo>
                    <a:pt x="5132" y="317"/>
                  </a:lnTo>
                  <a:lnTo>
                    <a:pt x="5157" y="339"/>
                  </a:lnTo>
                  <a:lnTo>
                    <a:pt x="5183" y="361"/>
                  </a:lnTo>
                  <a:lnTo>
                    <a:pt x="5206" y="383"/>
                  </a:lnTo>
                  <a:lnTo>
                    <a:pt x="5231" y="407"/>
                  </a:lnTo>
                  <a:lnTo>
                    <a:pt x="5254" y="430"/>
                  </a:lnTo>
                  <a:lnTo>
                    <a:pt x="5276" y="455"/>
                  </a:lnTo>
                  <a:lnTo>
                    <a:pt x="5299" y="480"/>
                  </a:lnTo>
                  <a:lnTo>
                    <a:pt x="5320" y="505"/>
                  </a:lnTo>
                  <a:lnTo>
                    <a:pt x="5340" y="531"/>
                  </a:lnTo>
                  <a:lnTo>
                    <a:pt x="5360" y="558"/>
                  </a:lnTo>
                  <a:lnTo>
                    <a:pt x="5381" y="585"/>
                  </a:lnTo>
                  <a:lnTo>
                    <a:pt x="5400" y="612"/>
                  </a:lnTo>
                  <a:lnTo>
                    <a:pt x="5418" y="640"/>
                  </a:lnTo>
                  <a:lnTo>
                    <a:pt x="5436" y="668"/>
                  </a:lnTo>
                  <a:lnTo>
                    <a:pt x="5453" y="697"/>
                  </a:lnTo>
                  <a:lnTo>
                    <a:pt x="5469" y="726"/>
                  </a:lnTo>
                  <a:lnTo>
                    <a:pt x="5485" y="756"/>
                  </a:lnTo>
                  <a:lnTo>
                    <a:pt x="5500" y="786"/>
                  </a:lnTo>
                  <a:lnTo>
                    <a:pt x="5514" y="817"/>
                  </a:lnTo>
                  <a:lnTo>
                    <a:pt x="5527" y="848"/>
                  </a:lnTo>
                  <a:lnTo>
                    <a:pt x="5540" y="878"/>
                  </a:lnTo>
                  <a:lnTo>
                    <a:pt x="5552" y="910"/>
                  </a:lnTo>
                  <a:lnTo>
                    <a:pt x="5564" y="942"/>
                  </a:lnTo>
                  <a:lnTo>
                    <a:pt x="5574" y="975"/>
                  </a:lnTo>
                  <a:lnTo>
                    <a:pt x="5584" y="1007"/>
                  </a:lnTo>
                  <a:lnTo>
                    <a:pt x="5592" y="1040"/>
                  </a:lnTo>
                  <a:lnTo>
                    <a:pt x="5601" y="1074"/>
                  </a:lnTo>
                  <a:lnTo>
                    <a:pt x="5608" y="1107"/>
                  </a:lnTo>
                  <a:lnTo>
                    <a:pt x="5615" y="1141"/>
                  </a:lnTo>
                  <a:lnTo>
                    <a:pt x="5620" y="1175"/>
                  </a:lnTo>
                  <a:lnTo>
                    <a:pt x="5625" y="1210"/>
                  </a:lnTo>
                  <a:lnTo>
                    <a:pt x="5629" y="1246"/>
                  </a:lnTo>
                  <a:lnTo>
                    <a:pt x="5632" y="1281"/>
                  </a:lnTo>
                  <a:lnTo>
                    <a:pt x="5635" y="1316"/>
                  </a:lnTo>
                  <a:lnTo>
                    <a:pt x="5636" y="1351"/>
                  </a:lnTo>
                  <a:lnTo>
                    <a:pt x="5636" y="1387"/>
                  </a:lnTo>
                  <a:lnTo>
                    <a:pt x="5636" y="1422"/>
                  </a:lnTo>
                  <a:lnTo>
                    <a:pt x="5635" y="1458"/>
                  </a:lnTo>
                  <a:lnTo>
                    <a:pt x="5632" y="1494"/>
                  </a:lnTo>
                  <a:lnTo>
                    <a:pt x="5629" y="1529"/>
                  </a:lnTo>
                  <a:lnTo>
                    <a:pt x="5625" y="1564"/>
                  </a:lnTo>
                  <a:lnTo>
                    <a:pt x="5620" y="1598"/>
                  </a:lnTo>
                  <a:lnTo>
                    <a:pt x="5615" y="1632"/>
                  </a:lnTo>
                  <a:lnTo>
                    <a:pt x="5608" y="1666"/>
                  </a:lnTo>
                  <a:lnTo>
                    <a:pt x="5601" y="1700"/>
                  </a:lnTo>
                  <a:lnTo>
                    <a:pt x="5592" y="1733"/>
                  </a:lnTo>
                  <a:lnTo>
                    <a:pt x="5584" y="1766"/>
                  </a:lnTo>
                  <a:lnTo>
                    <a:pt x="5574" y="1799"/>
                  </a:lnTo>
                  <a:lnTo>
                    <a:pt x="5564" y="1832"/>
                  </a:lnTo>
                  <a:lnTo>
                    <a:pt x="5552" y="1864"/>
                  </a:lnTo>
                  <a:lnTo>
                    <a:pt x="5540" y="1895"/>
                  </a:lnTo>
                  <a:lnTo>
                    <a:pt x="5527" y="1927"/>
                  </a:lnTo>
                  <a:lnTo>
                    <a:pt x="5514" y="1958"/>
                  </a:lnTo>
                  <a:lnTo>
                    <a:pt x="5500" y="1987"/>
                  </a:lnTo>
                  <a:lnTo>
                    <a:pt x="5485" y="2018"/>
                  </a:lnTo>
                  <a:lnTo>
                    <a:pt x="5469" y="2048"/>
                  </a:lnTo>
                  <a:lnTo>
                    <a:pt x="5453" y="2077"/>
                  </a:lnTo>
                  <a:lnTo>
                    <a:pt x="5436" y="2106"/>
                  </a:lnTo>
                  <a:lnTo>
                    <a:pt x="5418" y="2134"/>
                  </a:lnTo>
                  <a:lnTo>
                    <a:pt x="5400" y="2162"/>
                  </a:lnTo>
                  <a:lnTo>
                    <a:pt x="5381" y="2190"/>
                  </a:lnTo>
                  <a:lnTo>
                    <a:pt x="5360" y="2216"/>
                  </a:lnTo>
                  <a:lnTo>
                    <a:pt x="5340" y="2243"/>
                  </a:lnTo>
                  <a:lnTo>
                    <a:pt x="5320" y="2268"/>
                  </a:lnTo>
                  <a:lnTo>
                    <a:pt x="5299" y="2294"/>
                  </a:lnTo>
                  <a:lnTo>
                    <a:pt x="5276" y="2318"/>
                  </a:lnTo>
                  <a:lnTo>
                    <a:pt x="5254" y="2343"/>
                  </a:lnTo>
                  <a:lnTo>
                    <a:pt x="5231" y="2367"/>
                  </a:lnTo>
                  <a:lnTo>
                    <a:pt x="5190" y="2406"/>
                  </a:lnTo>
                  <a:lnTo>
                    <a:pt x="5148" y="2443"/>
                  </a:lnTo>
                  <a:lnTo>
                    <a:pt x="5104" y="2479"/>
                  </a:lnTo>
                  <a:lnTo>
                    <a:pt x="5059" y="2512"/>
                  </a:lnTo>
                  <a:lnTo>
                    <a:pt x="5013" y="2544"/>
                  </a:lnTo>
                  <a:lnTo>
                    <a:pt x="4966" y="2575"/>
                  </a:lnTo>
                  <a:lnTo>
                    <a:pt x="4917" y="2603"/>
                  </a:lnTo>
                  <a:lnTo>
                    <a:pt x="4867" y="2629"/>
                  </a:lnTo>
                  <a:lnTo>
                    <a:pt x="5114" y="2629"/>
                  </a:lnTo>
                  <a:lnTo>
                    <a:pt x="5697" y="2231"/>
                  </a:lnTo>
                  <a:lnTo>
                    <a:pt x="5629" y="2131"/>
                  </a:lnTo>
                  <a:lnTo>
                    <a:pt x="5853" y="1978"/>
                  </a:lnTo>
                  <a:lnTo>
                    <a:pt x="6361" y="2721"/>
                  </a:lnTo>
                  <a:lnTo>
                    <a:pt x="6135" y="2875"/>
                  </a:lnTo>
                  <a:lnTo>
                    <a:pt x="6057" y="2760"/>
                  </a:lnTo>
                  <a:lnTo>
                    <a:pt x="5505" y="3136"/>
                  </a:lnTo>
                  <a:lnTo>
                    <a:pt x="5505" y="5232"/>
                  </a:lnTo>
                  <a:lnTo>
                    <a:pt x="5505" y="5249"/>
                  </a:lnTo>
                  <a:lnTo>
                    <a:pt x="5504" y="5265"/>
                  </a:lnTo>
                  <a:lnTo>
                    <a:pt x="5502" y="5281"/>
                  </a:lnTo>
                  <a:lnTo>
                    <a:pt x="5499" y="5296"/>
                  </a:lnTo>
                  <a:lnTo>
                    <a:pt x="5496" y="5312"/>
                  </a:lnTo>
                  <a:lnTo>
                    <a:pt x="5491" y="5327"/>
                  </a:lnTo>
                  <a:lnTo>
                    <a:pt x="5486" y="5342"/>
                  </a:lnTo>
                  <a:lnTo>
                    <a:pt x="5481" y="5357"/>
                  </a:lnTo>
                  <a:lnTo>
                    <a:pt x="5473" y="5371"/>
                  </a:lnTo>
                  <a:lnTo>
                    <a:pt x="5467" y="5385"/>
                  </a:lnTo>
                  <a:lnTo>
                    <a:pt x="5458" y="5399"/>
                  </a:lnTo>
                  <a:lnTo>
                    <a:pt x="5451" y="5411"/>
                  </a:lnTo>
                  <a:lnTo>
                    <a:pt x="5441" y="5424"/>
                  </a:lnTo>
                  <a:lnTo>
                    <a:pt x="5432" y="5437"/>
                  </a:lnTo>
                  <a:lnTo>
                    <a:pt x="5421" y="5449"/>
                  </a:lnTo>
                  <a:lnTo>
                    <a:pt x="5410" y="5459"/>
                  </a:lnTo>
                  <a:lnTo>
                    <a:pt x="5400" y="5470"/>
                  </a:lnTo>
                  <a:lnTo>
                    <a:pt x="5388" y="5481"/>
                  </a:lnTo>
                  <a:lnTo>
                    <a:pt x="5375" y="5490"/>
                  </a:lnTo>
                  <a:lnTo>
                    <a:pt x="5364" y="5499"/>
                  </a:lnTo>
                  <a:lnTo>
                    <a:pt x="5350" y="5507"/>
                  </a:lnTo>
                  <a:lnTo>
                    <a:pt x="5337" y="5515"/>
                  </a:lnTo>
                  <a:lnTo>
                    <a:pt x="5322" y="5522"/>
                  </a:lnTo>
                  <a:lnTo>
                    <a:pt x="5308" y="5529"/>
                  </a:lnTo>
                  <a:lnTo>
                    <a:pt x="5293" y="5535"/>
                  </a:lnTo>
                  <a:lnTo>
                    <a:pt x="5278" y="5540"/>
                  </a:lnTo>
                  <a:lnTo>
                    <a:pt x="5264" y="5544"/>
                  </a:lnTo>
                  <a:lnTo>
                    <a:pt x="5248" y="5548"/>
                  </a:lnTo>
                  <a:lnTo>
                    <a:pt x="5232" y="5551"/>
                  </a:lnTo>
                  <a:lnTo>
                    <a:pt x="5216" y="5553"/>
                  </a:lnTo>
                  <a:lnTo>
                    <a:pt x="5200" y="5554"/>
                  </a:lnTo>
                  <a:lnTo>
                    <a:pt x="5183" y="5554"/>
                  </a:lnTo>
                  <a:lnTo>
                    <a:pt x="1592" y="5554"/>
                  </a:lnTo>
                  <a:lnTo>
                    <a:pt x="1575" y="5554"/>
                  </a:lnTo>
                  <a:lnTo>
                    <a:pt x="1559" y="5553"/>
                  </a:lnTo>
                  <a:lnTo>
                    <a:pt x="1543" y="5551"/>
                  </a:lnTo>
                  <a:lnTo>
                    <a:pt x="1527" y="5548"/>
                  </a:lnTo>
                  <a:lnTo>
                    <a:pt x="1511" y="5544"/>
                  </a:lnTo>
                  <a:lnTo>
                    <a:pt x="1496" y="5540"/>
                  </a:lnTo>
                  <a:lnTo>
                    <a:pt x="1481" y="5535"/>
                  </a:lnTo>
                  <a:lnTo>
                    <a:pt x="1466" y="5529"/>
                  </a:lnTo>
                  <a:lnTo>
                    <a:pt x="1451" y="5522"/>
                  </a:lnTo>
                  <a:lnTo>
                    <a:pt x="1438" y="5515"/>
                  </a:lnTo>
                  <a:lnTo>
                    <a:pt x="1425" y="5507"/>
                  </a:lnTo>
                  <a:lnTo>
                    <a:pt x="1411" y="5499"/>
                  </a:lnTo>
                  <a:lnTo>
                    <a:pt x="1398" y="5490"/>
                  </a:lnTo>
                  <a:lnTo>
                    <a:pt x="1387" y="5481"/>
                  </a:lnTo>
                  <a:lnTo>
                    <a:pt x="1375" y="5470"/>
                  </a:lnTo>
                  <a:lnTo>
                    <a:pt x="1363" y="5459"/>
                  </a:lnTo>
                  <a:lnTo>
                    <a:pt x="1352" y="5449"/>
                  </a:lnTo>
                  <a:lnTo>
                    <a:pt x="1343" y="5437"/>
                  </a:lnTo>
                  <a:lnTo>
                    <a:pt x="1333" y="5424"/>
                  </a:lnTo>
                  <a:lnTo>
                    <a:pt x="1324" y="5411"/>
                  </a:lnTo>
                  <a:lnTo>
                    <a:pt x="1315" y="5399"/>
                  </a:lnTo>
                  <a:lnTo>
                    <a:pt x="1308" y="5385"/>
                  </a:lnTo>
                  <a:lnTo>
                    <a:pt x="1300" y="5371"/>
                  </a:lnTo>
                  <a:lnTo>
                    <a:pt x="1294" y="5357"/>
                  </a:lnTo>
                  <a:lnTo>
                    <a:pt x="1289" y="5342"/>
                  </a:lnTo>
                  <a:lnTo>
                    <a:pt x="1283" y="5327"/>
                  </a:lnTo>
                  <a:lnTo>
                    <a:pt x="1279" y="5312"/>
                  </a:lnTo>
                  <a:lnTo>
                    <a:pt x="1276" y="5296"/>
                  </a:lnTo>
                  <a:lnTo>
                    <a:pt x="1273" y="5281"/>
                  </a:lnTo>
                  <a:lnTo>
                    <a:pt x="1271" y="5265"/>
                  </a:lnTo>
                  <a:lnTo>
                    <a:pt x="1269" y="5249"/>
                  </a:lnTo>
                  <a:lnTo>
                    <a:pt x="1268" y="5232"/>
                  </a:lnTo>
                  <a:lnTo>
                    <a:pt x="1268" y="4543"/>
                  </a:lnTo>
                  <a:lnTo>
                    <a:pt x="452" y="4543"/>
                  </a:lnTo>
                  <a:lnTo>
                    <a:pt x="452" y="4694"/>
                  </a:lnTo>
                  <a:lnTo>
                    <a:pt x="0" y="4694"/>
                  </a:lnTo>
                  <a:lnTo>
                    <a:pt x="0" y="3209"/>
                  </a:lnTo>
                  <a:lnTo>
                    <a:pt x="452" y="3209"/>
                  </a:lnTo>
                  <a:lnTo>
                    <a:pt x="452" y="3371"/>
                  </a:lnTo>
                  <a:lnTo>
                    <a:pt x="1268" y="3371"/>
                  </a:lnTo>
                  <a:lnTo>
                    <a:pt x="1268" y="2952"/>
                  </a:lnTo>
                  <a:lnTo>
                    <a:pt x="1269" y="2933"/>
                  </a:lnTo>
                  <a:lnTo>
                    <a:pt x="1272" y="2913"/>
                  </a:lnTo>
                  <a:lnTo>
                    <a:pt x="1274" y="2894"/>
                  </a:lnTo>
                  <a:lnTo>
                    <a:pt x="1278" y="2876"/>
                  </a:lnTo>
                  <a:lnTo>
                    <a:pt x="1283" y="2858"/>
                  </a:lnTo>
                  <a:lnTo>
                    <a:pt x="1289" y="2840"/>
                  </a:lnTo>
                  <a:lnTo>
                    <a:pt x="1296" y="2823"/>
                  </a:lnTo>
                  <a:lnTo>
                    <a:pt x="1304" y="2806"/>
                  </a:lnTo>
                  <a:lnTo>
                    <a:pt x="1312" y="2790"/>
                  </a:lnTo>
                  <a:lnTo>
                    <a:pt x="1322" y="2775"/>
                  </a:lnTo>
                  <a:lnTo>
                    <a:pt x="1332" y="2760"/>
                  </a:lnTo>
                  <a:lnTo>
                    <a:pt x="1344" y="2745"/>
                  </a:lnTo>
                  <a:lnTo>
                    <a:pt x="1356" y="2731"/>
                  </a:lnTo>
                  <a:lnTo>
                    <a:pt x="1368" y="2719"/>
                  </a:lnTo>
                  <a:lnTo>
                    <a:pt x="1382" y="2707"/>
                  </a:lnTo>
                  <a:lnTo>
                    <a:pt x="1396" y="2695"/>
                  </a:lnTo>
                  <a:lnTo>
                    <a:pt x="1350" y="2675"/>
                  </a:lnTo>
                  <a:lnTo>
                    <a:pt x="1306" y="2652"/>
                  </a:lnTo>
                  <a:lnTo>
                    <a:pt x="1262" y="2627"/>
                  </a:lnTo>
                  <a:lnTo>
                    <a:pt x="1219" y="2600"/>
                  </a:lnTo>
                  <a:lnTo>
                    <a:pt x="1179" y="2572"/>
                  </a:lnTo>
                  <a:lnTo>
                    <a:pt x="1140" y="2541"/>
                  </a:lnTo>
                  <a:lnTo>
                    <a:pt x="1102" y="2508"/>
                  </a:lnTo>
                  <a:lnTo>
                    <a:pt x="1066" y="2474"/>
                  </a:lnTo>
                  <a:lnTo>
                    <a:pt x="1032" y="2439"/>
                  </a:lnTo>
                  <a:lnTo>
                    <a:pt x="1000" y="2401"/>
                  </a:lnTo>
                  <a:lnTo>
                    <a:pt x="970" y="2363"/>
                  </a:lnTo>
                  <a:lnTo>
                    <a:pt x="942" y="2323"/>
                  </a:lnTo>
                  <a:lnTo>
                    <a:pt x="915" y="2281"/>
                  </a:lnTo>
                  <a:lnTo>
                    <a:pt x="891" y="2239"/>
                  </a:lnTo>
                  <a:lnTo>
                    <a:pt x="868" y="2195"/>
                  </a:lnTo>
                  <a:lnTo>
                    <a:pt x="847" y="2149"/>
                  </a:lnTo>
                  <a:lnTo>
                    <a:pt x="829" y="2103"/>
                  </a:lnTo>
                  <a:lnTo>
                    <a:pt x="813" y="2056"/>
                  </a:lnTo>
                  <a:lnTo>
                    <a:pt x="799" y="2008"/>
                  </a:lnTo>
                  <a:lnTo>
                    <a:pt x="788" y="1958"/>
                  </a:lnTo>
                  <a:lnTo>
                    <a:pt x="783" y="1933"/>
                  </a:lnTo>
                  <a:lnTo>
                    <a:pt x="779" y="1908"/>
                  </a:lnTo>
                  <a:lnTo>
                    <a:pt x="776" y="1882"/>
                  </a:lnTo>
                  <a:lnTo>
                    <a:pt x="772" y="1857"/>
                  </a:lnTo>
                  <a:lnTo>
                    <a:pt x="770" y="1831"/>
                  </a:lnTo>
                  <a:lnTo>
                    <a:pt x="768" y="1804"/>
                  </a:lnTo>
                  <a:lnTo>
                    <a:pt x="767" y="1779"/>
                  </a:lnTo>
                  <a:lnTo>
                    <a:pt x="767" y="1752"/>
                  </a:lnTo>
                  <a:lnTo>
                    <a:pt x="767" y="1726"/>
                  </a:lnTo>
                  <a:lnTo>
                    <a:pt x="768" y="1699"/>
                  </a:lnTo>
                  <a:lnTo>
                    <a:pt x="770" y="1673"/>
                  </a:lnTo>
                  <a:lnTo>
                    <a:pt x="772" y="1648"/>
                  </a:lnTo>
                  <a:lnTo>
                    <a:pt x="776" y="1622"/>
                  </a:lnTo>
                  <a:lnTo>
                    <a:pt x="779" y="1597"/>
                  </a:lnTo>
                  <a:lnTo>
                    <a:pt x="783" y="1571"/>
                  </a:lnTo>
                  <a:lnTo>
                    <a:pt x="788" y="1546"/>
                  </a:lnTo>
                  <a:lnTo>
                    <a:pt x="799" y="1497"/>
                  </a:lnTo>
                  <a:lnTo>
                    <a:pt x="813" y="1449"/>
                  </a:lnTo>
                  <a:lnTo>
                    <a:pt x="829" y="1401"/>
                  </a:lnTo>
                  <a:lnTo>
                    <a:pt x="847" y="1354"/>
                  </a:lnTo>
                  <a:lnTo>
                    <a:pt x="868" y="1309"/>
                  </a:lnTo>
                  <a:lnTo>
                    <a:pt x="891" y="1266"/>
                  </a:lnTo>
                  <a:lnTo>
                    <a:pt x="915" y="1222"/>
                  </a:lnTo>
                  <a:lnTo>
                    <a:pt x="942" y="1181"/>
                  </a:lnTo>
                  <a:lnTo>
                    <a:pt x="970" y="1141"/>
                  </a:lnTo>
                  <a:lnTo>
                    <a:pt x="1000" y="1103"/>
                  </a:lnTo>
                  <a:lnTo>
                    <a:pt x="1032" y="1066"/>
                  </a:lnTo>
                  <a:lnTo>
                    <a:pt x="1066" y="1030"/>
                  </a:lnTo>
                  <a:lnTo>
                    <a:pt x="1101" y="997"/>
                  </a:lnTo>
                  <a:lnTo>
                    <a:pt x="1139" y="964"/>
                  </a:lnTo>
                  <a:lnTo>
                    <a:pt x="1177" y="934"/>
                  </a:lnTo>
                  <a:lnTo>
                    <a:pt x="1217" y="905"/>
                  </a:lnTo>
                  <a:lnTo>
                    <a:pt x="1259" y="878"/>
                  </a:lnTo>
                  <a:lnTo>
                    <a:pt x="1301" y="854"/>
                  </a:lnTo>
                  <a:lnTo>
                    <a:pt x="1346" y="832"/>
                  </a:lnTo>
                  <a:lnTo>
                    <a:pt x="1391" y="811"/>
                  </a:lnTo>
                  <a:lnTo>
                    <a:pt x="1438" y="793"/>
                  </a:lnTo>
                  <a:lnTo>
                    <a:pt x="1484" y="777"/>
                  </a:lnTo>
                  <a:lnTo>
                    <a:pt x="1533" y="763"/>
                  </a:lnTo>
                  <a:lnTo>
                    <a:pt x="1582" y="752"/>
                  </a:lnTo>
                  <a:lnTo>
                    <a:pt x="1608" y="746"/>
                  </a:lnTo>
                  <a:lnTo>
                    <a:pt x="1632" y="742"/>
                  </a:lnTo>
                  <a:lnTo>
                    <a:pt x="1658" y="739"/>
                  </a:lnTo>
                  <a:lnTo>
                    <a:pt x="1683" y="736"/>
                  </a:lnTo>
                  <a:lnTo>
                    <a:pt x="1710" y="734"/>
                  </a:lnTo>
                  <a:lnTo>
                    <a:pt x="1736" y="733"/>
                  </a:lnTo>
                  <a:lnTo>
                    <a:pt x="1762" y="732"/>
                  </a:lnTo>
                  <a:lnTo>
                    <a:pt x="1788" y="730"/>
                  </a:lnTo>
                  <a:lnTo>
                    <a:pt x="1814" y="732"/>
                  </a:lnTo>
                  <a:lnTo>
                    <a:pt x="1841" y="733"/>
                  </a:lnTo>
                  <a:lnTo>
                    <a:pt x="1867" y="734"/>
                  </a:lnTo>
                  <a:lnTo>
                    <a:pt x="1893" y="736"/>
                  </a:lnTo>
                  <a:lnTo>
                    <a:pt x="1919" y="739"/>
                  </a:lnTo>
                  <a:lnTo>
                    <a:pt x="1944" y="742"/>
                  </a:lnTo>
                  <a:lnTo>
                    <a:pt x="1969" y="746"/>
                  </a:lnTo>
                  <a:lnTo>
                    <a:pt x="1994" y="752"/>
                  </a:lnTo>
                  <a:lnTo>
                    <a:pt x="2043" y="763"/>
                  </a:lnTo>
                  <a:lnTo>
                    <a:pt x="2092" y="777"/>
                  </a:lnTo>
                  <a:lnTo>
                    <a:pt x="2139" y="793"/>
                  </a:lnTo>
                  <a:lnTo>
                    <a:pt x="2186" y="811"/>
                  </a:lnTo>
                  <a:lnTo>
                    <a:pt x="2230" y="832"/>
                  </a:lnTo>
                  <a:lnTo>
                    <a:pt x="2275" y="854"/>
                  </a:lnTo>
                  <a:lnTo>
                    <a:pt x="2318" y="878"/>
                  </a:lnTo>
                  <a:lnTo>
                    <a:pt x="2359" y="905"/>
                  </a:lnTo>
                  <a:lnTo>
                    <a:pt x="2399" y="934"/>
                  </a:lnTo>
                  <a:lnTo>
                    <a:pt x="2438" y="964"/>
                  </a:lnTo>
                  <a:lnTo>
                    <a:pt x="2475" y="997"/>
                  </a:lnTo>
                  <a:lnTo>
                    <a:pt x="2510" y="1030"/>
                  </a:lnTo>
                  <a:lnTo>
                    <a:pt x="2544" y="1066"/>
                  </a:lnTo>
                  <a:lnTo>
                    <a:pt x="2576" y="1103"/>
                  </a:lnTo>
                  <a:lnTo>
                    <a:pt x="2606" y="1141"/>
                  </a:lnTo>
                  <a:lnTo>
                    <a:pt x="2635" y="1181"/>
                  </a:lnTo>
                  <a:lnTo>
                    <a:pt x="2661" y="1222"/>
                  </a:lnTo>
                  <a:lnTo>
                    <a:pt x="2686" y="1266"/>
                  </a:lnTo>
                  <a:lnTo>
                    <a:pt x="2708" y="1309"/>
                  </a:lnTo>
                  <a:lnTo>
                    <a:pt x="2729" y="1354"/>
                  </a:lnTo>
                  <a:lnTo>
                    <a:pt x="2748" y="1401"/>
                  </a:lnTo>
                  <a:lnTo>
                    <a:pt x="2764" y="1449"/>
                  </a:lnTo>
                  <a:lnTo>
                    <a:pt x="2778" y="1497"/>
                  </a:lnTo>
                  <a:lnTo>
                    <a:pt x="2788" y="1546"/>
                  </a:lnTo>
                  <a:lnTo>
                    <a:pt x="2793" y="1571"/>
                  </a:lnTo>
                  <a:lnTo>
                    <a:pt x="2798" y="1597"/>
                  </a:lnTo>
                  <a:lnTo>
                    <a:pt x="2801" y="1622"/>
                  </a:lnTo>
                  <a:lnTo>
                    <a:pt x="2804" y="1648"/>
                  </a:lnTo>
                  <a:lnTo>
                    <a:pt x="2806" y="1673"/>
                  </a:lnTo>
                  <a:lnTo>
                    <a:pt x="2808" y="1699"/>
                  </a:lnTo>
                  <a:lnTo>
                    <a:pt x="2809" y="1726"/>
                  </a:lnTo>
                  <a:lnTo>
                    <a:pt x="2809" y="1752"/>
                  </a:lnTo>
                  <a:lnTo>
                    <a:pt x="2809" y="1779"/>
                  </a:lnTo>
                  <a:lnTo>
                    <a:pt x="2808" y="1804"/>
                  </a:lnTo>
                  <a:lnTo>
                    <a:pt x="2806" y="1831"/>
                  </a:lnTo>
                  <a:lnTo>
                    <a:pt x="2804" y="1857"/>
                  </a:lnTo>
                  <a:lnTo>
                    <a:pt x="2801" y="1882"/>
                  </a:lnTo>
                  <a:lnTo>
                    <a:pt x="2798" y="1908"/>
                  </a:lnTo>
                  <a:lnTo>
                    <a:pt x="2793" y="1933"/>
                  </a:lnTo>
                  <a:lnTo>
                    <a:pt x="2788" y="1958"/>
                  </a:lnTo>
                  <a:lnTo>
                    <a:pt x="2778" y="2008"/>
                  </a:lnTo>
                  <a:lnTo>
                    <a:pt x="2764" y="2056"/>
                  </a:lnTo>
                  <a:lnTo>
                    <a:pt x="2748" y="2103"/>
                  </a:lnTo>
                  <a:lnTo>
                    <a:pt x="2729" y="2149"/>
                  </a:lnTo>
                  <a:lnTo>
                    <a:pt x="2708" y="2195"/>
                  </a:lnTo>
                  <a:lnTo>
                    <a:pt x="2686" y="2239"/>
                  </a:lnTo>
                  <a:lnTo>
                    <a:pt x="2661" y="2281"/>
                  </a:lnTo>
                  <a:lnTo>
                    <a:pt x="2635" y="2323"/>
                  </a:lnTo>
                  <a:lnTo>
                    <a:pt x="2606" y="2363"/>
                  </a:lnTo>
                  <a:lnTo>
                    <a:pt x="2576" y="2401"/>
                  </a:lnTo>
                  <a:lnTo>
                    <a:pt x="2544" y="2439"/>
                  </a:lnTo>
                  <a:lnTo>
                    <a:pt x="2510" y="2474"/>
                  </a:lnTo>
                  <a:lnTo>
                    <a:pt x="2488" y="2496"/>
                  </a:lnTo>
                  <a:lnTo>
                    <a:pt x="2465" y="2517"/>
                  </a:lnTo>
                  <a:lnTo>
                    <a:pt x="2440" y="2538"/>
                  </a:lnTo>
                  <a:lnTo>
                    <a:pt x="2416" y="2558"/>
                  </a:lnTo>
                  <a:lnTo>
                    <a:pt x="2390" y="2577"/>
                  </a:lnTo>
                  <a:lnTo>
                    <a:pt x="2365" y="2595"/>
                  </a:lnTo>
                  <a:lnTo>
                    <a:pt x="2338" y="2612"/>
                  </a:lnTo>
                  <a:lnTo>
                    <a:pt x="2311" y="2629"/>
                  </a:lnTo>
                  <a:close/>
                  <a:moveTo>
                    <a:pt x="4969" y="2053"/>
                  </a:moveTo>
                  <a:lnTo>
                    <a:pt x="4437" y="1746"/>
                  </a:lnTo>
                  <a:lnTo>
                    <a:pt x="4437" y="2349"/>
                  </a:lnTo>
                  <a:lnTo>
                    <a:pt x="4473" y="2341"/>
                  </a:lnTo>
                  <a:lnTo>
                    <a:pt x="4509" y="2332"/>
                  </a:lnTo>
                  <a:lnTo>
                    <a:pt x="4544" y="2322"/>
                  </a:lnTo>
                  <a:lnTo>
                    <a:pt x="4579" y="2310"/>
                  </a:lnTo>
                  <a:lnTo>
                    <a:pt x="4613" y="2297"/>
                  </a:lnTo>
                  <a:lnTo>
                    <a:pt x="4647" y="2283"/>
                  </a:lnTo>
                  <a:lnTo>
                    <a:pt x="4680" y="2267"/>
                  </a:lnTo>
                  <a:lnTo>
                    <a:pt x="4712" y="2251"/>
                  </a:lnTo>
                  <a:lnTo>
                    <a:pt x="4744" y="2233"/>
                  </a:lnTo>
                  <a:lnTo>
                    <a:pt x="4775" y="2214"/>
                  </a:lnTo>
                  <a:lnTo>
                    <a:pt x="4805" y="2195"/>
                  </a:lnTo>
                  <a:lnTo>
                    <a:pt x="4835" y="2174"/>
                  </a:lnTo>
                  <a:lnTo>
                    <a:pt x="4862" y="2151"/>
                  </a:lnTo>
                  <a:lnTo>
                    <a:pt x="4890" y="2129"/>
                  </a:lnTo>
                  <a:lnTo>
                    <a:pt x="4917" y="2105"/>
                  </a:lnTo>
                  <a:lnTo>
                    <a:pt x="4943" y="2080"/>
                  </a:lnTo>
                  <a:lnTo>
                    <a:pt x="4969" y="2053"/>
                  </a:lnTo>
                  <a:close/>
                  <a:moveTo>
                    <a:pt x="3870" y="1419"/>
                  </a:moveTo>
                  <a:lnTo>
                    <a:pt x="3314" y="1098"/>
                  </a:lnTo>
                  <a:lnTo>
                    <a:pt x="3304" y="1132"/>
                  </a:lnTo>
                  <a:lnTo>
                    <a:pt x="3296" y="1167"/>
                  </a:lnTo>
                  <a:lnTo>
                    <a:pt x="3288" y="1203"/>
                  </a:lnTo>
                  <a:lnTo>
                    <a:pt x="3282" y="1239"/>
                  </a:lnTo>
                  <a:lnTo>
                    <a:pt x="3277" y="1275"/>
                  </a:lnTo>
                  <a:lnTo>
                    <a:pt x="3273" y="1312"/>
                  </a:lnTo>
                  <a:lnTo>
                    <a:pt x="3271" y="1349"/>
                  </a:lnTo>
                  <a:lnTo>
                    <a:pt x="3270" y="1387"/>
                  </a:lnTo>
                  <a:lnTo>
                    <a:pt x="3271" y="1432"/>
                  </a:lnTo>
                  <a:lnTo>
                    <a:pt x="3275" y="1477"/>
                  </a:lnTo>
                  <a:lnTo>
                    <a:pt x="3280" y="1520"/>
                  </a:lnTo>
                  <a:lnTo>
                    <a:pt x="3286" y="1564"/>
                  </a:lnTo>
                  <a:lnTo>
                    <a:pt x="3295" y="1606"/>
                  </a:lnTo>
                  <a:lnTo>
                    <a:pt x="3305" y="1648"/>
                  </a:lnTo>
                  <a:lnTo>
                    <a:pt x="3318" y="1689"/>
                  </a:lnTo>
                  <a:lnTo>
                    <a:pt x="3332" y="1730"/>
                  </a:lnTo>
                  <a:lnTo>
                    <a:pt x="3870" y="1419"/>
                  </a:lnTo>
                  <a:close/>
                  <a:moveTo>
                    <a:pt x="3493" y="766"/>
                  </a:moveTo>
                  <a:lnTo>
                    <a:pt x="4060" y="1092"/>
                  </a:lnTo>
                  <a:lnTo>
                    <a:pt x="4060" y="426"/>
                  </a:lnTo>
                  <a:lnTo>
                    <a:pt x="4024" y="433"/>
                  </a:lnTo>
                  <a:lnTo>
                    <a:pt x="3988" y="443"/>
                  </a:lnTo>
                  <a:lnTo>
                    <a:pt x="3952" y="454"/>
                  </a:lnTo>
                  <a:lnTo>
                    <a:pt x="3918" y="465"/>
                  </a:lnTo>
                  <a:lnTo>
                    <a:pt x="3884" y="478"/>
                  </a:lnTo>
                  <a:lnTo>
                    <a:pt x="3850" y="492"/>
                  </a:lnTo>
                  <a:lnTo>
                    <a:pt x="3818" y="507"/>
                  </a:lnTo>
                  <a:lnTo>
                    <a:pt x="3786" y="524"/>
                  </a:lnTo>
                  <a:lnTo>
                    <a:pt x="3754" y="542"/>
                  </a:lnTo>
                  <a:lnTo>
                    <a:pt x="3725" y="560"/>
                  </a:lnTo>
                  <a:lnTo>
                    <a:pt x="3695" y="580"/>
                  </a:lnTo>
                  <a:lnTo>
                    <a:pt x="3665" y="601"/>
                  </a:lnTo>
                  <a:lnTo>
                    <a:pt x="3637" y="623"/>
                  </a:lnTo>
                  <a:lnTo>
                    <a:pt x="3610" y="645"/>
                  </a:lnTo>
                  <a:lnTo>
                    <a:pt x="3583" y="670"/>
                  </a:lnTo>
                  <a:lnTo>
                    <a:pt x="3558" y="694"/>
                  </a:lnTo>
                  <a:lnTo>
                    <a:pt x="3525" y="729"/>
                  </a:lnTo>
                  <a:lnTo>
                    <a:pt x="3493" y="766"/>
                  </a:lnTo>
                  <a:close/>
                  <a:moveTo>
                    <a:pt x="4625" y="1419"/>
                  </a:moveTo>
                  <a:lnTo>
                    <a:pt x="5168" y="1732"/>
                  </a:lnTo>
                  <a:lnTo>
                    <a:pt x="5182" y="1692"/>
                  </a:lnTo>
                  <a:lnTo>
                    <a:pt x="5194" y="1650"/>
                  </a:lnTo>
                  <a:lnTo>
                    <a:pt x="5205" y="1607"/>
                  </a:lnTo>
                  <a:lnTo>
                    <a:pt x="5214" y="1565"/>
                  </a:lnTo>
                  <a:lnTo>
                    <a:pt x="5221" y="1521"/>
                  </a:lnTo>
                  <a:lnTo>
                    <a:pt x="5225" y="1477"/>
                  </a:lnTo>
                  <a:lnTo>
                    <a:pt x="5228" y="1432"/>
                  </a:lnTo>
                  <a:lnTo>
                    <a:pt x="5230" y="1387"/>
                  </a:lnTo>
                  <a:lnTo>
                    <a:pt x="5230" y="1349"/>
                  </a:lnTo>
                  <a:lnTo>
                    <a:pt x="5227" y="1312"/>
                  </a:lnTo>
                  <a:lnTo>
                    <a:pt x="5223" y="1274"/>
                  </a:lnTo>
                  <a:lnTo>
                    <a:pt x="5219" y="1238"/>
                  </a:lnTo>
                  <a:lnTo>
                    <a:pt x="5212" y="1201"/>
                  </a:lnTo>
                  <a:lnTo>
                    <a:pt x="5205" y="1166"/>
                  </a:lnTo>
                  <a:lnTo>
                    <a:pt x="5195" y="1131"/>
                  </a:lnTo>
                  <a:lnTo>
                    <a:pt x="5186" y="1096"/>
                  </a:lnTo>
                  <a:lnTo>
                    <a:pt x="4625" y="1419"/>
                  </a:lnTo>
                  <a:close/>
                  <a:moveTo>
                    <a:pt x="4060" y="1746"/>
                  </a:moveTo>
                  <a:lnTo>
                    <a:pt x="3530" y="2051"/>
                  </a:lnTo>
                  <a:lnTo>
                    <a:pt x="3558" y="2080"/>
                  </a:lnTo>
                  <a:lnTo>
                    <a:pt x="3583" y="2105"/>
                  </a:lnTo>
                  <a:lnTo>
                    <a:pt x="3610" y="2128"/>
                  </a:lnTo>
                  <a:lnTo>
                    <a:pt x="3637" y="2151"/>
                  </a:lnTo>
                  <a:lnTo>
                    <a:pt x="3665" y="2173"/>
                  </a:lnTo>
                  <a:lnTo>
                    <a:pt x="3695" y="2194"/>
                  </a:lnTo>
                  <a:lnTo>
                    <a:pt x="3725" y="2214"/>
                  </a:lnTo>
                  <a:lnTo>
                    <a:pt x="3754" y="2232"/>
                  </a:lnTo>
                  <a:lnTo>
                    <a:pt x="3786" y="2250"/>
                  </a:lnTo>
                  <a:lnTo>
                    <a:pt x="3818" y="2266"/>
                  </a:lnTo>
                  <a:lnTo>
                    <a:pt x="3850" y="2282"/>
                  </a:lnTo>
                  <a:lnTo>
                    <a:pt x="3884" y="2296"/>
                  </a:lnTo>
                  <a:lnTo>
                    <a:pt x="3918" y="2309"/>
                  </a:lnTo>
                  <a:lnTo>
                    <a:pt x="3952" y="2321"/>
                  </a:lnTo>
                  <a:lnTo>
                    <a:pt x="3988" y="2331"/>
                  </a:lnTo>
                  <a:lnTo>
                    <a:pt x="4024" y="2341"/>
                  </a:lnTo>
                  <a:lnTo>
                    <a:pt x="4060" y="2348"/>
                  </a:lnTo>
                  <a:lnTo>
                    <a:pt x="4060" y="1746"/>
                  </a:lnTo>
                  <a:close/>
                  <a:moveTo>
                    <a:pt x="4437" y="1092"/>
                  </a:moveTo>
                  <a:lnTo>
                    <a:pt x="5006" y="763"/>
                  </a:lnTo>
                  <a:lnTo>
                    <a:pt x="4975" y="728"/>
                  </a:lnTo>
                  <a:lnTo>
                    <a:pt x="4943" y="694"/>
                  </a:lnTo>
                  <a:lnTo>
                    <a:pt x="4917" y="669"/>
                  </a:lnTo>
                  <a:lnTo>
                    <a:pt x="4890" y="645"/>
                  </a:lnTo>
                  <a:lnTo>
                    <a:pt x="4862" y="622"/>
                  </a:lnTo>
                  <a:lnTo>
                    <a:pt x="4835" y="601"/>
                  </a:lnTo>
                  <a:lnTo>
                    <a:pt x="4805" y="579"/>
                  </a:lnTo>
                  <a:lnTo>
                    <a:pt x="4775" y="559"/>
                  </a:lnTo>
                  <a:lnTo>
                    <a:pt x="4744" y="541"/>
                  </a:lnTo>
                  <a:lnTo>
                    <a:pt x="4712" y="523"/>
                  </a:lnTo>
                  <a:lnTo>
                    <a:pt x="4680" y="506"/>
                  </a:lnTo>
                  <a:lnTo>
                    <a:pt x="4647" y="491"/>
                  </a:lnTo>
                  <a:lnTo>
                    <a:pt x="4613" y="477"/>
                  </a:lnTo>
                  <a:lnTo>
                    <a:pt x="4579" y="463"/>
                  </a:lnTo>
                  <a:lnTo>
                    <a:pt x="4544" y="453"/>
                  </a:lnTo>
                  <a:lnTo>
                    <a:pt x="4509" y="442"/>
                  </a:lnTo>
                  <a:lnTo>
                    <a:pt x="4473" y="432"/>
                  </a:lnTo>
                  <a:lnTo>
                    <a:pt x="4437" y="425"/>
                  </a:lnTo>
                  <a:lnTo>
                    <a:pt x="4437" y="1092"/>
                  </a:lnTo>
                  <a:close/>
                  <a:moveTo>
                    <a:pt x="2318" y="2243"/>
                  </a:moveTo>
                  <a:lnTo>
                    <a:pt x="1925" y="2016"/>
                  </a:lnTo>
                  <a:lnTo>
                    <a:pt x="1925" y="2461"/>
                  </a:lnTo>
                  <a:lnTo>
                    <a:pt x="1953" y="2455"/>
                  </a:lnTo>
                  <a:lnTo>
                    <a:pt x="1979" y="2448"/>
                  </a:lnTo>
                  <a:lnTo>
                    <a:pt x="2005" y="2441"/>
                  </a:lnTo>
                  <a:lnTo>
                    <a:pt x="2030" y="2432"/>
                  </a:lnTo>
                  <a:lnTo>
                    <a:pt x="2056" y="2423"/>
                  </a:lnTo>
                  <a:lnTo>
                    <a:pt x="2080" y="2412"/>
                  </a:lnTo>
                  <a:lnTo>
                    <a:pt x="2105" y="2400"/>
                  </a:lnTo>
                  <a:lnTo>
                    <a:pt x="2128" y="2389"/>
                  </a:lnTo>
                  <a:lnTo>
                    <a:pt x="2152" y="2376"/>
                  </a:lnTo>
                  <a:lnTo>
                    <a:pt x="2175" y="2362"/>
                  </a:lnTo>
                  <a:lnTo>
                    <a:pt x="2196" y="2347"/>
                  </a:lnTo>
                  <a:lnTo>
                    <a:pt x="2219" y="2331"/>
                  </a:lnTo>
                  <a:lnTo>
                    <a:pt x="2239" y="2315"/>
                  </a:lnTo>
                  <a:lnTo>
                    <a:pt x="2260" y="2298"/>
                  </a:lnTo>
                  <a:lnTo>
                    <a:pt x="2279" y="2281"/>
                  </a:lnTo>
                  <a:lnTo>
                    <a:pt x="2299" y="2262"/>
                  </a:lnTo>
                  <a:lnTo>
                    <a:pt x="2318" y="2243"/>
                  </a:lnTo>
                  <a:close/>
                  <a:moveTo>
                    <a:pt x="1509" y="1776"/>
                  </a:moveTo>
                  <a:lnTo>
                    <a:pt x="1098" y="1539"/>
                  </a:lnTo>
                  <a:lnTo>
                    <a:pt x="1092" y="1565"/>
                  </a:lnTo>
                  <a:lnTo>
                    <a:pt x="1084" y="1590"/>
                  </a:lnTo>
                  <a:lnTo>
                    <a:pt x="1079" y="1616"/>
                  </a:lnTo>
                  <a:lnTo>
                    <a:pt x="1075" y="1643"/>
                  </a:lnTo>
                  <a:lnTo>
                    <a:pt x="1072" y="1670"/>
                  </a:lnTo>
                  <a:lnTo>
                    <a:pt x="1068" y="1697"/>
                  </a:lnTo>
                  <a:lnTo>
                    <a:pt x="1067" y="1725"/>
                  </a:lnTo>
                  <a:lnTo>
                    <a:pt x="1066" y="1752"/>
                  </a:lnTo>
                  <a:lnTo>
                    <a:pt x="1067" y="1785"/>
                  </a:lnTo>
                  <a:lnTo>
                    <a:pt x="1069" y="1818"/>
                  </a:lnTo>
                  <a:lnTo>
                    <a:pt x="1074" y="1850"/>
                  </a:lnTo>
                  <a:lnTo>
                    <a:pt x="1078" y="1882"/>
                  </a:lnTo>
                  <a:lnTo>
                    <a:pt x="1084" y="1914"/>
                  </a:lnTo>
                  <a:lnTo>
                    <a:pt x="1093" y="1945"/>
                  </a:lnTo>
                  <a:lnTo>
                    <a:pt x="1101" y="1975"/>
                  </a:lnTo>
                  <a:lnTo>
                    <a:pt x="1112" y="2004"/>
                  </a:lnTo>
                  <a:lnTo>
                    <a:pt x="1509" y="1776"/>
                  </a:lnTo>
                  <a:close/>
                  <a:moveTo>
                    <a:pt x="1230" y="1295"/>
                  </a:moveTo>
                  <a:lnTo>
                    <a:pt x="1647" y="1535"/>
                  </a:lnTo>
                  <a:lnTo>
                    <a:pt x="1647" y="1044"/>
                  </a:lnTo>
                  <a:lnTo>
                    <a:pt x="1621" y="1050"/>
                  </a:lnTo>
                  <a:lnTo>
                    <a:pt x="1595" y="1056"/>
                  </a:lnTo>
                  <a:lnTo>
                    <a:pt x="1569" y="1065"/>
                  </a:lnTo>
                  <a:lnTo>
                    <a:pt x="1544" y="1073"/>
                  </a:lnTo>
                  <a:lnTo>
                    <a:pt x="1519" y="1083"/>
                  </a:lnTo>
                  <a:lnTo>
                    <a:pt x="1494" y="1092"/>
                  </a:lnTo>
                  <a:lnTo>
                    <a:pt x="1470" y="1104"/>
                  </a:lnTo>
                  <a:lnTo>
                    <a:pt x="1446" y="1116"/>
                  </a:lnTo>
                  <a:lnTo>
                    <a:pt x="1424" y="1130"/>
                  </a:lnTo>
                  <a:lnTo>
                    <a:pt x="1400" y="1143"/>
                  </a:lnTo>
                  <a:lnTo>
                    <a:pt x="1379" y="1157"/>
                  </a:lnTo>
                  <a:lnTo>
                    <a:pt x="1358" y="1173"/>
                  </a:lnTo>
                  <a:lnTo>
                    <a:pt x="1337" y="1189"/>
                  </a:lnTo>
                  <a:lnTo>
                    <a:pt x="1316" y="1206"/>
                  </a:lnTo>
                  <a:lnTo>
                    <a:pt x="1297" y="1223"/>
                  </a:lnTo>
                  <a:lnTo>
                    <a:pt x="1278" y="1241"/>
                  </a:lnTo>
                  <a:lnTo>
                    <a:pt x="1254" y="1267"/>
                  </a:lnTo>
                  <a:lnTo>
                    <a:pt x="1230" y="1295"/>
                  </a:lnTo>
                  <a:close/>
                  <a:moveTo>
                    <a:pt x="2064" y="1776"/>
                  </a:moveTo>
                  <a:lnTo>
                    <a:pt x="2464" y="2007"/>
                  </a:lnTo>
                  <a:lnTo>
                    <a:pt x="2474" y="1977"/>
                  </a:lnTo>
                  <a:lnTo>
                    <a:pt x="2484" y="1946"/>
                  </a:lnTo>
                  <a:lnTo>
                    <a:pt x="2491" y="1915"/>
                  </a:lnTo>
                  <a:lnTo>
                    <a:pt x="2498" y="1883"/>
                  </a:lnTo>
                  <a:lnTo>
                    <a:pt x="2503" y="1851"/>
                  </a:lnTo>
                  <a:lnTo>
                    <a:pt x="2507" y="1818"/>
                  </a:lnTo>
                  <a:lnTo>
                    <a:pt x="2509" y="1785"/>
                  </a:lnTo>
                  <a:lnTo>
                    <a:pt x="2510" y="1752"/>
                  </a:lnTo>
                  <a:lnTo>
                    <a:pt x="2509" y="1725"/>
                  </a:lnTo>
                  <a:lnTo>
                    <a:pt x="2508" y="1697"/>
                  </a:lnTo>
                  <a:lnTo>
                    <a:pt x="2505" y="1669"/>
                  </a:lnTo>
                  <a:lnTo>
                    <a:pt x="2502" y="1642"/>
                  </a:lnTo>
                  <a:lnTo>
                    <a:pt x="2497" y="1615"/>
                  </a:lnTo>
                  <a:lnTo>
                    <a:pt x="2491" y="1589"/>
                  </a:lnTo>
                  <a:lnTo>
                    <a:pt x="2485" y="1563"/>
                  </a:lnTo>
                  <a:lnTo>
                    <a:pt x="2477" y="1537"/>
                  </a:lnTo>
                  <a:lnTo>
                    <a:pt x="2064" y="1776"/>
                  </a:lnTo>
                  <a:close/>
                  <a:moveTo>
                    <a:pt x="1647" y="2016"/>
                  </a:moveTo>
                  <a:lnTo>
                    <a:pt x="1258" y="2242"/>
                  </a:lnTo>
                  <a:lnTo>
                    <a:pt x="1278" y="2262"/>
                  </a:lnTo>
                  <a:lnTo>
                    <a:pt x="1297" y="2280"/>
                  </a:lnTo>
                  <a:lnTo>
                    <a:pt x="1316" y="2298"/>
                  </a:lnTo>
                  <a:lnTo>
                    <a:pt x="1337" y="2315"/>
                  </a:lnTo>
                  <a:lnTo>
                    <a:pt x="1358" y="2331"/>
                  </a:lnTo>
                  <a:lnTo>
                    <a:pt x="1379" y="2346"/>
                  </a:lnTo>
                  <a:lnTo>
                    <a:pt x="1400" y="2361"/>
                  </a:lnTo>
                  <a:lnTo>
                    <a:pt x="1424" y="2375"/>
                  </a:lnTo>
                  <a:lnTo>
                    <a:pt x="1446" y="2388"/>
                  </a:lnTo>
                  <a:lnTo>
                    <a:pt x="1470" y="2400"/>
                  </a:lnTo>
                  <a:lnTo>
                    <a:pt x="1494" y="2411"/>
                  </a:lnTo>
                  <a:lnTo>
                    <a:pt x="1519" y="2422"/>
                  </a:lnTo>
                  <a:lnTo>
                    <a:pt x="1544" y="2431"/>
                  </a:lnTo>
                  <a:lnTo>
                    <a:pt x="1569" y="2440"/>
                  </a:lnTo>
                  <a:lnTo>
                    <a:pt x="1595" y="2447"/>
                  </a:lnTo>
                  <a:lnTo>
                    <a:pt x="1621" y="2455"/>
                  </a:lnTo>
                  <a:lnTo>
                    <a:pt x="1647" y="2460"/>
                  </a:lnTo>
                  <a:lnTo>
                    <a:pt x="1647" y="2016"/>
                  </a:lnTo>
                  <a:close/>
                  <a:moveTo>
                    <a:pt x="1925" y="1535"/>
                  </a:moveTo>
                  <a:lnTo>
                    <a:pt x="2345" y="1292"/>
                  </a:lnTo>
                  <a:lnTo>
                    <a:pt x="2322" y="1267"/>
                  </a:lnTo>
                  <a:lnTo>
                    <a:pt x="2299" y="1241"/>
                  </a:lnTo>
                  <a:lnTo>
                    <a:pt x="2279" y="1223"/>
                  </a:lnTo>
                  <a:lnTo>
                    <a:pt x="2260" y="1205"/>
                  </a:lnTo>
                  <a:lnTo>
                    <a:pt x="2239" y="1189"/>
                  </a:lnTo>
                  <a:lnTo>
                    <a:pt x="2219" y="1172"/>
                  </a:lnTo>
                  <a:lnTo>
                    <a:pt x="2196" y="1157"/>
                  </a:lnTo>
                  <a:lnTo>
                    <a:pt x="2175" y="1142"/>
                  </a:lnTo>
                  <a:lnTo>
                    <a:pt x="2152" y="1129"/>
                  </a:lnTo>
                  <a:lnTo>
                    <a:pt x="2128" y="1116"/>
                  </a:lnTo>
                  <a:lnTo>
                    <a:pt x="2105" y="1103"/>
                  </a:lnTo>
                  <a:lnTo>
                    <a:pt x="2080" y="1092"/>
                  </a:lnTo>
                  <a:lnTo>
                    <a:pt x="2056" y="1082"/>
                  </a:lnTo>
                  <a:lnTo>
                    <a:pt x="2030" y="1072"/>
                  </a:lnTo>
                  <a:lnTo>
                    <a:pt x="2005" y="1064"/>
                  </a:lnTo>
                  <a:lnTo>
                    <a:pt x="1979" y="1056"/>
                  </a:lnTo>
                  <a:lnTo>
                    <a:pt x="1953" y="1049"/>
                  </a:lnTo>
                  <a:lnTo>
                    <a:pt x="1925" y="1043"/>
                  </a:lnTo>
                  <a:lnTo>
                    <a:pt x="1925" y="1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tIns="720000" anchor="ctr"/>
            <a:lstStyle/>
            <a:p>
              <a:endParaRPr lang="zh-CN" altLang="en-US" sz="1355">
                <a:cs typeface="+mn-ea"/>
                <a:sym typeface="+mn-lt"/>
              </a:endParaRPr>
            </a:p>
          </p:txBody>
        </p:sp>
        <p:sp>
          <p:nvSpPr>
            <p:cNvPr id="57" name="MH_SubTitle_5"/>
            <p:cNvSpPr/>
            <p:nvPr>
              <p:custDataLst>
                <p:tags r:id="rId4"/>
              </p:custDataLst>
            </p:nvPr>
          </p:nvSpPr>
          <p:spPr>
            <a:xfrm>
              <a:off x="4469056" y="3317140"/>
              <a:ext cx="2161688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612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5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4503226" y="3433863"/>
              <a:ext cx="2029541" cy="669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的内容打在这里，或者通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48"/>
          <p:cNvSpPr txBox="1">
            <a:spLocks noChangeArrowheads="1"/>
          </p:cNvSpPr>
          <p:nvPr/>
        </p:nvSpPr>
        <p:spPr bwMode="auto">
          <a:xfrm>
            <a:off x="192617" y="339417"/>
            <a:ext cx="2346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消费者分析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452497" y="441138"/>
            <a:ext cx="2295977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790745"/>
            <a:ext cx="167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产品运营</a:t>
            </a:r>
          </a:p>
        </p:txBody>
      </p:sp>
      <p:sp>
        <p:nvSpPr>
          <p:cNvPr id="5" name="矩形 4"/>
          <p:cNvSpPr/>
          <p:nvPr/>
        </p:nvSpPr>
        <p:spPr>
          <a:xfrm>
            <a:off x="5785590" y="3252410"/>
            <a:ext cx="396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88283" y="2544524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rgbClr val="2E4052"/>
                </a:solidFill>
                <a:cs typeface="+mn-ea"/>
                <a:sym typeface="+mn-lt"/>
              </a:rPr>
              <a:t>03</a:t>
            </a:r>
            <a:endParaRPr lang="zh-CN" altLang="en-US" sz="6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254" y="2790745"/>
            <a:ext cx="45719" cy="769442"/>
          </a:xfrm>
          <a:prstGeom prst="rect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2791" y="1476158"/>
            <a:ext cx="2869595" cy="3003282"/>
            <a:chOff x="973148" y="1379560"/>
            <a:chExt cx="2152196" cy="2252462"/>
          </a:xfrm>
        </p:grpSpPr>
        <p:sp>
          <p:nvSpPr>
            <p:cNvPr id="8" name="MH_Other_1"/>
            <p:cNvSpPr/>
            <p:nvPr>
              <p:custDataLst>
                <p:tags r:id="rId8"/>
              </p:custDataLst>
            </p:nvPr>
          </p:nvSpPr>
          <p:spPr>
            <a:xfrm>
              <a:off x="1052231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SubTitle_1"/>
            <p:cNvSpPr/>
            <p:nvPr>
              <p:custDataLst>
                <p:tags r:id="rId9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BB3C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058" name="MH_Other_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51"/>
            <p:cNvSpPr txBox="1"/>
            <p:nvPr/>
          </p:nvSpPr>
          <p:spPr bwMode="auto">
            <a:xfrm rot="20417445">
              <a:off x="1401657" y="1869502"/>
              <a:ext cx="1451171" cy="1315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21693" y="1476158"/>
            <a:ext cx="2869595" cy="3003283"/>
            <a:chOff x="3447325" y="1379560"/>
            <a:chExt cx="2152196" cy="2252462"/>
          </a:xfrm>
        </p:grpSpPr>
        <p:sp>
          <p:nvSpPr>
            <p:cNvPr id="22" name="MH_Other_2"/>
            <p:cNvSpPr/>
            <p:nvPr>
              <p:custDataLst>
                <p:tags r:id="rId5"/>
              </p:custDataLst>
            </p:nvPr>
          </p:nvSpPr>
          <p:spPr>
            <a:xfrm>
              <a:off x="3526409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SubTitle_2"/>
            <p:cNvSpPr/>
            <p:nvPr>
              <p:custDataLst>
                <p:tags r:id="rId6"/>
              </p:custDataLst>
            </p:nvPr>
          </p:nvSpPr>
          <p:spPr>
            <a:xfrm>
              <a:off x="3447325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059" name="MH_Other_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19615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51"/>
            <p:cNvSpPr txBox="1"/>
            <p:nvPr/>
          </p:nvSpPr>
          <p:spPr bwMode="auto">
            <a:xfrm rot="20417445">
              <a:off x="3859184" y="1890284"/>
              <a:ext cx="1451171" cy="1315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20597" y="1476159"/>
            <a:ext cx="2869595" cy="3003282"/>
            <a:chOff x="5921503" y="1379560"/>
            <a:chExt cx="2152196" cy="2252462"/>
          </a:xfrm>
        </p:grpSpPr>
        <p:sp>
          <p:nvSpPr>
            <p:cNvPr id="26" name="MH_Other_3"/>
            <p:cNvSpPr/>
            <p:nvPr>
              <p:custDataLst>
                <p:tags r:id="rId2"/>
              </p:custDataLst>
            </p:nvPr>
          </p:nvSpPr>
          <p:spPr>
            <a:xfrm>
              <a:off x="6000586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SubTitle_3"/>
            <p:cNvSpPr/>
            <p:nvPr>
              <p:custDataLst>
                <p:tags r:id="rId3"/>
              </p:custDataLst>
            </p:nvPr>
          </p:nvSpPr>
          <p:spPr>
            <a:xfrm>
              <a:off x="5921503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BB3C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056" name="MH_Other_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93792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51"/>
            <p:cNvSpPr txBox="1"/>
            <p:nvPr/>
          </p:nvSpPr>
          <p:spPr bwMode="auto">
            <a:xfrm rot="20417445">
              <a:off x="6333362" y="1890282"/>
              <a:ext cx="1451171" cy="1315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36"/>
          <p:cNvSpPr txBox="1"/>
          <p:nvPr/>
        </p:nvSpPr>
        <p:spPr>
          <a:xfrm>
            <a:off x="1652511" y="5178166"/>
            <a:ext cx="9560983" cy="6715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1860">
              <a:lnSpc>
                <a:spcPct val="150000"/>
              </a:lnSpc>
              <a:defRPr/>
            </a:pPr>
            <a:r>
              <a:rPr lang="zh-CN" altLang="en-US" sz="1335" dirty="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200" dirty="0">
                <a:cs typeface="+mn-ea"/>
                <a:sym typeface="+mn-lt"/>
              </a:rPr>
              <a:t>这里，或者通过复制您的文本后</a:t>
            </a:r>
          </a:p>
        </p:txBody>
      </p:sp>
      <p:sp>
        <p:nvSpPr>
          <p:cNvPr id="18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营销服务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95582" y="429151"/>
            <a:ext cx="2285918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125" y="1737588"/>
            <a:ext cx="4286164" cy="357400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12224" y="1852778"/>
            <a:ext cx="4032000" cy="228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l="19221" t="29398" r="17922" b="13718"/>
          <a:stretch>
            <a:fillRect/>
          </a:stretch>
        </p:blipFill>
        <p:spPr>
          <a:xfrm>
            <a:off x="694327" y="3526751"/>
            <a:ext cx="3639856" cy="2195947"/>
          </a:xfrm>
          <a:prstGeom prst="rect">
            <a:avLst/>
          </a:prstGeom>
        </p:spPr>
      </p:pic>
      <p:sp>
        <p:nvSpPr>
          <p:cNvPr id="5" name="Rectangle 19"/>
          <p:cNvSpPr/>
          <p:nvPr/>
        </p:nvSpPr>
        <p:spPr>
          <a:xfrm>
            <a:off x="1215707" y="3787103"/>
            <a:ext cx="2544000" cy="163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27471" y="3702209"/>
            <a:ext cx="1446179" cy="1882383"/>
            <a:chOff x="915591" y="1453733"/>
            <a:chExt cx="2490788" cy="3242072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915591" y="1453733"/>
              <a:ext cx="2490788" cy="3242072"/>
            </a:xfrm>
            <a:prstGeom prst="rect">
              <a:avLst/>
            </a:prstGeom>
            <a:effectLst/>
          </p:spPr>
        </p:pic>
        <p:sp>
          <p:nvSpPr>
            <p:cNvPr id="8" name="Right Triangle 49"/>
            <p:cNvSpPr/>
            <p:nvPr/>
          </p:nvSpPr>
          <p:spPr bwMode="auto">
            <a:xfrm rot="10800000">
              <a:off x="2125266" y="1763295"/>
              <a:ext cx="1019175" cy="2109787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65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圆角矩形 8"/>
          <p:cNvSpPr/>
          <p:nvPr/>
        </p:nvSpPr>
        <p:spPr bwMode="auto">
          <a:xfrm>
            <a:off x="5180687" y="3885375"/>
            <a:ext cx="1141320" cy="1529133"/>
          </a:xfrm>
          <a:prstGeom prst="roundRect">
            <a:avLst>
              <a:gd name="adj" fmla="val 758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7166938" y="2254600"/>
            <a:ext cx="3973204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7166938" y="3092111"/>
            <a:ext cx="3973204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7166938" y="3911288"/>
            <a:ext cx="3973204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47050" y="4961703"/>
            <a:ext cx="1936585" cy="544947"/>
            <a:chOff x="5010707" y="3713018"/>
            <a:chExt cx="1452439" cy="408710"/>
          </a:xfrm>
        </p:grpSpPr>
        <p:sp>
          <p:nvSpPr>
            <p:cNvPr id="15" name="圆角矩形 14"/>
            <p:cNvSpPr/>
            <p:nvPr/>
          </p:nvSpPr>
          <p:spPr>
            <a:xfrm>
              <a:off x="5010707" y="3713018"/>
              <a:ext cx="1452439" cy="408710"/>
            </a:xfrm>
            <a:prstGeom prst="roundRect">
              <a:avLst>
                <a:gd name="adj" fmla="val 26503"/>
              </a:avLst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10707" y="3754582"/>
              <a:ext cx="48491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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81904" y="3794262"/>
              <a:ext cx="963479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154212" y="1890271"/>
            <a:ext cx="320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8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营销广告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80891" y="411285"/>
            <a:ext cx="2376809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/>
      <p:bldP spid="12" grpId="0"/>
      <p:bldP spid="1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624362" y="2745323"/>
            <a:ext cx="166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地点一</a:t>
            </a:r>
          </a:p>
        </p:txBody>
      </p:sp>
      <p:sp>
        <p:nvSpPr>
          <p:cNvPr id="50" name="Rectangle 37"/>
          <p:cNvSpPr/>
          <p:nvPr/>
        </p:nvSpPr>
        <p:spPr>
          <a:xfrm>
            <a:off x="829231" y="3082024"/>
            <a:ext cx="3155620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137862" y="2745323"/>
            <a:ext cx="166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地点二</a:t>
            </a:r>
          </a:p>
        </p:txBody>
      </p:sp>
      <p:sp>
        <p:nvSpPr>
          <p:cNvPr id="53" name="Rectangle 37"/>
          <p:cNvSpPr/>
          <p:nvPr/>
        </p:nvSpPr>
        <p:spPr>
          <a:xfrm>
            <a:off x="4342731" y="3082024"/>
            <a:ext cx="3155620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672433" y="2745323"/>
            <a:ext cx="166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地点三</a:t>
            </a:r>
          </a:p>
        </p:txBody>
      </p:sp>
      <p:sp>
        <p:nvSpPr>
          <p:cNvPr id="56" name="Rectangle 37"/>
          <p:cNvSpPr/>
          <p:nvPr/>
        </p:nvSpPr>
        <p:spPr>
          <a:xfrm>
            <a:off x="7877301" y="3082024"/>
            <a:ext cx="3155620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124066" y="5106551"/>
            <a:ext cx="166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地点五</a:t>
            </a:r>
          </a:p>
        </p:txBody>
      </p:sp>
      <p:sp>
        <p:nvSpPr>
          <p:cNvPr id="59" name="Rectangle 37"/>
          <p:cNvSpPr/>
          <p:nvPr/>
        </p:nvSpPr>
        <p:spPr>
          <a:xfrm>
            <a:off x="6328935" y="5443252"/>
            <a:ext cx="3155620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282950" y="5106551"/>
            <a:ext cx="166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地点四</a:t>
            </a:r>
          </a:p>
        </p:txBody>
      </p:sp>
      <p:sp>
        <p:nvSpPr>
          <p:cNvPr id="62" name="Rectangle 37"/>
          <p:cNvSpPr/>
          <p:nvPr/>
        </p:nvSpPr>
        <p:spPr>
          <a:xfrm>
            <a:off x="2487819" y="5443252"/>
            <a:ext cx="3155620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91036" y="1593410"/>
            <a:ext cx="1020564" cy="1020513"/>
            <a:chOff x="4108882" y="1486287"/>
            <a:chExt cx="765423" cy="765385"/>
          </a:xfrm>
        </p:grpSpPr>
        <p:sp>
          <p:nvSpPr>
            <p:cNvPr id="36" name="Rectangle 22"/>
            <p:cNvSpPr/>
            <p:nvPr/>
          </p:nvSpPr>
          <p:spPr>
            <a:xfrm>
              <a:off x="4108882" y="1486287"/>
              <a:ext cx="765423" cy="7653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4253336" y="1679543"/>
              <a:ext cx="468114" cy="388381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20321" y="1593410"/>
            <a:ext cx="1020564" cy="1020513"/>
            <a:chOff x="1430846" y="1486287"/>
            <a:chExt cx="765423" cy="765385"/>
          </a:xfrm>
        </p:grpSpPr>
        <p:sp>
          <p:nvSpPr>
            <p:cNvPr id="39" name="Rectangle 13"/>
            <p:cNvSpPr/>
            <p:nvPr/>
          </p:nvSpPr>
          <p:spPr>
            <a:xfrm>
              <a:off x="1430846" y="1486287"/>
              <a:ext cx="765423" cy="765385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00"/>
            <p:cNvSpPr/>
            <p:nvPr/>
          </p:nvSpPr>
          <p:spPr bwMode="auto">
            <a:xfrm>
              <a:off x="1602744" y="1658185"/>
              <a:ext cx="365233" cy="411529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55345" y="4020918"/>
            <a:ext cx="1020564" cy="1020513"/>
            <a:chOff x="2657114" y="3306918"/>
            <a:chExt cx="765423" cy="765385"/>
          </a:xfrm>
        </p:grpSpPr>
        <p:sp>
          <p:nvSpPr>
            <p:cNvPr id="42" name="Rectangle 26"/>
            <p:cNvSpPr/>
            <p:nvPr/>
          </p:nvSpPr>
          <p:spPr>
            <a:xfrm>
              <a:off x="2657114" y="3306918"/>
              <a:ext cx="765423" cy="7653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2743063" y="3564765"/>
              <a:ext cx="605458" cy="213916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44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974272" y="1593410"/>
            <a:ext cx="1020564" cy="1020513"/>
            <a:chOff x="6721309" y="1486287"/>
            <a:chExt cx="765423" cy="765385"/>
          </a:xfrm>
        </p:grpSpPr>
        <p:sp>
          <p:nvSpPr>
            <p:cNvPr id="63" name="Rectangle 16"/>
            <p:cNvSpPr/>
            <p:nvPr/>
          </p:nvSpPr>
          <p:spPr>
            <a:xfrm>
              <a:off x="6721309" y="1486287"/>
              <a:ext cx="765423" cy="765385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Group 68"/>
            <p:cNvGrpSpPr/>
            <p:nvPr/>
          </p:nvGrpSpPr>
          <p:grpSpPr>
            <a:xfrm>
              <a:off x="6911180" y="1670021"/>
              <a:ext cx="405503" cy="406194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65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6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7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8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9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0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1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2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3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434283" y="4020918"/>
            <a:ext cx="1020564" cy="1020513"/>
            <a:chOff x="5566317" y="3306918"/>
            <a:chExt cx="765423" cy="765385"/>
          </a:xfrm>
        </p:grpSpPr>
        <p:sp>
          <p:nvSpPr>
            <p:cNvPr id="75" name="Rectangle 23"/>
            <p:cNvSpPr/>
            <p:nvPr/>
          </p:nvSpPr>
          <p:spPr>
            <a:xfrm>
              <a:off x="5566317" y="3306918"/>
              <a:ext cx="765423" cy="765385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76" name="Group 78"/>
            <p:cNvGrpSpPr/>
            <p:nvPr/>
          </p:nvGrpSpPr>
          <p:grpSpPr>
            <a:xfrm>
              <a:off x="5794464" y="3478816"/>
              <a:ext cx="327796" cy="437560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77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8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营运地点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2040401" y="444554"/>
            <a:ext cx="2436820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275527" y="3689801"/>
            <a:ext cx="1265767" cy="1540933"/>
            <a:chOff x="3178461" y="3124342"/>
            <a:chExt cx="949325" cy="1155700"/>
          </a:xfrm>
        </p:grpSpPr>
        <p:sp>
          <p:nvSpPr>
            <p:cNvPr id="4" name="Freeform 7"/>
            <p:cNvSpPr/>
            <p:nvPr/>
          </p:nvSpPr>
          <p:spPr bwMode="auto">
            <a:xfrm>
              <a:off x="3178461" y="3124342"/>
              <a:ext cx="949325" cy="1155700"/>
            </a:xfrm>
            <a:custGeom>
              <a:avLst/>
              <a:gdLst>
                <a:gd name="T0" fmla="*/ 389 w 573"/>
                <a:gd name="T1" fmla="*/ 198 h 697"/>
                <a:gd name="T2" fmla="*/ 487 w 573"/>
                <a:gd name="T3" fmla="*/ 194 h 697"/>
                <a:gd name="T4" fmla="*/ 436 w 573"/>
                <a:gd name="T5" fmla="*/ 277 h 697"/>
                <a:gd name="T6" fmla="*/ 573 w 573"/>
                <a:gd name="T7" fmla="*/ 404 h 697"/>
                <a:gd name="T8" fmla="*/ 394 w 573"/>
                <a:gd name="T9" fmla="*/ 697 h 697"/>
                <a:gd name="T10" fmla="*/ 0 w 573"/>
                <a:gd name="T11" fmla="*/ 3 h 697"/>
                <a:gd name="T12" fmla="*/ 344 w 573"/>
                <a:gd name="T13" fmla="*/ 0 h 697"/>
                <a:gd name="T14" fmla="*/ 389 w 573"/>
                <a:gd name="T15" fmla="*/ 19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rgbClr val="0BB3C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Group 12"/>
            <p:cNvGrpSpPr>
              <a:grpSpLocks noChangeAspect="1"/>
            </p:cNvGrpSpPr>
            <p:nvPr/>
          </p:nvGrpSpPr>
          <p:grpSpPr>
            <a:xfrm>
              <a:off x="3500701" y="3533708"/>
              <a:ext cx="216000" cy="17576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644076" y="2125583"/>
            <a:ext cx="1267884" cy="1540933"/>
            <a:chOff x="4954873" y="1951179"/>
            <a:chExt cx="950913" cy="1155700"/>
          </a:xfrm>
        </p:grpSpPr>
        <p:sp>
          <p:nvSpPr>
            <p:cNvPr id="7" name="Freeform 10"/>
            <p:cNvSpPr/>
            <p:nvPr/>
          </p:nvSpPr>
          <p:spPr bwMode="auto">
            <a:xfrm>
              <a:off x="4954873" y="1951179"/>
              <a:ext cx="950913" cy="1155700"/>
            </a:xfrm>
            <a:custGeom>
              <a:avLst/>
              <a:gdLst>
                <a:gd name="T0" fmla="*/ 0 w 574"/>
                <a:gd name="T1" fmla="*/ 293 h 697"/>
                <a:gd name="T2" fmla="*/ 178 w 574"/>
                <a:gd name="T3" fmla="*/ 0 h 697"/>
                <a:gd name="T4" fmla="*/ 574 w 574"/>
                <a:gd name="T5" fmla="*/ 692 h 697"/>
                <a:gd name="T6" fmla="*/ 231 w 574"/>
                <a:gd name="T7" fmla="*/ 697 h 697"/>
                <a:gd name="T8" fmla="*/ 190 w 574"/>
                <a:gd name="T9" fmla="*/ 508 h 697"/>
                <a:gd name="T10" fmla="*/ 91 w 574"/>
                <a:gd name="T11" fmla="*/ 511 h 697"/>
                <a:gd name="T12" fmla="*/ 144 w 574"/>
                <a:gd name="T13" fmla="*/ 428 h 697"/>
                <a:gd name="T14" fmla="*/ 0 w 574"/>
                <a:gd name="T15" fmla="*/ 29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>
              <a:spLocks noChangeAspect="1"/>
            </p:cNvSpPr>
            <p:nvPr/>
          </p:nvSpPr>
          <p:spPr bwMode="auto">
            <a:xfrm>
              <a:off x="5346825" y="2526142"/>
              <a:ext cx="216000" cy="190940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98393" y="4542816"/>
            <a:ext cx="1763184" cy="1035051"/>
            <a:chOff x="3870611" y="3764104"/>
            <a:chExt cx="1322388" cy="776288"/>
          </a:xfrm>
        </p:grpSpPr>
        <p:sp>
          <p:nvSpPr>
            <p:cNvPr id="3" name="Freeform 6"/>
            <p:cNvSpPr/>
            <p:nvPr/>
          </p:nvSpPr>
          <p:spPr bwMode="auto">
            <a:xfrm>
              <a:off x="3870611" y="3764104"/>
              <a:ext cx="1322388" cy="776288"/>
            </a:xfrm>
            <a:custGeom>
              <a:avLst/>
              <a:gdLst>
                <a:gd name="T0" fmla="*/ 359 w 798"/>
                <a:gd name="T1" fmla="*/ 87 h 468"/>
                <a:gd name="T2" fmla="*/ 406 w 798"/>
                <a:gd name="T3" fmla="*/ 0 h 468"/>
                <a:gd name="T4" fmla="*/ 451 w 798"/>
                <a:gd name="T5" fmla="*/ 87 h 468"/>
                <a:gd name="T6" fmla="*/ 634 w 798"/>
                <a:gd name="T7" fmla="*/ 31 h 468"/>
                <a:gd name="T8" fmla="*/ 798 w 798"/>
                <a:gd name="T9" fmla="*/ 333 h 468"/>
                <a:gd name="T10" fmla="*/ 0 w 798"/>
                <a:gd name="T11" fmla="*/ 325 h 468"/>
                <a:gd name="T12" fmla="*/ 169 w 798"/>
                <a:gd name="T13" fmla="*/ 26 h 468"/>
                <a:gd name="T14" fmla="*/ 359 w 798"/>
                <a:gd name="T1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5"/>
            <p:cNvSpPr>
              <a:spLocks noChangeAspect="1" noEditPoints="1"/>
            </p:cNvSpPr>
            <p:nvPr/>
          </p:nvSpPr>
          <p:spPr bwMode="auto">
            <a:xfrm>
              <a:off x="4426355" y="4072989"/>
              <a:ext cx="216000" cy="226048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277643" y="2117117"/>
            <a:ext cx="1274233" cy="1540933"/>
            <a:chOff x="3180048" y="1944829"/>
            <a:chExt cx="955675" cy="1155700"/>
          </a:xfrm>
        </p:grpSpPr>
        <p:sp>
          <p:nvSpPr>
            <p:cNvPr id="5" name="Freeform 8"/>
            <p:cNvSpPr/>
            <p:nvPr/>
          </p:nvSpPr>
          <p:spPr bwMode="auto">
            <a:xfrm>
              <a:off x="3180048" y="1944829"/>
              <a:ext cx="955675" cy="1155700"/>
            </a:xfrm>
            <a:custGeom>
              <a:avLst/>
              <a:gdLst>
                <a:gd name="T0" fmla="*/ 422 w 577"/>
                <a:gd name="T1" fmla="*/ 443 h 697"/>
                <a:gd name="T2" fmla="*/ 477 w 577"/>
                <a:gd name="T3" fmla="*/ 524 h 697"/>
                <a:gd name="T4" fmla="*/ 379 w 577"/>
                <a:gd name="T5" fmla="*/ 524 h 697"/>
                <a:gd name="T6" fmla="*/ 343 w 577"/>
                <a:gd name="T7" fmla="*/ 697 h 697"/>
                <a:gd name="T8" fmla="*/ 0 w 577"/>
                <a:gd name="T9" fmla="*/ 689 h 697"/>
                <a:gd name="T10" fmla="*/ 402 w 577"/>
                <a:gd name="T11" fmla="*/ 0 h 697"/>
                <a:gd name="T12" fmla="*/ 577 w 577"/>
                <a:gd name="T13" fmla="*/ 295 h 697"/>
                <a:gd name="T14" fmla="*/ 422 w 577"/>
                <a:gd name="T15" fmla="*/ 44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25"/>
            <p:cNvGrpSpPr>
              <a:grpSpLocks noChangeAspect="1"/>
            </p:cNvGrpSpPr>
            <p:nvPr/>
          </p:nvGrpSpPr>
          <p:grpSpPr>
            <a:xfrm>
              <a:off x="3474889" y="2434485"/>
              <a:ext cx="252000" cy="248000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2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637727" y="3702501"/>
            <a:ext cx="1274233" cy="1540933"/>
            <a:chOff x="4950111" y="3133867"/>
            <a:chExt cx="955675" cy="1155700"/>
          </a:xfrm>
        </p:grpSpPr>
        <p:sp>
          <p:nvSpPr>
            <p:cNvPr id="6" name="Freeform 9"/>
            <p:cNvSpPr/>
            <p:nvPr/>
          </p:nvSpPr>
          <p:spPr bwMode="auto">
            <a:xfrm>
              <a:off x="4950111" y="3133867"/>
              <a:ext cx="955675" cy="1155700"/>
            </a:xfrm>
            <a:custGeom>
              <a:avLst/>
              <a:gdLst>
                <a:gd name="T0" fmla="*/ 155 w 577"/>
                <a:gd name="T1" fmla="*/ 253 h 697"/>
                <a:gd name="T2" fmla="*/ 100 w 577"/>
                <a:gd name="T3" fmla="*/ 172 h 697"/>
                <a:gd name="T4" fmla="*/ 198 w 577"/>
                <a:gd name="T5" fmla="*/ 172 h 697"/>
                <a:gd name="T6" fmla="*/ 234 w 577"/>
                <a:gd name="T7" fmla="*/ 0 h 697"/>
                <a:gd name="T8" fmla="*/ 577 w 577"/>
                <a:gd name="T9" fmla="*/ 7 h 697"/>
                <a:gd name="T10" fmla="*/ 175 w 577"/>
                <a:gd name="T11" fmla="*/ 697 h 697"/>
                <a:gd name="T12" fmla="*/ 0 w 577"/>
                <a:gd name="T13" fmla="*/ 401 h 697"/>
                <a:gd name="T14" fmla="*/ 155 w 577"/>
                <a:gd name="T15" fmla="*/ 25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rgbClr val="0BB3C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28"/>
            <p:cNvGrpSpPr>
              <a:grpSpLocks noChangeAspect="1"/>
            </p:cNvGrpSpPr>
            <p:nvPr/>
          </p:nvGrpSpPr>
          <p:grpSpPr>
            <a:xfrm>
              <a:off x="5409895" y="3555438"/>
              <a:ext cx="180000" cy="22569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5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217442" y="1782684"/>
            <a:ext cx="1763184" cy="1039284"/>
            <a:chOff x="3884898" y="1694004"/>
            <a:chExt cx="1322388" cy="779463"/>
          </a:xfrm>
        </p:grpSpPr>
        <p:sp>
          <p:nvSpPr>
            <p:cNvPr id="2" name="Freeform 5"/>
            <p:cNvSpPr/>
            <p:nvPr/>
          </p:nvSpPr>
          <p:spPr bwMode="auto">
            <a:xfrm>
              <a:off x="3884898" y="1694004"/>
              <a:ext cx="1322388" cy="779463"/>
            </a:xfrm>
            <a:custGeom>
              <a:avLst/>
              <a:gdLst>
                <a:gd name="T0" fmla="*/ 350 w 798"/>
                <a:gd name="T1" fmla="*/ 381 h 470"/>
                <a:gd name="T2" fmla="*/ 398 w 798"/>
                <a:gd name="T3" fmla="*/ 470 h 470"/>
                <a:gd name="T4" fmla="*/ 445 w 798"/>
                <a:gd name="T5" fmla="*/ 381 h 470"/>
                <a:gd name="T6" fmla="*/ 631 w 798"/>
                <a:gd name="T7" fmla="*/ 439 h 470"/>
                <a:gd name="T8" fmla="*/ 798 w 798"/>
                <a:gd name="T9" fmla="*/ 139 h 470"/>
                <a:gd name="T10" fmla="*/ 0 w 798"/>
                <a:gd name="T11" fmla="*/ 137 h 470"/>
                <a:gd name="T12" fmla="*/ 166 w 798"/>
                <a:gd name="T13" fmla="*/ 438 h 470"/>
                <a:gd name="T14" fmla="*/ 350 w 798"/>
                <a:gd name="T15" fmla="*/ 3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rgbClr val="0BB3C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roup 33"/>
            <p:cNvGrpSpPr>
              <a:grpSpLocks noChangeAspect="1"/>
            </p:cNvGrpSpPr>
            <p:nvPr/>
          </p:nvGrpSpPr>
          <p:grpSpPr>
            <a:xfrm>
              <a:off x="4436641" y="192536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0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314892" y="3266092"/>
            <a:ext cx="1568285" cy="863004"/>
            <a:chOff x="3957985" y="2806560"/>
            <a:chExt cx="1176214" cy="647253"/>
          </a:xfrm>
        </p:grpSpPr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957985" y="3222980"/>
              <a:ext cx="1176214" cy="2308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defTabSz="145034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02960" y="3100389"/>
            <a:ext cx="2867508" cy="1197737"/>
            <a:chOff x="5984874" y="2257364"/>
            <a:chExt cx="2150631" cy="898303"/>
          </a:xfrm>
        </p:grpSpPr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45034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380"/>
            <p:cNvSpPr/>
            <p:nvPr/>
          </p:nvSpPr>
          <p:spPr>
            <a:xfrm>
              <a:off x="5984874" y="2463169"/>
              <a:ext cx="2150631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02960" y="4756742"/>
            <a:ext cx="2867508" cy="1197737"/>
            <a:chOff x="5984874" y="2257364"/>
            <a:chExt cx="2150631" cy="898303"/>
          </a:xfrm>
        </p:grpSpPr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45034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80"/>
            <p:cNvSpPr/>
            <p:nvPr/>
          </p:nvSpPr>
          <p:spPr>
            <a:xfrm>
              <a:off x="5984874" y="2463169"/>
              <a:ext cx="2150631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02960" y="1407090"/>
            <a:ext cx="2867508" cy="1197737"/>
            <a:chOff x="5984874" y="2257364"/>
            <a:chExt cx="2150631" cy="898303"/>
          </a:xfrm>
        </p:grpSpPr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45034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10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380"/>
            <p:cNvSpPr/>
            <p:nvPr/>
          </p:nvSpPr>
          <p:spPr>
            <a:xfrm>
              <a:off x="5984874" y="2463169"/>
              <a:ext cx="2150631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2343" y="3167322"/>
            <a:ext cx="2867508" cy="1197737"/>
            <a:chOff x="5984874" y="2257364"/>
            <a:chExt cx="2150631" cy="898303"/>
          </a:xfrm>
        </p:grpSpPr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r" defTabSz="145034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380"/>
            <p:cNvSpPr/>
            <p:nvPr/>
          </p:nvSpPr>
          <p:spPr>
            <a:xfrm>
              <a:off x="5984874" y="2463169"/>
              <a:ext cx="2150631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45034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22343" y="4823675"/>
            <a:ext cx="2867508" cy="1197737"/>
            <a:chOff x="5984874" y="2257364"/>
            <a:chExt cx="2150631" cy="898303"/>
          </a:xfrm>
        </p:grpSpPr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r" defTabSz="145034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380"/>
            <p:cNvSpPr/>
            <p:nvPr/>
          </p:nvSpPr>
          <p:spPr>
            <a:xfrm>
              <a:off x="5984874" y="2463169"/>
              <a:ext cx="2150631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45034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22343" y="1510967"/>
            <a:ext cx="2867508" cy="1197737"/>
            <a:chOff x="5984874" y="2257364"/>
            <a:chExt cx="2150631" cy="898303"/>
          </a:xfrm>
        </p:grpSpPr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r" defTabSz="145034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380"/>
            <p:cNvSpPr/>
            <p:nvPr/>
          </p:nvSpPr>
          <p:spPr>
            <a:xfrm>
              <a:off x="5984874" y="2463169"/>
              <a:ext cx="2150631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45034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营运策略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080891" y="462827"/>
            <a:ext cx="2453009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526665" y="2320324"/>
            <a:ext cx="2217353" cy="221735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70086" y="2163745"/>
            <a:ext cx="2530511" cy="253051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70086" y="2163745"/>
            <a:ext cx="2530511" cy="2530511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067191" y="1860850"/>
            <a:ext cx="3136300" cy="31363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99351" y="2765277"/>
            <a:ext cx="2071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2E4052"/>
                </a:solidFill>
                <a:cs typeface="+mn-ea"/>
                <a:sym typeface="+mn-lt"/>
              </a:rPr>
              <a:t>目录</a:t>
            </a:r>
            <a:endParaRPr lang="en-US" altLang="zh-CN" sz="4800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56558" y="1337018"/>
            <a:ext cx="123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dirty="0">
                <a:cs typeface="+mn-ea"/>
                <a:sym typeface="+mn-lt"/>
              </a:rPr>
              <a:t>公司介绍</a:t>
            </a:r>
          </a:p>
        </p:txBody>
      </p:sp>
      <p:sp>
        <p:nvSpPr>
          <p:cNvPr id="12" name="矩形 11"/>
          <p:cNvSpPr/>
          <p:nvPr/>
        </p:nvSpPr>
        <p:spPr>
          <a:xfrm>
            <a:off x="7456559" y="1737047"/>
            <a:ext cx="3963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64915" y="125484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2E4052"/>
                </a:solidFill>
                <a:cs typeface="+mn-ea"/>
                <a:sym typeface="+mn-lt"/>
              </a:rPr>
              <a:t>01</a:t>
            </a:r>
            <a:endParaRPr lang="zh-CN" altLang="en-US" sz="4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56558" y="2364165"/>
            <a:ext cx="16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项目介绍</a:t>
            </a:r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56559" y="2764194"/>
            <a:ext cx="3963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64915" y="228199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2E4052"/>
                </a:solidFill>
                <a:cs typeface="+mn-ea"/>
                <a:sym typeface="+mn-lt"/>
              </a:rPr>
              <a:t>02</a:t>
            </a:r>
            <a:endParaRPr lang="zh-CN" altLang="en-US" sz="4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56558" y="3391312"/>
            <a:ext cx="16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产品运营</a:t>
            </a:r>
          </a:p>
        </p:txBody>
      </p:sp>
      <p:sp>
        <p:nvSpPr>
          <p:cNvPr id="18" name="矩形 17"/>
          <p:cNvSpPr/>
          <p:nvPr/>
        </p:nvSpPr>
        <p:spPr>
          <a:xfrm>
            <a:off x="7456559" y="3791341"/>
            <a:ext cx="3963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64915" y="3309139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2E4052"/>
                </a:solidFill>
                <a:cs typeface="+mn-ea"/>
                <a:sym typeface="+mn-lt"/>
              </a:rPr>
              <a:t>03</a:t>
            </a:r>
            <a:endParaRPr lang="zh-CN" altLang="en-US" sz="4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56558" y="4418459"/>
            <a:ext cx="16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发展规划</a:t>
            </a:r>
          </a:p>
        </p:txBody>
      </p:sp>
      <p:sp>
        <p:nvSpPr>
          <p:cNvPr id="21" name="矩形 20"/>
          <p:cNvSpPr/>
          <p:nvPr/>
        </p:nvSpPr>
        <p:spPr>
          <a:xfrm>
            <a:off x="7456559" y="4818488"/>
            <a:ext cx="3963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64915" y="433628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2E4052"/>
                </a:solidFill>
                <a:cs typeface="+mn-ea"/>
                <a:sym typeface="+mn-lt"/>
              </a:rPr>
              <a:t>04</a:t>
            </a:r>
            <a:endParaRPr lang="zh-CN" altLang="en-US" sz="4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228319" y="1193762"/>
            <a:ext cx="830403" cy="830403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228319" y="2223449"/>
            <a:ext cx="830403" cy="830403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28319" y="3253136"/>
            <a:ext cx="830403" cy="830403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228319" y="4282823"/>
            <a:ext cx="830403" cy="830403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779459" y="2484430"/>
            <a:ext cx="1640246" cy="1842935"/>
            <a:chOff x="1997035" y="2290189"/>
            <a:chExt cx="1640246" cy="1842935"/>
          </a:xfrm>
        </p:grpSpPr>
        <p:sp>
          <p:nvSpPr>
            <p:cNvPr id="28" name="椭圆 27"/>
            <p:cNvSpPr/>
            <p:nvPr/>
          </p:nvSpPr>
          <p:spPr>
            <a:xfrm>
              <a:off x="1997035" y="3945759"/>
              <a:ext cx="187365" cy="187365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484683" y="2290189"/>
              <a:ext cx="152598" cy="1525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>
              <a:stCxn id="29" idx="3"/>
              <a:endCxn id="28" idx="7"/>
            </p:cNvCxnSpPr>
            <p:nvPr/>
          </p:nvCxnSpPr>
          <p:spPr>
            <a:xfrm flipH="1">
              <a:off x="2156961" y="2420440"/>
              <a:ext cx="1350069" cy="1552758"/>
            </a:xfrm>
            <a:prstGeom prst="line">
              <a:avLst/>
            </a:prstGeom>
            <a:ln>
              <a:solidFill>
                <a:schemeClr val="bg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7456558" y="5445607"/>
            <a:ext cx="16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资本融资</a:t>
            </a:r>
          </a:p>
        </p:txBody>
      </p:sp>
      <p:sp>
        <p:nvSpPr>
          <p:cNvPr id="32" name="矩形 31"/>
          <p:cNvSpPr/>
          <p:nvPr/>
        </p:nvSpPr>
        <p:spPr>
          <a:xfrm>
            <a:off x="7456559" y="5845636"/>
            <a:ext cx="3963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64915" y="5363434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solidFill>
                  <a:srgbClr val="2E4052"/>
                </a:solidFill>
                <a:cs typeface="+mn-ea"/>
                <a:sym typeface="+mn-lt"/>
              </a:rPr>
              <a:t>05</a:t>
            </a:r>
            <a:endParaRPr lang="zh-CN" altLang="en-US" sz="4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228319" y="5312511"/>
            <a:ext cx="830403" cy="830403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96195" y="3526887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2E4052"/>
                </a:solidFill>
                <a:cs typeface="+mn-ea"/>
                <a:sym typeface="+mn-lt"/>
              </a:rPr>
              <a:t>C</a:t>
            </a:r>
            <a:r>
              <a:rPr lang="en-US" altLang="zh-CN" dirty="0">
                <a:solidFill>
                  <a:srgbClr val="2E4052"/>
                </a:solidFill>
                <a:cs typeface="+mn-ea"/>
                <a:sym typeface="+mn-lt"/>
              </a:rPr>
              <a:t>ONT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ENTS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Scale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1" grpId="0"/>
      <p:bldP spid="32" grpId="0"/>
      <p:bldP spid="33" grpId="0"/>
      <p:bldP spid="34" grpId="0" animBg="1"/>
      <p:bldP spid="34" grpId="1" animBg="1"/>
      <p:bldP spid="34" grpId="2" animBg="1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790745"/>
            <a:ext cx="167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发展规划</a:t>
            </a:r>
          </a:p>
        </p:txBody>
      </p:sp>
      <p:sp>
        <p:nvSpPr>
          <p:cNvPr id="5" name="矩形 4"/>
          <p:cNvSpPr/>
          <p:nvPr/>
        </p:nvSpPr>
        <p:spPr>
          <a:xfrm>
            <a:off x="5785590" y="3252410"/>
            <a:ext cx="396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88283" y="2544524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rgbClr val="2E4052"/>
                </a:solidFill>
                <a:cs typeface="+mn-ea"/>
                <a:sym typeface="+mn-lt"/>
              </a:rPr>
              <a:t>04</a:t>
            </a:r>
            <a:endParaRPr lang="zh-CN" altLang="en-US" sz="6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254" y="2790745"/>
            <a:ext cx="45719" cy="769442"/>
          </a:xfrm>
          <a:prstGeom prst="rect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3"/>
          <p:cNvGraphicFramePr/>
          <p:nvPr/>
        </p:nvGraphicFramePr>
        <p:xfrm>
          <a:off x="929202" y="1511870"/>
          <a:ext cx="5742885" cy="293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1009579" y="4588070"/>
            <a:ext cx="6301953" cy="1743743"/>
            <a:chOff x="4500561" y="3113586"/>
            <a:chExt cx="4726465" cy="1307807"/>
          </a:xfrm>
        </p:grpSpPr>
        <p:sp>
          <p:nvSpPr>
            <p:cNvPr id="4" name="Rectangle 34"/>
            <p:cNvSpPr/>
            <p:nvPr/>
          </p:nvSpPr>
          <p:spPr>
            <a:xfrm>
              <a:off x="4500561" y="3429006"/>
              <a:ext cx="4726465" cy="992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</a:t>
              </a:r>
              <a:endPara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35"/>
            <p:cNvSpPr/>
            <p:nvPr/>
          </p:nvSpPr>
          <p:spPr>
            <a:xfrm>
              <a:off x="4500562" y="3113586"/>
              <a:ext cx="152349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0BB3C1"/>
                  </a:solidFill>
                  <a:cs typeface="+mn-ea"/>
                  <a:sym typeface="+mn-lt"/>
                </a:rPr>
                <a:t>市场开拓计划</a:t>
              </a:r>
              <a:endParaRPr lang="en-US" sz="2400" dirty="0">
                <a:solidFill>
                  <a:srgbClr val="0BB3C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282271" y="1913877"/>
            <a:ext cx="3488912" cy="825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4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4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5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282271" y="2997832"/>
            <a:ext cx="3488912" cy="825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4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4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5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82271" y="4025582"/>
            <a:ext cx="3488912" cy="825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4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4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5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282271" y="5091349"/>
            <a:ext cx="3488912" cy="825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4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4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5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73554" y="1963639"/>
            <a:ext cx="552848" cy="552848"/>
            <a:chOff x="5718687" y="1792143"/>
            <a:chExt cx="414636" cy="414636"/>
          </a:xfrm>
        </p:grpSpPr>
        <p:sp>
          <p:nvSpPr>
            <p:cNvPr id="9" name="Oval 53"/>
            <p:cNvSpPr>
              <a:spLocks noChangeAspect="1"/>
            </p:cNvSpPr>
            <p:nvPr/>
          </p:nvSpPr>
          <p:spPr>
            <a:xfrm>
              <a:off x="5718687" y="1792143"/>
              <a:ext cx="414636" cy="414636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Other_3"/>
            <p:cNvSpPr/>
            <p:nvPr>
              <p:custDataLst>
                <p:tags r:id="rId4"/>
              </p:custDataLst>
            </p:nvPr>
          </p:nvSpPr>
          <p:spPr>
            <a:xfrm>
              <a:off x="5817743" y="1898486"/>
              <a:ext cx="216524" cy="201950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73554" y="5077926"/>
            <a:ext cx="552848" cy="552848"/>
            <a:chOff x="5718687" y="4127858"/>
            <a:chExt cx="414636" cy="414636"/>
          </a:xfrm>
        </p:grpSpPr>
        <p:sp>
          <p:nvSpPr>
            <p:cNvPr id="13" name="Oval 57"/>
            <p:cNvSpPr>
              <a:spLocks noChangeAspect="1"/>
            </p:cNvSpPr>
            <p:nvPr/>
          </p:nvSpPr>
          <p:spPr>
            <a:xfrm>
              <a:off x="5718687" y="4127858"/>
              <a:ext cx="414636" cy="4146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5"/>
            <p:cNvSpPr/>
            <p:nvPr>
              <p:custDataLst>
                <p:tags r:id="rId3"/>
              </p:custDataLst>
            </p:nvPr>
          </p:nvSpPr>
          <p:spPr bwMode="auto">
            <a:xfrm>
              <a:off x="5817743" y="4274699"/>
              <a:ext cx="213401" cy="147819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573554" y="3007072"/>
            <a:ext cx="552848" cy="552848"/>
            <a:chOff x="5718687" y="2574718"/>
            <a:chExt cx="414636" cy="414636"/>
          </a:xfrm>
        </p:grpSpPr>
        <p:sp>
          <p:nvSpPr>
            <p:cNvPr id="10" name="Oval 54"/>
            <p:cNvSpPr>
              <a:spLocks noChangeAspect="1"/>
            </p:cNvSpPr>
            <p:nvPr/>
          </p:nvSpPr>
          <p:spPr>
            <a:xfrm>
              <a:off x="5718687" y="2574718"/>
              <a:ext cx="414636" cy="4146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Other_12"/>
            <p:cNvSpPr/>
            <p:nvPr>
              <p:custDataLst>
                <p:tags r:id="rId2"/>
              </p:custDataLst>
            </p:nvPr>
          </p:nvSpPr>
          <p:spPr>
            <a:xfrm>
              <a:off x="5817743" y="2716059"/>
              <a:ext cx="209236" cy="165516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/>
            <a:p>
              <a:pPr algn="ctr">
                <a:defRPr/>
              </a:pPr>
              <a:endParaRPr lang="zh-CN" alt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73554" y="4012159"/>
            <a:ext cx="552848" cy="552848"/>
            <a:chOff x="5718687" y="3328533"/>
            <a:chExt cx="414636" cy="414636"/>
          </a:xfrm>
        </p:grpSpPr>
        <p:sp>
          <p:nvSpPr>
            <p:cNvPr id="11" name="Oval 57"/>
            <p:cNvSpPr>
              <a:spLocks noChangeAspect="1"/>
            </p:cNvSpPr>
            <p:nvPr/>
          </p:nvSpPr>
          <p:spPr>
            <a:xfrm>
              <a:off x="5718687" y="3328533"/>
              <a:ext cx="414636" cy="414636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MH_Other_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833718" y="3445507"/>
              <a:ext cx="193622" cy="191540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48"/>
          <p:cNvSpPr txBox="1">
            <a:spLocks noChangeArrowheads="1"/>
          </p:cNvSpPr>
          <p:nvPr/>
        </p:nvSpPr>
        <p:spPr bwMode="auto">
          <a:xfrm>
            <a:off x="192617" y="339417"/>
            <a:ext cx="2704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市场开拓计划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96745" y="450217"/>
            <a:ext cx="232295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7" grpId="0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9546" y="1090350"/>
            <a:ext cx="6081176" cy="5027105"/>
            <a:chOff x="241476" y="1127781"/>
            <a:chExt cx="4560882" cy="3770329"/>
          </a:xfrm>
        </p:grpSpPr>
        <p:sp>
          <p:nvSpPr>
            <p:cNvPr id="391" name="内蒙古"/>
            <p:cNvSpPr/>
            <p:nvPr/>
          </p:nvSpPr>
          <p:spPr bwMode="auto">
            <a:xfrm>
              <a:off x="2157046" y="1170350"/>
              <a:ext cx="1998275" cy="1705162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2" name="甘肃"/>
            <p:cNvSpPr/>
            <p:nvPr/>
          </p:nvSpPr>
          <p:spPr bwMode="auto">
            <a:xfrm>
              <a:off x="1772716" y="2323341"/>
              <a:ext cx="1277047" cy="1081233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3" name="宁夏"/>
            <p:cNvSpPr/>
            <p:nvPr/>
          </p:nvSpPr>
          <p:spPr bwMode="auto">
            <a:xfrm>
              <a:off x="2680027" y="2699157"/>
              <a:ext cx="257842" cy="425682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4" name="新疆"/>
            <p:cNvSpPr/>
            <p:nvPr/>
          </p:nvSpPr>
          <p:spPr bwMode="auto">
            <a:xfrm>
              <a:off x="241476" y="1579005"/>
              <a:ext cx="1825569" cy="1380427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5" name="青海"/>
            <p:cNvSpPr/>
            <p:nvPr/>
          </p:nvSpPr>
          <p:spPr bwMode="auto">
            <a:xfrm>
              <a:off x="1426089" y="2662670"/>
              <a:ext cx="1135964" cy="814878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6" name="四川"/>
            <p:cNvSpPr/>
            <p:nvPr/>
          </p:nvSpPr>
          <p:spPr bwMode="auto">
            <a:xfrm>
              <a:off x="2077991" y="3234300"/>
              <a:ext cx="982718" cy="862311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0BB3C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7" name="西藏"/>
            <p:cNvSpPr/>
            <p:nvPr/>
          </p:nvSpPr>
          <p:spPr bwMode="auto">
            <a:xfrm>
              <a:off x="445804" y="2884025"/>
              <a:ext cx="1758676" cy="107028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8" name="云南"/>
            <p:cNvSpPr/>
            <p:nvPr/>
          </p:nvSpPr>
          <p:spPr bwMode="auto">
            <a:xfrm>
              <a:off x="2047585" y="3774309"/>
              <a:ext cx="795418" cy="829472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9" name="贵州"/>
            <p:cNvSpPr/>
            <p:nvPr/>
          </p:nvSpPr>
          <p:spPr bwMode="auto">
            <a:xfrm>
              <a:off x="2618000" y="3763363"/>
              <a:ext cx="537576" cy="465818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0" name="广西"/>
            <p:cNvSpPr/>
            <p:nvPr/>
          </p:nvSpPr>
          <p:spPr bwMode="auto">
            <a:xfrm>
              <a:off x="2705569" y="4049178"/>
              <a:ext cx="702984" cy="535143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1" name="重庆"/>
            <p:cNvSpPr/>
            <p:nvPr/>
          </p:nvSpPr>
          <p:spPr bwMode="auto">
            <a:xfrm>
              <a:off x="2802867" y="3460520"/>
              <a:ext cx="397709" cy="40379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2" name="陕西"/>
            <p:cNvSpPr/>
            <p:nvPr/>
          </p:nvSpPr>
          <p:spPr bwMode="auto">
            <a:xfrm>
              <a:off x="2802867" y="2677265"/>
              <a:ext cx="453655" cy="808797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3" name="山西"/>
            <p:cNvSpPr/>
            <p:nvPr/>
          </p:nvSpPr>
          <p:spPr bwMode="auto">
            <a:xfrm>
              <a:off x="3195711" y="2525236"/>
              <a:ext cx="301626" cy="664064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4" name="湖南"/>
            <p:cNvSpPr/>
            <p:nvPr/>
          </p:nvSpPr>
          <p:spPr bwMode="auto">
            <a:xfrm>
              <a:off x="3116656" y="3657550"/>
              <a:ext cx="481629" cy="559468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5" name="湖北"/>
            <p:cNvSpPr/>
            <p:nvPr/>
          </p:nvSpPr>
          <p:spPr bwMode="auto">
            <a:xfrm>
              <a:off x="3060709" y="3335248"/>
              <a:ext cx="683524" cy="428115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6" name="广东"/>
            <p:cNvSpPr/>
            <p:nvPr/>
          </p:nvSpPr>
          <p:spPr bwMode="auto">
            <a:xfrm>
              <a:off x="3211522" y="4122152"/>
              <a:ext cx="711497" cy="563117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0BB3C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7" name="江西"/>
            <p:cNvSpPr/>
            <p:nvPr/>
          </p:nvSpPr>
          <p:spPr bwMode="auto">
            <a:xfrm>
              <a:off x="3548419" y="3634442"/>
              <a:ext cx="425682" cy="580144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8" name="福建"/>
            <p:cNvSpPr/>
            <p:nvPr/>
          </p:nvSpPr>
          <p:spPr bwMode="auto">
            <a:xfrm>
              <a:off x="3769774" y="3788904"/>
              <a:ext cx="394060" cy="481629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9" name="浙江"/>
            <p:cNvSpPr/>
            <p:nvPr/>
          </p:nvSpPr>
          <p:spPr bwMode="auto">
            <a:xfrm>
              <a:off x="3946128" y="3483629"/>
              <a:ext cx="338113" cy="391628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0BB3C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0" name="安徽"/>
            <p:cNvSpPr/>
            <p:nvPr/>
          </p:nvSpPr>
          <p:spPr bwMode="auto">
            <a:xfrm>
              <a:off x="3615312" y="3144299"/>
              <a:ext cx="428115" cy="524198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1" name="天津"/>
            <p:cNvSpPr/>
            <p:nvPr/>
          </p:nvSpPr>
          <p:spPr bwMode="auto">
            <a:xfrm>
              <a:off x="3699232" y="2539830"/>
              <a:ext cx="111894" cy="161759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2" name="北京"/>
            <p:cNvSpPr/>
            <p:nvPr/>
          </p:nvSpPr>
          <p:spPr bwMode="auto">
            <a:xfrm>
              <a:off x="3587339" y="2466856"/>
              <a:ext cx="148381" cy="15932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3" name="辽宁"/>
            <p:cNvSpPr/>
            <p:nvPr/>
          </p:nvSpPr>
          <p:spPr bwMode="auto">
            <a:xfrm>
              <a:off x="3839100" y="2150635"/>
              <a:ext cx="526629" cy="501089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4" name="吉林"/>
            <p:cNvSpPr/>
            <p:nvPr/>
          </p:nvSpPr>
          <p:spPr bwMode="auto">
            <a:xfrm>
              <a:off x="3957074" y="1847792"/>
              <a:ext cx="750418" cy="50960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5" name="黑龙江"/>
            <p:cNvSpPr/>
            <p:nvPr/>
          </p:nvSpPr>
          <p:spPr bwMode="auto">
            <a:xfrm>
              <a:off x="3797748" y="1127781"/>
              <a:ext cx="1004610" cy="91339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6" name="山东"/>
            <p:cNvSpPr/>
            <p:nvPr/>
          </p:nvSpPr>
          <p:spPr bwMode="auto">
            <a:xfrm>
              <a:off x="3598285" y="2766050"/>
              <a:ext cx="608118" cy="381898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7" name="上海"/>
            <p:cNvSpPr/>
            <p:nvPr/>
          </p:nvSpPr>
          <p:spPr bwMode="auto">
            <a:xfrm>
              <a:off x="4166267" y="3399708"/>
              <a:ext cx="96083" cy="83921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8" name="江苏"/>
            <p:cNvSpPr/>
            <p:nvPr/>
          </p:nvSpPr>
          <p:spPr bwMode="auto">
            <a:xfrm>
              <a:off x="3721125" y="3077406"/>
              <a:ext cx="530279" cy="408655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9" name="河北"/>
            <p:cNvSpPr/>
            <p:nvPr/>
          </p:nvSpPr>
          <p:spPr bwMode="auto">
            <a:xfrm>
              <a:off x="3445040" y="2295367"/>
              <a:ext cx="492575" cy="702984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0" name="河南"/>
            <p:cNvSpPr/>
            <p:nvPr/>
          </p:nvSpPr>
          <p:spPr bwMode="auto">
            <a:xfrm>
              <a:off x="3220036" y="2970378"/>
              <a:ext cx="518116" cy="513251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1" name="台湾"/>
            <p:cNvSpPr/>
            <p:nvPr/>
          </p:nvSpPr>
          <p:spPr bwMode="auto">
            <a:xfrm>
              <a:off x="4194240" y="4066205"/>
              <a:ext cx="148381" cy="358790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2" name="海南"/>
            <p:cNvSpPr/>
            <p:nvPr/>
          </p:nvSpPr>
          <p:spPr bwMode="auto">
            <a:xfrm>
              <a:off x="3103277" y="4702297"/>
              <a:ext cx="223787" cy="195813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9" name="Straight Connector 363"/>
          <p:cNvCxnSpPr/>
          <p:nvPr/>
        </p:nvCxnSpPr>
        <p:spPr>
          <a:xfrm rot="5400000">
            <a:off x="4810739" y="3752035"/>
            <a:ext cx="4857784" cy="211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70"/>
          <p:cNvCxnSpPr/>
          <p:nvPr/>
        </p:nvCxnSpPr>
        <p:spPr>
          <a:xfrm rot="10800000">
            <a:off x="8088755" y="2767047"/>
            <a:ext cx="3429024" cy="211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71"/>
          <p:cNvCxnSpPr/>
          <p:nvPr/>
        </p:nvCxnSpPr>
        <p:spPr>
          <a:xfrm rot="10800000">
            <a:off x="8088755" y="4481559"/>
            <a:ext cx="3429024" cy="211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567633" y="1344263"/>
            <a:ext cx="2247320" cy="1084345"/>
            <a:chOff x="7147541" y="1318217"/>
            <a:chExt cx="1685490" cy="813259"/>
          </a:xfrm>
        </p:grpSpPr>
        <p:sp>
          <p:nvSpPr>
            <p:cNvPr id="52" name="Rectangle 364"/>
            <p:cNvSpPr/>
            <p:nvPr/>
          </p:nvSpPr>
          <p:spPr>
            <a:xfrm>
              <a:off x="7147541" y="1318217"/>
              <a:ext cx="1685490" cy="284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G</a:t>
              </a:r>
              <a:r>
                <a:rPr lang="en-US" altLang="zh-CN" sz="18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uang Dong</a:t>
              </a:r>
              <a:endParaRPr lang="en-US" sz="18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373"/>
            <p:cNvSpPr/>
            <p:nvPr/>
          </p:nvSpPr>
          <p:spPr>
            <a:xfrm>
              <a:off x="7175249" y="1618883"/>
              <a:ext cx="1655734" cy="512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id-ID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广东"/>
          <p:cNvSpPr/>
          <p:nvPr/>
        </p:nvSpPr>
        <p:spPr bwMode="auto">
          <a:xfrm>
            <a:off x="8033180" y="1467907"/>
            <a:ext cx="1204071" cy="952967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0BB3C1"/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" name="四川"/>
          <p:cNvSpPr/>
          <p:nvPr/>
        </p:nvSpPr>
        <p:spPr bwMode="auto">
          <a:xfrm>
            <a:off x="8131269" y="3128407"/>
            <a:ext cx="1310291" cy="1149748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0BB3C1"/>
          </a:solidFill>
          <a:ln w="15875">
            <a:noFill/>
          </a:ln>
          <a:effectLst>
            <a:outerShdw blurRad="63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浙江"/>
          <p:cNvSpPr/>
          <p:nvPr/>
        </p:nvSpPr>
        <p:spPr bwMode="auto">
          <a:xfrm>
            <a:off x="8158273" y="4720983"/>
            <a:ext cx="1142180" cy="132295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0BB3C1"/>
          </a:solid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17757" y="3183554"/>
            <a:ext cx="2247320" cy="1084345"/>
            <a:chOff x="7185134" y="2697685"/>
            <a:chExt cx="1685490" cy="813259"/>
          </a:xfrm>
        </p:grpSpPr>
        <p:sp>
          <p:nvSpPr>
            <p:cNvPr id="63" name="Rectangle 364"/>
            <p:cNvSpPr/>
            <p:nvPr/>
          </p:nvSpPr>
          <p:spPr>
            <a:xfrm>
              <a:off x="7185134" y="2697685"/>
              <a:ext cx="1685490" cy="284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S</a:t>
              </a:r>
              <a:r>
                <a:rPr lang="en-US" altLang="zh-CN" sz="18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i Chuan</a:t>
              </a:r>
              <a:endParaRPr lang="en-US" sz="18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Rectangle 373"/>
            <p:cNvSpPr/>
            <p:nvPr/>
          </p:nvSpPr>
          <p:spPr>
            <a:xfrm>
              <a:off x="7212842" y="2998351"/>
              <a:ext cx="1655734" cy="512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id-ID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617757" y="4762385"/>
            <a:ext cx="2247320" cy="1084345"/>
            <a:chOff x="7185134" y="3881809"/>
            <a:chExt cx="1685490" cy="813259"/>
          </a:xfrm>
        </p:grpSpPr>
        <p:sp>
          <p:nvSpPr>
            <p:cNvPr id="65" name="Rectangle 364"/>
            <p:cNvSpPr/>
            <p:nvPr/>
          </p:nvSpPr>
          <p:spPr>
            <a:xfrm>
              <a:off x="7185134" y="3881809"/>
              <a:ext cx="1685490" cy="284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Z</a:t>
              </a:r>
              <a:r>
                <a:rPr lang="en-US" altLang="zh-CN" sz="18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he Jiang</a:t>
              </a:r>
              <a:endParaRPr lang="en-US" sz="18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373"/>
            <p:cNvSpPr/>
            <p:nvPr/>
          </p:nvSpPr>
          <p:spPr>
            <a:xfrm>
              <a:off x="7212842" y="4182475"/>
              <a:ext cx="1655734" cy="512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id-ID" altLang="zh-CN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文本框 48"/>
          <p:cNvSpPr txBox="1">
            <a:spLocks noChangeArrowheads="1"/>
          </p:cNvSpPr>
          <p:nvPr/>
        </p:nvSpPr>
        <p:spPr bwMode="auto">
          <a:xfrm>
            <a:off x="192617" y="339417"/>
            <a:ext cx="2704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五年发展计划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809027" y="441087"/>
            <a:ext cx="1947333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790745"/>
            <a:ext cx="167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资本融资</a:t>
            </a:r>
            <a:endParaRPr lang="zh-CN" altLang="en-US" sz="24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5590" y="3252410"/>
            <a:ext cx="396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88283" y="2544524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rgbClr val="2E4052"/>
                </a:solidFill>
                <a:cs typeface="+mn-ea"/>
                <a:sym typeface="+mn-lt"/>
              </a:rPr>
              <a:t>05</a:t>
            </a:r>
            <a:endParaRPr lang="zh-CN" altLang="en-US" sz="6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254" y="2790745"/>
            <a:ext cx="45719" cy="769442"/>
          </a:xfrm>
          <a:prstGeom prst="rect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099822" y="1692530"/>
            <a:ext cx="10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预算一</a:t>
            </a:r>
          </a:p>
        </p:txBody>
      </p:sp>
      <p:sp>
        <p:nvSpPr>
          <p:cNvPr id="31" name="Rectangle 37"/>
          <p:cNvSpPr/>
          <p:nvPr/>
        </p:nvSpPr>
        <p:spPr>
          <a:xfrm>
            <a:off x="2099822" y="2011561"/>
            <a:ext cx="370749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99822" y="3102736"/>
            <a:ext cx="10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预算二</a:t>
            </a:r>
          </a:p>
        </p:txBody>
      </p:sp>
      <p:sp>
        <p:nvSpPr>
          <p:cNvPr id="35" name="Rectangle 37"/>
          <p:cNvSpPr/>
          <p:nvPr/>
        </p:nvSpPr>
        <p:spPr>
          <a:xfrm>
            <a:off x="2099822" y="3439437"/>
            <a:ext cx="370749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99822" y="4637728"/>
            <a:ext cx="10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预算三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99822" y="4974429"/>
            <a:ext cx="370749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25341" y="1762588"/>
            <a:ext cx="10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预算四</a:t>
            </a:r>
          </a:p>
        </p:txBody>
      </p:sp>
      <p:sp>
        <p:nvSpPr>
          <p:cNvPr id="41" name="Rectangle 37"/>
          <p:cNvSpPr/>
          <p:nvPr/>
        </p:nvSpPr>
        <p:spPr>
          <a:xfrm>
            <a:off x="7625341" y="2081620"/>
            <a:ext cx="3707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25341" y="3190464"/>
            <a:ext cx="10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预算五</a:t>
            </a:r>
          </a:p>
        </p:txBody>
      </p:sp>
      <p:sp>
        <p:nvSpPr>
          <p:cNvPr id="44" name="Rectangle 37"/>
          <p:cNvSpPr/>
          <p:nvPr/>
        </p:nvSpPr>
        <p:spPr>
          <a:xfrm>
            <a:off x="7625341" y="3527165"/>
            <a:ext cx="370749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25341" y="4725456"/>
            <a:ext cx="10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预算六</a:t>
            </a:r>
          </a:p>
        </p:txBody>
      </p:sp>
      <p:sp>
        <p:nvSpPr>
          <p:cNvPr id="47" name="Rectangle 37"/>
          <p:cNvSpPr/>
          <p:nvPr/>
        </p:nvSpPr>
        <p:spPr>
          <a:xfrm>
            <a:off x="7625341" y="5062157"/>
            <a:ext cx="370749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6754" y="3136570"/>
            <a:ext cx="848261" cy="848219"/>
            <a:chOff x="849881" y="2512135"/>
            <a:chExt cx="636196" cy="636164"/>
          </a:xfrm>
        </p:grpSpPr>
        <p:sp>
          <p:nvSpPr>
            <p:cNvPr id="48" name="Rectangle 22"/>
            <p:cNvSpPr/>
            <p:nvPr/>
          </p:nvSpPr>
          <p:spPr>
            <a:xfrm>
              <a:off x="849881" y="2512135"/>
              <a:ext cx="636196" cy="6361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969947" y="2672763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36754" y="1707810"/>
            <a:ext cx="848261" cy="848219"/>
            <a:chOff x="849881" y="1440565"/>
            <a:chExt cx="636196" cy="636164"/>
          </a:xfrm>
        </p:grpSpPr>
        <p:sp>
          <p:nvSpPr>
            <p:cNvPr id="50" name="Rectangle 13"/>
            <p:cNvSpPr/>
            <p:nvPr/>
          </p:nvSpPr>
          <p:spPr>
            <a:xfrm>
              <a:off x="849881" y="1440565"/>
              <a:ext cx="636196" cy="636164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00"/>
            <p:cNvSpPr/>
            <p:nvPr/>
          </p:nvSpPr>
          <p:spPr bwMode="auto">
            <a:xfrm>
              <a:off x="992757" y="1583441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95330" y="4715358"/>
            <a:ext cx="848261" cy="848219"/>
            <a:chOff x="5018813" y="3696226"/>
            <a:chExt cx="636196" cy="636164"/>
          </a:xfrm>
        </p:grpSpPr>
        <p:sp>
          <p:nvSpPr>
            <p:cNvPr id="52" name="Rectangle 27"/>
            <p:cNvSpPr/>
            <p:nvPr/>
          </p:nvSpPr>
          <p:spPr>
            <a:xfrm>
              <a:off x="5018813" y="3696226"/>
              <a:ext cx="636196" cy="636164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5161689" y="3839102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36754" y="4660581"/>
            <a:ext cx="848261" cy="848219"/>
            <a:chOff x="849881" y="3655143"/>
            <a:chExt cx="636196" cy="636164"/>
          </a:xfrm>
        </p:grpSpPr>
        <p:sp>
          <p:nvSpPr>
            <p:cNvPr id="54" name="Rectangle 26"/>
            <p:cNvSpPr/>
            <p:nvPr/>
          </p:nvSpPr>
          <p:spPr>
            <a:xfrm>
              <a:off x="849881" y="3655143"/>
              <a:ext cx="636196" cy="636164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921319" y="3869457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56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695330" y="1762588"/>
            <a:ext cx="848261" cy="848219"/>
            <a:chOff x="5018813" y="1481648"/>
            <a:chExt cx="636196" cy="636164"/>
          </a:xfrm>
        </p:grpSpPr>
        <p:sp>
          <p:nvSpPr>
            <p:cNvPr id="59" name="Rectangle 16"/>
            <p:cNvSpPr/>
            <p:nvPr/>
          </p:nvSpPr>
          <p:spPr>
            <a:xfrm>
              <a:off x="5018813" y="1481648"/>
              <a:ext cx="636196" cy="636164"/>
            </a:xfrm>
            <a:prstGeom prst="ellipse">
              <a:avLst/>
            </a:prstGeom>
            <a:solidFill>
              <a:srgbClr val="0BB3C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Group 68"/>
            <p:cNvGrpSpPr/>
            <p:nvPr/>
          </p:nvGrpSpPr>
          <p:grpSpPr>
            <a:xfrm>
              <a:off x="5176628" y="1634362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61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2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3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4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5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6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7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8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9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695330" y="3191348"/>
            <a:ext cx="848261" cy="848219"/>
            <a:chOff x="5018813" y="2553218"/>
            <a:chExt cx="636196" cy="636164"/>
          </a:xfrm>
        </p:grpSpPr>
        <p:sp>
          <p:nvSpPr>
            <p:cNvPr id="70" name="Rectangle 23"/>
            <p:cNvSpPr/>
            <p:nvPr/>
          </p:nvSpPr>
          <p:spPr>
            <a:xfrm>
              <a:off x="5018813" y="2553218"/>
              <a:ext cx="636196" cy="6361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Group 78"/>
            <p:cNvGrpSpPr/>
            <p:nvPr/>
          </p:nvGrpSpPr>
          <p:grpSpPr>
            <a:xfrm>
              <a:off x="5208442" y="2696094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72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3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成本预算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080891" y="415357"/>
            <a:ext cx="2389509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1"/>
          <p:cNvSpPr txBox="1"/>
          <p:nvPr/>
        </p:nvSpPr>
        <p:spPr bwMode="auto">
          <a:xfrm>
            <a:off x="969614" y="3184257"/>
            <a:ext cx="2657315" cy="83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</a:t>
            </a:r>
            <a:endParaRPr lang="en-US" altLang="zh-CN" sz="1065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TextBox 51"/>
          <p:cNvSpPr txBox="1"/>
          <p:nvPr/>
        </p:nvSpPr>
        <p:spPr bwMode="auto">
          <a:xfrm>
            <a:off x="6252573" y="3184257"/>
            <a:ext cx="2657315" cy="83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</a:t>
            </a:r>
            <a:endParaRPr lang="en-US" altLang="zh-CN" sz="1065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TextBox 51"/>
          <p:cNvSpPr txBox="1"/>
          <p:nvPr/>
        </p:nvSpPr>
        <p:spPr bwMode="auto">
          <a:xfrm>
            <a:off x="8782639" y="2064206"/>
            <a:ext cx="2657315" cy="83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</a:t>
            </a:r>
            <a:endParaRPr lang="en-US" altLang="zh-CN" sz="1065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7" name="TextBox 51"/>
          <p:cNvSpPr txBox="1"/>
          <p:nvPr/>
        </p:nvSpPr>
        <p:spPr bwMode="auto">
          <a:xfrm>
            <a:off x="3655395" y="2075661"/>
            <a:ext cx="2657315" cy="83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</a:t>
            </a:r>
            <a:endParaRPr lang="en-US" altLang="zh-CN" sz="1065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5189" y="1789909"/>
            <a:ext cx="2538189" cy="2538189"/>
            <a:chOff x="785786" y="1643056"/>
            <a:chExt cx="1903642" cy="1903642"/>
          </a:xfrm>
        </p:grpSpPr>
        <p:sp>
          <p:nvSpPr>
            <p:cNvPr id="23" name="Arc 7"/>
            <p:cNvSpPr/>
            <p:nvPr/>
          </p:nvSpPr>
          <p:spPr>
            <a:xfrm>
              <a:off x="785786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6"/>
            <p:cNvSpPr>
              <a:spLocks noChangeAspect="1" noEditPoints="1" noChangeArrowheads="1"/>
            </p:cNvSpPr>
            <p:nvPr/>
          </p:nvSpPr>
          <p:spPr bwMode="auto">
            <a:xfrm>
              <a:off x="1444097" y="1952188"/>
              <a:ext cx="494443" cy="494443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06957" y="1789909"/>
            <a:ext cx="2538189" cy="2538189"/>
            <a:chOff x="2714612" y="1643056"/>
            <a:chExt cx="1903642" cy="1903642"/>
          </a:xfrm>
        </p:grpSpPr>
        <p:sp>
          <p:nvSpPr>
            <p:cNvPr id="29" name="Arc 8"/>
            <p:cNvSpPr/>
            <p:nvPr/>
          </p:nvSpPr>
          <p:spPr>
            <a:xfrm>
              <a:off x="2714612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rgbClr val="0BB3C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73"/>
            <p:cNvSpPr>
              <a:spLocks noChangeAspect="1" noEditPoints="1" noChangeArrowheads="1"/>
            </p:cNvSpPr>
            <p:nvPr/>
          </p:nvSpPr>
          <p:spPr bwMode="auto">
            <a:xfrm>
              <a:off x="3410408" y="2841175"/>
              <a:ext cx="494443" cy="42891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7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50 h 81"/>
                <a:gd name="T14" fmla="*/ 46 w 94"/>
                <a:gd name="T15" fmla="*/ 47 h 81"/>
                <a:gd name="T16" fmla="*/ 34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4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1 h 81"/>
                <a:gd name="T46" fmla="*/ 87 w 94"/>
                <a:gd name="T47" fmla="*/ 1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8"/>
                    <a:pt x="0" y="29"/>
                    <a:pt x="4" y="19"/>
                  </a:cubicBezTo>
                  <a:close/>
                  <a:moveTo>
                    <a:pt x="87" y="23"/>
                  </a:moveTo>
                  <a:cubicBezTo>
                    <a:pt x="91" y="25"/>
                    <a:pt x="94" y="29"/>
                    <a:pt x="94" y="33"/>
                  </a:cubicBezTo>
                  <a:cubicBezTo>
                    <a:pt x="94" y="38"/>
                    <a:pt x="91" y="42"/>
                    <a:pt x="87" y="44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50493" y="1789909"/>
            <a:ext cx="2538189" cy="2538189"/>
            <a:chOff x="6572264" y="1643056"/>
            <a:chExt cx="1903642" cy="1903642"/>
          </a:xfrm>
        </p:grpSpPr>
        <p:sp>
          <p:nvSpPr>
            <p:cNvPr id="3" name="Arc 10"/>
            <p:cNvSpPr/>
            <p:nvPr/>
          </p:nvSpPr>
          <p:spPr>
            <a:xfrm>
              <a:off x="6572264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rgbClr val="0BB3C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94"/>
            <p:cNvSpPr>
              <a:spLocks noChangeAspect="1" noEditPoints="1" noChangeArrowheads="1"/>
            </p:cNvSpPr>
            <p:nvPr/>
          </p:nvSpPr>
          <p:spPr bwMode="auto">
            <a:xfrm>
              <a:off x="7336636" y="2859384"/>
              <a:ext cx="494443" cy="392497"/>
            </a:xfrm>
            <a:custGeom>
              <a:avLst/>
              <a:gdLst>
                <a:gd name="T0" fmla="*/ 18 w 110"/>
                <a:gd name="T1" fmla="*/ 56 h 87"/>
                <a:gd name="T2" fmla="*/ 24 w 110"/>
                <a:gd name="T3" fmla="*/ 55 h 87"/>
                <a:gd name="T4" fmla="*/ 29 w 110"/>
                <a:gd name="T5" fmla="*/ 58 h 87"/>
                <a:gd name="T6" fmla="*/ 40 w 110"/>
                <a:gd name="T7" fmla="*/ 70 h 87"/>
                <a:gd name="T8" fmla="*/ 34 w 110"/>
                <a:gd name="T9" fmla="*/ 56 h 87"/>
                <a:gd name="T10" fmla="*/ 25 w 110"/>
                <a:gd name="T11" fmla="*/ 42 h 87"/>
                <a:gd name="T12" fmla="*/ 26 w 110"/>
                <a:gd name="T13" fmla="*/ 38 h 87"/>
                <a:gd name="T14" fmla="*/ 33 w 110"/>
                <a:gd name="T15" fmla="*/ 53 h 87"/>
                <a:gd name="T16" fmla="*/ 45 w 110"/>
                <a:gd name="T17" fmla="*/ 46 h 87"/>
                <a:gd name="T18" fmla="*/ 57 w 110"/>
                <a:gd name="T19" fmla="*/ 41 h 87"/>
                <a:gd name="T20" fmla="*/ 56 w 110"/>
                <a:gd name="T21" fmla="*/ 35 h 87"/>
                <a:gd name="T22" fmla="*/ 60 w 110"/>
                <a:gd name="T23" fmla="*/ 30 h 87"/>
                <a:gd name="T24" fmla="*/ 71 w 110"/>
                <a:gd name="T25" fmla="*/ 33 h 87"/>
                <a:gd name="T26" fmla="*/ 70 w 110"/>
                <a:gd name="T27" fmla="*/ 42 h 87"/>
                <a:gd name="T28" fmla="*/ 95 w 110"/>
                <a:gd name="T29" fmla="*/ 31 h 87"/>
                <a:gd name="T30" fmla="*/ 98 w 110"/>
                <a:gd name="T31" fmla="*/ 22 h 87"/>
                <a:gd name="T32" fmla="*/ 109 w 110"/>
                <a:gd name="T33" fmla="*/ 24 h 87"/>
                <a:gd name="T34" fmla="*/ 110 w 110"/>
                <a:gd name="T35" fmla="*/ 30 h 87"/>
                <a:gd name="T36" fmla="*/ 107 w 110"/>
                <a:gd name="T37" fmla="*/ 35 h 87"/>
                <a:gd name="T38" fmla="*/ 83 w 110"/>
                <a:gd name="T39" fmla="*/ 56 h 87"/>
                <a:gd name="T40" fmla="*/ 80 w 110"/>
                <a:gd name="T41" fmla="*/ 66 h 87"/>
                <a:gd name="T42" fmla="*/ 69 w 110"/>
                <a:gd name="T43" fmla="*/ 64 h 87"/>
                <a:gd name="T44" fmla="*/ 68 w 110"/>
                <a:gd name="T45" fmla="*/ 58 h 87"/>
                <a:gd name="T46" fmla="*/ 57 w 110"/>
                <a:gd name="T47" fmla="*/ 57 h 87"/>
                <a:gd name="T48" fmla="*/ 101 w 110"/>
                <a:gd name="T49" fmla="*/ 68 h 87"/>
                <a:gd name="T50" fmla="*/ 71 w 110"/>
                <a:gd name="T51" fmla="*/ 74 h 87"/>
                <a:gd name="T52" fmla="*/ 48 w 110"/>
                <a:gd name="T53" fmla="*/ 80 h 87"/>
                <a:gd name="T54" fmla="*/ 45 w 110"/>
                <a:gd name="T55" fmla="*/ 85 h 87"/>
                <a:gd name="T56" fmla="*/ 34 w 110"/>
                <a:gd name="T57" fmla="*/ 83 h 87"/>
                <a:gd name="T58" fmla="*/ 33 w 110"/>
                <a:gd name="T59" fmla="*/ 76 h 87"/>
                <a:gd name="T60" fmla="*/ 16 w 110"/>
                <a:gd name="T61" fmla="*/ 67 h 87"/>
                <a:gd name="T62" fmla="*/ 16 w 110"/>
                <a:gd name="T63" fmla="*/ 67 h 87"/>
                <a:gd name="T64" fmla="*/ 2 w 110"/>
                <a:gd name="T65" fmla="*/ 25 h 87"/>
                <a:gd name="T66" fmla="*/ 24 w 110"/>
                <a:gd name="T67" fmla="*/ 28 h 87"/>
                <a:gd name="T68" fmla="*/ 38 w 110"/>
                <a:gd name="T69" fmla="*/ 18 h 87"/>
                <a:gd name="T70" fmla="*/ 48 w 110"/>
                <a:gd name="T71" fmla="*/ 29 h 87"/>
                <a:gd name="T72" fmla="*/ 77 w 110"/>
                <a:gd name="T73" fmla="*/ 30 h 87"/>
                <a:gd name="T74" fmla="*/ 98 w 110"/>
                <a:gd name="T75" fmla="*/ 0 h 87"/>
                <a:gd name="T76" fmla="*/ 62 w 110"/>
                <a:gd name="T77" fmla="*/ 18 h 87"/>
                <a:gd name="T78" fmla="*/ 40 w 110"/>
                <a:gd name="T79" fmla="*/ 14 h 87"/>
                <a:gd name="T80" fmla="*/ 26 w 110"/>
                <a:gd name="T81" fmla="*/ 24 h 87"/>
                <a:gd name="T82" fmla="*/ 21 w 110"/>
                <a:gd name="T83" fmla="*/ 20 h 87"/>
                <a:gd name="T84" fmla="*/ 103 w 110"/>
                <a:gd name="T85" fmla="*/ 24 h 87"/>
                <a:gd name="T86" fmla="*/ 98 w 110"/>
                <a:gd name="T87" fmla="*/ 28 h 87"/>
                <a:gd name="T88" fmla="*/ 101 w 110"/>
                <a:gd name="T89" fmla="*/ 33 h 87"/>
                <a:gd name="T90" fmla="*/ 107 w 110"/>
                <a:gd name="T91" fmla="*/ 29 h 87"/>
                <a:gd name="T92" fmla="*/ 80 w 110"/>
                <a:gd name="T93" fmla="*/ 57 h 87"/>
                <a:gd name="T94" fmla="*/ 73 w 110"/>
                <a:gd name="T95" fmla="*/ 55 h 87"/>
                <a:gd name="T96" fmla="*/ 72 w 110"/>
                <a:gd name="T97" fmla="*/ 62 h 87"/>
                <a:gd name="T98" fmla="*/ 78 w 110"/>
                <a:gd name="T99" fmla="*/ 63 h 87"/>
                <a:gd name="T100" fmla="*/ 80 w 110"/>
                <a:gd name="T101" fmla="*/ 57 h 87"/>
                <a:gd name="T102" fmla="*/ 61 w 110"/>
                <a:gd name="T103" fmla="*/ 33 h 87"/>
                <a:gd name="T104" fmla="*/ 60 w 110"/>
                <a:gd name="T105" fmla="*/ 40 h 87"/>
                <a:gd name="T106" fmla="*/ 67 w 110"/>
                <a:gd name="T107" fmla="*/ 41 h 87"/>
                <a:gd name="T108" fmla="*/ 68 w 110"/>
                <a:gd name="T109" fmla="*/ 34 h 87"/>
                <a:gd name="T110" fmla="*/ 41 w 110"/>
                <a:gd name="T111" fmla="*/ 74 h 87"/>
                <a:gd name="T112" fmla="*/ 36 w 110"/>
                <a:gd name="T113" fmla="*/ 77 h 87"/>
                <a:gd name="T114" fmla="*/ 39 w 110"/>
                <a:gd name="T115" fmla="*/ 83 h 87"/>
                <a:gd name="T116" fmla="*/ 45 w 110"/>
                <a:gd name="T117" fmla="*/ 79 h 87"/>
                <a:gd name="T118" fmla="*/ 27 w 110"/>
                <a:gd name="T119" fmla="*/ 60 h 87"/>
                <a:gd name="T120" fmla="*/ 20 w 110"/>
                <a:gd name="T121" fmla="*/ 59 h 87"/>
                <a:gd name="T122" fmla="*/ 19 w 110"/>
                <a:gd name="T123" fmla="*/ 65 h 87"/>
                <a:gd name="T124" fmla="*/ 25 w 110"/>
                <a:gd name="T125" fmla="*/ 6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87"/>
                <a:gd name="T191" fmla="*/ 110 w 110"/>
                <a:gd name="T192" fmla="*/ 87 h 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87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78725" y="1789909"/>
            <a:ext cx="2538189" cy="2538189"/>
            <a:chOff x="4643438" y="1643056"/>
            <a:chExt cx="1903642" cy="1903642"/>
          </a:xfrm>
        </p:grpSpPr>
        <p:sp>
          <p:nvSpPr>
            <p:cNvPr id="16" name="Arc 9"/>
            <p:cNvSpPr/>
            <p:nvPr/>
          </p:nvSpPr>
          <p:spPr>
            <a:xfrm>
              <a:off x="4643438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4"/>
            <p:cNvSpPr>
              <a:spLocks noChangeAspect="1" noEditPoints="1" noChangeArrowheads="1"/>
            </p:cNvSpPr>
            <p:nvPr/>
          </p:nvSpPr>
          <p:spPr bwMode="auto">
            <a:xfrm>
              <a:off x="5378940" y="1929404"/>
              <a:ext cx="432638" cy="485080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86"/>
                <a:gd name="T125" fmla="*/ 77 w 77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Content Placeholder 2"/>
          <p:cNvSpPr txBox="1"/>
          <p:nvPr/>
        </p:nvSpPr>
        <p:spPr>
          <a:xfrm>
            <a:off x="496014" y="4779978"/>
            <a:ext cx="11323241" cy="123846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文字，添加具体文字内容，您的说明文字在此处添加，此处输入详细的说明文字。单击此处添加文字，添加具体文字内容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单击</a:t>
            </a:r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成本控制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80891" y="454994"/>
            <a:ext cx="2275209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67482" y="3463858"/>
            <a:ext cx="1512616" cy="1514743"/>
            <a:chOff x="925080" y="2842151"/>
            <a:chExt cx="1134462" cy="1136057"/>
          </a:xfrm>
        </p:grpSpPr>
        <p:sp>
          <p:nvSpPr>
            <p:cNvPr id="4" name="MH_Other_3"/>
            <p:cNvSpPr/>
            <p:nvPr>
              <p:custDataLst>
                <p:tags r:id="rId12"/>
              </p:custDataLst>
            </p:nvPr>
          </p:nvSpPr>
          <p:spPr>
            <a:xfrm>
              <a:off x="925080" y="2842151"/>
              <a:ext cx="1134462" cy="1136057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108000" anchor="ctr"/>
            <a:lstStyle/>
            <a:p>
              <a:pPr algn="ctr">
                <a:defRPr/>
              </a:pPr>
              <a:endParaRPr lang="th-TH" sz="3600" dirty="0">
                <a:cs typeface="+mn-ea"/>
                <a:sym typeface="+mn-lt"/>
              </a:endParaRPr>
            </a:p>
          </p:txBody>
        </p:sp>
        <p:sp>
          <p:nvSpPr>
            <p:cNvPr id="2054" name="MH_Other_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258558" y="3129356"/>
              <a:ext cx="467506" cy="502609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5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4557" y="3463858"/>
            <a:ext cx="2127447" cy="2127447"/>
            <a:chOff x="2115386" y="2842151"/>
            <a:chExt cx="1595585" cy="1595585"/>
          </a:xfrm>
        </p:grpSpPr>
        <p:sp>
          <p:nvSpPr>
            <p:cNvPr id="2" name="MH_Other_1"/>
            <p:cNvSpPr/>
            <p:nvPr>
              <p:custDataLst>
                <p:tags r:id="rId10"/>
              </p:custDataLst>
            </p:nvPr>
          </p:nvSpPr>
          <p:spPr>
            <a:xfrm rot="16200000">
              <a:off x="2115386" y="2842151"/>
              <a:ext cx="1595585" cy="1595585"/>
            </a:xfrm>
            <a:prstGeom prst="teardrop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36000" tIns="36000" rIns="108000" anchor="ctr"/>
            <a:lstStyle/>
            <a:p>
              <a:pPr algn="ctr">
                <a:defRPr/>
              </a:pPr>
              <a:endParaRPr lang="th-TH" sz="3600" dirty="0">
                <a:cs typeface="+mn-ea"/>
                <a:sym typeface="+mn-lt"/>
              </a:endParaRPr>
            </a:p>
          </p:txBody>
        </p:sp>
        <p:sp>
          <p:nvSpPr>
            <p:cNvPr id="2055" name="MH_Other_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2659482" y="3381460"/>
              <a:ext cx="507396" cy="437190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5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54557" y="1876784"/>
            <a:ext cx="1514743" cy="1512615"/>
            <a:chOff x="2115386" y="1651845"/>
            <a:chExt cx="1136057" cy="1134461"/>
          </a:xfrm>
        </p:grpSpPr>
        <p:sp>
          <p:nvSpPr>
            <p:cNvPr id="3" name="MH_Other_2"/>
            <p:cNvSpPr/>
            <p:nvPr>
              <p:custDataLst>
                <p:tags r:id="rId8"/>
              </p:custDataLst>
            </p:nvPr>
          </p:nvSpPr>
          <p:spPr>
            <a:xfrm rot="10800000">
              <a:off x="2115386" y="1651845"/>
              <a:ext cx="1136057" cy="1134461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rIns="36000" anchor="ctr"/>
            <a:lstStyle/>
            <a:p>
              <a:pPr algn="ctr">
                <a:defRPr/>
              </a:pPr>
              <a:endParaRPr lang="th-TH" sz="4000" dirty="0">
                <a:cs typeface="+mn-ea"/>
                <a:sym typeface="+mn-lt"/>
              </a:endParaRPr>
            </a:p>
          </p:txBody>
        </p:sp>
        <p:sp>
          <p:nvSpPr>
            <p:cNvPr id="2056" name="MH_Other_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429718" y="2039571"/>
              <a:ext cx="507396" cy="382940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5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58971" y="1891675"/>
            <a:ext cx="1512616" cy="1512616"/>
            <a:chOff x="918697" y="1663014"/>
            <a:chExt cx="1134462" cy="1134462"/>
          </a:xfrm>
        </p:grpSpPr>
        <p:sp>
          <p:nvSpPr>
            <p:cNvPr id="5" name="MH_Other_4"/>
            <p:cNvSpPr/>
            <p:nvPr>
              <p:custDataLst>
                <p:tags r:id="rId6"/>
              </p:custDataLst>
            </p:nvPr>
          </p:nvSpPr>
          <p:spPr>
            <a:xfrm rot="5400000">
              <a:off x="918697" y="1663014"/>
              <a:ext cx="1134462" cy="1134462"/>
            </a:xfrm>
            <a:prstGeom prst="teardrop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08000" tIns="36000" rIns="0" anchor="ctr"/>
            <a:lstStyle/>
            <a:p>
              <a:pPr algn="ctr">
                <a:defRPr/>
              </a:pPr>
              <a:endParaRPr lang="th-TH" sz="3600" dirty="0">
                <a:cs typeface="+mn-ea"/>
                <a:sym typeface="+mn-lt"/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319190" y="1961388"/>
              <a:ext cx="347837" cy="585579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5">
                <a:cs typeface="+mn-ea"/>
                <a:sym typeface="+mn-lt"/>
              </a:endParaRPr>
            </a:p>
          </p:txBody>
        </p:sp>
      </p:grpSp>
      <p:sp>
        <p:nvSpPr>
          <p:cNvPr id="20" name="MH_SubTitle_1"/>
          <p:cNvSpPr/>
          <p:nvPr>
            <p:custDataLst>
              <p:tags r:id="rId2"/>
            </p:custDataLst>
          </p:nvPr>
        </p:nvSpPr>
        <p:spPr>
          <a:xfrm>
            <a:off x="5893261" y="1891675"/>
            <a:ext cx="1861516" cy="506333"/>
          </a:xfrm>
          <a:prstGeom prst="roundRect">
            <a:avLst>
              <a:gd name="adj" fmla="val 21110"/>
            </a:avLst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融资计划一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SubTitle_2"/>
          <p:cNvSpPr/>
          <p:nvPr>
            <p:custDataLst>
              <p:tags r:id="rId3"/>
            </p:custDataLst>
          </p:nvPr>
        </p:nvSpPr>
        <p:spPr>
          <a:xfrm>
            <a:off x="8741911" y="1891675"/>
            <a:ext cx="1863644" cy="506333"/>
          </a:xfrm>
          <a:prstGeom prst="roundRect">
            <a:avLst>
              <a:gd name="adj" fmla="val 21110"/>
            </a:avLst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融资计划二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SubTitle_3"/>
          <p:cNvSpPr/>
          <p:nvPr>
            <p:custDataLst>
              <p:tags r:id="rId4"/>
            </p:custDataLst>
          </p:nvPr>
        </p:nvSpPr>
        <p:spPr>
          <a:xfrm>
            <a:off x="5893261" y="3985082"/>
            <a:ext cx="1861516" cy="506333"/>
          </a:xfrm>
          <a:prstGeom prst="roundRect">
            <a:avLst>
              <a:gd name="adj" fmla="val 2111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融资计划三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MH_SubTitle_4"/>
          <p:cNvSpPr/>
          <p:nvPr>
            <p:custDataLst>
              <p:tags r:id="rId5"/>
            </p:custDataLst>
          </p:nvPr>
        </p:nvSpPr>
        <p:spPr>
          <a:xfrm>
            <a:off x="8741911" y="3985082"/>
            <a:ext cx="1863644" cy="506333"/>
          </a:xfrm>
          <a:prstGeom prst="roundRect">
            <a:avLst>
              <a:gd name="adj" fmla="val 2111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融资计划四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747188" y="2547059"/>
            <a:ext cx="2153661" cy="10469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596901" y="2576087"/>
            <a:ext cx="2153661" cy="10469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773308" y="4666145"/>
            <a:ext cx="2153661" cy="10469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8623021" y="4695173"/>
            <a:ext cx="2153661" cy="10469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2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融资计划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080891" y="404297"/>
            <a:ext cx="237565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0" animBg="1"/>
      <p:bldP spid="29" grpId="0" animBg="1"/>
      <p:bldP spid="25" grpId="0"/>
      <p:bldP spid="26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86216" y="1919216"/>
            <a:ext cx="3019567" cy="301956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72988" y="1705988"/>
            <a:ext cx="3446022" cy="3446022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72988" y="1705988"/>
            <a:ext cx="3446022" cy="3446022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60510" y="1293510"/>
            <a:ext cx="4270979" cy="4270979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5200" y="2309943"/>
            <a:ext cx="2821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0BB3C1"/>
                </a:solidFill>
                <a:cs typeface="+mn-ea"/>
                <a:sym typeface="+mn-lt"/>
              </a:rPr>
              <a:t>2021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79165" y="2174155"/>
            <a:ext cx="2233669" cy="2509689"/>
            <a:chOff x="1997035" y="2290189"/>
            <a:chExt cx="1640246" cy="1842935"/>
          </a:xfrm>
        </p:grpSpPr>
        <p:sp>
          <p:nvSpPr>
            <p:cNvPr id="9" name="椭圆 8"/>
            <p:cNvSpPr/>
            <p:nvPr/>
          </p:nvSpPr>
          <p:spPr>
            <a:xfrm>
              <a:off x="1997035" y="3945759"/>
              <a:ext cx="187365" cy="187365"/>
            </a:xfrm>
            <a:prstGeom prst="ellipse">
              <a:avLst/>
            </a:prstGeom>
            <a:solidFill>
              <a:srgbClr val="0B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84683" y="2290189"/>
              <a:ext cx="152598" cy="1525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>
              <a:stCxn id="10" idx="3"/>
              <a:endCxn id="9" idx="7"/>
            </p:cNvCxnSpPr>
            <p:nvPr/>
          </p:nvCxnSpPr>
          <p:spPr>
            <a:xfrm flipH="1">
              <a:off x="2156961" y="2420440"/>
              <a:ext cx="1350069" cy="1552758"/>
            </a:xfrm>
            <a:prstGeom prst="line">
              <a:avLst/>
            </a:prstGeom>
            <a:ln>
              <a:solidFill>
                <a:schemeClr val="bg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586216" y="3157167"/>
            <a:ext cx="3008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3" name="矩形 12"/>
          <p:cNvSpPr/>
          <p:nvPr/>
        </p:nvSpPr>
        <p:spPr>
          <a:xfrm>
            <a:off x="4731748" y="3934723"/>
            <a:ext cx="287403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汇报人：喜爱</a:t>
            </a:r>
            <a:r>
              <a:rPr lang="en-US" altLang="zh-CN" sz="16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21600000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790745"/>
            <a:ext cx="167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公司介绍</a:t>
            </a:r>
          </a:p>
        </p:txBody>
      </p:sp>
      <p:sp>
        <p:nvSpPr>
          <p:cNvPr id="5" name="矩形 4"/>
          <p:cNvSpPr/>
          <p:nvPr/>
        </p:nvSpPr>
        <p:spPr>
          <a:xfrm>
            <a:off x="5785590" y="3252410"/>
            <a:ext cx="396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88283" y="2544524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rgbClr val="2E4052"/>
                </a:solidFill>
                <a:cs typeface="+mn-ea"/>
                <a:sym typeface="+mn-lt"/>
              </a:rPr>
              <a:t>01</a:t>
            </a:r>
            <a:endParaRPr lang="zh-CN" altLang="en-US" sz="6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254" y="2790745"/>
            <a:ext cx="45719" cy="769442"/>
          </a:xfrm>
          <a:prstGeom prst="rect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2773" y="1136342"/>
            <a:ext cx="206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https://www.xippt.com/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6508" y="1757947"/>
            <a:ext cx="5118971" cy="38952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1757947"/>
            <a:ext cx="5816252" cy="418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中国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某某总公司</a:t>
            </a:r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简介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一、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1984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年，由邓朴方创立的国企，注册资金超过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亿元。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现在隶属与首旅集团，首旅股份（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600258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）是上海上市公司。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二、经营出境、入境、国内、商旅会展等全方位旅游产品和服务</a:t>
            </a: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广州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某某公司</a:t>
            </a:r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简介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一、接待国内及海外人数超过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二、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2002-08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年成为销售业绩广州第四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三、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2013-14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年连续成为 “广州地区最受欢迎的旅行社”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四、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2007-2012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年获南方航空国际组团旅行社金奖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五、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2010-13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年连续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年获工商局“守合同重信用企业”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六、营业网点广州</a:t>
            </a: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多个</a:t>
            </a:r>
          </a:p>
          <a:p>
            <a:pPr>
              <a:lnSpc>
                <a:spcPct val="130000"/>
              </a:lnSpc>
            </a:pPr>
            <a:r>
              <a:rPr lang="zh-CN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七、珠三角网点东莞、佛山、深圳、惠州、肇庆、汕头、梅州、珠海</a:t>
            </a:r>
          </a:p>
          <a:p>
            <a:endParaRPr lang="zh-CN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公司简介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80891" y="450217"/>
            <a:ext cx="2465709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15243" y="1680216"/>
            <a:ext cx="2548767" cy="1136617"/>
            <a:chOff x="5831396" y="1495025"/>
            <a:chExt cx="1911575" cy="852463"/>
          </a:xfrm>
        </p:grpSpPr>
        <p:sp>
          <p:nvSpPr>
            <p:cNvPr id="4" name="文本框 3"/>
            <p:cNvSpPr txBox="1"/>
            <p:nvPr/>
          </p:nvSpPr>
          <p:spPr>
            <a:xfrm>
              <a:off x="5831396" y="1495025"/>
              <a:ext cx="146641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50340"/>
              <a:r>
                <a:rPr lang="en-US" altLang="zh-CN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Howard Allen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831396" y="1655897"/>
              <a:ext cx="129722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50340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31396" y="1834895"/>
              <a:ext cx="1911575" cy="51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6683663" y="1680217"/>
            <a:ext cx="1210388" cy="12103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15243" y="3231086"/>
            <a:ext cx="2548767" cy="1136617"/>
            <a:chOff x="5831396" y="2658177"/>
            <a:chExt cx="1911575" cy="852463"/>
          </a:xfrm>
        </p:grpSpPr>
        <p:sp>
          <p:nvSpPr>
            <p:cNvPr id="9" name="文本框 8"/>
            <p:cNvSpPr txBox="1"/>
            <p:nvPr/>
          </p:nvSpPr>
          <p:spPr>
            <a:xfrm>
              <a:off x="5831396" y="2658177"/>
              <a:ext cx="146641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50340"/>
              <a:r>
                <a:rPr lang="en-US" altLang="zh-CN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Jim Burner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31396" y="2819049"/>
              <a:ext cx="129722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50340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31396" y="2998047"/>
              <a:ext cx="1911575" cy="51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6683663" y="3231087"/>
            <a:ext cx="1210388" cy="121038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15243" y="4736232"/>
            <a:ext cx="2548767" cy="1136617"/>
            <a:chOff x="5831396" y="3787037"/>
            <a:chExt cx="1911575" cy="852463"/>
          </a:xfrm>
        </p:grpSpPr>
        <p:sp>
          <p:nvSpPr>
            <p:cNvPr id="14" name="文本框 13"/>
            <p:cNvSpPr txBox="1"/>
            <p:nvPr/>
          </p:nvSpPr>
          <p:spPr>
            <a:xfrm>
              <a:off x="5831396" y="3787037"/>
              <a:ext cx="146641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50340"/>
              <a:r>
                <a:rPr lang="en-US" altLang="zh-CN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Shila Akter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31396" y="3947909"/>
              <a:ext cx="129722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50340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Photographer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31396" y="4126907"/>
              <a:ext cx="1911575" cy="51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17" name="椭圆 16"/>
          <p:cNvSpPr/>
          <p:nvPr/>
        </p:nvSpPr>
        <p:spPr>
          <a:xfrm>
            <a:off x="6683663" y="4736233"/>
            <a:ext cx="1210388" cy="121038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06140" y="1688789"/>
            <a:ext cx="2548768" cy="1164324"/>
            <a:chOff x="1024569" y="1501454"/>
            <a:chExt cx="1911576" cy="873243"/>
          </a:xfrm>
        </p:grpSpPr>
        <p:sp>
          <p:nvSpPr>
            <p:cNvPr id="19" name="文本框 18"/>
            <p:cNvSpPr txBox="1"/>
            <p:nvPr/>
          </p:nvSpPr>
          <p:spPr>
            <a:xfrm>
              <a:off x="1024569" y="1501454"/>
              <a:ext cx="1911575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50340"/>
              <a:r>
                <a:rPr lang="en-US" altLang="zh-CN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Alex White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4570" y="1683107"/>
              <a:ext cx="191157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50340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Director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4571" y="1862104"/>
              <a:ext cx="1911574" cy="51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4393979" y="1701029"/>
            <a:ext cx="1210388" cy="121038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06140" y="3236916"/>
            <a:ext cx="2548768" cy="1164324"/>
            <a:chOff x="1024569" y="2662550"/>
            <a:chExt cx="1911576" cy="873243"/>
          </a:xfrm>
        </p:grpSpPr>
        <p:sp>
          <p:nvSpPr>
            <p:cNvPr id="24" name="文本框 23"/>
            <p:cNvSpPr txBox="1"/>
            <p:nvPr/>
          </p:nvSpPr>
          <p:spPr>
            <a:xfrm>
              <a:off x="1024569" y="2662550"/>
              <a:ext cx="1911575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50340"/>
              <a:r>
                <a:rPr lang="en-US" altLang="zh-CN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Amanda Spring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4570" y="2844203"/>
              <a:ext cx="191157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50340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Manager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4571" y="3023200"/>
              <a:ext cx="1911574" cy="51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27" name="椭圆 26"/>
          <p:cNvSpPr/>
          <p:nvPr/>
        </p:nvSpPr>
        <p:spPr>
          <a:xfrm>
            <a:off x="4393979" y="3249157"/>
            <a:ext cx="1210388" cy="121038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06140" y="4736232"/>
            <a:ext cx="2548768" cy="1164324"/>
            <a:chOff x="1024569" y="3787037"/>
            <a:chExt cx="1911576" cy="873243"/>
          </a:xfrm>
        </p:grpSpPr>
        <p:sp>
          <p:nvSpPr>
            <p:cNvPr id="29" name="文本框 28"/>
            <p:cNvSpPr txBox="1"/>
            <p:nvPr/>
          </p:nvSpPr>
          <p:spPr>
            <a:xfrm>
              <a:off x="1024569" y="3787037"/>
              <a:ext cx="1911575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50340"/>
              <a:r>
                <a:rPr lang="en-US" altLang="zh-CN" sz="14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Milly Whitney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24570" y="3968690"/>
              <a:ext cx="191157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50340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4571" y="4147687"/>
              <a:ext cx="1911574" cy="51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4393979" y="4748473"/>
            <a:ext cx="1210388" cy="121038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140484" y="1701029"/>
            <a:ext cx="0" cy="41931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项目成员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006856" y="456892"/>
            <a:ext cx="2387123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0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2" grpId="0" animBg="1"/>
      <p:bldP spid="22" grpId="1" animBg="1"/>
      <p:bldP spid="22" grpId="2" animBg="1"/>
      <p:bldP spid="27" grpId="0" animBg="1"/>
      <p:bldP spid="27" grpId="1" animBg="1"/>
      <p:bldP spid="27" grpId="2" animBg="1"/>
      <p:bldP spid="32" grpId="0" animBg="1"/>
      <p:bldP spid="32" grpId="1" animBg="1"/>
      <p:bldP spid="3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485645" y="1254373"/>
            <a:ext cx="2991571" cy="48233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4991592" y="1144460"/>
            <a:ext cx="6503327" cy="216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成员名称</a:t>
            </a:r>
            <a:r>
              <a:rPr lang="en-US" sz="21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 </a:t>
            </a:r>
            <a:r>
              <a:rPr lang="zh-CN" altLang="en-US" sz="21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代用名</a:t>
            </a:r>
            <a:endParaRPr lang="en-US" altLang="zh-CN" sz="21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defTabSz="1450340"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这里输入职位和头衔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450340"/>
            <a:endParaRPr lang="en-US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450340"/>
            <a:r>
              <a:rPr lang="zh-CN" altLang="en-US" sz="1335" dirty="0">
                <a:cs typeface="+mn-ea"/>
                <a:sym typeface="+mn-lt"/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sz="1335" dirty="0">
              <a:cs typeface="+mn-ea"/>
              <a:sym typeface="+mn-lt"/>
            </a:endParaRPr>
          </a:p>
          <a:p>
            <a:pPr defTabSz="1450340"/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450340"/>
            <a:r>
              <a:rPr lang="zh-CN" altLang="en-US" sz="1335" dirty="0">
                <a:cs typeface="+mn-ea"/>
                <a:sym typeface="+mn-lt"/>
              </a:rPr>
              <a:t>成员的主要职业经验在这里输入，将介绍成员的主要经历用简短的文字描述，包括成员曾经的任职主要机构有哪些，从业的年份、行业经验，以及服务过的项目等。</a:t>
            </a:r>
            <a:endParaRPr lang="en-US" altLang="zh-CN" sz="1335" dirty="0">
              <a:cs typeface="+mn-ea"/>
              <a:sym typeface="+mn-lt"/>
            </a:endParaRPr>
          </a:p>
          <a:p>
            <a:pPr defTabSz="1450340"/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99575" y="3437838"/>
            <a:ext cx="5510630" cy="2324498"/>
            <a:chOff x="3433092" y="2719296"/>
            <a:chExt cx="4132973" cy="1743374"/>
          </a:xfrm>
        </p:grpSpPr>
        <p:cxnSp>
          <p:nvCxnSpPr>
            <p:cNvPr id="5" name="Straight Connector 54"/>
            <p:cNvCxnSpPr/>
            <p:nvPr/>
          </p:nvCxnSpPr>
          <p:spPr>
            <a:xfrm>
              <a:off x="3504418" y="296942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5"/>
            <p:cNvCxnSpPr/>
            <p:nvPr/>
          </p:nvCxnSpPr>
          <p:spPr>
            <a:xfrm>
              <a:off x="3504418" y="2969420"/>
              <a:ext cx="3492000" cy="0"/>
            </a:xfrm>
            <a:prstGeom prst="line">
              <a:avLst/>
            </a:prstGeom>
            <a:ln w="25400">
              <a:solidFill>
                <a:srgbClr val="0BB3C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56"/>
            <p:cNvSpPr txBox="1"/>
            <p:nvPr/>
          </p:nvSpPr>
          <p:spPr>
            <a:xfrm>
              <a:off x="3433092" y="2753932"/>
              <a:ext cx="114021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Adobe Photoshop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57"/>
            <p:cNvSpPr txBox="1"/>
            <p:nvPr/>
          </p:nvSpPr>
          <p:spPr>
            <a:xfrm>
              <a:off x="6804615" y="2719296"/>
              <a:ext cx="37534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cxnSp>
          <p:nvCxnSpPr>
            <p:cNvPr id="9" name="Straight Connector 60"/>
            <p:cNvCxnSpPr/>
            <p:nvPr/>
          </p:nvCxnSpPr>
          <p:spPr>
            <a:xfrm>
              <a:off x="3504418" y="344529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1"/>
            <p:cNvCxnSpPr/>
            <p:nvPr/>
          </p:nvCxnSpPr>
          <p:spPr>
            <a:xfrm>
              <a:off x="3504418" y="3445290"/>
              <a:ext cx="3060000" cy="0"/>
            </a:xfrm>
            <a:prstGeom prst="line">
              <a:avLst/>
            </a:prstGeom>
            <a:ln w="25400">
              <a:solidFill>
                <a:srgbClr val="0BB3C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62"/>
            <p:cNvSpPr txBox="1"/>
            <p:nvPr/>
          </p:nvSpPr>
          <p:spPr>
            <a:xfrm>
              <a:off x="3433092" y="3229802"/>
              <a:ext cx="107048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Adobe Illustrator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63"/>
            <p:cNvSpPr txBox="1"/>
            <p:nvPr/>
          </p:nvSpPr>
          <p:spPr>
            <a:xfrm>
              <a:off x="6375204" y="3195167"/>
              <a:ext cx="37534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cxnSp>
          <p:nvCxnSpPr>
            <p:cNvPr id="13" name="Straight Connector 65"/>
            <p:cNvCxnSpPr/>
            <p:nvPr/>
          </p:nvCxnSpPr>
          <p:spPr>
            <a:xfrm>
              <a:off x="3504418" y="395398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>
            <a:xfrm>
              <a:off x="3504418" y="3953980"/>
              <a:ext cx="3852000" cy="0"/>
            </a:xfrm>
            <a:prstGeom prst="line">
              <a:avLst/>
            </a:prstGeom>
            <a:ln w="25400">
              <a:solidFill>
                <a:srgbClr val="0BB3C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67"/>
            <p:cNvSpPr txBox="1"/>
            <p:nvPr/>
          </p:nvSpPr>
          <p:spPr>
            <a:xfrm>
              <a:off x="3433092" y="3738492"/>
              <a:ext cx="81897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Adobe Flash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68"/>
            <p:cNvSpPr txBox="1"/>
            <p:nvPr/>
          </p:nvSpPr>
          <p:spPr>
            <a:xfrm>
              <a:off x="7185303" y="3648438"/>
              <a:ext cx="37534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  <p:cxnSp>
          <p:nvCxnSpPr>
            <p:cNvPr id="17" name="Straight Connector 70"/>
            <p:cNvCxnSpPr/>
            <p:nvPr/>
          </p:nvCxnSpPr>
          <p:spPr>
            <a:xfrm>
              <a:off x="3504418" y="4462670"/>
              <a:ext cx="4061647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1"/>
            <p:cNvCxnSpPr/>
            <p:nvPr/>
          </p:nvCxnSpPr>
          <p:spPr>
            <a:xfrm>
              <a:off x="3504418" y="4462670"/>
              <a:ext cx="3708000" cy="0"/>
            </a:xfrm>
            <a:prstGeom prst="line">
              <a:avLst/>
            </a:prstGeom>
            <a:ln w="25400">
              <a:solidFill>
                <a:srgbClr val="0BB3C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72"/>
            <p:cNvSpPr txBox="1"/>
            <p:nvPr/>
          </p:nvSpPr>
          <p:spPr>
            <a:xfrm>
              <a:off x="3433092" y="4247182"/>
              <a:ext cx="124346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Adobe After Effects </a:t>
              </a:r>
              <a:endParaRPr lang="zh-CN" altLang="en-US" sz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3"/>
            <p:cNvSpPr txBox="1"/>
            <p:nvPr/>
          </p:nvSpPr>
          <p:spPr>
            <a:xfrm>
              <a:off x="7005506" y="4184836"/>
              <a:ext cx="37534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sp>
        <p:nvSpPr>
          <p:cNvPr id="21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核心成员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007765" y="450217"/>
            <a:ext cx="232293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45"/>
          <p:cNvSpPr/>
          <p:nvPr/>
        </p:nvSpPr>
        <p:spPr>
          <a:xfrm rot="5400000">
            <a:off x="6235217" y="1774992"/>
            <a:ext cx="69259" cy="116211"/>
          </a:xfrm>
          <a:prstGeom prst="triangle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5">
              <a:cs typeface="+mn-ea"/>
              <a:sym typeface="+mn-lt"/>
            </a:endParaRPr>
          </a:p>
        </p:txBody>
      </p:sp>
      <p:sp>
        <p:nvSpPr>
          <p:cNvPr id="25" name="Isosceles Triangle 48"/>
          <p:cNvSpPr/>
          <p:nvPr/>
        </p:nvSpPr>
        <p:spPr>
          <a:xfrm rot="16200000" flipH="1">
            <a:off x="5903269" y="3480485"/>
            <a:ext cx="69259" cy="116211"/>
          </a:xfrm>
          <a:prstGeom prst="triangle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5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36050" y="1651282"/>
            <a:ext cx="166706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5" dirty="0">
                <a:cs typeface="+mn-ea"/>
                <a:sym typeface="+mn-lt"/>
              </a:rPr>
              <a:t>27 Jan,2014</a:t>
            </a:r>
            <a:endParaRPr lang="zh-CN" altLang="en-US" sz="1465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37927" y="1750010"/>
            <a:ext cx="3077028" cy="1393372"/>
            <a:chOff x="1903445" y="1480457"/>
            <a:chExt cx="2307771" cy="1045029"/>
          </a:xfrm>
        </p:grpSpPr>
        <p:sp>
          <p:nvSpPr>
            <p:cNvPr id="46" name="文本框 45"/>
            <p:cNvSpPr txBox="1"/>
            <p:nvPr/>
          </p:nvSpPr>
          <p:spPr>
            <a:xfrm>
              <a:off x="1903445" y="1482540"/>
              <a:ext cx="230777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65" dirty="0">
                  <a:cs typeface="+mn-ea"/>
                  <a:sym typeface="+mn-lt"/>
                </a:rPr>
                <a:t>重大事件名称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Rectangle 23"/>
            <p:cNvSpPr/>
            <p:nvPr/>
          </p:nvSpPr>
          <p:spPr>
            <a:xfrm>
              <a:off x="1903445" y="1722845"/>
              <a:ext cx="2307771" cy="734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41881" y="3470496"/>
            <a:ext cx="3077028" cy="1393372"/>
            <a:chOff x="1903445" y="1480457"/>
            <a:chExt cx="2307771" cy="1045029"/>
          </a:xfrm>
        </p:grpSpPr>
        <p:sp>
          <p:nvSpPr>
            <p:cNvPr id="51" name="文本框 50"/>
            <p:cNvSpPr txBox="1"/>
            <p:nvPr/>
          </p:nvSpPr>
          <p:spPr>
            <a:xfrm>
              <a:off x="1903445" y="1482540"/>
              <a:ext cx="230777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65" dirty="0">
                  <a:cs typeface="+mn-ea"/>
                  <a:sym typeface="+mn-lt"/>
                </a:rPr>
                <a:t>重大事件名称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Rectangle 23"/>
            <p:cNvSpPr/>
            <p:nvPr/>
          </p:nvSpPr>
          <p:spPr>
            <a:xfrm>
              <a:off x="1903445" y="1729772"/>
              <a:ext cx="2307771" cy="734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4460221" y="3388102"/>
            <a:ext cx="133194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5" dirty="0">
                <a:cs typeface="+mn-ea"/>
                <a:sym typeface="+mn-lt"/>
              </a:rPr>
              <a:t>14 Feb,2014</a:t>
            </a: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56" name="Isosceles Triangle 45"/>
          <p:cNvSpPr/>
          <p:nvPr/>
        </p:nvSpPr>
        <p:spPr>
          <a:xfrm rot="5400000">
            <a:off x="6233281" y="5170253"/>
            <a:ext cx="69259" cy="116211"/>
          </a:xfrm>
          <a:prstGeom prst="triangle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5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08954" y="5078267"/>
            <a:ext cx="166706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5" dirty="0">
                <a:cs typeface="+mn-ea"/>
                <a:sym typeface="+mn-lt"/>
              </a:rPr>
              <a:t>09 Mar,2015</a:t>
            </a:r>
            <a:endParaRPr lang="zh-CN" altLang="en-US" sz="1465" dirty="0"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510831" y="5176995"/>
            <a:ext cx="3077028" cy="1393372"/>
            <a:chOff x="1903445" y="1480457"/>
            <a:chExt cx="2307771" cy="1045029"/>
          </a:xfrm>
        </p:grpSpPr>
        <p:sp>
          <p:nvSpPr>
            <p:cNvPr id="59" name="文本框 58"/>
            <p:cNvSpPr txBox="1"/>
            <p:nvPr/>
          </p:nvSpPr>
          <p:spPr>
            <a:xfrm>
              <a:off x="1903445" y="1482540"/>
              <a:ext cx="2307771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65" dirty="0">
                  <a:cs typeface="+mn-ea"/>
                  <a:sym typeface="+mn-lt"/>
                </a:rPr>
                <a:t>重大事件名称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1903445" y="1729772"/>
              <a:ext cx="2307771" cy="734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27907" y="1757595"/>
            <a:ext cx="136188" cy="5100407"/>
            <a:chOff x="4520930" y="1318196"/>
            <a:chExt cx="102141" cy="3825305"/>
          </a:xfrm>
        </p:grpSpPr>
        <p:grpSp>
          <p:nvGrpSpPr>
            <p:cNvPr id="11" name="Group 1"/>
            <p:cNvGrpSpPr/>
            <p:nvPr/>
          </p:nvGrpSpPr>
          <p:grpSpPr>
            <a:xfrm>
              <a:off x="4558420" y="1357431"/>
              <a:ext cx="27161" cy="1512000"/>
              <a:chOff x="6077893" y="2108487"/>
              <a:chExt cx="36214" cy="1552769"/>
            </a:xfrm>
          </p:grpSpPr>
          <p:cxnSp>
            <p:nvCxnSpPr>
              <p:cNvPr id="12" name="Straight Connector 14"/>
              <p:cNvCxnSpPr/>
              <p:nvPr/>
            </p:nvCxnSpPr>
            <p:spPr>
              <a:xfrm>
                <a:off x="6114107" y="2108487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4"/>
              <p:cNvCxnSpPr/>
              <p:nvPr/>
            </p:nvCxnSpPr>
            <p:spPr>
              <a:xfrm>
                <a:off x="6077893" y="2108487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"/>
            <p:cNvGrpSpPr/>
            <p:nvPr/>
          </p:nvGrpSpPr>
          <p:grpSpPr>
            <a:xfrm>
              <a:off x="4558420" y="2848083"/>
              <a:ext cx="27161" cy="1116000"/>
              <a:chOff x="6077893" y="3797444"/>
              <a:chExt cx="36214" cy="1371599"/>
            </a:xfrm>
          </p:grpSpPr>
          <p:cxnSp>
            <p:nvCxnSpPr>
              <p:cNvPr id="15" name="Straight Connector 19"/>
              <p:cNvCxnSpPr/>
              <p:nvPr/>
            </p:nvCxnSpPr>
            <p:spPr>
              <a:xfrm>
                <a:off x="6114107" y="3797444"/>
                <a:ext cx="0" cy="137159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5"/>
              <p:cNvCxnSpPr/>
              <p:nvPr/>
            </p:nvCxnSpPr>
            <p:spPr>
              <a:xfrm>
                <a:off x="6077893" y="3797444"/>
                <a:ext cx="0" cy="137159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"/>
            <p:cNvGrpSpPr/>
            <p:nvPr/>
          </p:nvGrpSpPr>
          <p:grpSpPr>
            <a:xfrm>
              <a:off x="4558420" y="3978924"/>
              <a:ext cx="27161" cy="1164577"/>
              <a:chOff x="6077893" y="5305231"/>
              <a:chExt cx="36214" cy="1552769"/>
            </a:xfrm>
          </p:grpSpPr>
          <p:cxnSp>
            <p:nvCxnSpPr>
              <p:cNvPr id="18" name="Straight Connector 21"/>
              <p:cNvCxnSpPr/>
              <p:nvPr/>
            </p:nvCxnSpPr>
            <p:spPr>
              <a:xfrm>
                <a:off x="6114107" y="5305231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6"/>
              <p:cNvCxnSpPr/>
              <p:nvPr/>
            </p:nvCxnSpPr>
            <p:spPr>
              <a:xfrm>
                <a:off x="6077893" y="5305231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40"/>
            <p:cNvSpPr/>
            <p:nvPr/>
          </p:nvSpPr>
          <p:spPr>
            <a:xfrm>
              <a:off x="4520930" y="1318196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5">
                <a:cs typeface="+mn-ea"/>
                <a:sym typeface="+mn-lt"/>
              </a:endParaRPr>
            </a:p>
          </p:txBody>
        </p:sp>
        <p:sp>
          <p:nvSpPr>
            <p:cNvPr id="21" name="Oval 41"/>
            <p:cNvSpPr/>
            <p:nvPr/>
          </p:nvSpPr>
          <p:spPr>
            <a:xfrm>
              <a:off x="4520930" y="3870199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5">
                <a:cs typeface="+mn-ea"/>
                <a:sym typeface="+mn-lt"/>
              </a:endParaRPr>
            </a:p>
          </p:txBody>
        </p:sp>
        <p:sp>
          <p:nvSpPr>
            <p:cNvPr id="10" name="Oval 16"/>
            <p:cNvSpPr/>
            <p:nvPr/>
          </p:nvSpPr>
          <p:spPr>
            <a:xfrm>
              <a:off x="4520930" y="2612299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5">
                <a:cs typeface="+mn-ea"/>
                <a:sym typeface="+mn-lt"/>
              </a:endParaRPr>
            </a:p>
          </p:txBody>
        </p:sp>
      </p:grpSp>
      <p:sp>
        <p:nvSpPr>
          <p:cNvPr id="36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2318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公司大事记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510831" y="450217"/>
            <a:ext cx="2226269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title</a:t>
            </a:r>
            <a:endParaRPr lang="zh-CN" altLang="en-US" sz="1400" baseline="-3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5" grpId="0"/>
      <p:bldP spid="55" grpId="0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48"/>
          <p:cNvSpPr/>
          <p:nvPr/>
        </p:nvSpPr>
        <p:spPr>
          <a:xfrm rot="16200000" flipH="1">
            <a:off x="5903145" y="295770"/>
            <a:ext cx="69259" cy="115961"/>
          </a:xfrm>
          <a:prstGeom prst="triangle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5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60221" y="203262"/>
            <a:ext cx="136958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5" dirty="0">
                <a:cs typeface="+mn-ea"/>
                <a:sym typeface="+mn-lt"/>
              </a:rPr>
              <a:t>19 July,2016</a:t>
            </a: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56" name="Isosceles Triangle 45"/>
          <p:cNvSpPr/>
          <p:nvPr/>
        </p:nvSpPr>
        <p:spPr>
          <a:xfrm rot="5400000">
            <a:off x="6233157" y="2760068"/>
            <a:ext cx="69259" cy="115961"/>
          </a:xfrm>
          <a:prstGeom prst="triangle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5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08954" y="2667956"/>
            <a:ext cx="166706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5" dirty="0">
                <a:cs typeface="+mn-ea"/>
                <a:sym typeface="+mn-lt"/>
              </a:rPr>
              <a:t>25 Jan,2020</a:t>
            </a:r>
            <a:endParaRPr lang="zh-CN" altLang="en-US" sz="1465" dirty="0"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411358" y="4975996"/>
            <a:ext cx="3077028" cy="1390594"/>
            <a:chOff x="1903445" y="1482540"/>
            <a:chExt cx="2307771" cy="1042946"/>
          </a:xfrm>
        </p:grpSpPr>
        <p:sp>
          <p:nvSpPr>
            <p:cNvPr id="59" name="文本框 58"/>
            <p:cNvSpPr txBox="1"/>
            <p:nvPr/>
          </p:nvSpPr>
          <p:spPr>
            <a:xfrm>
              <a:off x="1903445" y="1482540"/>
              <a:ext cx="2307771" cy="238575"/>
            </a:xfrm>
            <a:prstGeom prst="rect">
              <a:avLst/>
            </a:prstGeom>
            <a:solidFill>
              <a:srgbClr val="0BB3C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重大事件名称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903445" y="1744150"/>
              <a:ext cx="2307771" cy="781336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1903445" y="1729772"/>
              <a:ext cx="2307771" cy="734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单击添加文本，这一年公司发生的大记事在某某创始人的领到下大家齐心协力，风雨兼程的走过十载春秋，现今公司已经壮大成行业的领军者！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41880" y="288433"/>
            <a:ext cx="3103077" cy="2041000"/>
            <a:chOff x="4906410" y="216325"/>
            <a:chExt cx="2327308" cy="1530750"/>
          </a:xfrm>
        </p:grpSpPr>
        <p:sp>
          <p:nvSpPr>
            <p:cNvPr id="51" name="文本框 50"/>
            <p:cNvSpPr txBox="1"/>
            <p:nvPr/>
          </p:nvSpPr>
          <p:spPr>
            <a:xfrm>
              <a:off x="4906410" y="216325"/>
              <a:ext cx="2307771" cy="238575"/>
            </a:xfrm>
            <a:prstGeom prst="rect">
              <a:avLst/>
            </a:prstGeom>
            <a:solidFill>
              <a:srgbClr val="0BB3C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重大事件名称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4906410" y="477935"/>
              <a:ext cx="2307771" cy="126914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Rectangle 23"/>
            <p:cNvSpPr/>
            <p:nvPr/>
          </p:nvSpPr>
          <p:spPr>
            <a:xfrm>
              <a:off x="4925947" y="1327169"/>
              <a:ext cx="2307771" cy="401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单击添加文本，这一年公司发生的大记事在某某创始人的领到下大家齐心协力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4906410" y="477935"/>
              <a:ext cx="2307771" cy="853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8" name="Isosceles Triangle 48"/>
          <p:cNvSpPr/>
          <p:nvPr/>
        </p:nvSpPr>
        <p:spPr>
          <a:xfrm rot="16200000" flipH="1">
            <a:off x="5903269" y="4970639"/>
            <a:ext cx="69259" cy="116211"/>
          </a:xfrm>
          <a:prstGeom prst="triangle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5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60221" y="4878255"/>
            <a:ext cx="132042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5" dirty="0">
                <a:cs typeface="+mn-ea"/>
                <a:sym typeface="+mn-lt"/>
              </a:rPr>
              <a:t>16 Feb,2021</a:t>
            </a:r>
            <a:endParaRPr lang="zh-CN" altLang="en-US" sz="1465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27907" y="-6441"/>
            <a:ext cx="136188" cy="6894629"/>
            <a:chOff x="4520930" y="-4831"/>
            <a:chExt cx="102141" cy="5170972"/>
          </a:xfrm>
        </p:grpSpPr>
        <p:grpSp>
          <p:nvGrpSpPr>
            <p:cNvPr id="11" name="Group 1"/>
            <p:cNvGrpSpPr/>
            <p:nvPr/>
          </p:nvGrpSpPr>
          <p:grpSpPr>
            <a:xfrm>
              <a:off x="4558420" y="-4831"/>
              <a:ext cx="27161" cy="2664000"/>
              <a:chOff x="6077893" y="2108487"/>
              <a:chExt cx="36214" cy="1552769"/>
            </a:xfrm>
          </p:grpSpPr>
          <p:cxnSp>
            <p:nvCxnSpPr>
              <p:cNvPr id="12" name="Straight Connector 14"/>
              <p:cNvCxnSpPr/>
              <p:nvPr/>
            </p:nvCxnSpPr>
            <p:spPr>
              <a:xfrm>
                <a:off x="6114107" y="2108487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4"/>
              <p:cNvCxnSpPr/>
              <p:nvPr/>
            </p:nvCxnSpPr>
            <p:spPr>
              <a:xfrm>
                <a:off x="6077893" y="2108487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"/>
            <p:cNvGrpSpPr/>
            <p:nvPr/>
          </p:nvGrpSpPr>
          <p:grpSpPr>
            <a:xfrm>
              <a:off x="4558420" y="1747075"/>
              <a:ext cx="27161" cy="2160000"/>
              <a:chOff x="6077893" y="3797444"/>
              <a:chExt cx="36214" cy="1371599"/>
            </a:xfrm>
          </p:grpSpPr>
          <p:cxnSp>
            <p:nvCxnSpPr>
              <p:cNvPr id="15" name="Straight Connector 19"/>
              <p:cNvCxnSpPr/>
              <p:nvPr/>
            </p:nvCxnSpPr>
            <p:spPr>
              <a:xfrm>
                <a:off x="6114107" y="3797444"/>
                <a:ext cx="0" cy="137159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5"/>
              <p:cNvCxnSpPr/>
              <p:nvPr/>
            </p:nvCxnSpPr>
            <p:spPr>
              <a:xfrm>
                <a:off x="6077893" y="3797444"/>
                <a:ext cx="0" cy="137159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"/>
            <p:cNvGrpSpPr/>
            <p:nvPr/>
          </p:nvGrpSpPr>
          <p:grpSpPr>
            <a:xfrm>
              <a:off x="4558420" y="3618141"/>
              <a:ext cx="27161" cy="1548000"/>
              <a:chOff x="6077893" y="5305231"/>
              <a:chExt cx="36214" cy="1552769"/>
            </a:xfrm>
          </p:grpSpPr>
          <p:cxnSp>
            <p:nvCxnSpPr>
              <p:cNvPr id="18" name="Straight Connector 21"/>
              <p:cNvCxnSpPr/>
              <p:nvPr/>
            </p:nvCxnSpPr>
            <p:spPr>
              <a:xfrm>
                <a:off x="6114107" y="5305231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6"/>
              <p:cNvCxnSpPr/>
              <p:nvPr/>
            </p:nvCxnSpPr>
            <p:spPr>
              <a:xfrm>
                <a:off x="6077893" y="5305231"/>
                <a:ext cx="0" cy="1552769"/>
              </a:xfrm>
              <a:prstGeom prst="line">
                <a:avLst/>
              </a:prstGeom>
              <a:ln w="9525" cmpd="sng">
                <a:solidFill>
                  <a:srgbClr val="0BB3C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41"/>
            <p:cNvSpPr/>
            <p:nvPr/>
          </p:nvSpPr>
          <p:spPr>
            <a:xfrm>
              <a:off x="4520930" y="2062466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5">
                <a:cs typeface="+mn-ea"/>
                <a:sym typeface="+mn-lt"/>
              </a:endParaRPr>
            </a:p>
          </p:txBody>
        </p:sp>
        <p:sp>
          <p:nvSpPr>
            <p:cNvPr id="10" name="Oval 16"/>
            <p:cNvSpPr/>
            <p:nvPr/>
          </p:nvSpPr>
          <p:spPr>
            <a:xfrm>
              <a:off x="4520930" y="223669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5">
                <a:cs typeface="+mn-ea"/>
                <a:sym typeface="+mn-lt"/>
              </a:endParaRPr>
            </a:p>
          </p:txBody>
        </p:sp>
        <p:sp>
          <p:nvSpPr>
            <p:cNvPr id="43" name="Oval 16"/>
            <p:cNvSpPr/>
            <p:nvPr/>
          </p:nvSpPr>
          <p:spPr>
            <a:xfrm>
              <a:off x="4520930" y="3729914"/>
              <a:ext cx="102141" cy="10214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BB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5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39360" y="2749955"/>
            <a:ext cx="3077029" cy="1681511"/>
            <a:chOff x="2129520" y="2062466"/>
            <a:chExt cx="2307772" cy="1261133"/>
          </a:xfrm>
        </p:grpSpPr>
        <p:sp>
          <p:nvSpPr>
            <p:cNvPr id="39" name="文本框 38"/>
            <p:cNvSpPr txBox="1"/>
            <p:nvPr/>
          </p:nvSpPr>
          <p:spPr>
            <a:xfrm>
              <a:off x="2129521" y="2062466"/>
              <a:ext cx="2307771" cy="238575"/>
            </a:xfrm>
            <a:prstGeom prst="rect">
              <a:avLst/>
            </a:prstGeom>
            <a:solidFill>
              <a:srgbClr val="0BB3C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重大事件名称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2129522" y="2324076"/>
              <a:ext cx="2307770" cy="999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29520" y="2324077"/>
              <a:ext cx="2307771" cy="99952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Oval 53"/>
            <p:cNvSpPr>
              <a:spLocks noChangeAspect="1"/>
            </p:cNvSpPr>
            <p:nvPr/>
          </p:nvSpPr>
          <p:spPr>
            <a:xfrm rot="10800000" flipV="1">
              <a:off x="3108793" y="2649225"/>
              <a:ext cx="349223" cy="34922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1865" dirty="0">
                  <a:solidFill>
                    <a:schemeClr val="bg1"/>
                  </a:solidFill>
                  <a:cs typeface="+mn-ea"/>
                  <a:sym typeface="+mn-lt"/>
                </a:rPr>
                <a:t>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/>
      <p:bldP spid="56" grpId="0" animBg="1"/>
      <p:bldP spid="57" grpId="0"/>
      <p:bldP spid="3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85589" y="2790745"/>
            <a:ext cx="167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项目介绍</a:t>
            </a:r>
            <a:endParaRPr lang="zh-CN" altLang="zh-CN" sz="24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5590" y="3252410"/>
            <a:ext cx="396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blue below the template input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88283" y="2544524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rgbClr val="2E4052"/>
                </a:solidFill>
                <a:cs typeface="+mn-ea"/>
                <a:sym typeface="+mn-lt"/>
              </a:rPr>
              <a:t>02</a:t>
            </a:r>
            <a:endParaRPr lang="zh-CN" altLang="en-US" sz="6000" i="1" dirty="0">
              <a:solidFill>
                <a:srgbClr val="2E4052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8950" y="2345512"/>
            <a:ext cx="1413688" cy="1413688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254" y="2790745"/>
            <a:ext cx="45719" cy="769442"/>
          </a:xfrm>
          <a:prstGeom prst="rect">
            <a:avLst/>
          </a:prstGeom>
          <a:solidFill>
            <a:srgbClr val="0BB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7" grpId="2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007232237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51008134811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5oex5p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3194</Words>
  <Application>Microsoft Office PowerPoint</Application>
  <PresentationFormat>宽屏</PresentationFormat>
  <Paragraphs>276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方正正黑简体</vt:lpstr>
      <vt:lpstr>微软雅黑</vt:lpstr>
      <vt:lpstr>Arial</vt:lpstr>
      <vt:lpstr>Calibri</vt:lpstr>
      <vt:lpstr>Segoe UI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https://www.ypppt.com/</dc:subject>
  <dc:creator>优品PPT</dc:creator>
  <cp:keywords>https:/www.ypppt.com</cp:keywords>
  <dc:description>https://www.ypppt.com/</dc:description>
  <cp:lastModifiedBy>天 下</cp:lastModifiedBy>
  <cp:revision>31</cp:revision>
  <dcterms:created xsi:type="dcterms:W3CDTF">2017-09-12T13:47:00Z</dcterms:created>
  <dcterms:modified xsi:type="dcterms:W3CDTF">2021-03-10T16:32:54Z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