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80" r:id="rId4"/>
    <p:sldId id="257" r:id="rId5"/>
    <p:sldId id="281" r:id="rId6"/>
    <p:sldId id="282" r:id="rId7"/>
    <p:sldId id="283" r:id="rId8"/>
    <p:sldId id="284" r:id="rId9"/>
    <p:sldId id="259" r:id="rId10"/>
    <p:sldId id="260" r:id="rId11"/>
    <p:sldId id="285" r:id="rId12"/>
    <p:sldId id="261" r:id="rId13"/>
    <p:sldId id="262" r:id="rId14"/>
    <p:sldId id="263" r:id="rId15"/>
    <p:sldId id="286" r:id="rId16"/>
    <p:sldId id="264" r:id="rId17"/>
    <p:sldId id="265" r:id="rId18"/>
    <p:sldId id="266" r:id="rId19"/>
    <p:sldId id="28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8F5BB"/>
    <a:srgbClr val="FFFFFF"/>
    <a:srgbClr val="434343"/>
    <a:srgbClr val="261419"/>
    <a:srgbClr val="FE5C2E"/>
    <a:srgbClr val="969595"/>
    <a:srgbClr val="9D7A1A"/>
    <a:srgbClr val="5E5739"/>
    <a:srgbClr val="0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1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bg1"/>
                </a:solidFill>
                <a:effectLst/>
              </a:rPr>
              <a:t>CLICK THE TITLE HERE</a:t>
            </a:r>
            <a:endParaRPr lang="zh-CN" altLang="zh-CN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1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C-4902-BE0B-D56168E7C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C-4902-BE0B-D56168E7C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245920"/>
        <c:axId val="468246312"/>
      </c:radarChart>
      <c:catAx>
        <c:axId val="468245920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246312"/>
        <c:crosses val="autoZero"/>
        <c:auto val="1"/>
        <c:lblAlgn val="ctr"/>
        <c:lblOffset val="100"/>
        <c:noMultiLvlLbl val="0"/>
      </c:catAx>
      <c:valAx>
        <c:axId val="468246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82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13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baseline="0" dirty="0">
                <a:solidFill>
                  <a:schemeClr val="bg1"/>
                </a:solidFill>
                <a:effectLst/>
              </a:rPr>
              <a:t>CLICK THE TITLE HERE</a:t>
            </a:r>
            <a:endParaRPr lang="zh-CN" altLang="zh-CN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13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F-49B9-938C-F9822F912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F-49B9-938C-F9822F9123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F-49B9-938C-F9822F9123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68245528"/>
        <c:axId val="469521240"/>
      </c:barChart>
      <c:catAx>
        <c:axId val="46824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9521240"/>
        <c:crosses val="autoZero"/>
        <c:auto val="1"/>
        <c:lblAlgn val="ctr"/>
        <c:lblOffset val="100"/>
        <c:noMultiLvlLbl val="0"/>
      </c:catAx>
      <c:valAx>
        <c:axId val="469521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24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153AE-BF42-4B88-8497-D2EA53F0B2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E89D-545A-4006-AAD2-2E197A630F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C252-4D69-4D94-AF5E-78C869FA2D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92037" y="1344636"/>
            <a:ext cx="1207923" cy="12079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logo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0363" y="274512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81942" y="3429000"/>
            <a:ext cx="722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Please fill in the title of your title here .Pl ease fill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in the title of your title he </a:t>
            </a:r>
            <a:r>
              <a:rPr lang="en-US" altLang="zh-CN" sz="1400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se fil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l in the title of your title her e.  Please fill in the title of your title here.</a:t>
            </a:r>
            <a:endParaRPr lang="zh-CN" altLang="en-US" sz="1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03816" y="5179635"/>
            <a:ext cx="1184366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164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START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308635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5199707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8090779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400000">
            <a:off x="2281475" y="1283328"/>
            <a:ext cx="1828799" cy="1828799"/>
          </a:xfrm>
          <a:prstGeom prst="blockArc">
            <a:avLst>
              <a:gd name="adj1" fmla="val 10800000"/>
              <a:gd name="adj2" fmla="val 0"/>
              <a:gd name="adj3" fmla="val 7474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5400000">
            <a:off x="5190654" y="1274275"/>
            <a:ext cx="1828799" cy="1828799"/>
          </a:xfrm>
          <a:prstGeom prst="blockArc">
            <a:avLst>
              <a:gd name="adj1" fmla="val 10800000"/>
              <a:gd name="adj2" fmla="val 5715443"/>
              <a:gd name="adj3" fmla="val 6252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5400000">
            <a:off x="8081726" y="1283329"/>
            <a:ext cx="1828799" cy="1828799"/>
          </a:xfrm>
          <a:prstGeom prst="blockArc">
            <a:avLst>
              <a:gd name="adj1" fmla="val 10800000"/>
              <a:gd name="adj2" fmla="val 16354102"/>
              <a:gd name="adj3" fmla="val 6887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5097" y="1803953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1359" y="1801740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8828" y="1795000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77716" y="4043627"/>
            <a:ext cx="228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01615" y="4043627"/>
            <a:ext cx="2285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53304" y="4043627"/>
            <a:ext cx="228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 Please fill in the title of your title here.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graphicFrame>
        <p:nvGraphicFramePr>
          <p:cNvPr id="21" name="图表 20"/>
          <p:cNvGraphicFramePr/>
          <p:nvPr/>
        </p:nvGraphicFramePr>
        <p:xfrm>
          <a:off x="315944" y="2107721"/>
          <a:ext cx="6505417" cy="40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7269934" y="26617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95025" y="324793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5025" y="210772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95025" y="438814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5998" y="988369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-1" y="1828801"/>
            <a:ext cx="12192000" cy="2942376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graphicFrame>
        <p:nvGraphicFramePr>
          <p:cNvPr id="23" name="图表 22"/>
          <p:cNvGraphicFramePr/>
          <p:nvPr/>
        </p:nvGraphicFramePr>
        <p:xfrm>
          <a:off x="3952340" y="1917071"/>
          <a:ext cx="4287319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574470" y="2872078"/>
            <a:ext cx="310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6292" y="2872078"/>
            <a:ext cx="3666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72" y="1145598"/>
            <a:ext cx="8118763" cy="45668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65271" y="692806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71" y="1292660"/>
            <a:ext cx="310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5271" y="3967097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65271" y="4566951"/>
            <a:ext cx="3702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17874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24566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18543" y="1422364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43933" y="1700940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3543" y="3179845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44821" y="437356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sp>
        <p:nvSpPr>
          <p:cNvPr id="3" name="椭圆 2"/>
          <p:cNvSpPr/>
          <p:nvPr/>
        </p:nvSpPr>
        <p:spPr>
          <a:xfrm rot="2458248">
            <a:off x="3191866" y="1500081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 rot="20553793">
            <a:off x="1634149" y="2912950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20910379">
            <a:off x="4348680" y="3483693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3301449">
            <a:off x="1223726" y="4660647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865339">
            <a:off x="7997227" y="3897890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7524" y="4940553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3" idx="4"/>
            <a:endCxn id="4" idx="0"/>
          </p:cNvCxnSpPr>
          <p:nvPr/>
        </p:nvCxnSpPr>
        <p:spPr>
          <a:xfrm flipH="1">
            <a:off x="1745109" y="1778143"/>
            <a:ext cx="1501311" cy="11420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6"/>
            <a:endCxn id="5" idx="2"/>
          </p:cNvCxnSpPr>
          <p:nvPr/>
        </p:nvCxnSpPr>
        <p:spPr>
          <a:xfrm>
            <a:off x="1943740" y="3023910"/>
            <a:ext cx="2408117" cy="6497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5" idx="3"/>
            <a:endCxn id="6" idx="7"/>
          </p:cNvCxnSpPr>
          <p:nvPr/>
        </p:nvCxnSpPr>
        <p:spPr>
          <a:xfrm flipH="1">
            <a:off x="1538178" y="3774236"/>
            <a:ext cx="2881477" cy="1072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6"/>
            <a:endCxn id="7" idx="2"/>
          </p:cNvCxnSpPr>
          <p:nvPr/>
        </p:nvCxnSpPr>
        <p:spPr>
          <a:xfrm flipV="1">
            <a:off x="1472981" y="4016865"/>
            <a:ext cx="6529239" cy="9320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6"/>
            <a:endCxn id="8" idx="2"/>
          </p:cNvCxnSpPr>
          <p:nvPr/>
        </p:nvCxnSpPr>
        <p:spPr>
          <a:xfrm>
            <a:off x="8309105" y="4095787"/>
            <a:ext cx="1008419" cy="1003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774611" y="985628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83527" y="221011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6151" y="3403207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23047" y="504375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04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813314" y="3339977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05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62015" y="543761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06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73305" y="1643868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28263" y="1316106"/>
            <a:ext cx="6958370" cy="5198105"/>
            <a:chOff x="2765803" y="844927"/>
            <a:chExt cx="6958370" cy="5198105"/>
          </a:xfrm>
        </p:grpSpPr>
        <p:grpSp>
          <p:nvGrpSpPr>
            <p:cNvPr id="6" name="组合 5"/>
            <p:cNvGrpSpPr/>
            <p:nvPr/>
          </p:nvGrpSpPr>
          <p:grpSpPr>
            <a:xfrm>
              <a:off x="2765803" y="844927"/>
              <a:ext cx="6958370" cy="5198105"/>
              <a:chOff x="3177767" y="677593"/>
              <a:chExt cx="5332491" cy="398352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7767" y="1169594"/>
                <a:ext cx="5332491" cy="2999526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4721383" y="677593"/>
                <a:ext cx="135802" cy="3983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672405" y="677594"/>
                <a:ext cx="135802" cy="3983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779352" y="3267592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01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4630" y="1486939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02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91477" y="3443979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03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07150" y="1177613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7370398" y="1107697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660953" y="893137"/>
            <a:ext cx="249299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18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4232" y="1222218"/>
            <a:ext cx="12448515" cy="6029608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>
            <a:off x="4378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664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8950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0803" y="3852679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803" y="3778743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2803" y="3852679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03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84215" y="745000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7447463" y="675084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38018" y="460524"/>
            <a:ext cx="249299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503816" y="5179635"/>
            <a:ext cx="1184366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164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OVER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8509" y="1727200"/>
            <a:ext cx="46474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115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4008" y="958582"/>
            <a:ext cx="3262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42818" y="-861352"/>
            <a:ext cx="72506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1647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1500" dirty="0">
              <a:solidFill>
                <a:srgbClr val="1647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519932" y="2544988"/>
            <a:ext cx="884320" cy="420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34848" y="2142373"/>
            <a:ext cx="866503" cy="2299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8168179" y="3989943"/>
            <a:ext cx="492034" cy="551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266845" y="4887494"/>
            <a:ext cx="782641" cy="22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31894" y="189509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01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674218" y="2295204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70515" y="2319131"/>
            <a:ext cx="206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41471" y="200836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02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83795" y="2408476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280091" y="2432403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89147" y="430549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03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919728" y="4721878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212422" y="4770420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98094" y="4292489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04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340418" y="4692599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236714" y="4716526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252680" y="2849975"/>
            <a:ext cx="226423" cy="291265"/>
            <a:chOff x="2252680" y="2849975"/>
            <a:chExt cx="226423" cy="291265"/>
          </a:xfrm>
        </p:grpSpPr>
        <p:sp>
          <p:nvSpPr>
            <p:cNvPr id="36" name="椭圆 35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泪滴形 36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39268" y="1949516"/>
            <a:ext cx="226423" cy="291265"/>
            <a:chOff x="2252680" y="2849975"/>
            <a:chExt cx="226423" cy="291265"/>
          </a:xfrm>
        </p:grpSpPr>
        <p:sp>
          <p:nvSpPr>
            <p:cNvPr id="41" name="椭圆 40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泪滴形 41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90889" y="4683539"/>
            <a:ext cx="226423" cy="291265"/>
            <a:chOff x="2252680" y="2849975"/>
            <a:chExt cx="226423" cy="291265"/>
          </a:xfrm>
        </p:grpSpPr>
        <p:sp>
          <p:nvSpPr>
            <p:cNvPr id="45" name="椭圆 44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泪滴形 45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60213" y="3622281"/>
            <a:ext cx="226423" cy="291265"/>
            <a:chOff x="2252680" y="2849975"/>
            <a:chExt cx="226423" cy="291265"/>
          </a:xfrm>
        </p:grpSpPr>
        <p:sp>
          <p:nvSpPr>
            <p:cNvPr id="49" name="椭圆 48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泪滴形 49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3137"/>
            <a:ext cx="12192000" cy="3838303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072640" y="792480"/>
            <a:ext cx="2699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37417" y="792480"/>
            <a:ext cx="2695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56185" y="47244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44342" y="1105125"/>
            <a:ext cx="591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Thank you very much for your support.Please fill in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the title of your title here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Thank you very much for your support.Please</a:t>
            </a:r>
          </a:p>
          <a:p>
            <a:pPr algn="ctr"/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31" y="2573445"/>
            <a:ext cx="3065417" cy="191588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304831" y="2566540"/>
            <a:ext cx="3061135" cy="19158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3" y="2566540"/>
            <a:ext cx="3065417" cy="191588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34972" y="3019988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3" y="4569434"/>
            <a:ext cx="2749732" cy="171858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271053" y="4567630"/>
            <a:ext cx="3061135" cy="17310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4" y="4567630"/>
            <a:ext cx="2749732" cy="171858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349829" y="5070224"/>
            <a:ext cx="24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support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55" y="3406941"/>
            <a:ext cx="4606834" cy="287927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463937" y="3457266"/>
            <a:ext cx="4602552" cy="28289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37" y="2543437"/>
            <a:ext cx="4606834" cy="287927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727914" y="5447495"/>
            <a:ext cx="24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support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045029"/>
            <a:ext cx="12192000" cy="5812971"/>
          </a:xfrm>
          <a:prstGeom prst="rect">
            <a:avLst/>
          </a:prstGeom>
          <a:solidFill>
            <a:schemeClr val="bg1">
              <a:lumMod val="75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4404837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1571898"/>
            <a:ext cx="3727267" cy="23295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02" y="1571898"/>
            <a:ext cx="3727267" cy="232954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302804" y="394498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47402" y="394498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93075" y="4410223"/>
            <a:ext cx="384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 support. Thank you very much for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your support. Thank you very much for your support.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28964" y="4404836"/>
            <a:ext cx="3845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support. Thank you very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much for your support.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your support.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2142309"/>
            <a:ext cx="4362994" cy="272687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60241" y="3505745"/>
            <a:ext cx="418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51147" y="2812867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82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140822"/>
            <a:ext cx="12192000" cy="5717177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065504" y="2136866"/>
            <a:ext cx="1637348" cy="45719"/>
            <a:chOff x="3291840" y="2136866"/>
            <a:chExt cx="1637348" cy="4571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7628752" y="2151371"/>
            <a:ext cx="1637348" cy="45719"/>
            <a:chOff x="3291840" y="2136866"/>
            <a:chExt cx="1637348" cy="4571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19307" y="193681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27968" y="3612332"/>
            <a:ext cx="0" cy="1783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37967" y="3542922"/>
            <a:ext cx="0" cy="1783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829512" y="397302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05756" y="394429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15754" y="394429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173647"/>
            <a:ext cx="12192000" cy="2684352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567936" y="3865862"/>
            <a:ext cx="635220" cy="656576"/>
            <a:chOff x="2930075" y="3860990"/>
            <a:chExt cx="635220" cy="656576"/>
          </a:xfrm>
        </p:grpSpPr>
        <p:sp>
          <p:nvSpPr>
            <p:cNvPr id="11" name="椭圆 10"/>
            <p:cNvSpPr/>
            <p:nvPr/>
          </p:nvSpPr>
          <p:spPr>
            <a:xfrm>
              <a:off x="2930075" y="3892254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939983" y="3860990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793" y="4000952"/>
              <a:ext cx="402952" cy="34538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4648369" y="3801407"/>
            <a:ext cx="639328" cy="656578"/>
            <a:chOff x="4642153" y="3837543"/>
            <a:chExt cx="639328" cy="656578"/>
          </a:xfrm>
        </p:grpSpPr>
        <p:sp>
          <p:nvSpPr>
            <p:cNvPr id="13" name="椭圆 12"/>
            <p:cNvSpPr/>
            <p:nvPr/>
          </p:nvSpPr>
          <p:spPr>
            <a:xfrm>
              <a:off x="4656169" y="3868809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642153" y="3837543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64" y="3912409"/>
              <a:ext cx="402952" cy="444069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6732910" y="3793589"/>
            <a:ext cx="639328" cy="656577"/>
            <a:chOff x="6730073" y="3829725"/>
            <a:chExt cx="639328" cy="656577"/>
          </a:xfrm>
        </p:grpSpPr>
        <p:sp>
          <p:nvSpPr>
            <p:cNvPr id="16" name="椭圆 15"/>
            <p:cNvSpPr/>
            <p:nvPr/>
          </p:nvSpPr>
          <p:spPr>
            <a:xfrm>
              <a:off x="6744089" y="3860990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730073" y="3829725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9381" y="3908010"/>
              <a:ext cx="394729" cy="46874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817451" y="3793591"/>
            <a:ext cx="625313" cy="656575"/>
            <a:chOff x="8446259" y="3829727"/>
            <a:chExt cx="625313" cy="656575"/>
          </a:xfrm>
        </p:grpSpPr>
        <p:sp>
          <p:nvSpPr>
            <p:cNvPr id="18" name="椭圆 17"/>
            <p:cNvSpPr/>
            <p:nvPr/>
          </p:nvSpPr>
          <p:spPr>
            <a:xfrm>
              <a:off x="8446259" y="3860990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446260" y="3829727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0991" y="3942984"/>
              <a:ext cx="435846" cy="411175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929100" y="4802954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41577" y="478933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02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39648" y="478086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03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81098" y="4755455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04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1367073"/>
            <a:ext cx="7646475" cy="1661238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73045" y="154063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3929" y="2064270"/>
            <a:ext cx="42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宽屏</PresentationFormat>
  <Paragraphs>124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28</cp:revision>
  <dcterms:created xsi:type="dcterms:W3CDTF">2016-03-24T05:15:00Z</dcterms:created>
  <dcterms:modified xsi:type="dcterms:W3CDTF">2021-01-05T06:07:40Z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