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charts/chart2.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8" r:id="rId2"/>
    <p:sldId id="321" r:id="rId3"/>
    <p:sldId id="322" r:id="rId4"/>
    <p:sldId id="291" r:id="rId5"/>
    <p:sldId id="306" r:id="rId6"/>
    <p:sldId id="318" r:id="rId7"/>
    <p:sldId id="309" r:id="rId8"/>
    <p:sldId id="310" r:id="rId9"/>
    <p:sldId id="323" r:id="rId10"/>
    <p:sldId id="299" r:id="rId11"/>
    <p:sldId id="302" r:id="rId12"/>
    <p:sldId id="317" r:id="rId13"/>
    <p:sldId id="305" r:id="rId14"/>
    <p:sldId id="303" r:id="rId15"/>
    <p:sldId id="324" r:id="rId16"/>
    <p:sldId id="307" r:id="rId17"/>
    <p:sldId id="311" r:id="rId18"/>
    <p:sldId id="298" r:id="rId19"/>
    <p:sldId id="301" r:id="rId20"/>
    <p:sldId id="315" r:id="rId21"/>
    <p:sldId id="325" r:id="rId22"/>
    <p:sldId id="290" r:id="rId23"/>
    <p:sldId id="292" r:id="rId24"/>
    <p:sldId id="308" r:id="rId25"/>
    <p:sldId id="319" r:id="rId26"/>
    <p:sldId id="320" r:id="rId27"/>
    <p:sldId id="326"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2" y="-144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92E4F2"/>
              </a:solidFill>
            </c:spPr>
            <c:extLst>
              <c:ext xmlns:c16="http://schemas.microsoft.com/office/drawing/2014/chart" uri="{C3380CC4-5D6E-409C-BE32-E72D297353CC}">
                <c16:uniqueId val="{00000001-CC48-4127-9C79-C7D473D8C4E8}"/>
              </c:ext>
            </c:extLst>
          </c:dPt>
          <c:dPt>
            <c:idx val="1"/>
            <c:bubble3D val="0"/>
            <c:spPr>
              <a:solidFill>
                <a:srgbClr val="7EC4FA"/>
              </a:solidFill>
            </c:spPr>
            <c:extLst>
              <c:ext xmlns:c16="http://schemas.microsoft.com/office/drawing/2014/chart" uri="{C3380CC4-5D6E-409C-BE32-E72D297353CC}">
                <c16:uniqueId val="{00000003-CC48-4127-9C79-C7D473D8C4E8}"/>
              </c:ext>
            </c:extLst>
          </c:dPt>
          <c:dPt>
            <c:idx val="2"/>
            <c:bubble3D val="0"/>
            <c:spPr>
              <a:solidFill>
                <a:srgbClr val="54A9EA"/>
              </a:solidFill>
            </c:spPr>
            <c:extLst>
              <c:ext xmlns:c16="http://schemas.microsoft.com/office/drawing/2014/chart" uri="{C3380CC4-5D6E-409C-BE32-E72D297353CC}">
                <c16:uniqueId val="{00000005-CC48-4127-9C79-C7D473D8C4E8}"/>
              </c:ext>
            </c:extLst>
          </c:dPt>
          <c:dPt>
            <c:idx val="3"/>
            <c:bubble3D val="0"/>
            <c:spPr>
              <a:solidFill>
                <a:srgbClr val="7EC4FA"/>
              </a:solidFill>
            </c:spPr>
            <c:extLst>
              <c:ext xmlns:c16="http://schemas.microsoft.com/office/drawing/2014/chart" uri="{C3380CC4-5D6E-409C-BE32-E72D297353CC}">
                <c16:uniqueId val="{00000007-CC48-4127-9C79-C7D473D8C4E8}"/>
              </c:ext>
            </c:extLst>
          </c:dPt>
          <c:cat>
            <c:strRef>
              <c:f>Sheet1!$A$2:$A$5</c:f>
              <c:strCache>
                <c:ptCount val="4"/>
                <c:pt idx="0">
                  <c:v>第一季度</c:v>
                </c:pt>
                <c:pt idx="1">
                  <c:v>第二季度</c:v>
                </c:pt>
                <c:pt idx="2">
                  <c:v>第三季度</c:v>
                </c:pt>
                <c:pt idx="3">
                  <c:v>第四季度</c:v>
                </c:pt>
              </c:strCache>
            </c:strRef>
          </c:cat>
          <c:val>
            <c:numRef>
              <c:f>Sheet1!$B$2:$B$5</c:f>
              <c:numCache>
                <c:formatCode>g/"通""用""格""式"</c:formatCode>
                <c:ptCount val="4"/>
                <c:pt idx="0">
                  <c:v>4</c:v>
                </c:pt>
                <c:pt idx="1">
                  <c:v>4</c:v>
                </c:pt>
                <c:pt idx="2">
                  <c:v>4</c:v>
                </c:pt>
                <c:pt idx="3">
                  <c:v>4</c:v>
                </c:pt>
              </c:numCache>
            </c:numRef>
          </c:val>
          <c:extLst>
            <c:ext xmlns:c16="http://schemas.microsoft.com/office/drawing/2014/chart" uri="{C3380CC4-5D6E-409C-BE32-E72D297353CC}">
              <c16:uniqueId val="{00000008-CC48-4127-9C79-C7D473D8C4E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74418253628839E-2"/>
          <c:y val="3.3208001604326701E-2"/>
          <c:w val="0.93191683214846799"/>
          <c:h val="0.75679706349847398"/>
        </c:manualLayout>
      </c:layout>
      <c:barChart>
        <c:barDir val="col"/>
        <c:grouping val="clustered"/>
        <c:varyColors val="0"/>
        <c:ser>
          <c:idx val="0"/>
          <c:order val="0"/>
          <c:tx>
            <c:strRef>
              <c:f>Sheet1!$B$1</c:f>
              <c:strCache>
                <c:ptCount val="1"/>
                <c:pt idx="0">
                  <c:v>销量</c:v>
                </c:pt>
              </c:strCache>
            </c:strRef>
          </c:tx>
          <c:spPr>
            <a:solidFill>
              <a:srgbClr val="54A9EA"/>
            </a:solidFill>
          </c:spPr>
          <c:invertIfNegative val="0"/>
          <c:dPt>
            <c:idx val="0"/>
            <c:invertIfNegative val="0"/>
            <c:bubble3D val="0"/>
            <c:extLst>
              <c:ext xmlns:c16="http://schemas.microsoft.com/office/drawing/2014/chart" uri="{C3380CC4-5D6E-409C-BE32-E72D297353CC}">
                <c16:uniqueId val="{00000000-84F0-4CA0-B372-391002F04584}"/>
              </c:ext>
            </c:extLst>
          </c:dPt>
          <c:dPt>
            <c:idx val="1"/>
            <c:invertIfNegative val="0"/>
            <c:bubble3D val="0"/>
            <c:extLst>
              <c:ext xmlns:c16="http://schemas.microsoft.com/office/drawing/2014/chart" uri="{C3380CC4-5D6E-409C-BE32-E72D297353CC}">
                <c16:uniqueId val="{00000001-84F0-4CA0-B372-391002F04584}"/>
              </c:ext>
            </c:extLst>
          </c:dPt>
          <c:dPt>
            <c:idx val="2"/>
            <c:invertIfNegative val="0"/>
            <c:bubble3D val="0"/>
            <c:extLst>
              <c:ext xmlns:c16="http://schemas.microsoft.com/office/drawing/2014/chart" uri="{C3380CC4-5D6E-409C-BE32-E72D297353CC}">
                <c16:uniqueId val="{00000002-84F0-4CA0-B372-391002F04584}"/>
              </c:ext>
            </c:extLst>
          </c:dPt>
          <c:dPt>
            <c:idx val="3"/>
            <c:invertIfNegative val="0"/>
            <c:bubble3D val="0"/>
            <c:extLst>
              <c:ext xmlns:c16="http://schemas.microsoft.com/office/drawing/2014/chart" uri="{C3380CC4-5D6E-409C-BE32-E72D297353CC}">
                <c16:uniqueId val="{00000003-84F0-4CA0-B372-391002F04584}"/>
              </c:ext>
            </c:extLst>
          </c:dPt>
          <c:cat>
            <c:strRef>
              <c:f>Sheet1!$A$2:$A$5</c:f>
              <c:strCache>
                <c:ptCount val="4"/>
                <c:pt idx="0">
                  <c:v>Text1</c:v>
                </c:pt>
                <c:pt idx="1">
                  <c:v>Text2</c:v>
                </c:pt>
                <c:pt idx="2">
                  <c:v>Text3</c:v>
                </c:pt>
                <c:pt idx="3">
                  <c:v>Text4</c:v>
                </c:pt>
              </c:strCache>
            </c:strRef>
          </c:cat>
          <c:val>
            <c:numRef>
              <c:f>Sheet1!$B$2:$B$5</c:f>
              <c:numCache>
                <c:formatCode>g/"通""用""格""式"</c:formatCode>
                <c:ptCount val="4"/>
                <c:pt idx="0">
                  <c:v>6.9</c:v>
                </c:pt>
                <c:pt idx="1">
                  <c:v>7.8</c:v>
                </c:pt>
                <c:pt idx="2">
                  <c:v>9.1999999999999993</c:v>
                </c:pt>
                <c:pt idx="3">
                  <c:v>8.9</c:v>
                </c:pt>
              </c:numCache>
            </c:numRef>
          </c:val>
          <c:extLst>
            <c:ext xmlns:c16="http://schemas.microsoft.com/office/drawing/2014/chart" uri="{C3380CC4-5D6E-409C-BE32-E72D297353CC}">
              <c16:uniqueId val="{00000004-84F0-4CA0-B372-391002F04584}"/>
            </c:ext>
          </c:extLst>
        </c:ser>
        <c:dLbls>
          <c:showLegendKey val="0"/>
          <c:showVal val="0"/>
          <c:showCatName val="0"/>
          <c:showSerName val="0"/>
          <c:showPercent val="0"/>
          <c:showBubbleSize val="0"/>
        </c:dLbls>
        <c:gapWidth val="100"/>
        <c:overlap val="-24"/>
        <c:axId val="87353600"/>
        <c:axId val="87355392"/>
      </c:barChart>
      <c:catAx>
        <c:axId val="87353600"/>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87355392"/>
        <c:crosses val="autoZero"/>
        <c:auto val="1"/>
        <c:lblAlgn val="ctr"/>
        <c:lblOffset val="100"/>
        <c:noMultiLvlLbl val="0"/>
      </c:catAx>
      <c:valAx>
        <c:axId val="87355392"/>
        <c:scaling>
          <c:orientation val="minMax"/>
        </c:scaling>
        <c:delete val="0"/>
        <c:axPos val="l"/>
        <c:majorGridlines/>
        <c:numFmt formatCode="g/&quot;通&quot;&quot;用&quot;&quot;格&quot;&quot;式&quot;"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87353600"/>
        <c:crosses val="autoZero"/>
        <c:crossBetween val="between"/>
        <c:majorUnit val="1"/>
        <c:minorUnit val="1"/>
      </c:valAx>
    </c:plotArea>
    <c:plotVisOnly val="1"/>
    <c:dispBlanksAs val="gap"/>
    <c:showDLblsOverMax val="0"/>
  </c:chart>
  <c:txPr>
    <a:bodyPr/>
    <a:lstStyle/>
    <a:p>
      <a:pPr>
        <a:defRPr lang="zh-CN" sz="1800"/>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0.2801</cdr:x>
      <cdr:y>0.17987</cdr:y>
    </cdr:from>
    <cdr:to>
      <cdr:x>0.72018</cdr:x>
      <cdr:y>0.83999</cdr:y>
    </cdr:to>
    <cdr:sp macro="" textlink="">
      <cdr:nvSpPr>
        <cdr:cNvPr id="2" name="椭圆 1"/>
        <cdr:cNvSpPr/>
      </cdr:nvSpPr>
      <cdr:spPr>
        <a:xfrm xmlns:a="http://schemas.openxmlformats.org/drawingml/2006/main">
          <a:off x="2054810" y="879671"/>
          <a:ext cx="3228392" cy="3228392"/>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3445" y="-985"/>
            <a:ext cx="9150889" cy="5145470"/>
          </a:xfrm>
          <a:prstGeom prst="rect">
            <a:avLst/>
          </a:prstGeom>
        </p:spPr>
      </p:pic>
      <p:sp>
        <p:nvSpPr>
          <p:cNvPr id="4" name="矩形 3"/>
          <p:cNvSpPr/>
          <p:nvPr userDrawn="1"/>
        </p:nvSpPr>
        <p:spPr bwMode="auto">
          <a:xfrm>
            <a:off x="304912" y="1"/>
            <a:ext cx="477960" cy="430164"/>
          </a:xfrm>
          <a:prstGeom prst="rect">
            <a:avLst/>
          </a:prstGeom>
          <a:solidFill>
            <a:srgbClr val="00B0F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lstStyle/>
          <a:p>
            <a:pPr marL="0" marR="0" indent="0" algn="l" defTabSz="822960" rtl="0" eaLnBrk="1" fontAlgn="base" latinLnBrk="0" hangingPunct="1">
              <a:lnSpc>
                <a:spcPct val="100000"/>
              </a:lnSpc>
              <a:spcBef>
                <a:spcPct val="0"/>
              </a:spcBef>
              <a:spcAft>
                <a:spcPct val="0"/>
              </a:spcAft>
              <a:buClrTx/>
              <a:buSzTx/>
              <a:buFontTx/>
              <a:buNone/>
            </a:pPr>
            <a:endParaRPr kumimoji="0" lang="zh-CN" altLang="en-US" sz="162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userDrawn="1"/>
        </p:nvSpPr>
        <p:spPr bwMode="auto">
          <a:xfrm>
            <a:off x="444777" y="100369"/>
            <a:ext cx="477960" cy="430164"/>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marL="0" marR="0" indent="0" algn="l" defTabSz="822960" rtl="0" eaLnBrk="1" fontAlgn="base" latinLnBrk="0" hangingPunct="1">
              <a:lnSpc>
                <a:spcPct val="100000"/>
              </a:lnSpc>
              <a:spcBef>
                <a:spcPct val="0"/>
              </a:spcBef>
              <a:spcAft>
                <a:spcPct val="0"/>
              </a:spcAft>
              <a:buClrTx/>
              <a:buSzTx/>
              <a:buFontTx/>
              <a:buNone/>
            </a:pPr>
            <a:endParaRPr kumimoji="0" lang="zh-CN" altLang="en-US" sz="162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6" name="直接连接符 5"/>
          <p:cNvCxnSpPr/>
          <p:nvPr userDrawn="1"/>
        </p:nvCxnSpPr>
        <p:spPr bwMode="auto">
          <a:xfrm>
            <a:off x="990694" y="445826"/>
            <a:ext cx="5638652" cy="3204"/>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3" name="矩形 2"/>
          <p:cNvSpPr/>
          <p:nvPr userDrawn="1"/>
        </p:nvSpPr>
        <p:spPr bwMode="auto">
          <a:xfrm>
            <a:off x="0" y="720139"/>
            <a:ext cx="9144000" cy="4251848"/>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lstStyle/>
          <a:p>
            <a:pPr marL="0" marR="0" indent="0" algn="l" defTabSz="822960" rtl="0" eaLnBrk="1" fontAlgn="base" latinLnBrk="0" hangingPunct="1">
              <a:lnSpc>
                <a:spcPct val="100000"/>
              </a:lnSpc>
              <a:spcBef>
                <a:spcPct val="0"/>
              </a:spcBef>
              <a:spcAft>
                <a:spcPct val="0"/>
              </a:spcAft>
              <a:buClrTx/>
              <a:buSzTx/>
              <a:buFontTx/>
              <a:buNone/>
            </a:pPr>
            <a:endParaRPr kumimoji="0" lang="zh-CN" altLang="en-US" sz="162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矩形 10"/>
          <p:cNvSpPr/>
          <p:nvPr userDrawn="1"/>
        </p:nvSpPr>
        <p:spPr>
          <a:xfrm>
            <a:off x="7138979" y="4790766"/>
            <a:ext cx="775136" cy="246221"/>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p>
          <a:p>
            <a:pPr defTabSz="914400"/>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www.1ppt.com/ziti/</a:t>
            </a: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0"/>
            <a:ext cx="9141291" cy="5143500"/>
          </a:xfrm>
          <a:prstGeom prst="rect">
            <a:avLst/>
          </a:prstGeom>
        </p:spPr>
      </p:pic>
      <p:pic>
        <p:nvPicPr>
          <p:cNvPr id="2" name="图片 1"/>
          <p:cNvPicPr>
            <a:picLocks noChangeAspect="1"/>
          </p:cNvPicPr>
          <p:nvPr/>
        </p:nvPicPr>
        <p:blipFill>
          <a:blip r:embed="rId4"/>
          <a:stretch>
            <a:fillRect/>
          </a:stretch>
        </p:blipFill>
        <p:spPr>
          <a:xfrm>
            <a:off x="2709" y="1365582"/>
            <a:ext cx="3398578" cy="3646459"/>
          </a:xfrm>
          <a:prstGeom prst="rect">
            <a:avLst/>
          </a:prstGeom>
        </p:spPr>
      </p:pic>
      <p:pic>
        <p:nvPicPr>
          <p:cNvPr id="3" name="图片 2"/>
          <p:cNvPicPr>
            <a:picLocks noChangeAspect="1"/>
          </p:cNvPicPr>
          <p:nvPr/>
        </p:nvPicPr>
        <p:blipFill>
          <a:blip r:embed="rId5"/>
          <a:stretch>
            <a:fillRect/>
          </a:stretch>
        </p:blipFill>
        <p:spPr>
          <a:xfrm>
            <a:off x="4680664" y="2988742"/>
            <a:ext cx="4467998" cy="1341009"/>
          </a:xfrm>
          <a:prstGeom prst="rect">
            <a:avLst/>
          </a:prstGeom>
        </p:spPr>
      </p:pic>
      <p:pic>
        <p:nvPicPr>
          <p:cNvPr id="4" name="图片 3"/>
          <p:cNvPicPr>
            <a:picLocks noChangeAspect="1"/>
          </p:cNvPicPr>
          <p:nvPr/>
        </p:nvPicPr>
        <p:blipFill>
          <a:blip r:embed="rId6"/>
          <a:stretch>
            <a:fillRect/>
          </a:stretch>
        </p:blipFill>
        <p:spPr>
          <a:xfrm>
            <a:off x="2709" y="4076788"/>
            <a:ext cx="9143244" cy="1066712"/>
          </a:xfrm>
          <a:prstGeom prst="rect">
            <a:avLst/>
          </a:prstGeom>
        </p:spPr>
      </p:pic>
      <p:pic>
        <p:nvPicPr>
          <p:cNvPr id="5" name="图片 4"/>
          <p:cNvPicPr>
            <a:picLocks noChangeAspect="1"/>
          </p:cNvPicPr>
          <p:nvPr/>
        </p:nvPicPr>
        <p:blipFill>
          <a:blip r:embed="rId7"/>
          <a:stretch>
            <a:fillRect/>
          </a:stretch>
        </p:blipFill>
        <p:spPr>
          <a:xfrm>
            <a:off x="1" y="4329104"/>
            <a:ext cx="1701998" cy="814396"/>
          </a:xfrm>
          <a:prstGeom prst="rect">
            <a:avLst/>
          </a:prstGeom>
        </p:spPr>
      </p:pic>
      <p:sp>
        <p:nvSpPr>
          <p:cNvPr id="7" name="文本框 6"/>
          <p:cNvSpPr txBox="1"/>
          <p:nvPr/>
        </p:nvSpPr>
        <p:spPr>
          <a:xfrm>
            <a:off x="1971165" y="929513"/>
            <a:ext cx="4966424" cy="769441"/>
          </a:xfrm>
          <a:prstGeom prst="rect">
            <a:avLst/>
          </a:prstGeom>
          <a:noFill/>
        </p:spPr>
        <p:txBody>
          <a:bodyPr wrap="none" rtlCol="0">
            <a:spAutoFit/>
          </a:bodyPr>
          <a:lstStyle/>
          <a:p>
            <a:pPr algn="ct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工业化工 </a:t>
            </a:r>
            <a:r>
              <a:rPr lang="en-US" altLang="zh-CN" sz="4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行业</a:t>
            </a:r>
            <a:r>
              <a:rPr lang="en-US" altLang="zh-CN"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10" name="剪去对角的矩形 9"/>
          <p:cNvSpPr/>
          <p:nvPr/>
        </p:nvSpPr>
        <p:spPr>
          <a:xfrm>
            <a:off x="2459978" y="1750158"/>
            <a:ext cx="4022189" cy="284678"/>
          </a:xfrm>
          <a:prstGeom prst="snip2DiagRect">
            <a:avLst>
              <a:gd name="adj1" fmla="val 0"/>
              <a:gd name="adj2" fmla="val 50000"/>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2804239" y="1747111"/>
            <a:ext cx="3478837" cy="30008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年终总结 </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新年计划 </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述职报告 </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工作汇报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表 22"/>
          <p:cNvGraphicFramePr/>
          <p:nvPr/>
        </p:nvGraphicFramePr>
        <p:xfrm>
          <a:off x="1669185" y="1040751"/>
          <a:ext cx="5542588" cy="3656924"/>
        </p:xfrm>
        <a:graphic>
          <a:graphicData uri="http://schemas.openxmlformats.org/drawingml/2006/chart">
            <c:chart xmlns:c="http://schemas.openxmlformats.org/drawingml/2006/chart" xmlns:r="http://schemas.openxmlformats.org/officeDocument/2006/relationships" r:id="rId4"/>
          </a:graphicData>
        </a:graphic>
      </p:graphicFrame>
      <p:sp>
        <p:nvSpPr>
          <p:cNvPr id="24" name="等腰三角形 23"/>
          <p:cNvSpPr/>
          <p:nvPr/>
        </p:nvSpPr>
        <p:spPr>
          <a:xfrm rot="18699971">
            <a:off x="2739004" y="1185778"/>
            <a:ext cx="572408" cy="684098"/>
          </a:xfrm>
          <a:prstGeom prst="triangle">
            <a:avLst/>
          </a:prstGeom>
          <a:solidFill>
            <a:srgbClr val="7EC4FA"/>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5" name="等腰三角形 24"/>
          <p:cNvSpPr/>
          <p:nvPr/>
        </p:nvSpPr>
        <p:spPr>
          <a:xfrm rot="13479342">
            <a:off x="2819368" y="3863234"/>
            <a:ext cx="572408" cy="684098"/>
          </a:xfrm>
          <a:prstGeom prst="triangle">
            <a:avLst/>
          </a:prstGeom>
          <a:solidFill>
            <a:srgbClr val="54A9EA"/>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6" name="等腰三角形 25"/>
          <p:cNvSpPr/>
          <p:nvPr/>
        </p:nvSpPr>
        <p:spPr>
          <a:xfrm rot="3026884">
            <a:off x="5482915" y="1183071"/>
            <a:ext cx="572408" cy="684098"/>
          </a:xfrm>
          <a:prstGeom prst="triangle">
            <a:avLst/>
          </a:prstGeom>
          <a:solidFill>
            <a:srgbClr val="92E4F2"/>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7" name="等腰三角形 26"/>
          <p:cNvSpPr/>
          <p:nvPr/>
        </p:nvSpPr>
        <p:spPr>
          <a:xfrm rot="7573868">
            <a:off x="5640635" y="3725910"/>
            <a:ext cx="572408" cy="684098"/>
          </a:xfrm>
          <a:prstGeom prst="triangle">
            <a:avLst/>
          </a:prstGeom>
          <a:solidFill>
            <a:srgbClr val="7EC4FA"/>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8" name="矩形 27"/>
          <p:cNvSpPr/>
          <p:nvPr/>
        </p:nvSpPr>
        <p:spPr>
          <a:xfrm>
            <a:off x="1228031" y="1208299"/>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29" name="文本框 57"/>
          <p:cNvSpPr txBox="1"/>
          <p:nvPr/>
        </p:nvSpPr>
        <p:spPr>
          <a:xfrm>
            <a:off x="1228032" y="844859"/>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34" name="文本框 64"/>
          <p:cNvSpPr txBox="1"/>
          <p:nvPr/>
        </p:nvSpPr>
        <p:spPr>
          <a:xfrm>
            <a:off x="3175377" y="2194506"/>
            <a:ext cx="2486708" cy="1421928"/>
          </a:xfrm>
          <a:prstGeom prst="rect">
            <a:avLst/>
          </a:prstGeom>
          <a:noFill/>
        </p:spPr>
        <p:txBody>
          <a:bodyPr wrap="square" rtlCol="0">
            <a:spAutoFit/>
          </a:bodyPr>
          <a:lstStyle/>
          <a:p>
            <a:pPr algn="ctr"/>
            <a:r>
              <a:rPr lang="zh-CN" altLang="en-US" sz="4320" b="1" dirty="0">
                <a:solidFill>
                  <a:srgbClr val="00487E"/>
                </a:solidFill>
                <a:latin typeface="Calibri" panose="020F0502020204030204"/>
                <a:ea typeface="宋体" panose="02010600030101010101" pitchFamily="2" charset="-122"/>
              </a:rPr>
              <a:t>添加</a:t>
            </a:r>
            <a:endParaRPr lang="en-US" altLang="zh-CN" sz="4320" b="1" dirty="0">
              <a:solidFill>
                <a:srgbClr val="00487E"/>
              </a:solidFill>
              <a:latin typeface="Calibri" panose="020F0502020204030204"/>
              <a:ea typeface="宋体" panose="02010600030101010101" pitchFamily="2" charset="-122"/>
            </a:endParaRPr>
          </a:p>
          <a:p>
            <a:pPr algn="ctr"/>
            <a:r>
              <a:rPr lang="zh-CN" altLang="en-US" sz="4320" b="1" dirty="0">
                <a:solidFill>
                  <a:srgbClr val="00487E"/>
                </a:solidFill>
                <a:latin typeface="Calibri" panose="020F0502020204030204"/>
                <a:ea typeface="宋体" panose="02010600030101010101" pitchFamily="2" charset="-122"/>
              </a:rPr>
              <a:t>文本</a:t>
            </a:r>
          </a:p>
        </p:txBody>
      </p:sp>
      <p:sp>
        <p:nvSpPr>
          <p:cNvPr id="36" name="矩形 35"/>
          <p:cNvSpPr/>
          <p:nvPr/>
        </p:nvSpPr>
        <p:spPr>
          <a:xfrm>
            <a:off x="1211668" y="4197883"/>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37" name="文本框 57"/>
          <p:cNvSpPr txBox="1"/>
          <p:nvPr/>
        </p:nvSpPr>
        <p:spPr>
          <a:xfrm>
            <a:off x="1211669" y="3834444"/>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38" name="矩形 37"/>
          <p:cNvSpPr/>
          <p:nvPr/>
        </p:nvSpPr>
        <p:spPr>
          <a:xfrm>
            <a:off x="6118275" y="1208299"/>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48" name="文本框 57"/>
          <p:cNvSpPr txBox="1"/>
          <p:nvPr/>
        </p:nvSpPr>
        <p:spPr>
          <a:xfrm>
            <a:off x="6118275" y="844859"/>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49" name="矩形 48"/>
          <p:cNvSpPr/>
          <p:nvPr/>
        </p:nvSpPr>
        <p:spPr>
          <a:xfrm>
            <a:off x="6255431" y="4197883"/>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50" name="文本框 57"/>
          <p:cNvSpPr txBox="1"/>
          <p:nvPr/>
        </p:nvSpPr>
        <p:spPr>
          <a:xfrm>
            <a:off x="6255432" y="3834444"/>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16" name="TextBox 15"/>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17" name="TextBox 16"/>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par>
                          <p:cTn id="8" fill="hold">
                            <p:stCondLst>
                              <p:cond delay="2000"/>
                            </p:stCondLst>
                            <p:childTnLst>
                              <p:par>
                                <p:cTn id="9" presetID="2" presetClass="entr" presetSubtype="3"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strVal val="#ppt_x"/>
                                          </p:val>
                                        </p:tav>
                                        <p:tav tm="100000">
                                          <p:val>
                                            <p:strVal val="#ppt_x"/>
                                          </p:val>
                                        </p:tav>
                                      </p:tavLst>
                                    </p:anim>
                                    <p:anim calcmode="lin" valueType="num">
                                      <p:cBhvr>
                                        <p:cTn id="40" dur="500" fill="hold"/>
                                        <p:tgtEl>
                                          <p:spTgt spid="28"/>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strVal val="#ppt_x"/>
                                          </p:val>
                                        </p:tav>
                                        <p:tav tm="100000">
                                          <p:val>
                                            <p:strVal val="#ppt_x"/>
                                          </p:val>
                                        </p:tav>
                                      </p:tavLst>
                                    </p:anim>
                                    <p:anim calcmode="lin" valueType="num">
                                      <p:cBhvr>
                                        <p:cTn id="50" dur="500" fill="hold"/>
                                        <p:tgtEl>
                                          <p:spTgt spid="38"/>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anim calcmode="lin" valueType="num">
                                      <p:cBhvr>
                                        <p:cTn id="59" dur="500" fill="hold"/>
                                        <p:tgtEl>
                                          <p:spTgt spid="49"/>
                                        </p:tgtEl>
                                        <p:attrNameLst>
                                          <p:attrName>ppt_x</p:attrName>
                                        </p:attrNameLst>
                                      </p:cBhvr>
                                      <p:tavLst>
                                        <p:tav tm="0">
                                          <p:val>
                                            <p:strVal val="#ppt_x"/>
                                          </p:val>
                                        </p:tav>
                                        <p:tav tm="100000">
                                          <p:val>
                                            <p:strVal val="#ppt_x"/>
                                          </p:val>
                                        </p:tav>
                                      </p:tavLst>
                                    </p:anim>
                                    <p:anim calcmode="lin" valueType="num">
                                      <p:cBhvr>
                                        <p:cTn id="60" dur="500" fill="hold"/>
                                        <p:tgtEl>
                                          <p:spTgt spid="4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anim calcmode="lin" valueType="num">
                                      <p:cBhvr>
                                        <p:cTn id="69" dur="500" fill="hold"/>
                                        <p:tgtEl>
                                          <p:spTgt spid="36"/>
                                        </p:tgtEl>
                                        <p:attrNameLst>
                                          <p:attrName>ppt_x</p:attrName>
                                        </p:attrNameLst>
                                      </p:cBhvr>
                                      <p:tavLst>
                                        <p:tav tm="0">
                                          <p:val>
                                            <p:strVal val="#ppt_x"/>
                                          </p:val>
                                        </p:tav>
                                        <p:tav tm="100000">
                                          <p:val>
                                            <p:strVal val="#ppt_x"/>
                                          </p:val>
                                        </p:tav>
                                      </p:tavLst>
                                    </p:anim>
                                    <p:anim calcmode="lin" valueType="num">
                                      <p:cBhvr>
                                        <p:cTn id="70" dur="500" fill="hold"/>
                                        <p:tgtEl>
                                          <p:spTgt spid="36"/>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iterate type="lt">
                                    <p:tmPct val="10000"/>
                                  </p:iterate>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1+#ppt_w/2"/>
                                          </p:val>
                                        </p:tav>
                                        <p:tav tm="100000">
                                          <p:val>
                                            <p:strVal val="#ppt_x"/>
                                          </p:val>
                                        </p:tav>
                                      </p:tavLst>
                                    </p:anim>
                                    <p:anim calcmode="lin" valueType="num">
                                      <p:cBhvr additive="base">
                                        <p:cTn id="75" dur="500" fill="hold"/>
                                        <p:tgtEl>
                                          <p:spTgt spid="16"/>
                                        </p:tgtEl>
                                        <p:attrNameLst>
                                          <p:attrName>ppt_y</p:attrName>
                                        </p:attrNameLst>
                                      </p:cBhvr>
                                      <p:tavLst>
                                        <p:tav tm="0">
                                          <p:val>
                                            <p:strVal val="#ppt_y"/>
                                          </p:val>
                                        </p:tav>
                                        <p:tav tm="100000">
                                          <p:val>
                                            <p:strVal val="#ppt_y"/>
                                          </p:val>
                                        </p:tav>
                                      </p:tavLst>
                                    </p:anim>
                                  </p:childTnLst>
                                </p:cTn>
                              </p:par>
                            </p:childTnLst>
                          </p:cTn>
                        </p:par>
                        <p:par>
                          <p:cTn id="76" fill="hold">
                            <p:stCondLst>
                              <p:cond delay="8199"/>
                            </p:stCondLst>
                            <p:childTnLst>
                              <p:par>
                                <p:cTn id="77" presetID="5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4" grpId="0" animBg="1"/>
      <p:bldP spid="25" grpId="0" animBg="1"/>
      <p:bldP spid="26" grpId="0" animBg="1"/>
      <p:bldP spid="27" grpId="0" animBg="1"/>
      <p:bldP spid="28" grpId="0"/>
      <p:bldP spid="29" grpId="0"/>
      <p:bldP spid="34" grpId="0"/>
      <p:bldP spid="36" grpId="0"/>
      <p:bldP spid="37" grpId="0"/>
      <p:bldP spid="38" grpId="0"/>
      <p:bldP spid="48" grpId="0"/>
      <p:bldP spid="49" grpId="0"/>
      <p:bldP spid="50"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9362" y="3328123"/>
            <a:ext cx="6946367" cy="440754"/>
            <a:chOff x="724624" y="3697914"/>
            <a:chExt cx="7718186" cy="489727"/>
          </a:xfrm>
        </p:grpSpPr>
        <p:sp>
          <p:nvSpPr>
            <p:cNvPr id="51" name="Ellipse 98"/>
            <p:cNvSpPr/>
            <p:nvPr/>
          </p:nvSpPr>
          <p:spPr bwMode="auto">
            <a:xfrm>
              <a:off x="1760678"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2" name="Ellipse 98"/>
            <p:cNvSpPr/>
            <p:nvPr/>
          </p:nvSpPr>
          <p:spPr bwMode="auto">
            <a:xfrm>
              <a:off x="2872985"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3" name="Ellipse 98"/>
            <p:cNvSpPr/>
            <p:nvPr/>
          </p:nvSpPr>
          <p:spPr bwMode="auto">
            <a:xfrm>
              <a:off x="3827812"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4" name="Ellipse 98"/>
            <p:cNvSpPr/>
            <p:nvPr/>
          </p:nvSpPr>
          <p:spPr bwMode="auto">
            <a:xfrm>
              <a:off x="478098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5" name="Ellipse 98"/>
            <p:cNvSpPr/>
            <p:nvPr/>
          </p:nvSpPr>
          <p:spPr bwMode="auto">
            <a:xfrm>
              <a:off x="581869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6" name="Ellipse 98"/>
            <p:cNvSpPr/>
            <p:nvPr/>
          </p:nvSpPr>
          <p:spPr bwMode="auto">
            <a:xfrm>
              <a:off x="685143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7" name="Ellipse 98"/>
            <p:cNvSpPr/>
            <p:nvPr/>
          </p:nvSpPr>
          <p:spPr bwMode="auto">
            <a:xfrm>
              <a:off x="72462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grpSp>
      <p:cxnSp>
        <p:nvCxnSpPr>
          <p:cNvPr id="58" name="Straight Connector 36"/>
          <p:cNvCxnSpPr>
            <a:cxnSpLocks noChangeShapeType="1"/>
          </p:cNvCxnSpPr>
          <p:nvPr/>
        </p:nvCxnSpPr>
        <p:spPr bwMode="auto">
          <a:xfrm rot="5400000" flipH="1" flipV="1">
            <a:off x="2564728" y="3660293"/>
            <a:ext cx="384915"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59" name="Straight Connector 37"/>
          <p:cNvCxnSpPr>
            <a:cxnSpLocks noChangeShapeType="1"/>
          </p:cNvCxnSpPr>
          <p:nvPr/>
        </p:nvCxnSpPr>
        <p:spPr bwMode="auto">
          <a:xfrm rot="5400000" flipH="1" flipV="1">
            <a:off x="4425147" y="3660292"/>
            <a:ext cx="384915" cy="1492"/>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0" name="Straight Connector 38"/>
          <p:cNvCxnSpPr>
            <a:cxnSpLocks noChangeShapeType="1"/>
          </p:cNvCxnSpPr>
          <p:nvPr/>
        </p:nvCxnSpPr>
        <p:spPr bwMode="auto">
          <a:xfrm rot="5400000" flipH="1" flipV="1">
            <a:off x="6216941" y="3660293"/>
            <a:ext cx="384915"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1" name="Straight Connector 33"/>
          <p:cNvCxnSpPr>
            <a:cxnSpLocks noChangeShapeType="1"/>
          </p:cNvCxnSpPr>
          <p:nvPr/>
        </p:nvCxnSpPr>
        <p:spPr bwMode="auto">
          <a:xfrm rot="5400000" flipH="1" flipV="1">
            <a:off x="3566550" y="2272063"/>
            <a:ext cx="386406"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2" name="Straight Connector 34"/>
          <p:cNvCxnSpPr>
            <a:cxnSpLocks noChangeShapeType="1"/>
          </p:cNvCxnSpPr>
          <p:nvPr/>
        </p:nvCxnSpPr>
        <p:spPr bwMode="auto">
          <a:xfrm rot="5400000" flipH="1" flipV="1">
            <a:off x="5283746" y="2272063"/>
            <a:ext cx="386406" cy="1492"/>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3" name="Straight Connector 35"/>
          <p:cNvCxnSpPr>
            <a:cxnSpLocks noChangeShapeType="1"/>
          </p:cNvCxnSpPr>
          <p:nvPr/>
        </p:nvCxnSpPr>
        <p:spPr bwMode="auto">
          <a:xfrm rot="5400000" flipH="1" flipV="1">
            <a:off x="7075540" y="2272063"/>
            <a:ext cx="386406"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4" name="Straight Connector 32"/>
          <p:cNvCxnSpPr>
            <a:cxnSpLocks noChangeShapeType="1"/>
          </p:cNvCxnSpPr>
          <p:nvPr/>
        </p:nvCxnSpPr>
        <p:spPr bwMode="auto">
          <a:xfrm rot="5400000" flipH="1" flipV="1">
            <a:off x="1632279" y="2271317"/>
            <a:ext cx="386406" cy="2984"/>
          </a:xfrm>
          <a:prstGeom prst="line">
            <a:avLst/>
          </a:prstGeom>
          <a:noFill/>
          <a:ln w="25400">
            <a:solidFill>
              <a:srgbClr val="00487E"/>
            </a:solidFill>
            <a:round/>
          </a:ln>
          <a:effectLst>
            <a:outerShdw blurRad="40000" dist="20000" dir="5400000" rotWithShape="0">
              <a:srgbClr val="808080">
                <a:alpha val="37999"/>
              </a:srgbClr>
            </a:outerShdw>
          </a:effectLst>
        </p:spPr>
      </p:cxnSp>
      <p:grpSp>
        <p:nvGrpSpPr>
          <p:cNvPr id="3" name="组合 2"/>
          <p:cNvGrpSpPr/>
          <p:nvPr/>
        </p:nvGrpSpPr>
        <p:grpSpPr>
          <a:xfrm>
            <a:off x="1252586" y="2322789"/>
            <a:ext cx="1217405" cy="1217404"/>
            <a:chOff x="883762" y="2580876"/>
            <a:chExt cx="1352672" cy="1352671"/>
          </a:xfrm>
        </p:grpSpPr>
        <p:sp>
          <p:nvSpPr>
            <p:cNvPr id="65" name="Oval 3"/>
            <p:cNvSpPr>
              <a:spLocks noChangeArrowheads="1"/>
            </p:cNvSpPr>
            <p:nvPr/>
          </p:nvSpPr>
          <p:spPr bwMode="auto">
            <a:xfrm>
              <a:off x="883762"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2" name="TextBox 9"/>
            <p:cNvSpPr txBox="1">
              <a:spLocks noChangeArrowheads="1"/>
            </p:cNvSpPr>
            <p:nvPr/>
          </p:nvSpPr>
          <p:spPr bwMode="auto">
            <a:xfrm>
              <a:off x="1241822"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1</a:t>
              </a:r>
            </a:p>
          </p:txBody>
        </p:sp>
      </p:grpSp>
      <p:grpSp>
        <p:nvGrpSpPr>
          <p:cNvPr id="4" name="组合 3"/>
          <p:cNvGrpSpPr/>
          <p:nvPr/>
        </p:nvGrpSpPr>
        <p:grpSpPr>
          <a:xfrm>
            <a:off x="2183542" y="2322789"/>
            <a:ext cx="1217405" cy="1217404"/>
            <a:chOff x="1918158" y="2580876"/>
            <a:chExt cx="1352672" cy="1352671"/>
          </a:xfrm>
        </p:grpSpPr>
        <p:sp>
          <p:nvSpPr>
            <p:cNvPr id="66" name="Oval 2"/>
            <p:cNvSpPr>
              <a:spLocks noChangeArrowheads="1"/>
            </p:cNvSpPr>
            <p:nvPr/>
          </p:nvSpPr>
          <p:spPr bwMode="auto">
            <a:xfrm>
              <a:off x="1918158"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3" name="TextBox 10"/>
            <p:cNvSpPr txBox="1">
              <a:spLocks noChangeArrowheads="1"/>
            </p:cNvSpPr>
            <p:nvPr/>
          </p:nvSpPr>
          <p:spPr bwMode="auto">
            <a:xfrm>
              <a:off x="2316003"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00487E"/>
                  </a:solidFill>
                  <a:latin typeface="微软雅黑" panose="020B0503020204020204" pitchFamily="34" charset="-122"/>
                  <a:ea typeface="微软雅黑" panose="020B0503020204020204" pitchFamily="34" charset="-122"/>
                </a:rPr>
                <a:t>2</a:t>
              </a:r>
            </a:p>
          </p:txBody>
        </p:sp>
      </p:grpSp>
      <p:grpSp>
        <p:nvGrpSpPr>
          <p:cNvPr id="5" name="组合 4"/>
          <p:cNvGrpSpPr/>
          <p:nvPr/>
        </p:nvGrpSpPr>
        <p:grpSpPr>
          <a:xfrm>
            <a:off x="3114499" y="2322789"/>
            <a:ext cx="1217405" cy="1217404"/>
            <a:chOff x="2952554" y="2580876"/>
            <a:chExt cx="1352672" cy="1352671"/>
          </a:xfrm>
        </p:grpSpPr>
        <p:sp>
          <p:nvSpPr>
            <p:cNvPr id="67" name="Oval 4"/>
            <p:cNvSpPr>
              <a:spLocks noChangeArrowheads="1"/>
            </p:cNvSpPr>
            <p:nvPr/>
          </p:nvSpPr>
          <p:spPr bwMode="auto">
            <a:xfrm>
              <a:off x="2952554"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4" name="TextBox 11"/>
            <p:cNvSpPr txBox="1">
              <a:spLocks noChangeArrowheads="1"/>
            </p:cNvSpPr>
            <p:nvPr/>
          </p:nvSpPr>
          <p:spPr bwMode="auto">
            <a:xfrm>
              <a:off x="3350399"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3</a:t>
              </a:r>
            </a:p>
          </p:txBody>
        </p:sp>
      </p:grpSp>
      <p:grpSp>
        <p:nvGrpSpPr>
          <p:cNvPr id="6" name="组合 5"/>
          <p:cNvGrpSpPr/>
          <p:nvPr/>
        </p:nvGrpSpPr>
        <p:grpSpPr>
          <a:xfrm>
            <a:off x="4045455" y="2322789"/>
            <a:ext cx="1217405" cy="1217404"/>
            <a:chOff x="3986950" y="2580876"/>
            <a:chExt cx="1352672" cy="1352671"/>
          </a:xfrm>
        </p:grpSpPr>
        <p:sp>
          <p:nvSpPr>
            <p:cNvPr id="68" name="Oval 5"/>
            <p:cNvSpPr>
              <a:spLocks noChangeArrowheads="1"/>
            </p:cNvSpPr>
            <p:nvPr/>
          </p:nvSpPr>
          <p:spPr bwMode="auto">
            <a:xfrm>
              <a:off x="3986950"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5" name="TextBox 12"/>
            <p:cNvSpPr txBox="1">
              <a:spLocks noChangeArrowheads="1"/>
            </p:cNvSpPr>
            <p:nvPr/>
          </p:nvSpPr>
          <p:spPr bwMode="auto">
            <a:xfrm>
              <a:off x="4305226"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00487E"/>
                  </a:solidFill>
                  <a:latin typeface="微软雅黑" panose="020B0503020204020204" pitchFamily="34" charset="-122"/>
                  <a:ea typeface="微软雅黑" panose="020B0503020204020204" pitchFamily="34" charset="-122"/>
                </a:rPr>
                <a:t>4</a:t>
              </a:r>
            </a:p>
          </p:txBody>
        </p:sp>
      </p:grpSp>
      <p:grpSp>
        <p:nvGrpSpPr>
          <p:cNvPr id="7" name="组合 6"/>
          <p:cNvGrpSpPr/>
          <p:nvPr/>
        </p:nvGrpSpPr>
        <p:grpSpPr>
          <a:xfrm>
            <a:off x="4904799" y="2322789"/>
            <a:ext cx="1217405" cy="1217404"/>
            <a:chOff x="4941777" y="2580876"/>
            <a:chExt cx="1352672" cy="1352671"/>
          </a:xfrm>
        </p:grpSpPr>
        <p:sp>
          <p:nvSpPr>
            <p:cNvPr id="69" name="Oval 6"/>
            <p:cNvSpPr>
              <a:spLocks noChangeArrowheads="1"/>
            </p:cNvSpPr>
            <p:nvPr/>
          </p:nvSpPr>
          <p:spPr bwMode="auto">
            <a:xfrm>
              <a:off x="4941777"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6" name="TextBox 13"/>
            <p:cNvSpPr txBox="1">
              <a:spLocks noChangeArrowheads="1"/>
            </p:cNvSpPr>
            <p:nvPr/>
          </p:nvSpPr>
          <p:spPr bwMode="auto">
            <a:xfrm>
              <a:off x="5339622"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5</a:t>
              </a:r>
            </a:p>
          </p:txBody>
        </p:sp>
      </p:grpSp>
      <p:grpSp>
        <p:nvGrpSpPr>
          <p:cNvPr id="8" name="组合 7"/>
          <p:cNvGrpSpPr/>
          <p:nvPr/>
        </p:nvGrpSpPr>
        <p:grpSpPr>
          <a:xfrm>
            <a:off x="5835756" y="2322789"/>
            <a:ext cx="1217405" cy="1217404"/>
            <a:chOff x="5976173" y="2580876"/>
            <a:chExt cx="1352672" cy="1352671"/>
          </a:xfrm>
        </p:grpSpPr>
        <p:sp>
          <p:nvSpPr>
            <p:cNvPr id="70" name="Oval 7"/>
            <p:cNvSpPr>
              <a:spLocks noChangeArrowheads="1"/>
            </p:cNvSpPr>
            <p:nvPr/>
          </p:nvSpPr>
          <p:spPr bwMode="auto">
            <a:xfrm>
              <a:off x="5976173"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7" name="TextBox 14"/>
            <p:cNvSpPr txBox="1">
              <a:spLocks noChangeArrowheads="1"/>
            </p:cNvSpPr>
            <p:nvPr/>
          </p:nvSpPr>
          <p:spPr bwMode="auto">
            <a:xfrm>
              <a:off x="6374018"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00487E"/>
                  </a:solidFill>
                  <a:latin typeface="微软雅黑" panose="020B0503020204020204" pitchFamily="34" charset="-122"/>
                  <a:ea typeface="微软雅黑" panose="020B0503020204020204" pitchFamily="34" charset="-122"/>
                </a:rPr>
                <a:t>6</a:t>
              </a:r>
            </a:p>
          </p:txBody>
        </p:sp>
      </p:grpSp>
      <p:grpSp>
        <p:nvGrpSpPr>
          <p:cNvPr id="9" name="组合 8"/>
          <p:cNvGrpSpPr/>
          <p:nvPr/>
        </p:nvGrpSpPr>
        <p:grpSpPr>
          <a:xfrm>
            <a:off x="6766712" y="2322789"/>
            <a:ext cx="1217405" cy="1217404"/>
            <a:chOff x="7010569" y="2580876"/>
            <a:chExt cx="1352672" cy="1352671"/>
          </a:xfrm>
        </p:grpSpPr>
        <p:sp>
          <p:nvSpPr>
            <p:cNvPr id="71" name="Oval 8"/>
            <p:cNvSpPr>
              <a:spLocks noChangeArrowheads="1"/>
            </p:cNvSpPr>
            <p:nvPr/>
          </p:nvSpPr>
          <p:spPr bwMode="auto">
            <a:xfrm>
              <a:off x="7010569"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8" name="TextBox 15"/>
            <p:cNvSpPr txBox="1">
              <a:spLocks noChangeArrowheads="1"/>
            </p:cNvSpPr>
            <p:nvPr/>
          </p:nvSpPr>
          <p:spPr bwMode="auto">
            <a:xfrm>
              <a:off x="7408414"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7</a:t>
              </a:r>
            </a:p>
          </p:txBody>
        </p:sp>
      </p:grpSp>
      <p:sp>
        <p:nvSpPr>
          <p:cNvPr id="79" name="TextBox 24"/>
          <p:cNvSpPr txBox="1">
            <a:spLocks noChangeArrowheads="1"/>
          </p:cNvSpPr>
          <p:nvPr/>
        </p:nvSpPr>
        <p:spPr bwMode="auto">
          <a:xfrm>
            <a:off x="1252586"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0" name="TextBox 25"/>
          <p:cNvSpPr txBox="1">
            <a:spLocks noChangeArrowheads="1"/>
          </p:cNvSpPr>
          <p:nvPr/>
        </p:nvSpPr>
        <p:spPr bwMode="auto">
          <a:xfrm>
            <a:off x="2147736" y="3898253"/>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1" name="TextBox 26"/>
          <p:cNvSpPr txBox="1">
            <a:spLocks noChangeArrowheads="1"/>
          </p:cNvSpPr>
          <p:nvPr/>
        </p:nvSpPr>
        <p:spPr bwMode="auto">
          <a:xfrm>
            <a:off x="4045456" y="3898253"/>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2" name="TextBox 27"/>
          <p:cNvSpPr txBox="1">
            <a:spLocks noChangeArrowheads="1"/>
          </p:cNvSpPr>
          <p:nvPr/>
        </p:nvSpPr>
        <p:spPr bwMode="auto">
          <a:xfrm>
            <a:off x="5835756" y="3898253"/>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3" name="TextBox 28"/>
          <p:cNvSpPr txBox="1">
            <a:spLocks noChangeArrowheads="1"/>
          </p:cNvSpPr>
          <p:nvPr/>
        </p:nvSpPr>
        <p:spPr bwMode="auto">
          <a:xfrm>
            <a:off x="3114499"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4" name="TextBox 29"/>
          <p:cNvSpPr txBox="1">
            <a:spLocks noChangeArrowheads="1"/>
          </p:cNvSpPr>
          <p:nvPr/>
        </p:nvSpPr>
        <p:spPr bwMode="auto">
          <a:xfrm>
            <a:off x="4761576"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5" name="TextBox 30"/>
          <p:cNvSpPr txBox="1">
            <a:spLocks noChangeArrowheads="1"/>
          </p:cNvSpPr>
          <p:nvPr/>
        </p:nvSpPr>
        <p:spPr bwMode="auto">
          <a:xfrm>
            <a:off x="6551877"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45" name="TextBox 44"/>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46" name="TextBox 45"/>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par>
                          <p:cTn id="64" fill="hold">
                            <p:stCondLst>
                              <p:cond delay="3500"/>
                            </p:stCondLst>
                            <p:childTnLst>
                              <p:par>
                                <p:cTn id="65" presetID="22" presetClass="entr" presetSubtype="4"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p:cTn id="71" dur="500" fill="hold"/>
                                        <p:tgtEl>
                                          <p:spTgt spid="83"/>
                                        </p:tgtEl>
                                        <p:attrNameLst>
                                          <p:attrName>ppt_w</p:attrName>
                                        </p:attrNameLst>
                                      </p:cBhvr>
                                      <p:tavLst>
                                        <p:tav tm="0">
                                          <p:val>
                                            <p:fltVal val="0"/>
                                          </p:val>
                                        </p:tav>
                                        <p:tav tm="100000">
                                          <p:val>
                                            <p:strVal val="#ppt_w"/>
                                          </p:val>
                                        </p:tav>
                                      </p:tavLst>
                                    </p:anim>
                                    <p:anim calcmode="lin" valueType="num">
                                      <p:cBhvr>
                                        <p:cTn id="72" dur="500" fill="hold"/>
                                        <p:tgtEl>
                                          <p:spTgt spid="83"/>
                                        </p:tgtEl>
                                        <p:attrNameLst>
                                          <p:attrName>ppt_h</p:attrName>
                                        </p:attrNameLst>
                                      </p:cBhvr>
                                      <p:tavLst>
                                        <p:tav tm="0">
                                          <p:val>
                                            <p:fltVal val="0"/>
                                          </p:val>
                                        </p:tav>
                                        <p:tav tm="100000">
                                          <p:val>
                                            <p:strVal val="#ppt_h"/>
                                          </p:val>
                                        </p:tav>
                                      </p:tavLst>
                                    </p:anim>
                                    <p:animEffect transition="in" filter="fade">
                                      <p:cBhvr>
                                        <p:cTn id="73" dur="500"/>
                                        <p:tgtEl>
                                          <p:spTgt spid="83"/>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up)">
                                      <p:cBhvr>
                                        <p:cTn id="77" dur="500"/>
                                        <p:tgtEl>
                                          <p:spTgt spid="59"/>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p:cTn id="81" dur="500" fill="hold"/>
                                        <p:tgtEl>
                                          <p:spTgt spid="81"/>
                                        </p:tgtEl>
                                        <p:attrNameLst>
                                          <p:attrName>ppt_w</p:attrName>
                                        </p:attrNameLst>
                                      </p:cBhvr>
                                      <p:tavLst>
                                        <p:tav tm="0">
                                          <p:val>
                                            <p:fltVal val="0"/>
                                          </p:val>
                                        </p:tav>
                                        <p:tav tm="100000">
                                          <p:val>
                                            <p:strVal val="#ppt_w"/>
                                          </p:val>
                                        </p:tav>
                                      </p:tavLst>
                                    </p:anim>
                                    <p:anim calcmode="lin" valueType="num">
                                      <p:cBhvr>
                                        <p:cTn id="82" dur="500" fill="hold"/>
                                        <p:tgtEl>
                                          <p:spTgt spid="81"/>
                                        </p:tgtEl>
                                        <p:attrNameLst>
                                          <p:attrName>ppt_h</p:attrName>
                                        </p:attrNameLst>
                                      </p:cBhvr>
                                      <p:tavLst>
                                        <p:tav tm="0">
                                          <p:val>
                                            <p:fltVal val="0"/>
                                          </p:val>
                                        </p:tav>
                                        <p:tav tm="100000">
                                          <p:val>
                                            <p:strVal val="#ppt_h"/>
                                          </p:val>
                                        </p:tav>
                                      </p:tavLst>
                                    </p:anim>
                                    <p:animEffect transition="in" filter="fade">
                                      <p:cBhvr>
                                        <p:cTn id="83" dur="500"/>
                                        <p:tgtEl>
                                          <p:spTgt spid="81"/>
                                        </p:tgtEl>
                                      </p:cBhvr>
                                    </p:animEffect>
                                  </p:childTnLst>
                                </p:cTn>
                              </p:par>
                            </p:childTnLst>
                          </p:cTn>
                        </p:par>
                        <p:par>
                          <p:cTn id="84" fill="hold">
                            <p:stCondLst>
                              <p:cond delay="5500"/>
                            </p:stCondLst>
                            <p:childTnLst>
                              <p:par>
                                <p:cTn id="85" presetID="22" presetClass="entr" presetSubtype="4"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down)">
                                      <p:cBhvr>
                                        <p:cTn id="87" dur="500"/>
                                        <p:tgtEl>
                                          <p:spTgt spid="62"/>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p:cTn id="91" dur="500" fill="hold"/>
                                        <p:tgtEl>
                                          <p:spTgt spid="84"/>
                                        </p:tgtEl>
                                        <p:attrNameLst>
                                          <p:attrName>ppt_w</p:attrName>
                                        </p:attrNameLst>
                                      </p:cBhvr>
                                      <p:tavLst>
                                        <p:tav tm="0">
                                          <p:val>
                                            <p:fltVal val="0"/>
                                          </p:val>
                                        </p:tav>
                                        <p:tav tm="100000">
                                          <p:val>
                                            <p:strVal val="#ppt_w"/>
                                          </p:val>
                                        </p:tav>
                                      </p:tavLst>
                                    </p:anim>
                                    <p:anim calcmode="lin" valueType="num">
                                      <p:cBhvr>
                                        <p:cTn id="92" dur="500" fill="hold"/>
                                        <p:tgtEl>
                                          <p:spTgt spid="84"/>
                                        </p:tgtEl>
                                        <p:attrNameLst>
                                          <p:attrName>ppt_h</p:attrName>
                                        </p:attrNameLst>
                                      </p:cBhvr>
                                      <p:tavLst>
                                        <p:tav tm="0">
                                          <p:val>
                                            <p:fltVal val="0"/>
                                          </p:val>
                                        </p:tav>
                                        <p:tav tm="100000">
                                          <p:val>
                                            <p:strVal val="#ppt_h"/>
                                          </p:val>
                                        </p:tav>
                                      </p:tavLst>
                                    </p:anim>
                                    <p:animEffect transition="in" filter="fade">
                                      <p:cBhvr>
                                        <p:cTn id="93" dur="500"/>
                                        <p:tgtEl>
                                          <p:spTgt spid="84"/>
                                        </p:tgtEl>
                                      </p:cBhvr>
                                    </p:animEffect>
                                  </p:childTnLst>
                                </p:cTn>
                              </p:par>
                            </p:childTnLst>
                          </p:cTn>
                        </p:par>
                        <p:par>
                          <p:cTn id="94" fill="hold">
                            <p:stCondLst>
                              <p:cond delay="6500"/>
                            </p:stCondLst>
                            <p:childTnLst>
                              <p:par>
                                <p:cTn id="95" presetID="22" presetClass="entr" presetSubtype="1"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wipe(up)">
                                      <p:cBhvr>
                                        <p:cTn id="97" dur="500"/>
                                        <p:tgtEl>
                                          <p:spTgt spid="60"/>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p:cTn id="101" dur="500" fill="hold"/>
                                        <p:tgtEl>
                                          <p:spTgt spid="82"/>
                                        </p:tgtEl>
                                        <p:attrNameLst>
                                          <p:attrName>ppt_w</p:attrName>
                                        </p:attrNameLst>
                                      </p:cBhvr>
                                      <p:tavLst>
                                        <p:tav tm="0">
                                          <p:val>
                                            <p:fltVal val="0"/>
                                          </p:val>
                                        </p:tav>
                                        <p:tav tm="100000">
                                          <p:val>
                                            <p:strVal val="#ppt_w"/>
                                          </p:val>
                                        </p:tav>
                                      </p:tavLst>
                                    </p:anim>
                                    <p:anim calcmode="lin" valueType="num">
                                      <p:cBhvr>
                                        <p:cTn id="102" dur="500" fill="hold"/>
                                        <p:tgtEl>
                                          <p:spTgt spid="82"/>
                                        </p:tgtEl>
                                        <p:attrNameLst>
                                          <p:attrName>ppt_h</p:attrName>
                                        </p:attrNameLst>
                                      </p:cBhvr>
                                      <p:tavLst>
                                        <p:tav tm="0">
                                          <p:val>
                                            <p:fltVal val="0"/>
                                          </p:val>
                                        </p:tav>
                                        <p:tav tm="100000">
                                          <p:val>
                                            <p:strVal val="#ppt_h"/>
                                          </p:val>
                                        </p:tav>
                                      </p:tavLst>
                                    </p:anim>
                                    <p:animEffect transition="in" filter="fade">
                                      <p:cBhvr>
                                        <p:cTn id="103" dur="500"/>
                                        <p:tgtEl>
                                          <p:spTgt spid="82"/>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down)">
                                      <p:cBhvr>
                                        <p:cTn id="107" dur="500"/>
                                        <p:tgtEl>
                                          <p:spTgt spid="63"/>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p:cTn id="111" dur="500" fill="hold"/>
                                        <p:tgtEl>
                                          <p:spTgt spid="85"/>
                                        </p:tgtEl>
                                        <p:attrNameLst>
                                          <p:attrName>ppt_w</p:attrName>
                                        </p:attrNameLst>
                                      </p:cBhvr>
                                      <p:tavLst>
                                        <p:tav tm="0">
                                          <p:val>
                                            <p:fltVal val="0"/>
                                          </p:val>
                                        </p:tav>
                                        <p:tav tm="100000">
                                          <p:val>
                                            <p:strVal val="#ppt_w"/>
                                          </p:val>
                                        </p:tav>
                                      </p:tavLst>
                                    </p:anim>
                                    <p:anim calcmode="lin" valueType="num">
                                      <p:cBhvr>
                                        <p:cTn id="112" dur="500" fill="hold"/>
                                        <p:tgtEl>
                                          <p:spTgt spid="85"/>
                                        </p:tgtEl>
                                        <p:attrNameLst>
                                          <p:attrName>ppt_h</p:attrName>
                                        </p:attrNameLst>
                                      </p:cBhvr>
                                      <p:tavLst>
                                        <p:tav tm="0">
                                          <p:val>
                                            <p:fltVal val="0"/>
                                          </p:val>
                                        </p:tav>
                                        <p:tav tm="100000">
                                          <p:val>
                                            <p:strVal val="#ppt_h"/>
                                          </p:val>
                                        </p:tav>
                                      </p:tavLst>
                                    </p:anim>
                                    <p:animEffect transition="in" filter="fade">
                                      <p:cBhvr>
                                        <p:cTn id="113" dur="500"/>
                                        <p:tgtEl>
                                          <p:spTgt spid="85"/>
                                        </p:tgtEl>
                                      </p:cBhvr>
                                    </p:animEffect>
                                  </p:childTnLst>
                                </p:cTn>
                              </p:par>
                            </p:childTnLst>
                          </p:cTn>
                        </p:par>
                        <p:par>
                          <p:cTn id="114" fill="hold">
                            <p:stCondLst>
                              <p:cond delay="8500"/>
                            </p:stCondLst>
                            <p:childTnLst>
                              <p:par>
                                <p:cTn id="115" presetID="2" presetClass="entr" presetSubtype="2" fill="hold" grpId="0" nodeType="afterEffect">
                                  <p:stCondLst>
                                    <p:cond delay="0"/>
                                  </p:stCondLst>
                                  <p:iterate type="lt">
                                    <p:tmPct val="10000"/>
                                  </p:iterate>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1+#ppt_w/2"/>
                                          </p:val>
                                        </p:tav>
                                        <p:tav tm="100000">
                                          <p:val>
                                            <p:strVal val="#ppt_x"/>
                                          </p:val>
                                        </p:tav>
                                      </p:tavLst>
                                    </p:anim>
                                    <p:anim calcmode="lin" valueType="num">
                                      <p:cBhvr additive="base">
                                        <p:cTn id="118" dur="500" fill="hold"/>
                                        <p:tgtEl>
                                          <p:spTgt spid="45"/>
                                        </p:tgtEl>
                                        <p:attrNameLst>
                                          <p:attrName>ppt_y</p:attrName>
                                        </p:attrNameLst>
                                      </p:cBhvr>
                                      <p:tavLst>
                                        <p:tav tm="0">
                                          <p:val>
                                            <p:strVal val="#ppt_y"/>
                                          </p:val>
                                        </p:tav>
                                        <p:tav tm="100000">
                                          <p:val>
                                            <p:strVal val="#ppt_y"/>
                                          </p:val>
                                        </p:tav>
                                      </p:tavLst>
                                    </p:anim>
                                  </p:childTnLst>
                                </p:cTn>
                              </p:par>
                            </p:childTnLst>
                          </p:cTn>
                        </p:par>
                        <p:par>
                          <p:cTn id="119" fill="hold">
                            <p:stCondLst>
                              <p:cond delay="9699"/>
                            </p:stCondLst>
                            <p:childTnLst>
                              <p:par>
                                <p:cTn id="120" presetID="53" presetClass="entr" presetSubtype="16" fill="hold" grpId="0" nodeType="after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p:cTn id="122" dur="500" fill="hold"/>
                                        <p:tgtEl>
                                          <p:spTgt spid="46"/>
                                        </p:tgtEl>
                                        <p:attrNameLst>
                                          <p:attrName>ppt_w</p:attrName>
                                        </p:attrNameLst>
                                      </p:cBhvr>
                                      <p:tavLst>
                                        <p:tav tm="0">
                                          <p:val>
                                            <p:fltVal val="0"/>
                                          </p:val>
                                        </p:tav>
                                        <p:tav tm="100000">
                                          <p:val>
                                            <p:strVal val="#ppt_w"/>
                                          </p:val>
                                        </p:tav>
                                      </p:tavLst>
                                    </p:anim>
                                    <p:anim calcmode="lin" valueType="num">
                                      <p:cBhvr>
                                        <p:cTn id="123" dur="500" fill="hold"/>
                                        <p:tgtEl>
                                          <p:spTgt spid="46"/>
                                        </p:tgtEl>
                                        <p:attrNameLst>
                                          <p:attrName>ppt_h</p:attrName>
                                        </p:attrNameLst>
                                      </p:cBhvr>
                                      <p:tavLst>
                                        <p:tav tm="0">
                                          <p:val>
                                            <p:fltVal val="0"/>
                                          </p:val>
                                        </p:tav>
                                        <p:tav tm="100000">
                                          <p:val>
                                            <p:strVal val="#ppt_h"/>
                                          </p:val>
                                        </p:tav>
                                      </p:tavLst>
                                    </p:anim>
                                    <p:animEffect transition="in" filter="fade">
                                      <p:cBhvr>
                                        <p:cTn id="1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环形箭头 1"/>
          <p:cNvSpPr/>
          <p:nvPr/>
        </p:nvSpPr>
        <p:spPr>
          <a:xfrm flipH="1">
            <a:off x="3080172" y="844840"/>
            <a:ext cx="3109368" cy="3097589"/>
          </a:xfrm>
          <a:prstGeom prst="circularArrow">
            <a:avLst>
              <a:gd name="adj1" fmla="val 12592"/>
              <a:gd name="adj2" fmla="val 775455"/>
              <a:gd name="adj3" fmla="val 19769162"/>
              <a:gd name="adj4" fmla="val 6071"/>
              <a:gd name="adj5" fmla="val 13811"/>
            </a:avLst>
          </a:prstGeom>
          <a:solidFill>
            <a:srgbClr val="7EC4FA"/>
          </a:solidFill>
          <a:ln>
            <a:noFill/>
          </a:ln>
          <a:effectLst/>
          <a:scene3d>
            <a:camera prst="orthographicFront">
              <a:rot lat="0" lon="0" rev="0"/>
            </a:camera>
            <a:lightRig rig="contrasting" dir="t">
              <a:rot lat="0" lon="0" rev="3000000"/>
            </a:lightRig>
          </a:scene3d>
          <a:sp3d extrusionH="203200" contourW="12700" prstMaterial="metal">
            <a:bevelT/>
            <a:bevelB/>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cs typeface="Arial" panose="020B0604020202020204" pitchFamily="34" charset="0"/>
            </a:endParaRPr>
          </a:p>
        </p:txBody>
      </p:sp>
      <p:sp>
        <p:nvSpPr>
          <p:cNvPr id="3" name="矩形 2"/>
          <p:cNvSpPr/>
          <p:nvPr/>
        </p:nvSpPr>
        <p:spPr>
          <a:xfrm>
            <a:off x="3669613" y="2297438"/>
            <a:ext cx="1999638" cy="978729"/>
          </a:xfrm>
          <a:prstGeom prst="rect">
            <a:avLst/>
          </a:prstGeom>
        </p:spPr>
        <p:txBody>
          <a:bodyPr wrap="square">
            <a:spAutoFit/>
          </a:bodyPr>
          <a:lstStyle/>
          <a:p>
            <a:pPr algn="ctr"/>
            <a:r>
              <a:rPr lang="zh-CN" altLang="en-US" sz="1440" dirty="0">
                <a:ea typeface="微软雅黑" panose="020B0503020204020204" pitchFamily="34" charset="-122"/>
                <a:cs typeface="Arial" panose="020B0604020202020204" pitchFamily="34" charset="0"/>
              </a:rPr>
              <a:t>单击输入您的文字</a:t>
            </a:r>
            <a:endParaRPr lang="en-US" altLang="zh-CN" sz="1440" dirty="0">
              <a:ea typeface="微软雅黑" panose="020B0503020204020204" pitchFamily="34" charset="-122"/>
              <a:cs typeface="Arial" panose="020B0604020202020204" pitchFamily="34" charset="0"/>
            </a:endParaRPr>
          </a:p>
          <a:p>
            <a:pPr algn="ctr"/>
            <a:r>
              <a:rPr lang="zh-CN" altLang="en-US" sz="1440" dirty="0">
                <a:ea typeface="微软雅黑" panose="020B0503020204020204" pitchFamily="34" charset="-122"/>
                <a:cs typeface="Arial" panose="020B0604020202020204" pitchFamily="34" charset="0"/>
              </a:rPr>
              <a:t>单击输入您的文字</a:t>
            </a:r>
          </a:p>
          <a:p>
            <a:pPr algn="ctr"/>
            <a:r>
              <a:rPr lang="zh-CN" altLang="en-US" sz="1440" dirty="0">
                <a:ea typeface="微软雅黑" panose="020B0503020204020204" pitchFamily="34" charset="-122"/>
                <a:cs typeface="Arial" panose="020B0604020202020204" pitchFamily="34" charset="0"/>
              </a:rPr>
              <a:t>单击输入您的文字</a:t>
            </a:r>
          </a:p>
          <a:p>
            <a:pPr algn="ctr"/>
            <a:endParaRPr lang="zh-CN" altLang="en-US" sz="1440" dirty="0">
              <a:ea typeface="微软雅黑" panose="020B0503020204020204" pitchFamily="34" charset="-122"/>
              <a:cs typeface="Arial" panose="020B0604020202020204" pitchFamily="34" charset="0"/>
            </a:endParaRPr>
          </a:p>
        </p:txBody>
      </p:sp>
      <p:sp>
        <p:nvSpPr>
          <p:cNvPr id="4" name="TextBox 3"/>
          <p:cNvSpPr txBox="1"/>
          <p:nvPr/>
        </p:nvSpPr>
        <p:spPr>
          <a:xfrm>
            <a:off x="4185565" y="1748812"/>
            <a:ext cx="935061" cy="5355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2880" b="1" dirty="0">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5" name="环形箭头 4"/>
          <p:cNvSpPr/>
          <p:nvPr/>
        </p:nvSpPr>
        <p:spPr>
          <a:xfrm flipH="1">
            <a:off x="1280246" y="1526511"/>
            <a:ext cx="2041785" cy="2034050"/>
          </a:xfrm>
          <a:prstGeom prst="circularArrow">
            <a:avLst>
              <a:gd name="adj1" fmla="val 12562"/>
              <a:gd name="adj2" fmla="val 775455"/>
              <a:gd name="adj3" fmla="val 19969328"/>
              <a:gd name="adj4" fmla="val 470759"/>
              <a:gd name="adj5" fmla="val 13811"/>
            </a:avLst>
          </a:prstGeom>
          <a:solidFill>
            <a:srgbClr val="54A9EA"/>
          </a:solidFill>
          <a:ln>
            <a:noFill/>
          </a:ln>
          <a:effectLst/>
          <a:scene3d>
            <a:camera prst="orthographicFront">
              <a:rot lat="0" lon="0" rev="0"/>
            </a:camera>
            <a:lightRig rig="contrasting" dir="t">
              <a:rot lat="0" lon="0" rev="3000000"/>
            </a:lightRig>
          </a:scene3d>
          <a:sp3d extrusionH="76200" prstMaterial="metal">
            <a:bevelT w="82550" h="88900"/>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chemeClr val="tx1"/>
              </a:solidFill>
              <a:latin typeface="Arial" panose="020B0604020202020204" pitchFamily="34" charset="0"/>
              <a:cs typeface="Arial" panose="020B0604020202020204" pitchFamily="34" charset="0"/>
            </a:endParaRPr>
          </a:p>
        </p:txBody>
      </p:sp>
      <p:sp>
        <p:nvSpPr>
          <p:cNvPr id="6" name="矩形 5"/>
          <p:cNvSpPr/>
          <p:nvPr/>
        </p:nvSpPr>
        <p:spPr>
          <a:xfrm>
            <a:off x="1717488" y="2444248"/>
            <a:ext cx="1103681" cy="590931"/>
          </a:xfrm>
          <a:prstGeom prst="rect">
            <a:avLst/>
          </a:prstGeom>
        </p:spPr>
        <p:txBody>
          <a:bodyPr wrap="square">
            <a:spAutoFit/>
          </a:bodyPr>
          <a:lstStyle/>
          <a:p>
            <a:pPr algn="ctr"/>
            <a:r>
              <a:rPr lang="zh-CN" altLang="en-US" sz="810" dirty="0">
                <a:latin typeface="Arial" panose="020B0604020202020204" pitchFamily="34" charset="0"/>
                <a:ea typeface="微软雅黑" panose="020B0503020204020204" pitchFamily="34" charset="-122"/>
                <a:cs typeface="Arial" panose="020B0604020202020204" pitchFamily="34" charset="0"/>
              </a:rPr>
              <a:t>单击输入您的文字</a:t>
            </a:r>
            <a:endParaRPr lang="en-US" altLang="zh-CN" sz="810" dirty="0">
              <a:ea typeface="微软雅黑" panose="020B0503020204020204" pitchFamily="34" charset="-122"/>
              <a:cs typeface="Arial" panose="020B0604020202020204" pitchFamily="34" charset="0"/>
            </a:endParaRPr>
          </a:p>
          <a:p>
            <a:pPr algn="ctr"/>
            <a:r>
              <a:rPr lang="zh-CN" altLang="en-US" sz="810" dirty="0">
                <a:ea typeface="微软雅黑" panose="020B0503020204020204" pitchFamily="34" charset="-122"/>
                <a:cs typeface="Arial" panose="020B0604020202020204" pitchFamily="34" charset="0"/>
              </a:rPr>
              <a:t>单击输入您的文字</a:t>
            </a:r>
          </a:p>
          <a:p>
            <a:pPr algn="ctr"/>
            <a:r>
              <a:rPr lang="zh-CN" altLang="en-US" sz="810" dirty="0">
                <a:ea typeface="微软雅黑" panose="020B0503020204020204" pitchFamily="34" charset="-122"/>
                <a:cs typeface="Arial" panose="020B0604020202020204" pitchFamily="34" charset="0"/>
              </a:rPr>
              <a:t>单击输入您的文字</a:t>
            </a:r>
          </a:p>
          <a:p>
            <a:pPr algn="ctr"/>
            <a:endParaRPr lang="zh-CN" altLang="en-US" sz="810" dirty="0">
              <a:latin typeface="Arial" panose="020B0604020202020204" pitchFamily="34" charset="0"/>
              <a:ea typeface="微软雅黑" panose="020B0503020204020204" pitchFamily="34" charset="-122"/>
              <a:cs typeface="Arial" panose="020B0604020202020204" pitchFamily="34" charset="0"/>
            </a:endParaRPr>
          </a:p>
        </p:txBody>
      </p:sp>
      <p:sp>
        <p:nvSpPr>
          <p:cNvPr id="7" name="TextBox 6"/>
          <p:cNvSpPr txBox="1"/>
          <p:nvPr/>
        </p:nvSpPr>
        <p:spPr>
          <a:xfrm>
            <a:off x="1966842" y="2159471"/>
            <a:ext cx="743540" cy="27930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1215" b="1" dirty="0">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8" name="环形箭头 7"/>
          <p:cNvSpPr/>
          <p:nvPr/>
        </p:nvSpPr>
        <p:spPr>
          <a:xfrm flipH="1">
            <a:off x="5933810" y="1526511"/>
            <a:ext cx="2041785" cy="2034050"/>
          </a:xfrm>
          <a:prstGeom prst="circularArrow">
            <a:avLst>
              <a:gd name="adj1" fmla="val 12592"/>
              <a:gd name="adj2" fmla="val 775455"/>
              <a:gd name="adj3" fmla="val 19769162"/>
              <a:gd name="adj4" fmla="val 6071"/>
              <a:gd name="adj5" fmla="val 13811"/>
            </a:avLst>
          </a:prstGeom>
          <a:solidFill>
            <a:srgbClr val="92E4F2"/>
          </a:solidFill>
          <a:ln>
            <a:noFill/>
          </a:ln>
          <a:effectLst/>
          <a:scene3d>
            <a:camera prst="orthographicFront">
              <a:rot lat="0" lon="0" rev="0"/>
            </a:camera>
            <a:lightRig rig="contrasting" dir="t">
              <a:rot lat="0" lon="0" rev="3000000"/>
            </a:lightRig>
          </a:scene3d>
          <a:sp3d prstMaterial="metal">
            <a:bevelT w="825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chemeClr val="tx1"/>
              </a:solidFill>
              <a:latin typeface="Arial" panose="020B0604020202020204" pitchFamily="34" charset="0"/>
              <a:cs typeface="Arial" panose="020B0604020202020204" pitchFamily="34" charset="0"/>
            </a:endParaRPr>
          </a:p>
        </p:txBody>
      </p:sp>
      <p:cxnSp>
        <p:nvCxnSpPr>
          <p:cNvPr id="10" name="直接箭头连接符 9"/>
          <p:cNvCxnSpPr/>
          <p:nvPr/>
        </p:nvCxnSpPr>
        <p:spPr>
          <a:xfrm rot="5400000">
            <a:off x="1946721" y="3732740"/>
            <a:ext cx="532300" cy="1266"/>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5400000">
            <a:off x="4405714" y="4004677"/>
            <a:ext cx="532300" cy="1266"/>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a:off x="6737419" y="3709598"/>
            <a:ext cx="532300" cy="1266"/>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29903" y="4143536"/>
            <a:ext cx="1999638" cy="535531"/>
          </a:xfrm>
          <a:prstGeom prst="rect">
            <a:avLst/>
          </a:prstGeom>
        </p:spPr>
        <p:txBody>
          <a:bodyPr wrap="square">
            <a:spAutoFit/>
          </a:bodyPr>
          <a:lstStyle/>
          <a:p>
            <a:r>
              <a:rPr lang="zh-CN" altLang="en-US" sz="1440" dirty="0">
                <a:latin typeface="Arial" panose="020B0604020202020204" pitchFamily="34" charset="0"/>
                <a:ea typeface="微软雅黑" panose="020B0503020204020204" pitchFamily="34" charset="-122"/>
                <a:cs typeface="Arial" panose="020B0604020202020204" pitchFamily="34" charset="0"/>
              </a:rPr>
              <a:t>单击此处输入段落文字</a:t>
            </a:r>
          </a:p>
        </p:txBody>
      </p:sp>
      <p:sp>
        <p:nvSpPr>
          <p:cNvPr id="14" name="矩形 13"/>
          <p:cNvSpPr/>
          <p:nvPr/>
        </p:nvSpPr>
        <p:spPr>
          <a:xfrm>
            <a:off x="3763632" y="4376052"/>
            <a:ext cx="1999638" cy="535531"/>
          </a:xfrm>
          <a:prstGeom prst="rect">
            <a:avLst/>
          </a:prstGeom>
        </p:spPr>
        <p:txBody>
          <a:bodyPr wrap="square">
            <a:spAutoFit/>
          </a:bodyPr>
          <a:lstStyle/>
          <a:p>
            <a:r>
              <a:rPr lang="zh-CN" altLang="en-US" sz="1440" dirty="0">
                <a:ea typeface="微软雅黑" panose="020B0503020204020204" pitchFamily="34" charset="-122"/>
                <a:cs typeface="Arial" panose="020B0604020202020204" pitchFamily="34" charset="0"/>
              </a:rPr>
              <a:t>单击此处输入段落文字</a:t>
            </a:r>
          </a:p>
        </p:txBody>
      </p:sp>
      <p:sp>
        <p:nvSpPr>
          <p:cNvPr id="15" name="矩形 14"/>
          <p:cNvSpPr/>
          <p:nvPr/>
        </p:nvSpPr>
        <p:spPr>
          <a:xfrm>
            <a:off x="5947023" y="4074106"/>
            <a:ext cx="1999638" cy="535531"/>
          </a:xfrm>
          <a:prstGeom prst="rect">
            <a:avLst/>
          </a:prstGeom>
        </p:spPr>
        <p:txBody>
          <a:bodyPr wrap="square">
            <a:spAutoFit/>
          </a:bodyPr>
          <a:lstStyle/>
          <a:p>
            <a:r>
              <a:rPr lang="zh-CN" altLang="en-US" sz="1440" dirty="0">
                <a:ea typeface="微软雅黑" panose="020B0503020204020204" pitchFamily="34" charset="-122"/>
                <a:cs typeface="Arial" panose="020B0604020202020204" pitchFamily="34" charset="0"/>
              </a:rPr>
              <a:t>单击此处输入段落文字</a:t>
            </a:r>
          </a:p>
        </p:txBody>
      </p:sp>
      <p:sp>
        <p:nvSpPr>
          <p:cNvPr id="18" name="矩形 17"/>
          <p:cNvSpPr/>
          <p:nvPr/>
        </p:nvSpPr>
        <p:spPr>
          <a:xfrm>
            <a:off x="6417182" y="2393634"/>
            <a:ext cx="1103681" cy="590931"/>
          </a:xfrm>
          <a:prstGeom prst="rect">
            <a:avLst/>
          </a:prstGeom>
        </p:spPr>
        <p:txBody>
          <a:bodyPr wrap="square">
            <a:spAutoFit/>
          </a:bodyPr>
          <a:lstStyle/>
          <a:p>
            <a:pPr algn="ctr"/>
            <a:r>
              <a:rPr lang="zh-CN" altLang="en-US" sz="810" dirty="0">
                <a:latin typeface="Arial" panose="020B0604020202020204" pitchFamily="34" charset="0"/>
                <a:ea typeface="微软雅黑" panose="020B0503020204020204" pitchFamily="34" charset="-122"/>
                <a:cs typeface="Arial" panose="020B0604020202020204" pitchFamily="34" charset="0"/>
              </a:rPr>
              <a:t>单击输入您的文字</a:t>
            </a:r>
            <a:endParaRPr lang="en-US" altLang="zh-CN" sz="810" dirty="0">
              <a:ea typeface="微软雅黑" panose="020B0503020204020204" pitchFamily="34" charset="-122"/>
              <a:cs typeface="Arial" panose="020B0604020202020204" pitchFamily="34" charset="0"/>
            </a:endParaRPr>
          </a:p>
          <a:p>
            <a:pPr algn="ctr"/>
            <a:r>
              <a:rPr lang="zh-CN" altLang="en-US" sz="810" dirty="0">
                <a:ea typeface="微软雅黑" panose="020B0503020204020204" pitchFamily="34" charset="-122"/>
                <a:cs typeface="Arial" panose="020B0604020202020204" pitchFamily="34" charset="0"/>
              </a:rPr>
              <a:t>单击输入您的文字</a:t>
            </a:r>
          </a:p>
          <a:p>
            <a:pPr algn="ctr"/>
            <a:r>
              <a:rPr lang="zh-CN" altLang="en-US" sz="810" dirty="0">
                <a:ea typeface="微软雅黑" panose="020B0503020204020204" pitchFamily="34" charset="-122"/>
                <a:cs typeface="Arial" panose="020B0604020202020204" pitchFamily="34" charset="0"/>
              </a:rPr>
              <a:t>单击输入您的文字</a:t>
            </a:r>
          </a:p>
          <a:p>
            <a:pPr algn="ctr"/>
            <a:endParaRPr lang="zh-CN" altLang="en-US" sz="810" dirty="0">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18"/>
          <p:cNvSpPr txBox="1"/>
          <p:nvPr/>
        </p:nvSpPr>
        <p:spPr>
          <a:xfrm>
            <a:off x="6666536" y="2108857"/>
            <a:ext cx="743540" cy="27930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1215" b="1" dirty="0">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17" name="TextBox 16"/>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20" name="TextBox 19"/>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3" presetClass="entr" presetSubtype="16"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par>
                                <p:cTn id="21" presetID="49" presetClass="entr" presetSubtype="0" decel="100000" fill="hold" grpId="0" nodeType="withEffect">
                                  <p:stCondLst>
                                    <p:cond delay="125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360"/>
                                          </p:val>
                                        </p:tav>
                                        <p:tav tm="100000">
                                          <p:val>
                                            <p:fltVal val="0"/>
                                          </p:val>
                                        </p:tav>
                                      </p:tavLst>
                                    </p:anim>
                                    <p:animEffect transition="in" filter="fade">
                                      <p:cBhvr>
                                        <p:cTn id="26" dur="1000"/>
                                        <p:tgtEl>
                                          <p:spTgt spid="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23" presetClass="entr" presetSubtype="16" fill="hold" grpId="0" nodeType="withEffect">
                                  <p:stCondLst>
                                    <p:cond delay="7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par>
                                <p:cTn id="37" presetID="49" presetClass="entr" presetSubtype="0" decel="100000" fill="hold" grpId="0" nodeType="withEffect">
                                  <p:stCondLst>
                                    <p:cond delay="125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360"/>
                                          </p:val>
                                        </p:tav>
                                        <p:tav tm="100000">
                                          <p:val>
                                            <p:fltVal val="0"/>
                                          </p:val>
                                        </p:tav>
                                      </p:tavLst>
                                    </p:anim>
                                    <p:animEffect transition="in" filter="fade">
                                      <p:cBhvr>
                                        <p:cTn id="42" dur="1000"/>
                                        <p:tgtEl>
                                          <p:spTgt spid="8"/>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75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par>
                                <p:cTn id="53" presetID="22" presetClass="entr" presetSubtype="1" fill="hold" nodeType="withEffect">
                                  <p:stCondLst>
                                    <p:cond delay="125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22" presetClass="entr" presetSubtype="1" fill="hold" nodeType="withEffect">
                                  <p:stCondLst>
                                    <p:cond delay="125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22" presetClass="entr" presetSubtype="1" fill="hold" nodeType="withEffect">
                                  <p:stCondLst>
                                    <p:cond delay="125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5500"/>
                            </p:stCondLst>
                            <p:childTnLst>
                              <p:par>
                                <p:cTn id="75" presetID="2" presetClass="entr" presetSubtype="2" fill="hold" grpId="0" nodeType="afterEffect">
                                  <p:stCondLst>
                                    <p:cond delay="0"/>
                                  </p:stCondLst>
                                  <p:iterate type="lt">
                                    <p:tmPct val="1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1+#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12449"/>
                            </p:stCondLst>
                            <p:childTnLst>
                              <p:par>
                                <p:cTn id="80" presetID="53" presetClass="entr" presetSubtype="1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13" grpId="0"/>
      <p:bldP spid="14" grpId="0"/>
      <p:bldP spid="15" grpId="0"/>
      <p:bldP spid="18" grpId="0"/>
      <p:bldP spid="19" grpId="0"/>
      <p:bldP spid="1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37061" y="1134783"/>
            <a:ext cx="35290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endParaRPr lang="zh-CN" altLang="en-US" sz="1215"/>
          </a:p>
        </p:txBody>
      </p:sp>
      <p:sp>
        <p:nvSpPr>
          <p:cNvPr id="4" name="Freeform 5"/>
          <p:cNvSpPr>
            <a:spLocks noEditPoints="1"/>
          </p:cNvSpPr>
          <p:nvPr/>
        </p:nvSpPr>
        <p:spPr bwMode="auto">
          <a:xfrm>
            <a:off x="3753127" y="4055783"/>
            <a:ext cx="510064" cy="533400"/>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rgbClr val="92E4F2"/>
          </a:solidFill>
          <a:ln>
            <a:noFill/>
          </a:ln>
        </p:spPr>
        <p:txBody>
          <a:bodyPr/>
          <a:lstStyle/>
          <a:p>
            <a:endParaRPr lang="zh-CN" altLang="en-US" sz="1440"/>
          </a:p>
        </p:txBody>
      </p:sp>
      <p:sp>
        <p:nvSpPr>
          <p:cNvPr id="6" name="Freeform 6"/>
          <p:cNvSpPr>
            <a:spLocks noEditPoints="1"/>
          </p:cNvSpPr>
          <p:nvPr/>
        </p:nvSpPr>
        <p:spPr bwMode="auto">
          <a:xfrm>
            <a:off x="3908860" y="3344583"/>
            <a:ext cx="548640" cy="590550"/>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rgbClr val="7EC4FA"/>
          </a:solidFill>
          <a:ln>
            <a:noFill/>
          </a:ln>
        </p:spPr>
        <p:txBody>
          <a:bodyPr/>
          <a:lstStyle/>
          <a:p>
            <a:endParaRPr lang="zh-CN" altLang="en-US" sz="1440"/>
          </a:p>
        </p:txBody>
      </p:sp>
      <p:sp>
        <p:nvSpPr>
          <p:cNvPr id="10" name="Rectangle 7"/>
          <p:cNvSpPr>
            <a:spLocks noChangeArrowheads="1"/>
          </p:cNvSpPr>
          <p:nvPr/>
        </p:nvSpPr>
        <p:spPr bwMode="auto">
          <a:xfrm>
            <a:off x="942775" y="2774672"/>
            <a:ext cx="2977515" cy="209550"/>
          </a:xfrm>
          <a:prstGeom prst="rect">
            <a:avLst/>
          </a:prstGeom>
          <a:solidFill>
            <a:srgbClr val="54A9EA"/>
          </a:solidFill>
          <a:ln>
            <a:noFill/>
          </a:ln>
        </p:spPr>
        <p:txBody>
          <a:bodyPr/>
          <a:lstStyle/>
          <a:p>
            <a:endParaRPr lang="zh-CN" altLang="en-US" sz="1440"/>
          </a:p>
        </p:txBody>
      </p:sp>
      <p:sp>
        <p:nvSpPr>
          <p:cNvPr id="16" name="Rectangle 8"/>
          <p:cNvSpPr>
            <a:spLocks noChangeArrowheads="1"/>
          </p:cNvSpPr>
          <p:nvPr/>
        </p:nvSpPr>
        <p:spPr bwMode="auto">
          <a:xfrm>
            <a:off x="942775" y="2774672"/>
            <a:ext cx="297751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endParaRPr lang="zh-CN" altLang="en-US" sz="1215"/>
          </a:p>
        </p:txBody>
      </p:sp>
      <p:sp>
        <p:nvSpPr>
          <p:cNvPr id="17" name="Freeform 9"/>
          <p:cNvSpPr/>
          <p:nvPr/>
        </p:nvSpPr>
        <p:spPr bwMode="auto">
          <a:xfrm>
            <a:off x="939918" y="2055534"/>
            <a:ext cx="293608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7EC4FA"/>
          </a:solidFill>
          <a:ln>
            <a:noFill/>
          </a:ln>
        </p:spPr>
        <p:txBody>
          <a:bodyPr/>
          <a:lstStyle/>
          <a:p>
            <a:endParaRPr lang="zh-CN" altLang="en-US" sz="1440"/>
          </a:p>
        </p:txBody>
      </p:sp>
      <p:sp>
        <p:nvSpPr>
          <p:cNvPr id="18" name="Freeform 10"/>
          <p:cNvSpPr/>
          <p:nvPr/>
        </p:nvSpPr>
        <p:spPr bwMode="auto">
          <a:xfrm>
            <a:off x="939918" y="1433233"/>
            <a:ext cx="2783205"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92E4F2"/>
          </a:solidFill>
          <a:ln>
            <a:noFill/>
          </a:ln>
        </p:spPr>
        <p:txBody>
          <a:bodyPr/>
          <a:lstStyle/>
          <a:p>
            <a:endParaRPr lang="zh-CN" altLang="en-US" sz="1440"/>
          </a:p>
        </p:txBody>
      </p:sp>
      <p:sp>
        <p:nvSpPr>
          <p:cNvPr id="19" name="Freeform 11"/>
          <p:cNvSpPr/>
          <p:nvPr/>
        </p:nvSpPr>
        <p:spPr bwMode="auto">
          <a:xfrm>
            <a:off x="945634" y="3063597"/>
            <a:ext cx="293608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7EC4FA"/>
          </a:solidFill>
          <a:ln>
            <a:noFill/>
          </a:ln>
        </p:spPr>
        <p:txBody>
          <a:bodyPr/>
          <a:lstStyle/>
          <a:p>
            <a:endParaRPr lang="zh-CN" altLang="en-US" sz="1440"/>
          </a:p>
        </p:txBody>
      </p:sp>
      <p:sp>
        <p:nvSpPr>
          <p:cNvPr id="21" name="Freeform 12"/>
          <p:cNvSpPr/>
          <p:nvPr/>
        </p:nvSpPr>
        <p:spPr bwMode="auto">
          <a:xfrm>
            <a:off x="945633" y="3365220"/>
            <a:ext cx="2780348"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92E4F2"/>
          </a:solidFill>
          <a:ln>
            <a:noFill/>
          </a:ln>
        </p:spPr>
        <p:txBody>
          <a:bodyPr/>
          <a:lstStyle/>
          <a:p>
            <a:endParaRPr lang="zh-CN" altLang="en-US" sz="1440"/>
          </a:p>
        </p:txBody>
      </p:sp>
      <p:sp>
        <p:nvSpPr>
          <p:cNvPr id="22" name="Freeform 13"/>
          <p:cNvSpPr>
            <a:spLocks noEditPoints="1"/>
          </p:cNvSpPr>
          <p:nvPr/>
        </p:nvSpPr>
        <p:spPr bwMode="auto">
          <a:xfrm>
            <a:off x="3958868" y="2700059"/>
            <a:ext cx="507207" cy="301625"/>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rgbClr val="54A9EA"/>
          </a:solidFill>
          <a:ln>
            <a:noFill/>
          </a:ln>
        </p:spPr>
        <p:txBody>
          <a:bodyPr/>
          <a:lstStyle/>
          <a:p>
            <a:endParaRPr lang="zh-CN" altLang="en-US" sz="1440"/>
          </a:p>
        </p:txBody>
      </p:sp>
      <p:grpSp>
        <p:nvGrpSpPr>
          <p:cNvPr id="5" name="组合 4"/>
          <p:cNvGrpSpPr/>
          <p:nvPr/>
        </p:nvGrpSpPr>
        <p:grpSpPr>
          <a:xfrm>
            <a:off x="3900289" y="1884083"/>
            <a:ext cx="518637" cy="363538"/>
            <a:chOff x="3825654" y="1981849"/>
            <a:chExt cx="576263" cy="403931"/>
          </a:xfrm>
          <a:solidFill>
            <a:srgbClr val="7EC4FA"/>
          </a:solidFill>
        </p:grpSpPr>
        <p:sp>
          <p:nvSpPr>
            <p:cNvPr id="23" name="Freeform 14"/>
            <p:cNvSpPr>
              <a:spLocks noEditPoints="1"/>
            </p:cNvSpPr>
            <p:nvPr/>
          </p:nvSpPr>
          <p:spPr bwMode="auto">
            <a:xfrm>
              <a:off x="3825654" y="1981849"/>
              <a:ext cx="576263" cy="403931"/>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grpFill/>
            <a:ln>
              <a:noFill/>
            </a:ln>
          </p:spPr>
          <p:txBody>
            <a:bodyPr/>
            <a:lstStyle/>
            <a:p>
              <a:endParaRPr lang="zh-CN" altLang="en-US" sz="1440"/>
            </a:p>
          </p:txBody>
        </p:sp>
        <p:sp>
          <p:nvSpPr>
            <p:cNvPr id="24" name="Freeform 15"/>
            <p:cNvSpPr/>
            <p:nvPr/>
          </p:nvSpPr>
          <p:spPr bwMode="auto">
            <a:xfrm>
              <a:off x="4284441" y="2094739"/>
              <a:ext cx="58738" cy="54681"/>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grpFill/>
            <a:ln>
              <a:noFill/>
            </a:ln>
          </p:spPr>
          <p:txBody>
            <a:bodyPr/>
            <a:lstStyle/>
            <a:p>
              <a:endParaRPr lang="zh-CN" altLang="en-US" sz="1440"/>
            </a:p>
          </p:txBody>
        </p:sp>
        <p:sp>
          <p:nvSpPr>
            <p:cNvPr id="25" name="Freeform 16"/>
            <p:cNvSpPr/>
            <p:nvPr/>
          </p:nvSpPr>
          <p:spPr bwMode="auto">
            <a:xfrm>
              <a:off x="4322541" y="2080627"/>
              <a:ext cx="20638" cy="17639"/>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grpFill/>
            <a:ln>
              <a:noFill/>
            </a:ln>
          </p:spPr>
          <p:txBody>
            <a:bodyPr/>
            <a:lstStyle/>
            <a:p>
              <a:endParaRPr lang="zh-CN" altLang="en-US" sz="1440"/>
            </a:p>
          </p:txBody>
        </p:sp>
        <p:sp>
          <p:nvSpPr>
            <p:cNvPr id="26" name="Freeform 17"/>
            <p:cNvSpPr/>
            <p:nvPr/>
          </p:nvSpPr>
          <p:spPr bwMode="auto">
            <a:xfrm>
              <a:off x="4232053" y="2152948"/>
              <a:ext cx="12700" cy="19403"/>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grpFill/>
            <a:ln>
              <a:noFill/>
            </a:ln>
          </p:spPr>
          <p:txBody>
            <a:bodyPr/>
            <a:lstStyle/>
            <a:p>
              <a:endParaRPr lang="zh-CN" altLang="en-US" sz="1440"/>
            </a:p>
          </p:txBody>
        </p:sp>
        <p:sp>
          <p:nvSpPr>
            <p:cNvPr id="27" name="Freeform 18"/>
            <p:cNvSpPr/>
            <p:nvPr/>
          </p:nvSpPr>
          <p:spPr bwMode="auto">
            <a:xfrm>
              <a:off x="4214591" y="2156475"/>
              <a:ext cx="14288" cy="19403"/>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grpFill/>
            <a:ln>
              <a:noFill/>
            </a:ln>
          </p:spPr>
          <p:txBody>
            <a:bodyPr/>
            <a:lstStyle/>
            <a:p>
              <a:endParaRPr lang="zh-CN" altLang="en-US" sz="1440"/>
            </a:p>
          </p:txBody>
        </p:sp>
        <p:sp>
          <p:nvSpPr>
            <p:cNvPr id="28" name="Freeform 19"/>
            <p:cNvSpPr/>
            <p:nvPr/>
          </p:nvSpPr>
          <p:spPr bwMode="auto">
            <a:xfrm>
              <a:off x="4201891" y="2165294"/>
              <a:ext cx="12700" cy="14111"/>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grpFill/>
            <a:ln>
              <a:noFill/>
            </a:ln>
          </p:spPr>
          <p:txBody>
            <a:bodyPr/>
            <a:lstStyle/>
            <a:p>
              <a:endParaRPr lang="zh-CN" altLang="en-US" sz="1440"/>
            </a:p>
          </p:txBody>
        </p:sp>
        <p:sp>
          <p:nvSpPr>
            <p:cNvPr id="29" name="Freeform 20"/>
            <p:cNvSpPr/>
            <p:nvPr/>
          </p:nvSpPr>
          <p:spPr bwMode="auto">
            <a:xfrm>
              <a:off x="4186016" y="2168822"/>
              <a:ext cx="12700" cy="17639"/>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grpFill/>
            <a:ln>
              <a:noFill/>
            </a:ln>
          </p:spPr>
          <p:txBody>
            <a:bodyPr/>
            <a:lstStyle/>
            <a:p>
              <a:endParaRPr lang="zh-CN" altLang="en-US" sz="1440"/>
            </a:p>
          </p:txBody>
        </p:sp>
        <p:sp>
          <p:nvSpPr>
            <p:cNvPr id="30" name="Freeform 21"/>
            <p:cNvSpPr/>
            <p:nvPr/>
          </p:nvSpPr>
          <p:spPr bwMode="auto">
            <a:xfrm>
              <a:off x="4171728" y="2172350"/>
              <a:ext cx="14288" cy="17639"/>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grpFill/>
            <a:ln>
              <a:noFill/>
            </a:ln>
          </p:spPr>
          <p:txBody>
            <a:bodyPr/>
            <a:lstStyle/>
            <a:p>
              <a:endParaRPr lang="zh-CN" altLang="en-US" sz="1440"/>
            </a:p>
          </p:txBody>
        </p:sp>
        <p:sp>
          <p:nvSpPr>
            <p:cNvPr id="31" name="Freeform 22"/>
            <p:cNvSpPr/>
            <p:nvPr/>
          </p:nvSpPr>
          <p:spPr bwMode="auto">
            <a:xfrm>
              <a:off x="4155853" y="2175877"/>
              <a:ext cx="12700" cy="17639"/>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69632" name="Freeform 23"/>
            <p:cNvSpPr/>
            <p:nvPr/>
          </p:nvSpPr>
          <p:spPr bwMode="auto">
            <a:xfrm>
              <a:off x="4143153" y="2182932"/>
              <a:ext cx="12700" cy="14111"/>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grpFill/>
            <a:ln>
              <a:noFill/>
            </a:ln>
          </p:spPr>
          <p:txBody>
            <a:bodyPr/>
            <a:lstStyle/>
            <a:p>
              <a:endParaRPr lang="zh-CN" altLang="en-US" sz="1440"/>
            </a:p>
          </p:txBody>
        </p:sp>
        <p:sp>
          <p:nvSpPr>
            <p:cNvPr id="69633" name="Freeform 24"/>
            <p:cNvSpPr/>
            <p:nvPr/>
          </p:nvSpPr>
          <p:spPr bwMode="auto">
            <a:xfrm>
              <a:off x="4127278" y="2186460"/>
              <a:ext cx="12700" cy="14111"/>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grpFill/>
            <a:ln>
              <a:noFill/>
            </a:ln>
          </p:spPr>
          <p:txBody>
            <a:bodyPr/>
            <a:lstStyle/>
            <a:p>
              <a:endParaRPr lang="zh-CN" altLang="en-US" sz="1440"/>
            </a:p>
          </p:txBody>
        </p:sp>
        <p:sp>
          <p:nvSpPr>
            <p:cNvPr id="69641" name="Freeform 25"/>
            <p:cNvSpPr/>
            <p:nvPr/>
          </p:nvSpPr>
          <p:spPr bwMode="auto">
            <a:xfrm>
              <a:off x="4112991" y="2189988"/>
              <a:ext cx="14288" cy="14111"/>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grpFill/>
            <a:ln>
              <a:noFill/>
            </a:ln>
          </p:spPr>
          <p:txBody>
            <a:bodyPr/>
            <a:lstStyle/>
            <a:p>
              <a:endParaRPr lang="zh-CN" altLang="en-US" sz="1440"/>
            </a:p>
          </p:txBody>
        </p:sp>
        <p:sp>
          <p:nvSpPr>
            <p:cNvPr id="69642" name="Freeform 26"/>
            <p:cNvSpPr/>
            <p:nvPr/>
          </p:nvSpPr>
          <p:spPr bwMode="auto">
            <a:xfrm>
              <a:off x="4097116" y="2193516"/>
              <a:ext cx="12700" cy="14111"/>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grpFill/>
            <a:ln>
              <a:noFill/>
            </a:ln>
          </p:spPr>
          <p:txBody>
            <a:bodyPr/>
            <a:lstStyle/>
            <a:p>
              <a:endParaRPr lang="zh-CN" altLang="en-US" sz="1440"/>
            </a:p>
          </p:txBody>
        </p:sp>
        <p:sp>
          <p:nvSpPr>
            <p:cNvPr id="69644" name="Freeform 27"/>
            <p:cNvSpPr/>
            <p:nvPr/>
          </p:nvSpPr>
          <p:spPr bwMode="auto">
            <a:xfrm>
              <a:off x="4084416" y="2200572"/>
              <a:ext cx="12700" cy="10583"/>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endParaRPr lang="zh-CN" altLang="en-US" sz="1440"/>
            </a:p>
          </p:txBody>
        </p:sp>
        <p:sp>
          <p:nvSpPr>
            <p:cNvPr id="69645" name="Freeform 28"/>
            <p:cNvSpPr/>
            <p:nvPr/>
          </p:nvSpPr>
          <p:spPr bwMode="auto">
            <a:xfrm>
              <a:off x="4070128" y="2204100"/>
              <a:ext cx="14288" cy="10583"/>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endParaRPr lang="zh-CN" altLang="en-US" sz="1440"/>
            </a:p>
          </p:txBody>
        </p:sp>
        <p:sp>
          <p:nvSpPr>
            <p:cNvPr id="69646" name="Freeform 29"/>
            <p:cNvSpPr/>
            <p:nvPr/>
          </p:nvSpPr>
          <p:spPr bwMode="auto">
            <a:xfrm>
              <a:off x="4060604" y="2204099"/>
              <a:ext cx="9525" cy="15876"/>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grpFill/>
            <a:ln>
              <a:noFill/>
            </a:ln>
          </p:spPr>
          <p:txBody>
            <a:bodyPr/>
            <a:lstStyle/>
            <a:p>
              <a:endParaRPr lang="zh-CN" altLang="en-US" sz="1440"/>
            </a:p>
          </p:txBody>
        </p:sp>
        <p:sp>
          <p:nvSpPr>
            <p:cNvPr id="69647" name="Freeform 30"/>
            <p:cNvSpPr/>
            <p:nvPr/>
          </p:nvSpPr>
          <p:spPr bwMode="auto">
            <a:xfrm>
              <a:off x="4051079" y="2207627"/>
              <a:ext cx="9525" cy="15876"/>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grpFill/>
            <a:ln>
              <a:noFill/>
            </a:ln>
          </p:spPr>
          <p:txBody>
            <a:bodyPr/>
            <a:lstStyle/>
            <a:p>
              <a:endParaRPr lang="zh-CN" altLang="en-US" sz="1440"/>
            </a:p>
          </p:txBody>
        </p:sp>
        <p:sp>
          <p:nvSpPr>
            <p:cNvPr id="69648" name="Freeform 31"/>
            <p:cNvSpPr/>
            <p:nvPr/>
          </p:nvSpPr>
          <p:spPr bwMode="auto">
            <a:xfrm>
              <a:off x="4038379" y="2211154"/>
              <a:ext cx="9525" cy="15876"/>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grpFill/>
            <a:ln>
              <a:noFill/>
            </a:ln>
          </p:spPr>
          <p:txBody>
            <a:bodyPr/>
            <a:lstStyle/>
            <a:p>
              <a:endParaRPr lang="zh-CN" altLang="en-US" sz="1440"/>
            </a:p>
          </p:txBody>
        </p:sp>
        <p:sp>
          <p:nvSpPr>
            <p:cNvPr id="69649" name="Freeform 32"/>
            <p:cNvSpPr/>
            <p:nvPr/>
          </p:nvSpPr>
          <p:spPr bwMode="auto">
            <a:xfrm>
              <a:off x="4028854" y="2214682"/>
              <a:ext cx="9525" cy="15876"/>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grpFill/>
            <a:ln>
              <a:noFill/>
            </a:ln>
          </p:spPr>
          <p:txBody>
            <a:bodyPr/>
            <a:lstStyle/>
            <a:p>
              <a:endParaRPr lang="zh-CN" altLang="en-US" sz="1440"/>
            </a:p>
          </p:txBody>
        </p:sp>
        <p:sp>
          <p:nvSpPr>
            <p:cNvPr id="69650" name="Freeform 33"/>
            <p:cNvSpPr/>
            <p:nvPr/>
          </p:nvSpPr>
          <p:spPr bwMode="auto">
            <a:xfrm>
              <a:off x="4017742" y="2219975"/>
              <a:ext cx="11113" cy="10583"/>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grpFill/>
            <a:ln>
              <a:noFill/>
            </a:ln>
          </p:spPr>
          <p:txBody>
            <a:bodyPr/>
            <a:lstStyle/>
            <a:p>
              <a:endParaRPr lang="zh-CN" altLang="en-US" sz="1440"/>
            </a:p>
          </p:txBody>
        </p:sp>
        <p:sp>
          <p:nvSpPr>
            <p:cNvPr id="69651" name="Freeform 34"/>
            <p:cNvSpPr/>
            <p:nvPr/>
          </p:nvSpPr>
          <p:spPr bwMode="auto">
            <a:xfrm>
              <a:off x="4005042" y="2223503"/>
              <a:ext cx="9525" cy="10583"/>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grpFill/>
            <a:ln>
              <a:noFill/>
            </a:ln>
          </p:spPr>
          <p:txBody>
            <a:bodyPr/>
            <a:lstStyle/>
            <a:p>
              <a:endParaRPr lang="zh-CN" altLang="en-US" sz="1440"/>
            </a:p>
          </p:txBody>
        </p:sp>
        <p:sp>
          <p:nvSpPr>
            <p:cNvPr id="69652" name="Freeform 35"/>
            <p:cNvSpPr/>
            <p:nvPr/>
          </p:nvSpPr>
          <p:spPr bwMode="auto">
            <a:xfrm>
              <a:off x="3995517" y="2227031"/>
              <a:ext cx="9525" cy="10583"/>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grpFill/>
            <a:ln>
              <a:noFill/>
            </a:ln>
          </p:spPr>
          <p:txBody>
            <a:bodyPr/>
            <a:lstStyle/>
            <a:p>
              <a:endParaRPr lang="zh-CN" altLang="en-US" sz="1440"/>
            </a:p>
          </p:txBody>
        </p:sp>
        <p:sp>
          <p:nvSpPr>
            <p:cNvPr id="69653" name="Freeform 36"/>
            <p:cNvSpPr/>
            <p:nvPr/>
          </p:nvSpPr>
          <p:spPr bwMode="auto">
            <a:xfrm>
              <a:off x="3982817" y="2230559"/>
              <a:ext cx="9525" cy="10583"/>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grpFill/>
            <a:ln>
              <a:noFill/>
            </a:ln>
          </p:spPr>
          <p:txBody>
            <a:bodyPr/>
            <a:lstStyle/>
            <a:p>
              <a:endParaRPr lang="zh-CN" altLang="en-US" sz="1440"/>
            </a:p>
          </p:txBody>
        </p:sp>
        <p:sp>
          <p:nvSpPr>
            <p:cNvPr id="69654" name="Freeform 37"/>
            <p:cNvSpPr/>
            <p:nvPr/>
          </p:nvSpPr>
          <p:spPr bwMode="auto">
            <a:xfrm>
              <a:off x="3973292" y="2234086"/>
              <a:ext cx="9525" cy="10583"/>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grpFill/>
            <a:ln>
              <a:noFill/>
            </a:ln>
          </p:spPr>
          <p:txBody>
            <a:bodyPr/>
            <a:lstStyle/>
            <a:p>
              <a:endParaRPr lang="zh-CN" altLang="en-US" sz="1440"/>
            </a:p>
          </p:txBody>
        </p:sp>
        <p:sp>
          <p:nvSpPr>
            <p:cNvPr id="69655" name="Freeform 38"/>
            <p:cNvSpPr/>
            <p:nvPr/>
          </p:nvSpPr>
          <p:spPr bwMode="auto">
            <a:xfrm>
              <a:off x="3962178" y="2237613"/>
              <a:ext cx="7938" cy="7056"/>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grpFill/>
            <a:ln>
              <a:noFill/>
            </a:ln>
          </p:spPr>
          <p:txBody>
            <a:bodyPr/>
            <a:lstStyle/>
            <a:p>
              <a:endParaRPr lang="zh-CN" altLang="en-US" sz="1440"/>
            </a:p>
          </p:txBody>
        </p:sp>
        <p:sp>
          <p:nvSpPr>
            <p:cNvPr id="69656" name="Freeform 39"/>
            <p:cNvSpPr/>
            <p:nvPr/>
          </p:nvSpPr>
          <p:spPr bwMode="auto">
            <a:xfrm>
              <a:off x="4130453" y="2288766"/>
              <a:ext cx="25400" cy="42333"/>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grpFill/>
            <a:ln>
              <a:noFill/>
            </a:ln>
          </p:spPr>
          <p:txBody>
            <a:bodyPr/>
            <a:lstStyle/>
            <a:p>
              <a:endParaRPr lang="zh-CN" altLang="en-US" sz="1440"/>
            </a:p>
          </p:txBody>
        </p:sp>
      </p:grpSp>
      <p:grpSp>
        <p:nvGrpSpPr>
          <p:cNvPr id="2" name="组合 1"/>
          <p:cNvGrpSpPr/>
          <p:nvPr/>
        </p:nvGrpSpPr>
        <p:grpSpPr>
          <a:xfrm>
            <a:off x="3705979" y="1131608"/>
            <a:ext cx="344328" cy="520701"/>
            <a:chOff x="3609754" y="1145766"/>
            <a:chExt cx="382587" cy="578557"/>
          </a:xfrm>
          <a:solidFill>
            <a:srgbClr val="92E4F2"/>
          </a:solidFill>
        </p:grpSpPr>
        <p:sp>
          <p:nvSpPr>
            <p:cNvPr id="69657" name="Freeform 40"/>
            <p:cNvSpPr>
              <a:spLocks noEditPoints="1"/>
            </p:cNvSpPr>
            <p:nvPr/>
          </p:nvSpPr>
          <p:spPr bwMode="auto">
            <a:xfrm>
              <a:off x="3687541" y="1440336"/>
              <a:ext cx="301625" cy="283987"/>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grpFill/>
            <a:ln>
              <a:noFill/>
            </a:ln>
          </p:spPr>
          <p:txBody>
            <a:bodyPr/>
            <a:lstStyle/>
            <a:p>
              <a:endParaRPr lang="zh-CN" altLang="en-US" sz="1440"/>
            </a:p>
          </p:txBody>
        </p:sp>
        <p:sp>
          <p:nvSpPr>
            <p:cNvPr id="69658" name="Freeform 41"/>
            <p:cNvSpPr/>
            <p:nvPr/>
          </p:nvSpPr>
          <p:spPr bwMode="auto">
            <a:xfrm>
              <a:off x="3690716" y="1436808"/>
              <a:ext cx="301625" cy="26282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grpFill/>
            <a:ln>
              <a:noFill/>
            </a:ln>
          </p:spPr>
          <p:txBody>
            <a:bodyPr/>
            <a:lstStyle/>
            <a:p>
              <a:endParaRPr lang="zh-CN" altLang="en-US" sz="1440"/>
            </a:p>
          </p:txBody>
        </p:sp>
        <p:sp>
          <p:nvSpPr>
            <p:cNvPr id="69659" name="Freeform 42"/>
            <p:cNvSpPr/>
            <p:nvPr/>
          </p:nvSpPr>
          <p:spPr bwMode="auto">
            <a:xfrm>
              <a:off x="3638329" y="1193391"/>
              <a:ext cx="334963" cy="425098"/>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grpFill/>
            <a:ln>
              <a:noFill/>
            </a:ln>
          </p:spPr>
          <p:txBody>
            <a:bodyPr/>
            <a:lstStyle/>
            <a:p>
              <a:endParaRPr lang="zh-CN" altLang="en-US" sz="1440"/>
            </a:p>
          </p:txBody>
        </p:sp>
        <p:sp>
          <p:nvSpPr>
            <p:cNvPr id="69660" name="Freeform 43"/>
            <p:cNvSpPr/>
            <p:nvPr/>
          </p:nvSpPr>
          <p:spPr bwMode="auto">
            <a:xfrm>
              <a:off x="3736754" y="1244544"/>
              <a:ext cx="169863" cy="195792"/>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grpFill/>
            <a:ln>
              <a:noFill/>
            </a:ln>
          </p:spPr>
          <p:txBody>
            <a:bodyPr/>
            <a:lstStyle/>
            <a:p>
              <a:endParaRPr lang="zh-CN" altLang="en-US" sz="1440"/>
            </a:p>
          </p:txBody>
        </p:sp>
        <p:sp>
          <p:nvSpPr>
            <p:cNvPr id="69661" name="Freeform 44"/>
            <p:cNvSpPr/>
            <p:nvPr/>
          </p:nvSpPr>
          <p:spPr bwMode="auto">
            <a:xfrm>
              <a:off x="3635153" y="1269238"/>
              <a:ext cx="141288" cy="375709"/>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grpFill/>
            <a:ln>
              <a:noFill/>
            </a:ln>
          </p:spPr>
          <p:txBody>
            <a:bodyPr/>
            <a:lstStyle/>
            <a:p>
              <a:endParaRPr lang="zh-CN" altLang="en-US" sz="1440"/>
            </a:p>
          </p:txBody>
        </p:sp>
        <p:sp>
          <p:nvSpPr>
            <p:cNvPr id="69662" name="Freeform 45"/>
            <p:cNvSpPr/>
            <p:nvPr/>
          </p:nvSpPr>
          <p:spPr bwMode="auto">
            <a:xfrm>
              <a:off x="3609754" y="1166933"/>
              <a:ext cx="80963" cy="74083"/>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grpFill/>
            <a:ln>
              <a:noFill/>
            </a:ln>
          </p:spPr>
          <p:txBody>
            <a:bodyPr/>
            <a:lstStyle/>
            <a:p>
              <a:endParaRPr lang="zh-CN" altLang="en-US" sz="1440"/>
            </a:p>
          </p:txBody>
        </p:sp>
        <p:sp>
          <p:nvSpPr>
            <p:cNvPr id="69663" name="Freeform 46"/>
            <p:cNvSpPr/>
            <p:nvPr/>
          </p:nvSpPr>
          <p:spPr bwMode="auto">
            <a:xfrm>
              <a:off x="3658966" y="1175752"/>
              <a:ext cx="31750" cy="58209"/>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grpFill/>
            <a:ln>
              <a:noFill/>
            </a:ln>
          </p:spPr>
          <p:txBody>
            <a:bodyPr/>
            <a:lstStyle/>
            <a:p>
              <a:endParaRPr lang="zh-CN" altLang="en-US" sz="1440"/>
            </a:p>
          </p:txBody>
        </p:sp>
        <p:sp>
          <p:nvSpPr>
            <p:cNvPr id="69664" name="Freeform 47"/>
            <p:cNvSpPr/>
            <p:nvPr/>
          </p:nvSpPr>
          <p:spPr bwMode="auto">
            <a:xfrm>
              <a:off x="3658966" y="1145766"/>
              <a:ext cx="96838" cy="91722"/>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grpFill/>
            <a:ln>
              <a:noFill/>
            </a:ln>
          </p:spPr>
          <p:txBody>
            <a:bodyPr/>
            <a:lstStyle/>
            <a:p>
              <a:endParaRPr lang="zh-CN" altLang="en-US" sz="1440"/>
            </a:p>
          </p:txBody>
        </p:sp>
      </p:grpSp>
      <p:sp>
        <p:nvSpPr>
          <p:cNvPr id="67" name="矩形 1"/>
          <p:cNvSpPr>
            <a:spLocks noChangeArrowheads="1"/>
          </p:cNvSpPr>
          <p:nvPr/>
        </p:nvSpPr>
        <p:spPr bwMode="auto">
          <a:xfrm>
            <a:off x="4250332" y="1236334"/>
            <a:ext cx="38191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矩形 1"/>
          <p:cNvSpPr>
            <a:spLocks noChangeArrowheads="1"/>
          </p:cNvSpPr>
          <p:nvPr/>
        </p:nvSpPr>
        <p:spPr bwMode="auto">
          <a:xfrm>
            <a:off x="4510721" y="1962422"/>
            <a:ext cx="35587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1"/>
          <p:cNvSpPr>
            <a:spLocks noChangeArrowheads="1"/>
          </p:cNvSpPr>
          <p:nvPr/>
        </p:nvSpPr>
        <p:spPr bwMode="auto">
          <a:xfrm>
            <a:off x="4510721" y="2719660"/>
            <a:ext cx="35587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1"/>
          <p:cNvSpPr>
            <a:spLocks noChangeArrowheads="1"/>
          </p:cNvSpPr>
          <p:nvPr/>
        </p:nvSpPr>
        <p:spPr bwMode="auto">
          <a:xfrm>
            <a:off x="4510721" y="3648468"/>
            <a:ext cx="35587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矩形 1"/>
          <p:cNvSpPr>
            <a:spLocks noChangeArrowheads="1"/>
          </p:cNvSpPr>
          <p:nvPr/>
        </p:nvSpPr>
        <p:spPr bwMode="auto">
          <a:xfrm>
            <a:off x="4339631" y="4244566"/>
            <a:ext cx="372985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54" name="TextBox 53"/>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25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1+#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1+#ppt_w/2"/>
                                          </p:val>
                                        </p:tav>
                                        <p:tav tm="100000">
                                          <p:val>
                                            <p:strVal val="#ppt_x"/>
                                          </p:val>
                                        </p:tav>
                                      </p:tavLst>
                                    </p:anim>
                                    <p:anim calcmode="lin" valueType="num">
                                      <p:cBhvr additive="base">
                                        <p:cTn id="44" dur="500" fill="hold"/>
                                        <p:tgtEl>
                                          <p:spTgt spid="6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1+#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1+#ppt_w/2"/>
                                          </p:val>
                                        </p:tav>
                                        <p:tav tm="100000">
                                          <p:val>
                                            <p:strVal val="#ppt_x"/>
                                          </p:val>
                                        </p:tav>
                                      </p:tavLst>
                                    </p:anim>
                                    <p:anim calcmode="lin" valueType="num">
                                      <p:cBhvr additive="base">
                                        <p:cTn id="52" dur="500" fill="hold"/>
                                        <p:tgtEl>
                                          <p:spTgt spid="7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1+#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 presetClass="entr" presetSubtype="2" fill="hold" grpId="0" nodeType="afterEffect">
                                  <p:stCondLst>
                                    <p:cond delay="0"/>
                                  </p:stCondLst>
                                  <p:iterate type="lt">
                                    <p:tmPct val="10000"/>
                                  </p:iterate>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1+#ppt_w/2"/>
                                          </p:val>
                                        </p:tav>
                                        <p:tav tm="100000">
                                          <p:val>
                                            <p:strVal val="#ppt_x"/>
                                          </p:val>
                                        </p:tav>
                                      </p:tavLst>
                                    </p:anim>
                                    <p:anim calcmode="lin" valueType="num">
                                      <p:cBhvr additive="base">
                                        <p:cTn id="61" dur="500" fill="hold"/>
                                        <p:tgtEl>
                                          <p:spTgt spid="53"/>
                                        </p:tgtEl>
                                        <p:attrNameLst>
                                          <p:attrName>ppt_y</p:attrName>
                                        </p:attrNameLst>
                                      </p:cBhvr>
                                      <p:tavLst>
                                        <p:tav tm="0">
                                          <p:val>
                                            <p:strVal val="#ppt_y"/>
                                          </p:val>
                                        </p:tav>
                                        <p:tav tm="100000">
                                          <p:val>
                                            <p:strVal val="#ppt_y"/>
                                          </p:val>
                                        </p:tav>
                                      </p:tavLst>
                                    </p:anim>
                                  </p:childTnLst>
                                </p:cTn>
                              </p:par>
                            </p:childTnLst>
                          </p:cTn>
                        </p:par>
                        <p:par>
                          <p:cTn id="62" fill="hold">
                            <p:stCondLst>
                              <p:cond delay="4199"/>
                            </p:stCondLst>
                            <p:childTnLst>
                              <p:par>
                                <p:cTn id="63" presetID="53" presetClass="entr" presetSubtype="16"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p:cTn id="65" dur="500" fill="hold"/>
                                        <p:tgtEl>
                                          <p:spTgt spid="54"/>
                                        </p:tgtEl>
                                        <p:attrNameLst>
                                          <p:attrName>ppt_w</p:attrName>
                                        </p:attrNameLst>
                                      </p:cBhvr>
                                      <p:tavLst>
                                        <p:tav tm="0">
                                          <p:val>
                                            <p:fltVal val="0"/>
                                          </p:val>
                                        </p:tav>
                                        <p:tav tm="100000">
                                          <p:val>
                                            <p:strVal val="#ppt_w"/>
                                          </p:val>
                                        </p:tav>
                                      </p:tavLst>
                                    </p:anim>
                                    <p:anim calcmode="lin" valueType="num">
                                      <p:cBhvr>
                                        <p:cTn id="66" dur="500" fill="hold"/>
                                        <p:tgtEl>
                                          <p:spTgt spid="54"/>
                                        </p:tgtEl>
                                        <p:attrNameLst>
                                          <p:attrName>ppt_h</p:attrName>
                                        </p:attrNameLst>
                                      </p:cBhvr>
                                      <p:tavLst>
                                        <p:tav tm="0">
                                          <p:val>
                                            <p:fltVal val="0"/>
                                          </p:val>
                                        </p:tav>
                                        <p:tav tm="100000">
                                          <p:val>
                                            <p:strVal val="#ppt_h"/>
                                          </p:val>
                                        </p:tav>
                                      </p:tavLst>
                                    </p:anim>
                                    <p:animEffect transition="in" filter="fade">
                                      <p:cBhvr>
                                        <p:cTn id="6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7" grpId="0" animBg="1"/>
      <p:bldP spid="18" grpId="0" animBg="1"/>
      <p:bldP spid="19" grpId="0" animBg="1"/>
      <p:bldP spid="21" grpId="0" animBg="1"/>
      <p:bldP spid="22" grpId="0" animBg="1"/>
      <p:bldP spid="67" grpId="0"/>
      <p:bldP spid="68" grpId="0"/>
      <p:bldP spid="69" grpId="0"/>
      <p:bldP spid="70" grpId="0"/>
      <p:bldP spid="71"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86636" y="1264149"/>
            <a:ext cx="1276594" cy="1685077"/>
            <a:chOff x="3143818" y="1404609"/>
            <a:chExt cx="1418438" cy="1872307"/>
          </a:xfrm>
        </p:grpSpPr>
        <p:sp>
          <p:nvSpPr>
            <p:cNvPr id="54" name="圆角矩形 53"/>
            <p:cNvSpPr/>
            <p:nvPr/>
          </p:nvSpPr>
          <p:spPr bwMode="auto">
            <a:xfrm>
              <a:off x="3143818" y="1462323"/>
              <a:ext cx="1418438" cy="1771285"/>
            </a:xfrm>
            <a:prstGeom prst="roundRect">
              <a:avLst>
                <a:gd name="adj" fmla="val 0"/>
              </a:avLst>
            </a:prstGeom>
            <a:solidFill>
              <a:srgbClr val="54A9E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58" name="矩形 57"/>
            <p:cNvSpPr/>
            <p:nvPr/>
          </p:nvSpPr>
          <p:spPr>
            <a:xfrm>
              <a:off x="3276415" y="1404609"/>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1</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4693573" y="1264149"/>
            <a:ext cx="1276594" cy="1685077"/>
            <a:chOff x="4707081" y="1404609"/>
            <a:chExt cx="1418438" cy="1872307"/>
          </a:xfrm>
        </p:grpSpPr>
        <p:sp>
          <p:nvSpPr>
            <p:cNvPr id="50" name="圆角矩形 49"/>
            <p:cNvSpPr/>
            <p:nvPr/>
          </p:nvSpPr>
          <p:spPr bwMode="auto">
            <a:xfrm>
              <a:off x="4707081" y="1462323"/>
              <a:ext cx="1418438" cy="1771285"/>
            </a:xfrm>
            <a:prstGeom prst="roundRect">
              <a:avLst>
                <a:gd name="adj" fmla="val 0"/>
              </a:avLst>
            </a:prstGeom>
            <a:solidFill>
              <a:srgbClr val="54A9E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59" name="矩形 58"/>
            <p:cNvSpPr/>
            <p:nvPr/>
          </p:nvSpPr>
          <p:spPr>
            <a:xfrm>
              <a:off x="4928199" y="1404609"/>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2</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
          <p:cNvGrpSpPr/>
          <p:nvPr/>
        </p:nvGrpSpPr>
        <p:grpSpPr>
          <a:xfrm>
            <a:off x="3286636" y="2989645"/>
            <a:ext cx="1276594" cy="1685077"/>
            <a:chOff x="3143818" y="3321827"/>
            <a:chExt cx="1418438" cy="1872307"/>
          </a:xfrm>
        </p:grpSpPr>
        <p:sp>
          <p:nvSpPr>
            <p:cNvPr id="55" name="圆角矩形 54"/>
            <p:cNvSpPr/>
            <p:nvPr/>
          </p:nvSpPr>
          <p:spPr bwMode="auto">
            <a:xfrm>
              <a:off x="3143818" y="3379541"/>
              <a:ext cx="1418438" cy="1771214"/>
            </a:xfrm>
            <a:prstGeom prst="roundRect">
              <a:avLst>
                <a:gd name="adj" fmla="val 0"/>
              </a:avLst>
            </a:prstGeom>
            <a:solidFill>
              <a:srgbClr val="7EC4F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0" name="矩形 59"/>
            <p:cNvSpPr/>
            <p:nvPr/>
          </p:nvSpPr>
          <p:spPr>
            <a:xfrm>
              <a:off x="3276415" y="3321827"/>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3</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4693573" y="2989645"/>
            <a:ext cx="1276594" cy="1685077"/>
            <a:chOff x="4707081" y="3321827"/>
            <a:chExt cx="1418438" cy="1872307"/>
          </a:xfrm>
        </p:grpSpPr>
        <p:sp>
          <p:nvSpPr>
            <p:cNvPr id="51" name="圆角矩形 50"/>
            <p:cNvSpPr/>
            <p:nvPr/>
          </p:nvSpPr>
          <p:spPr bwMode="auto">
            <a:xfrm>
              <a:off x="4707081" y="3379541"/>
              <a:ext cx="1418438" cy="1771214"/>
            </a:xfrm>
            <a:prstGeom prst="roundRect">
              <a:avLst>
                <a:gd name="adj" fmla="val 0"/>
              </a:avLst>
            </a:prstGeom>
            <a:solidFill>
              <a:srgbClr val="7EC4F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1" name="矩形 60"/>
            <p:cNvSpPr/>
            <p:nvPr/>
          </p:nvSpPr>
          <p:spPr>
            <a:xfrm>
              <a:off x="4928199" y="3321827"/>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4</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937355" y="1320212"/>
            <a:ext cx="2349281" cy="1585914"/>
            <a:chOff x="533506" y="1466902"/>
            <a:chExt cx="2610312" cy="1762127"/>
          </a:xfrm>
        </p:grpSpPr>
        <p:sp>
          <p:nvSpPr>
            <p:cNvPr id="53" name="AutoShape 106"/>
            <p:cNvSpPr>
              <a:spLocks noChangeArrowheads="1"/>
            </p:cNvSpPr>
            <p:nvPr/>
          </p:nvSpPr>
          <p:spPr bwMode="auto">
            <a:xfrm>
              <a:off x="533506"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矩形 61"/>
            <p:cNvSpPr/>
            <p:nvPr/>
          </p:nvSpPr>
          <p:spPr>
            <a:xfrm>
              <a:off x="664254" y="1808748"/>
              <a:ext cx="2348815" cy="1072089"/>
            </a:xfrm>
            <a:prstGeom prst="rect">
              <a:avLst/>
            </a:prstGeom>
            <a:noFill/>
            <a:ln w="9525" algn="ctr">
              <a:noFill/>
              <a:round/>
            </a:ln>
            <a:effectLst/>
          </p:spPr>
          <p:txBody>
            <a:bodyPr wrap="square">
              <a:spAutoFit/>
            </a:bodyPr>
            <a:lstStyle/>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9" name="组合 8"/>
          <p:cNvGrpSpPr/>
          <p:nvPr/>
        </p:nvGrpSpPr>
        <p:grpSpPr>
          <a:xfrm>
            <a:off x="937355" y="3041588"/>
            <a:ext cx="2349281" cy="1585914"/>
            <a:chOff x="533506" y="3379541"/>
            <a:chExt cx="2610312" cy="1762127"/>
          </a:xfrm>
        </p:grpSpPr>
        <p:sp>
          <p:nvSpPr>
            <p:cNvPr id="52" name="AutoShape 106"/>
            <p:cNvSpPr>
              <a:spLocks noChangeArrowheads="1"/>
            </p:cNvSpPr>
            <p:nvPr/>
          </p:nvSpPr>
          <p:spPr bwMode="auto">
            <a:xfrm>
              <a:off x="533506"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7" name="矩形 66"/>
            <p:cNvSpPr/>
            <p:nvPr/>
          </p:nvSpPr>
          <p:spPr>
            <a:xfrm>
              <a:off x="664254" y="3725896"/>
              <a:ext cx="2348815" cy="1072089"/>
            </a:xfrm>
            <a:prstGeom prst="rect">
              <a:avLst/>
            </a:prstGeom>
            <a:noFill/>
            <a:ln w="9525" algn="ctr">
              <a:noFill/>
              <a:round/>
            </a:ln>
            <a:effectLst/>
          </p:spPr>
          <p:txBody>
            <a:bodyPr wrap="square">
              <a:spAutoFit/>
            </a:bodyPr>
            <a:lstStyle/>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8" name="组合 7"/>
          <p:cNvGrpSpPr/>
          <p:nvPr/>
        </p:nvGrpSpPr>
        <p:grpSpPr>
          <a:xfrm>
            <a:off x="5970166" y="1320212"/>
            <a:ext cx="2349281" cy="1585914"/>
            <a:chOff x="6125518" y="1466902"/>
            <a:chExt cx="2610312" cy="1762127"/>
          </a:xfrm>
        </p:grpSpPr>
        <p:sp>
          <p:nvSpPr>
            <p:cNvPr id="57" name="AutoShape 106"/>
            <p:cNvSpPr>
              <a:spLocks noChangeArrowheads="1"/>
            </p:cNvSpPr>
            <p:nvPr/>
          </p:nvSpPr>
          <p:spPr bwMode="auto">
            <a:xfrm flipH="1">
              <a:off x="6125518"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矩形 67"/>
            <p:cNvSpPr/>
            <p:nvPr/>
          </p:nvSpPr>
          <p:spPr>
            <a:xfrm>
              <a:off x="6256266" y="1808748"/>
              <a:ext cx="2348815" cy="1072089"/>
            </a:xfrm>
            <a:prstGeom prst="rect">
              <a:avLst/>
            </a:prstGeom>
            <a:noFill/>
            <a:ln w="9525" algn="ctr">
              <a:noFill/>
              <a:round/>
            </a:ln>
            <a:effectLst/>
          </p:spPr>
          <p:txBody>
            <a:bodyPr wrap="square">
              <a:spAutoFit/>
            </a:bodyPr>
            <a:lstStyle/>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10" name="组合 9"/>
          <p:cNvGrpSpPr/>
          <p:nvPr/>
        </p:nvGrpSpPr>
        <p:grpSpPr>
          <a:xfrm>
            <a:off x="5970166" y="3041588"/>
            <a:ext cx="2349281" cy="1585914"/>
            <a:chOff x="6125518" y="3379541"/>
            <a:chExt cx="2610312" cy="1762127"/>
          </a:xfrm>
        </p:grpSpPr>
        <p:sp>
          <p:nvSpPr>
            <p:cNvPr id="56" name="AutoShape 106"/>
            <p:cNvSpPr>
              <a:spLocks noChangeArrowheads="1"/>
            </p:cNvSpPr>
            <p:nvPr/>
          </p:nvSpPr>
          <p:spPr bwMode="auto">
            <a:xfrm flipH="1">
              <a:off x="6125518"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9" name="矩形 68"/>
            <p:cNvSpPr/>
            <p:nvPr/>
          </p:nvSpPr>
          <p:spPr>
            <a:xfrm>
              <a:off x="6256266" y="3725896"/>
              <a:ext cx="2348815" cy="1072089"/>
            </a:xfrm>
            <a:prstGeom prst="rect">
              <a:avLst/>
            </a:prstGeom>
            <a:noFill/>
            <a:ln w="9525" algn="ctr">
              <a:noFill/>
              <a:round/>
            </a:ln>
            <a:effectLst/>
          </p:spPr>
          <p:txBody>
            <a:bodyPr wrap="square">
              <a:spAutoFit/>
            </a:bodyPr>
            <a:lstStyle/>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2" name="组合 1"/>
          <p:cNvGrpSpPr/>
          <p:nvPr/>
        </p:nvGrpSpPr>
        <p:grpSpPr>
          <a:xfrm>
            <a:off x="4015817" y="2386485"/>
            <a:ext cx="1242777" cy="1276436"/>
            <a:chOff x="3954018" y="2651650"/>
            <a:chExt cx="1380863" cy="1418262"/>
          </a:xfrm>
        </p:grpSpPr>
        <p:grpSp>
          <p:nvGrpSpPr>
            <p:cNvPr id="70" name="组合 69"/>
            <p:cNvGrpSpPr/>
            <p:nvPr/>
          </p:nvGrpSpPr>
          <p:grpSpPr>
            <a:xfrm>
              <a:off x="3954018" y="2651650"/>
              <a:ext cx="1380863" cy="1418262"/>
              <a:chOff x="-2175792" y="3087687"/>
              <a:chExt cx="1524000" cy="1565276"/>
            </a:xfrm>
          </p:grpSpPr>
          <p:sp>
            <p:nvSpPr>
              <p:cNvPr id="71" name="Oval 12"/>
              <p:cNvSpPr>
                <a:spLocks noChangeArrowheads="1"/>
              </p:cNvSpPr>
              <p:nvPr/>
            </p:nvSpPr>
            <p:spPr bwMode="auto">
              <a:xfrm>
                <a:off x="-2175792" y="4076700"/>
                <a:ext cx="1524000" cy="576263"/>
              </a:xfrm>
              <a:prstGeom prst="ellipse">
                <a:avLst/>
              </a:prstGeom>
              <a:gradFill rotWithShape="1">
                <a:gsLst>
                  <a:gs pos="0">
                    <a:srgbClr val="000000"/>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215" kern="0">
                  <a:solidFill>
                    <a:sysClr val="windowText" lastClr="000000"/>
                  </a:solidFill>
                </a:endParaRPr>
              </a:p>
            </p:txBody>
          </p:sp>
          <p:sp>
            <p:nvSpPr>
              <p:cNvPr id="72" name="Oval 13"/>
              <p:cNvSpPr>
                <a:spLocks noChangeArrowheads="1"/>
              </p:cNvSpPr>
              <p:nvPr/>
            </p:nvSpPr>
            <p:spPr bwMode="auto">
              <a:xfrm>
                <a:off x="-2104355" y="3087687"/>
                <a:ext cx="1384300" cy="1370013"/>
              </a:xfrm>
              <a:prstGeom prst="ellipse">
                <a:avLst/>
              </a:prstGeom>
              <a:solidFill>
                <a:srgbClr val="54A9EA"/>
              </a:solidFill>
              <a:ln w="6350" algn="ctr">
                <a:noFill/>
                <a:round/>
              </a:ln>
              <a:effectLst/>
            </p:spPr>
            <p:txBody>
              <a:bodyPr wrap="none" anchor="ctr"/>
              <a:lstStyle/>
              <a:p>
                <a:pPr algn="ctr" defTabSz="822960">
                  <a:spcBef>
                    <a:spcPct val="20000"/>
                  </a:spcBef>
                  <a:buClr>
                    <a:srgbClr val="E1B40C"/>
                  </a:buClr>
                  <a:defRPr/>
                </a:pPr>
                <a:r>
                  <a:rPr lang="zh-CN" altLang="en-US" sz="1440" b="1" kern="0" dirty="0">
                    <a:solidFill>
                      <a:sysClr val="windowText" lastClr="000000"/>
                    </a:solidFill>
                    <a:latin typeface="微软雅黑" panose="020B0503020204020204" pitchFamily="34" charset="-122"/>
                    <a:ea typeface="微软雅黑" panose="020B0503020204020204" pitchFamily="34" charset="-122"/>
                  </a:rPr>
                  <a:t>此处添加</a:t>
                </a:r>
                <a:endParaRPr lang="en-US" altLang="zh-CN" sz="1440" b="1" kern="0" dirty="0">
                  <a:solidFill>
                    <a:sysClr val="windowText" lastClr="000000"/>
                  </a:solidFill>
                  <a:latin typeface="微软雅黑" panose="020B0503020204020204" pitchFamily="34" charset="-122"/>
                  <a:ea typeface="微软雅黑" panose="020B0503020204020204" pitchFamily="34" charset="-122"/>
                </a:endParaRPr>
              </a:p>
              <a:p>
                <a:pPr algn="ctr" defTabSz="822960">
                  <a:spcBef>
                    <a:spcPct val="20000"/>
                  </a:spcBef>
                  <a:buClr>
                    <a:srgbClr val="E1B40C"/>
                  </a:buClr>
                  <a:defRPr/>
                </a:pPr>
                <a:r>
                  <a:rPr lang="zh-CN" altLang="en-US" sz="1440" b="1" kern="0" dirty="0">
                    <a:solidFill>
                      <a:sysClr val="windowText" lastClr="000000"/>
                    </a:solidFill>
                    <a:latin typeface="微软雅黑" panose="020B0503020204020204" pitchFamily="34" charset="-122"/>
                    <a:ea typeface="微软雅黑" panose="020B0503020204020204" pitchFamily="34" charset="-122"/>
                  </a:rPr>
                  <a:t>文字内容</a:t>
                </a:r>
                <a:endParaRPr lang="en-US" altLang="zh-CN" sz="1440" b="1"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080857" y="2675588"/>
              <a:ext cx="1130521" cy="374951"/>
              <a:chOff x="1258957" y="3851531"/>
              <a:chExt cx="1792119" cy="594381"/>
            </a:xfrm>
          </p:grpSpPr>
          <p:sp>
            <p:nvSpPr>
              <p:cNvPr id="74" name="Oval 10"/>
              <p:cNvSpPr>
                <a:spLocks noChangeArrowheads="1"/>
              </p:cNvSpPr>
              <p:nvPr/>
            </p:nvSpPr>
            <p:spPr bwMode="auto">
              <a:xfrm>
                <a:off x="1530715" y="4078461"/>
                <a:ext cx="352654" cy="350958"/>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440" kern="0">
                  <a:solidFill>
                    <a:sysClr val="windowText" lastClr="000000"/>
                  </a:solidFill>
                </a:endParaRPr>
              </a:p>
            </p:txBody>
          </p:sp>
          <p:sp>
            <p:nvSpPr>
              <p:cNvPr id="75" name="Freeform 12"/>
              <p:cNvSpPr/>
              <p:nvPr/>
            </p:nvSpPr>
            <p:spPr bwMode="auto">
              <a:xfrm>
                <a:off x="1258957" y="3851531"/>
                <a:ext cx="1792119" cy="59438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amma/>
                      <a:shade val="46275"/>
                      <a:invGamma/>
                      <a:alpha val="0"/>
                    </a:srgbClr>
                  </a:gs>
                </a:gsLst>
                <a:lin ang="540000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pPr defTabSz="822960">
                  <a:defRPr/>
                </a:pPr>
                <a:endParaRPr lang="zh-CN" altLang="en-US" sz="1440" kern="0">
                  <a:solidFill>
                    <a:sysClr val="windowText" lastClr="000000"/>
                  </a:solidFill>
                </a:endParaRPr>
              </a:p>
            </p:txBody>
          </p:sp>
        </p:grpSp>
      </p:grpSp>
      <p:sp>
        <p:nvSpPr>
          <p:cNvPr id="33" name="TextBox 32"/>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34" name="TextBox 33"/>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 presetClass="entr" presetSubtype="8"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7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200" fill="hold"/>
                                        <p:tgtEl>
                                          <p:spTgt spid="2"/>
                                        </p:tgtEl>
                                        <p:attrNameLst>
                                          <p:attrName>ppt_w</p:attrName>
                                        </p:attrNameLst>
                                      </p:cBhvr>
                                      <p:tavLst>
                                        <p:tav tm="0">
                                          <p:val>
                                            <p:fltVal val="0"/>
                                          </p:val>
                                        </p:tav>
                                        <p:tav tm="100000">
                                          <p:val>
                                            <p:strVal val="#ppt_w"/>
                                          </p:val>
                                        </p:tav>
                                      </p:tavLst>
                                    </p:anim>
                                    <p:anim calcmode="lin" valueType="num">
                                      <p:cBhvr>
                                        <p:cTn id="37" dur="200" fill="hold"/>
                                        <p:tgtEl>
                                          <p:spTgt spid="2"/>
                                        </p:tgtEl>
                                        <p:attrNameLst>
                                          <p:attrName>ppt_h</p:attrName>
                                        </p:attrNameLst>
                                      </p:cBhvr>
                                      <p:tavLst>
                                        <p:tav tm="0">
                                          <p:val>
                                            <p:fltVal val="0"/>
                                          </p:val>
                                        </p:tav>
                                        <p:tav tm="100000">
                                          <p:val>
                                            <p:strVal val="#ppt_h"/>
                                          </p:val>
                                        </p:tav>
                                      </p:tavLst>
                                    </p:anim>
                                    <p:animEffect transition="in" filter="fade">
                                      <p:cBhvr>
                                        <p:cTn id="38" dur="200"/>
                                        <p:tgtEl>
                                          <p:spTgt spid="2"/>
                                        </p:tgtEl>
                                      </p:cBhvr>
                                    </p:animEffect>
                                  </p:childTnLst>
                                </p:cTn>
                              </p:par>
                            </p:childTnLst>
                          </p:cTn>
                        </p:par>
                        <p:par>
                          <p:cTn id="39" fill="hold">
                            <p:stCondLst>
                              <p:cond delay="1000"/>
                            </p:stCondLst>
                            <p:childTnLst>
                              <p:par>
                                <p:cTn id="40" presetID="6" presetClass="emph" presetSubtype="0" fill="hold" nodeType="afterEffect">
                                  <p:stCondLst>
                                    <p:cond delay="0"/>
                                  </p:stCondLst>
                                  <p:childTnLst>
                                    <p:animScale>
                                      <p:cBhvr>
                                        <p:cTn id="41" dur="100" fill="hold"/>
                                        <p:tgtEl>
                                          <p:spTgt spid="2"/>
                                        </p:tgtEl>
                                      </p:cBhvr>
                                      <p:by x="115000" y="115000"/>
                                    </p:animScale>
                                  </p:childTnLst>
                                </p:cTn>
                              </p:par>
                              <p:par>
                                <p:cTn id="42" presetID="6" presetClass="emph" presetSubtype="0" fill="hold" nodeType="withEffect">
                                  <p:stCondLst>
                                    <p:cond delay="200"/>
                                  </p:stCondLst>
                                  <p:childTnLst>
                                    <p:animScale>
                                      <p:cBhvr>
                                        <p:cTn id="43" dur="100" fill="hold"/>
                                        <p:tgtEl>
                                          <p:spTgt spid="2"/>
                                        </p:tgtEl>
                                      </p:cBhvr>
                                      <p:by x="85000" y="85000"/>
                                    </p:animScale>
                                  </p:childTnLst>
                                </p:cTn>
                              </p:par>
                            </p:childTnLst>
                          </p:cTn>
                        </p:par>
                        <p:par>
                          <p:cTn id="44" fill="hold">
                            <p:stCondLst>
                              <p:cond delay="1500"/>
                            </p:stCondLst>
                            <p:childTnLst>
                              <p:par>
                                <p:cTn id="45" presetID="6" presetClass="emph" presetSubtype="0" fill="hold" nodeType="afterEffect">
                                  <p:stCondLst>
                                    <p:cond delay="0"/>
                                  </p:stCondLst>
                                  <p:childTnLst>
                                    <p:animScale>
                                      <p:cBhvr>
                                        <p:cTn id="46" dur="100" fill="hold"/>
                                        <p:tgtEl>
                                          <p:spTgt spid="2"/>
                                        </p:tgtEl>
                                      </p:cBhvr>
                                      <p:by x="105000" y="105000"/>
                                    </p:animScale>
                                  </p:childTnLst>
                                </p:cTn>
                              </p:par>
                              <p:par>
                                <p:cTn id="47" presetID="6" presetClass="emph" presetSubtype="0" fill="hold" nodeType="withEffect">
                                  <p:stCondLst>
                                    <p:cond delay="200"/>
                                  </p:stCondLst>
                                  <p:childTnLst>
                                    <p:animScale>
                                      <p:cBhvr>
                                        <p:cTn id="48" dur="100" fill="hold"/>
                                        <p:tgtEl>
                                          <p:spTgt spid="2"/>
                                        </p:tgtEl>
                                      </p:cBhvr>
                                      <p:by x="95000" y="95000"/>
                                    </p:animScale>
                                  </p:childTnLst>
                                </p:cTn>
                              </p:par>
                            </p:childTnLst>
                          </p:cTn>
                        </p:par>
                        <p:par>
                          <p:cTn id="49" fill="hold">
                            <p:stCondLst>
                              <p:cond delay="2000"/>
                            </p:stCondLst>
                            <p:childTnLst>
                              <p:par>
                                <p:cTn id="50" presetID="2" presetClass="entr" presetSubtype="2" fill="hold" grpId="0" nodeType="afterEffect">
                                  <p:stCondLst>
                                    <p:cond delay="0"/>
                                  </p:stCondLst>
                                  <p:iterate type="lt">
                                    <p:tmPct val="10000"/>
                                  </p:iterate>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单击此处添加文字标题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6"/>
          <p:cNvSpPr/>
          <p:nvPr/>
        </p:nvSpPr>
        <p:spPr bwMode="auto">
          <a:xfrm>
            <a:off x="2957805" y="1628797"/>
            <a:ext cx="1223384" cy="1145678"/>
          </a:xfrm>
          <a:custGeom>
            <a:avLst/>
            <a:gdLst>
              <a:gd name="T0" fmla="*/ 0 w 440"/>
              <a:gd name="T1" fmla="*/ 327 h 327"/>
              <a:gd name="T2" fmla="*/ 1 w 440"/>
              <a:gd name="T3" fmla="*/ 327 h 327"/>
              <a:gd name="T4" fmla="*/ 440 w 440"/>
              <a:gd name="T5" fmla="*/ 91 h 327"/>
              <a:gd name="T6" fmla="*/ 0 w 440"/>
              <a:gd name="T7" fmla="*/ 0 h 327"/>
              <a:gd name="T8" fmla="*/ 0 w 440"/>
              <a:gd name="T9" fmla="*/ 327 h 327"/>
            </a:gdLst>
            <a:ahLst/>
            <a:cxnLst>
              <a:cxn ang="0">
                <a:pos x="T0" y="T1"/>
              </a:cxn>
              <a:cxn ang="0">
                <a:pos x="T2" y="T3"/>
              </a:cxn>
              <a:cxn ang="0">
                <a:pos x="T4" y="T5"/>
              </a:cxn>
              <a:cxn ang="0">
                <a:pos x="T6" y="T7"/>
              </a:cxn>
              <a:cxn ang="0">
                <a:pos x="T8" y="T9"/>
              </a:cxn>
            </a:cxnLst>
            <a:rect l="0" t="0" r="r" b="b"/>
            <a:pathLst>
              <a:path w="440" h="327">
                <a:moveTo>
                  <a:pt x="0" y="327"/>
                </a:moveTo>
                <a:cubicBezTo>
                  <a:pt x="1" y="327"/>
                  <a:pt x="1" y="327"/>
                  <a:pt x="1" y="327"/>
                </a:cubicBezTo>
                <a:cubicBezTo>
                  <a:pt x="440" y="91"/>
                  <a:pt x="440" y="91"/>
                  <a:pt x="440" y="91"/>
                </a:cubicBezTo>
                <a:cubicBezTo>
                  <a:pt x="326" y="36"/>
                  <a:pt x="171" y="1"/>
                  <a:pt x="0" y="0"/>
                </a:cubicBezTo>
                <a:cubicBezTo>
                  <a:pt x="0" y="327"/>
                  <a:pt x="0" y="327"/>
                  <a:pt x="0" y="327"/>
                </a:cubicBezTo>
                <a:close/>
              </a:path>
            </a:pathLst>
          </a:custGeom>
          <a:solidFill>
            <a:srgbClr val="FFFFFF">
              <a:lumMod val="95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sp>
        <p:nvSpPr>
          <p:cNvPr id="59" name="Freeform 7"/>
          <p:cNvSpPr/>
          <p:nvPr/>
        </p:nvSpPr>
        <p:spPr bwMode="auto">
          <a:xfrm>
            <a:off x="1717681" y="1628797"/>
            <a:ext cx="1240124" cy="1145678"/>
          </a:xfrm>
          <a:custGeom>
            <a:avLst/>
            <a:gdLst>
              <a:gd name="T0" fmla="*/ 446 w 446"/>
              <a:gd name="T1" fmla="*/ 0 h 327"/>
              <a:gd name="T2" fmla="*/ 437 w 446"/>
              <a:gd name="T3" fmla="*/ 0 h 327"/>
              <a:gd name="T4" fmla="*/ 0 w 446"/>
              <a:gd name="T5" fmla="*/ 85 h 327"/>
              <a:gd name="T6" fmla="*/ 446 w 446"/>
              <a:gd name="T7" fmla="*/ 327 h 327"/>
              <a:gd name="T8" fmla="*/ 446 w 446"/>
              <a:gd name="T9" fmla="*/ 0 h 327"/>
            </a:gdLst>
            <a:ahLst/>
            <a:cxnLst>
              <a:cxn ang="0">
                <a:pos x="T0" y="T1"/>
              </a:cxn>
              <a:cxn ang="0">
                <a:pos x="T2" y="T3"/>
              </a:cxn>
              <a:cxn ang="0">
                <a:pos x="T4" y="T5"/>
              </a:cxn>
              <a:cxn ang="0">
                <a:pos x="T6" y="T7"/>
              </a:cxn>
              <a:cxn ang="0">
                <a:pos x="T8" y="T9"/>
              </a:cxn>
            </a:cxnLst>
            <a:rect l="0" t="0" r="r" b="b"/>
            <a:pathLst>
              <a:path w="446" h="327">
                <a:moveTo>
                  <a:pt x="446" y="0"/>
                </a:moveTo>
                <a:cubicBezTo>
                  <a:pt x="443" y="0"/>
                  <a:pt x="440" y="0"/>
                  <a:pt x="437" y="0"/>
                </a:cubicBezTo>
                <a:cubicBezTo>
                  <a:pt x="269" y="0"/>
                  <a:pt x="116" y="32"/>
                  <a:pt x="0" y="85"/>
                </a:cubicBezTo>
                <a:cubicBezTo>
                  <a:pt x="446" y="327"/>
                  <a:pt x="446" y="327"/>
                  <a:pt x="446" y="327"/>
                </a:cubicBezTo>
                <a:lnTo>
                  <a:pt x="446" y="0"/>
                </a:lnTo>
                <a:close/>
              </a:path>
            </a:pathLst>
          </a:custGeom>
          <a:solidFill>
            <a:srgbClr val="FFFFFF">
              <a:lumMod val="85000"/>
            </a:srgbClr>
          </a:solidFill>
          <a:ln>
            <a:noFill/>
          </a:ln>
          <a:effectLst/>
          <a:scene3d>
            <a:camera prst="legacyObliqueBottom"/>
            <a:lightRig rig="soft" dir="r"/>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sp>
        <p:nvSpPr>
          <p:cNvPr id="60" name="Freeform 8"/>
          <p:cNvSpPr/>
          <p:nvPr/>
        </p:nvSpPr>
        <p:spPr bwMode="auto">
          <a:xfrm>
            <a:off x="1124821" y="1926215"/>
            <a:ext cx="1832984" cy="848259"/>
          </a:xfrm>
          <a:custGeom>
            <a:avLst/>
            <a:gdLst>
              <a:gd name="T0" fmla="*/ 659 w 659"/>
              <a:gd name="T1" fmla="*/ 242 h 242"/>
              <a:gd name="T2" fmla="*/ 213 w 659"/>
              <a:gd name="T3" fmla="*/ 0 h 242"/>
              <a:gd name="T4" fmla="*/ 0 w 659"/>
              <a:gd name="T5" fmla="*/ 242 h 242"/>
              <a:gd name="T6" fmla="*/ 659 w 659"/>
              <a:gd name="T7" fmla="*/ 242 h 242"/>
            </a:gdLst>
            <a:ahLst/>
            <a:cxnLst>
              <a:cxn ang="0">
                <a:pos x="T0" y="T1"/>
              </a:cxn>
              <a:cxn ang="0">
                <a:pos x="T2" y="T3"/>
              </a:cxn>
              <a:cxn ang="0">
                <a:pos x="T4" y="T5"/>
              </a:cxn>
              <a:cxn ang="0">
                <a:pos x="T6" y="T7"/>
              </a:cxn>
            </a:cxnLst>
            <a:rect l="0" t="0" r="r" b="b"/>
            <a:pathLst>
              <a:path w="659" h="242">
                <a:moveTo>
                  <a:pt x="659" y="242"/>
                </a:moveTo>
                <a:cubicBezTo>
                  <a:pt x="213" y="0"/>
                  <a:pt x="213" y="0"/>
                  <a:pt x="213" y="0"/>
                </a:cubicBezTo>
                <a:cubicBezTo>
                  <a:pt x="82" y="59"/>
                  <a:pt x="0" y="146"/>
                  <a:pt x="0" y="242"/>
                </a:cubicBezTo>
                <a:cubicBezTo>
                  <a:pt x="659" y="242"/>
                  <a:pt x="659" y="242"/>
                  <a:pt x="659" y="242"/>
                </a:cubicBezTo>
                <a:close/>
              </a:path>
            </a:pathLst>
          </a:custGeom>
          <a:solidFill>
            <a:srgbClr val="FFFFFF">
              <a:lumMod val="75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marL="257175" indent="-257175" defTabSz="822960">
              <a:buFont typeface="Arial" panose="020B0604020202020204" pitchFamily="34" charset="0"/>
              <a:buChar char="•"/>
              <a:defRPr/>
            </a:pPr>
            <a:endParaRPr lang="zh-CN" altLang="en-US" sz="1620" kern="0">
              <a:solidFill>
                <a:sysClr val="windowText" lastClr="000000"/>
              </a:solidFill>
            </a:endParaRPr>
          </a:p>
        </p:txBody>
      </p:sp>
      <p:sp>
        <p:nvSpPr>
          <p:cNvPr id="61" name="Freeform 9"/>
          <p:cNvSpPr/>
          <p:nvPr/>
        </p:nvSpPr>
        <p:spPr bwMode="auto">
          <a:xfrm>
            <a:off x="2960595" y="1949094"/>
            <a:ext cx="1778580" cy="825381"/>
          </a:xfrm>
          <a:custGeom>
            <a:avLst/>
            <a:gdLst>
              <a:gd name="T0" fmla="*/ 639 w 639"/>
              <a:gd name="T1" fmla="*/ 236 h 236"/>
              <a:gd name="T2" fmla="*/ 439 w 639"/>
              <a:gd name="T3" fmla="*/ 0 h 236"/>
              <a:gd name="T4" fmla="*/ 0 w 639"/>
              <a:gd name="T5" fmla="*/ 236 h 236"/>
              <a:gd name="T6" fmla="*/ 639 w 639"/>
              <a:gd name="T7" fmla="*/ 236 h 236"/>
            </a:gdLst>
            <a:ahLst/>
            <a:cxnLst>
              <a:cxn ang="0">
                <a:pos x="T0" y="T1"/>
              </a:cxn>
              <a:cxn ang="0">
                <a:pos x="T2" y="T3"/>
              </a:cxn>
              <a:cxn ang="0">
                <a:pos x="T4" y="T5"/>
              </a:cxn>
              <a:cxn ang="0">
                <a:pos x="T6" y="T7"/>
              </a:cxn>
            </a:cxnLst>
            <a:rect l="0" t="0" r="r" b="b"/>
            <a:pathLst>
              <a:path w="639" h="236">
                <a:moveTo>
                  <a:pt x="639" y="236"/>
                </a:moveTo>
                <a:cubicBezTo>
                  <a:pt x="639" y="143"/>
                  <a:pt x="563" y="60"/>
                  <a:pt x="439" y="0"/>
                </a:cubicBezTo>
                <a:cubicBezTo>
                  <a:pt x="0" y="236"/>
                  <a:pt x="0" y="236"/>
                  <a:pt x="0" y="236"/>
                </a:cubicBezTo>
                <a:lnTo>
                  <a:pt x="639" y="236"/>
                </a:lnTo>
                <a:close/>
              </a:path>
            </a:pathLst>
          </a:custGeom>
          <a:solidFill>
            <a:srgbClr val="F8F8F8"/>
          </a:solidFill>
          <a:ln>
            <a:noFill/>
          </a:ln>
          <a:effectLst/>
          <a:scene3d>
            <a:camera prst="legacyObliqueBottom"/>
            <a:lightRig rig="soft" dir="r"/>
          </a:scene3d>
          <a:sp3d extrusionH="887400" prstMaterial="matte">
            <a:bevelT w="0" h="0" prst="angle"/>
            <a:bevelB w="0" h="0" prst="angle"/>
            <a:extrusionClr>
              <a:srgbClr val="FFFFFF"/>
            </a:extrusionClr>
          </a:sp3d>
        </p:spPr>
        <p:txBody>
          <a:bodyPr>
            <a:flatTx/>
          </a:bodyPr>
          <a:lstStyle/>
          <a:p>
            <a:pPr defTabSz="822960">
              <a:defRPr/>
            </a:pPr>
            <a:endParaRPr lang="zh-CN" altLang="en-US" sz="1620" kern="0">
              <a:solidFill>
                <a:sysClr val="windowText" lastClr="000000"/>
              </a:solidFill>
            </a:endParaRPr>
          </a:p>
        </p:txBody>
      </p:sp>
      <p:sp>
        <p:nvSpPr>
          <p:cNvPr id="64" name="Freeform 12"/>
          <p:cNvSpPr/>
          <p:nvPr/>
        </p:nvSpPr>
        <p:spPr bwMode="auto">
          <a:xfrm>
            <a:off x="1124821" y="2774475"/>
            <a:ext cx="1832984" cy="844739"/>
          </a:xfrm>
          <a:custGeom>
            <a:avLst/>
            <a:gdLst>
              <a:gd name="T0" fmla="*/ 659 w 659"/>
              <a:gd name="T1" fmla="*/ 0 h 241"/>
              <a:gd name="T2" fmla="*/ 0 w 659"/>
              <a:gd name="T3" fmla="*/ 0 h 241"/>
              <a:gd name="T4" fmla="*/ 211 w 659"/>
              <a:gd name="T5" fmla="*/ 241 h 241"/>
              <a:gd name="T6" fmla="*/ 659 w 659"/>
              <a:gd name="T7" fmla="*/ 1 h 241"/>
              <a:gd name="T8" fmla="*/ 659 w 659"/>
              <a:gd name="T9" fmla="*/ 0 h 241"/>
            </a:gdLst>
            <a:ahLst/>
            <a:cxnLst>
              <a:cxn ang="0">
                <a:pos x="T0" y="T1"/>
              </a:cxn>
              <a:cxn ang="0">
                <a:pos x="T2" y="T3"/>
              </a:cxn>
              <a:cxn ang="0">
                <a:pos x="T4" y="T5"/>
              </a:cxn>
              <a:cxn ang="0">
                <a:pos x="T6" y="T7"/>
              </a:cxn>
              <a:cxn ang="0">
                <a:pos x="T8" y="T9"/>
              </a:cxn>
            </a:cxnLst>
            <a:rect l="0" t="0" r="r" b="b"/>
            <a:pathLst>
              <a:path w="659" h="241">
                <a:moveTo>
                  <a:pt x="659" y="0"/>
                </a:moveTo>
                <a:cubicBezTo>
                  <a:pt x="0" y="0"/>
                  <a:pt x="0" y="0"/>
                  <a:pt x="0" y="0"/>
                </a:cubicBezTo>
                <a:cubicBezTo>
                  <a:pt x="0" y="96"/>
                  <a:pt x="81" y="182"/>
                  <a:pt x="211" y="241"/>
                </a:cubicBezTo>
                <a:cubicBezTo>
                  <a:pt x="659" y="1"/>
                  <a:pt x="659" y="1"/>
                  <a:pt x="659" y="1"/>
                </a:cubicBezTo>
                <a:lnTo>
                  <a:pt x="659" y="0"/>
                </a:lnTo>
                <a:close/>
              </a:path>
            </a:pathLst>
          </a:custGeom>
          <a:solidFill>
            <a:srgbClr val="FFFFFF">
              <a:lumMod val="65000"/>
            </a:srgbClr>
          </a:solidFill>
          <a:ln>
            <a:noFill/>
          </a:ln>
          <a:effectLst/>
          <a:scene3d>
            <a:camera prst="legacyObliqueBottom"/>
            <a:lightRig rig="soft" dir="r"/>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sp>
        <p:nvSpPr>
          <p:cNvPr id="65" name="Freeform 13"/>
          <p:cNvSpPr/>
          <p:nvPr/>
        </p:nvSpPr>
        <p:spPr bwMode="auto">
          <a:xfrm>
            <a:off x="1712101" y="2777994"/>
            <a:ext cx="1245704" cy="1142158"/>
          </a:xfrm>
          <a:custGeom>
            <a:avLst/>
            <a:gdLst>
              <a:gd name="T0" fmla="*/ 0 w 448"/>
              <a:gd name="T1" fmla="*/ 240 h 326"/>
              <a:gd name="T2" fmla="*/ 439 w 448"/>
              <a:gd name="T3" fmla="*/ 326 h 326"/>
              <a:gd name="T4" fmla="*/ 448 w 448"/>
              <a:gd name="T5" fmla="*/ 326 h 326"/>
              <a:gd name="T6" fmla="*/ 448 w 448"/>
              <a:gd name="T7" fmla="*/ 0 h 326"/>
              <a:gd name="T8" fmla="*/ 0 w 448"/>
              <a:gd name="T9" fmla="*/ 240 h 326"/>
            </a:gdLst>
            <a:ahLst/>
            <a:cxnLst>
              <a:cxn ang="0">
                <a:pos x="T0" y="T1"/>
              </a:cxn>
              <a:cxn ang="0">
                <a:pos x="T2" y="T3"/>
              </a:cxn>
              <a:cxn ang="0">
                <a:pos x="T4" y="T5"/>
              </a:cxn>
              <a:cxn ang="0">
                <a:pos x="T6" y="T7"/>
              </a:cxn>
              <a:cxn ang="0">
                <a:pos x="T8" y="T9"/>
              </a:cxn>
            </a:cxnLst>
            <a:rect l="0" t="0" r="r" b="b"/>
            <a:pathLst>
              <a:path w="448" h="326">
                <a:moveTo>
                  <a:pt x="0" y="240"/>
                </a:moveTo>
                <a:cubicBezTo>
                  <a:pt x="115" y="294"/>
                  <a:pt x="269" y="326"/>
                  <a:pt x="439" y="326"/>
                </a:cubicBezTo>
                <a:cubicBezTo>
                  <a:pt x="442" y="326"/>
                  <a:pt x="445" y="326"/>
                  <a:pt x="448" y="326"/>
                </a:cubicBezTo>
                <a:cubicBezTo>
                  <a:pt x="448" y="0"/>
                  <a:pt x="448" y="0"/>
                  <a:pt x="448" y="0"/>
                </a:cubicBezTo>
                <a:lnTo>
                  <a:pt x="0" y="240"/>
                </a:lnTo>
                <a:close/>
              </a:path>
            </a:pathLst>
          </a:custGeom>
          <a:solidFill>
            <a:srgbClr val="FFFFFF">
              <a:lumMod val="50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grpSp>
        <p:nvGrpSpPr>
          <p:cNvPr id="66" name="组合 65"/>
          <p:cNvGrpSpPr/>
          <p:nvPr/>
        </p:nvGrpSpPr>
        <p:grpSpPr>
          <a:xfrm>
            <a:off x="5187805" y="3245234"/>
            <a:ext cx="2813106" cy="429087"/>
            <a:chOff x="1979614" y="1335723"/>
            <a:chExt cx="1786068" cy="935037"/>
          </a:xfrm>
        </p:grpSpPr>
        <p:sp>
          <p:nvSpPr>
            <p:cNvPr id="67" name="Line 13"/>
            <p:cNvSpPr>
              <a:spLocks noChangeShapeType="1"/>
            </p:cNvSpPr>
            <p:nvPr/>
          </p:nvSpPr>
          <p:spPr bwMode="auto">
            <a:xfrm flipV="1">
              <a:off x="1979614" y="1335723"/>
              <a:ext cx="370321" cy="935037"/>
            </a:xfrm>
            <a:prstGeom prst="line">
              <a:avLst/>
            </a:prstGeom>
            <a:noFill/>
            <a:ln w="9525">
              <a:solidFill>
                <a:srgbClr val="000000"/>
              </a:solidFill>
              <a:prstDash val="dash"/>
              <a:round/>
              <a:head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sp>
          <p:nvSpPr>
            <p:cNvPr id="68" name="Line 16"/>
            <p:cNvSpPr>
              <a:spLocks noChangeShapeType="1"/>
            </p:cNvSpPr>
            <p:nvPr/>
          </p:nvSpPr>
          <p:spPr bwMode="auto">
            <a:xfrm>
              <a:off x="2349936" y="1335723"/>
              <a:ext cx="1415746" cy="0"/>
            </a:xfrm>
            <a:prstGeom prst="line">
              <a:avLst/>
            </a:prstGeom>
            <a:noFill/>
            <a:ln w="9525">
              <a:solidFill>
                <a:srgbClr val="00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grpSp>
      <p:sp>
        <p:nvSpPr>
          <p:cNvPr id="69" name="Rectangle 27"/>
          <p:cNvSpPr>
            <a:spLocks noChangeArrowheads="1"/>
          </p:cNvSpPr>
          <p:nvPr/>
        </p:nvSpPr>
        <p:spPr bwMode="auto">
          <a:xfrm>
            <a:off x="4366265" y="3325507"/>
            <a:ext cx="3485791" cy="69057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70" name="Rectangle 28"/>
          <p:cNvSpPr>
            <a:spLocks noChangeArrowheads="1"/>
          </p:cNvSpPr>
          <p:nvPr/>
        </p:nvSpPr>
        <p:spPr bwMode="auto">
          <a:xfrm>
            <a:off x="4366265" y="2853792"/>
            <a:ext cx="3485791" cy="39151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822960" latinLnBrk="1">
              <a:lnSpc>
                <a:spcPct val="120000"/>
              </a:lnSpc>
              <a:defRPr/>
            </a:pPr>
            <a:r>
              <a:rPr kumimoji="1" lang="zh-CN" altLang="en-US" sz="1620" b="1" kern="0" dirty="0">
                <a:solidFill>
                  <a:srgbClr val="0070C0"/>
                </a:solidFill>
                <a:latin typeface="微软雅黑" panose="020B0503020204020204" pitchFamily="34" charset="-122"/>
                <a:ea typeface="微软雅黑" panose="020B0503020204020204" pitchFamily="34" charset="-122"/>
              </a:rPr>
              <a:t>单击此处添加文字</a:t>
            </a:r>
          </a:p>
        </p:txBody>
      </p:sp>
      <p:grpSp>
        <p:nvGrpSpPr>
          <p:cNvPr id="71" name="组合 70"/>
          <p:cNvGrpSpPr/>
          <p:nvPr/>
        </p:nvGrpSpPr>
        <p:grpSpPr>
          <a:xfrm>
            <a:off x="4437777" y="1840387"/>
            <a:ext cx="3563133" cy="429087"/>
            <a:chOff x="1503414" y="1335723"/>
            <a:chExt cx="2262268" cy="935037"/>
          </a:xfrm>
        </p:grpSpPr>
        <p:sp>
          <p:nvSpPr>
            <p:cNvPr id="72" name="Line 13"/>
            <p:cNvSpPr>
              <a:spLocks noChangeShapeType="1"/>
            </p:cNvSpPr>
            <p:nvPr/>
          </p:nvSpPr>
          <p:spPr bwMode="auto">
            <a:xfrm flipV="1">
              <a:off x="1503414" y="1335723"/>
              <a:ext cx="370321" cy="935037"/>
            </a:xfrm>
            <a:prstGeom prst="line">
              <a:avLst/>
            </a:prstGeom>
            <a:noFill/>
            <a:ln w="9525">
              <a:solidFill>
                <a:srgbClr val="000000"/>
              </a:solidFill>
              <a:prstDash val="dash"/>
              <a:round/>
              <a:head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sp>
          <p:nvSpPr>
            <p:cNvPr id="73" name="Line 16"/>
            <p:cNvSpPr>
              <a:spLocks noChangeShapeType="1"/>
            </p:cNvSpPr>
            <p:nvPr/>
          </p:nvSpPr>
          <p:spPr bwMode="auto">
            <a:xfrm>
              <a:off x="1873735" y="1335723"/>
              <a:ext cx="1891947" cy="0"/>
            </a:xfrm>
            <a:prstGeom prst="line">
              <a:avLst/>
            </a:prstGeom>
            <a:noFill/>
            <a:ln w="9525">
              <a:solidFill>
                <a:srgbClr val="00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grpSp>
      <p:sp>
        <p:nvSpPr>
          <p:cNvPr id="74" name="Rectangle 27"/>
          <p:cNvSpPr>
            <a:spLocks noChangeArrowheads="1"/>
          </p:cNvSpPr>
          <p:nvPr/>
        </p:nvSpPr>
        <p:spPr bwMode="auto">
          <a:xfrm>
            <a:off x="4366265" y="1920660"/>
            <a:ext cx="3485791" cy="69057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75" name="Rectangle 28"/>
          <p:cNvSpPr>
            <a:spLocks noChangeArrowheads="1"/>
          </p:cNvSpPr>
          <p:nvPr/>
        </p:nvSpPr>
        <p:spPr bwMode="auto">
          <a:xfrm>
            <a:off x="4366265" y="1448945"/>
            <a:ext cx="3485791" cy="31669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latinLnBrk="1">
              <a:lnSpc>
                <a:spcPct val="120000"/>
              </a:lnSpc>
            </a:pPr>
            <a:r>
              <a:rPr kumimoji="1" lang="zh-CN" altLang="en-US" sz="1215" b="1" dirty="0">
                <a:latin typeface="微软雅黑" panose="020B0503020204020204" pitchFamily="34" charset="-122"/>
                <a:ea typeface="微软雅黑" panose="020B0503020204020204" pitchFamily="34" charset="-122"/>
              </a:rPr>
              <a:t>单击此处添加文字</a:t>
            </a:r>
          </a:p>
        </p:txBody>
      </p:sp>
      <p:sp>
        <p:nvSpPr>
          <p:cNvPr id="20" name="Freeform 10"/>
          <p:cNvSpPr/>
          <p:nvPr/>
        </p:nvSpPr>
        <p:spPr bwMode="auto">
          <a:xfrm>
            <a:off x="3840818" y="3246291"/>
            <a:ext cx="1777185" cy="834180"/>
          </a:xfrm>
          <a:custGeom>
            <a:avLst/>
            <a:gdLst>
              <a:gd name="T0" fmla="*/ 0 w 639"/>
              <a:gd name="T1" fmla="*/ 0 h 238"/>
              <a:gd name="T2" fmla="*/ 436 w 639"/>
              <a:gd name="T3" fmla="*/ 238 h 238"/>
              <a:gd name="T4" fmla="*/ 639 w 639"/>
              <a:gd name="T5" fmla="*/ 0 h 238"/>
              <a:gd name="T6" fmla="*/ 0 w 639"/>
              <a:gd name="T7" fmla="*/ 0 h 238"/>
            </a:gdLst>
            <a:ahLst/>
            <a:cxnLst>
              <a:cxn ang="0">
                <a:pos x="T0" y="T1"/>
              </a:cxn>
              <a:cxn ang="0">
                <a:pos x="T2" y="T3"/>
              </a:cxn>
              <a:cxn ang="0">
                <a:pos x="T4" y="T5"/>
              </a:cxn>
              <a:cxn ang="0">
                <a:pos x="T6" y="T7"/>
              </a:cxn>
            </a:cxnLst>
            <a:rect l="0" t="0" r="r" b="b"/>
            <a:pathLst>
              <a:path w="639" h="238">
                <a:moveTo>
                  <a:pt x="0" y="0"/>
                </a:moveTo>
                <a:cubicBezTo>
                  <a:pt x="436" y="238"/>
                  <a:pt x="436" y="238"/>
                  <a:pt x="436" y="238"/>
                </a:cubicBezTo>
                <a:cubicBezTo>
                  <a:pt x="561" y="178"/>
                  <a:pt x="639" y="94"/>
                  <a:pt x="639" y="0"/>
                </a:cubicBezTo>
                <a:cubicBezTo>
                  <a:pt x="0" y="0"/>
                  <a:pt x="0" y="0"/>
                  <a:pt x="0" y="0"/>
                </a:cubicBezTo>
                <a:close/>
              </a:path>
            </a:pathLst>
          </a:custGeom>
          <a:solidFill>
            <a:srgbClr val="54A9EA"/>
          </a:solidFill>
          <a:ln>
            <a:noFill/>
          </a:ln>
          <a:effectLst/>
          <a:scene3d>
            <a:camera prst="legacyObliqueBottom"/>
            <a:lightRig rig="soft" dir="t"/>
          </a:scene3d>
          <a:sp3d extrusionH="887400" prstMaterial="matte">
            <a:bevelT w="0" h="0" prst="angle"/>
            <a:bevelB w="0" h="0" prst="angle"/>
            <a:extrusionClr>
              <a:srgbClr val="005EAC"/>
            </a:extrusionClr>
          </a:sp3d>
        </p:spPr>
        <p:txBody>
          <a:bodyPr>
            <a:flatTx/>
          </a:bodyPr>
          <a:lstStyle/>
          <a:p>
            <a:pPr defTabSz="822960">
              <a:defRPr/>
            </a:pPr>
            <a:endParaRPr lang="zh-CN" altLang="en-US" sz="1620" kern="0">
              <a:solidFill>
                <a:sysClr val="windowText" lastClr="000000"/>
              </a:solidFill>
            </a:endParaRPr>
          </a:p>
        </p:txBody>
      </p:sp>
      <p:sp>
        <p:nvSpPr>
          <p:cNvPr id="21" name="Freeform 11"/>
          <p:cNvSpPr/>
          <p:nvPr/>
        </p:nvSpPr>
        <p:spPr bwMode="auto">
          <a:xfrm>
            <a:off x="3012700" y="3188954"/>
            <a:ext cx="1216409" cy="1145678"/>
          </a:xfrm>
          <a:custGeom>
            <a:avLst/>
            <a:gdLst>
              <a:gd name="T0" fmla="*/ 1 w 437"/>
              <a:gd name="T1" fmla="*/ 0 h 327"/>
              <a:gd name="T2" fmla="*/ 0 w 437"/>
              <a:gd name="T3" fmla="*/ 1 h 327"/>
              <a:gd name="T4" fmla="*/ 0 w 437"/>
              <a:gd name="T5" fmla="*/ 327 h 327"/>
              <a:gd name="T6" fmla="*/ 437 w 437"/>
              <a:gd name="T7" fmla="*/ 238 h 327"/>
              <a:gd name="T8" fmla="*/ 1 w 437"/>
              <a:gd name="T9" fmla="*/ 0 h 327"/>
            </a:gdLst>
            <a:ahLst/>
            <a:cxnLst>
              <a:cxn ang="0">
                <a:pos x="T0" y="T1"/>
              </a:cxn>
              <a:cxn ang="0">
                <a:pos x="T2" y="T3"/>
              </a:cxn>
              <a:cxn ang="0">
                <a:pos x="T4" y="T5"/>
              </a:cxn>
              <a:cxn ang="0">
                <a:pos x="T6" y="T7"/>
              </a:cxn>
              <a:cxn ang="0">
                <a:pos x="T8" y="T9"/>
              </a:cxn>
            </a:cxnLst>
            <a:rect l="0" t="0" r="r" b="b"/>
            <a:pathLst>
              <a:path w="437" h="327">
                <a:moveTo>
                  <a:pt x="1" y="0"/>
                </a:moveTo>
                <a:cubicBezTo>
                  <a:pt x="0" y="1"/>
                  <a:pt x="0" y="1"/>
                  <a:pt x="0" y="1"/>
                </a:cubicBezTo>
                <a:cubicBezTo>
                  <a:pt x="0" y="327"/>
                  <a:pt x="0" y="327"/>
                  <a:pt x="0" y="327"/>
                </a:cubicBezTo>
                <a:cubicBezTo>
                  <a:pt x="169" y="326"/>
                  <a:pt x="323" y="292"/>
                  <a:pt x="437" y="238"/>
                </a:cubicBezTo>
                <a:lnTo>
                  <a:pt x="1" y="0"/>
                </a:lnTo>
                <a:close/>
              </a:path>
            </a:pathLst>
          </a:custGeom>
          <a:solidFill>
            <a:srgbClr val="54A9EA"/>
          </a:solidFill>
          <a:ln>
            <a:noFill/>
          </a:ln>
          <a:effectLst/>
          <a:scene3d>
            <a:camera prst="legacyObliqueBottom"/>
            <a:lightRig rig="soft" dir="r"/>
          </a:scene3d>
          <a:sp3d extrusionH="887400" prstMaterial="matte">
            <a:bevelT w="0" h="0" prst="angle"/>
            <a:bevelB w="0" h="0" prst="angle"/>
            <a:extrusionClr>
              <a:srgbClr val="007EEA"/>
            </a:extrusionClr>
          </a:sp3d>
        </p:spPr>
        <p:txBody>
          <a:bodyPr>
            <a:flatTx/>
          </a:bodyPr>
          <a:lstStyle/>
          <a:p>
            <a:pPr defTabSz="822960">
              <a:defRPr/>
            </a:pPr>
            <a:endParaRPr lang="zh-CN" altLang="en-US" sz="1620" kern="0">
              <a:solidFill>
                <a:sysClr val="windowText" lastClr="000000"/>
              </a:solidFill>
            </a:endParaRPr>
          </a:p>
        </p:txBody>
      </p:sp>
      <p:sp>
        <p:nvSpPr>
          <p:cNvPr id="22" name="TextBox 21"/>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23" name="TextBox 22"/>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par>
                          <p:cTn id="23" fill="hold">
                            <p:stCondLst>
                              <p:cond delay="500"/>
                            </p:stCondLst>
                            <p:childTnLst>
                              <p:par>
                                <p:cTn id="24" presetID="10" presetClass="entr" presetSubtype="0" repeatCount="200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5"/>
                                        </p:tgtEl>
                                        <p:attrNameLst>
                                          <p:attrName>ppt_y</p:attrName>
                                        </p:attrNameLst>
                                      </p:cBhvr>
                                      <p:tavLst>
                                        <p:tav tm="0">
                                          <p:val>
                                            <p:strVal val="#ppt_y"/>
                                          </p:val>
                                        </p:tav>
                                        <p:tav tm="100000">
                                          <p:val>
                                            <p:strVal val="#ppt_y"/>
                                          </p:val>
                                        </p:tav>
                                      </p:tavLst>
                                    </p:anim>
                                    <p:anim calcmode="lin" valueType="num">
                                      <p:cBhvr>
                                        <p:cTn id="32"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5"/>
                                        </p:tgtEl>
                                      </p:cBhvr>
                                    </p:animEffect>
                                  </p:childTnLst>
                                </p:cTn>
                              </p:par>
                            </p:childTnLst>
                          </p:cTn>
                        </p:par>
                        <p:par>
                          <p:cTn id="35" fill="hold">
                            <p:stCondLst>
                              <p:cond delay="3849"/>
                            </p:stCondLst>
                            <p:childTnLst>
                              <p:par>
                                <p:cTn id="36" presetID="10" presetClass="entr" presetSubtype="0"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childTnLst>
                          </p:cTn>
                        </p:par>
                        <p:par>
                          <p:cTn id="39" fill="hold">
                            <p:stCondLst>
                              <p:cond delay="4349"/>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4849"/>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349"/>
                            </p:stCondLst>
                            <p:childTnLst>
                              <p:par>
                                <p:cTn id="48" presetID="10" presetClass="entr" presetSubtype="0" repeatCount="2000" fill="hold" nodeType="after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584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0"/>
                                        </p:tgtEl>
                                        <p:attrNameLst>
                                          <p:attrName>ppt_y</p:attrName>
                                        </p:attrNameLst>
                                      </p:cBhvr>
                                      <p:tavLst>
                                        <p:tav tm="0">
                                          <p:val>
                                            <p:strVal val="#ppt_y"/>
                                          </p:val>
                                        </p:tav>
                                        <p:tav tm="100000">
                                          <p:val>
                                            <p:strVal val="#ppt_y"/>
                                          </p:val>
                                        </p:tav>
                                      </p:tavLst>
                                    </p:anim>
                                    <p:anim calcmode="lin" valueType="num">
                                      <p:cBhvr>
                                        <p:cTn id="56"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0"/>
                                        </p:tgtEl>
                                      </p:cBhvr>
                                    </p:animEffect>
                                  </p:childTnLst>
                                </p:cTn>
                              </p:par>
                            </p:childTnLst>
                          </p:cTn>
                        </p:par>
                        <p:par>
                          <p:cTn id="59" fill="hold">
                            <p:stCondLst>
                              <p:cond delay="7199"/>
                            </p:stCondLst>
                            <p:childTnLst>
                              <p:par>
                                <p:cTn id="60" presetID="1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par>
                          <p:cTn id="63" fill="hold">
                            <p:stCondLst>
                              <p:cond delay="7699"/>
                            </p:stCondLst>
                            <p:childTnLst>
                              <p:par>
                                <p:cTn id="64" presetID="2" presetClass="entr" presetSubtype="2" fill="hold" grpId="0" nodeType="afterEffect">
                                  <p:stCondLst>
                                    <p:cond delay="0"/>
                                  </p:stCondLst>
                                  <p:iterate type="lt">
                                    <p:tmPct val="10000"/>
                                  </p:iterate>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1+#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8899"/>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4" grpId="0" animBg="1"/>
      <p:bldP spid="65" grpId="0" animBg="1"/>
      <p:bldP spid="69" grpId="0"/>
      <p:bldP spid="70" grpId="0"/>
      <p:bldP spid="74" grpId="0"/>
      <p:bldP spid="75" grpId="0"/>
      <p:bldP spid="20" grpId="0" animBg="1"/>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11"/>
          <p:cNvSpPr/>
          <p:nvPr/>
        </p:nvSpPr>
        <p:spPr>
          <a:xfrm>
            <a:off x="2156283" y="2091703"/>
            <a:ext cx="1623240" cy="1623713"/>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40" b="1" dirty="0">
                <a:solidFill>
                  <a:schemeClr val="bg1"/>
                </a:solidFill>
                <a:latin typeface="微软雅黑" panose="020B0503020204020204" pitchFamily="34" charset="-122"/>
                <a:ea typeface="微软雅黑" panose="020B0503020204020204" pitchFamily="34" charset="-122"/>
              </a:rPr>
              <a:t>决定组织结构的因素</a:t>
            </a:r>
          </a:p>
        </p:txBody>
      </p:sp>
      <p:grpSp>
        <p:nvGrpSpPr>
          <p:cNvPr id="25" name="Groupe 6"/>
          <p:cNvGrpSpPr/>
          <p:nvPr/>
        </p:nvGrpSpPr>
        <p:grpSpPr>
          <a:xfrm>
            <a:off x="1116243" y="925873"/>
            <a:ext cx="3703320" cy="3703223"/>
            <a:chOff x="1891684" y="1021838"/>
            <a:chExt cx="5346684" cy="5256000"/>
          </a:xfrm>
        </p:grpSpPr>
        <p:sp>
          <p:nvSpPr>
            <p:cNvPr id="26"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27"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29"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solidFill>
              <a:srgbClr val="92E4F2"/>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30"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31"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solidFill>
              <a:srgbClr val="7EC4F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grpSp>
      <p:sp>
        <p:nvSpPr>
          <p:cNvPr id="32" name="Rectangle 8"/>
          <p:cNvSpPr/>
          <p:nvPr/>
        </p:nvSpPr>
        <p:spPr>
          <a:xfrm>
            <a:off x="2422866" y="1337883"/>
            <a:ext cx="957634" cy="313932"/>
          </a:xfrm>
          <a:prstGeom prst="rect">
            <a:avLst/>
          </a:prstGeom>
        </p:spPr>
        <p:txBody>
          <a:bodyPr wrap="square" anchor="ctr">
            <a:spAutoFit/>
          </a:bodyPr>
          <a:lstStyle/>
          <a:p>
            <a:pPr lvl="0"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战略因素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Rectangle 9"/>
          <p:cNvSpPr/>
          <p:nvPr/>
        </p:nvSpPr>
        <p:spPr>
          <a:xfrm>
            <a:off x="3737174" y="2265137"/>
            <a:ext cx="957634" cy="313932"/>
          </a:xfrm>
          <a:prstGeom prst="rect">
            <a:avLst/>
          </a:prstGeom>
        </p:spPr>
        <p:txBody>
          <a:bodyPr wrap="square" anchor="ctr">
            <a:spAutoFit/>
          </a:bodyPr>
          <a:lstStyle/>
          <a:p>
            <a:pPr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环境因素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Rectangle 13"/>
          <p:cNvSpPr/>
          <p:nvPr/>
        </p:nvSpPr>
        <p:spPr>
          <a:xfrm>
            <a:off x="1082317" y="2265137"/>
            <a:ext cx="1168491" cy="313932"/>
          </a:xfrm>
          <a:prstGeom prst="rect">
            <a:avLst/>
          </a:prstGeom>
        </p:spPr>
        <p:txBody>
          <a:bodyPr wrap="square" anchor="ctr">
            <a:spAutoFit/>
          </a:bodyPr>
          <a:lstStyle/>
          <a:p>
            <a:pPr lvl="0"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权利因素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Rectangle 14"/>
          <p:cNvSpPr/>
          <p:nvPr/>
        </p:nvSpPr>
        <p:spPr>
          <a:xfrm>
            <a:off x="1698176" y="3810851"/>
            <a:ext cx="957634" cy="313932"/>
          </a:xfrm>
          <a:prstGeom prst="rect">
            <a:avLst/>
          </a:prstGeom>
        </p:spPr>
        <p:txBody>
          <a:bodyPr wrap="square" anchor="ctr">
            <a:spAutoFit/>
          </a:bodyPr>
          <a:lstStyle/>
          <a:p>
            <a:pPr lvl="0"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规模因素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ectangle 15"/>
          <p:cNvSpPr/>
          <p:nvPr/>
        </p:nvSpPr>
        <p:spPr>
          <a:xfrm>
            <a:off x="3264363" y="3751259"/>
            <a:ext cx="957634" cy="313932"/>
          </a:xfrm>
          <a:prstGeom prst="rect">
            <a:avLst/>
          </a:prstGeom>
        </p:spPr>
        <p:txBody>
          <a:bodyPr wrap="square" anchor="ctr">
            <a:spAutoFit/>
          </a:bodyPr>
          <a:lstStyle/>
          <a:p>
            <a:pPr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技术因素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7" name="直接连接符 36"/>
          <p:cNvCxnSpPr/>
          <p:nvPr/>
        </p:nvCxnSpPr>
        <p:spPr>
          <a:xfrm>
            <a:off x="5052047" y="1106399"/>
            <a:ext cx="0" cy="35912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241447" y="1063030"/>
            <a:ext cx="2606036" cy="857975"/>
            <a:chOff x="5638772" y="1267050"/>
            <a:chExt cx="2895596" cy="953305"/>
          </a:xfrm>
        </p:grpSpPr>
        <p:sp>
          <p:nvSpPr>
            <p:cNvPr id="39" name="Text Placeholder 3"/>
            <p:cNvSpPr txBox="1"/>
            <p:nvPr/>
          </p:nvSpPr>
          <p:spPr>
            <a:xfrm>
              <a:off x="5638772" y="1267050"/>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5638772" y="1571849"/>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grpSp>
        <p:nvGrpSpPr>
          <p:cNvPr id="41" name="组合 40"/>
          <p:cNvGrpSpPr/>
          <p:nvPr/>
        </p:nvGrpSpPr>
        <p:grpSpPr>
          <a:xfrm>
            <a:off x="5241447" y="1979351"/>
            <a:ext cx="2606036" cy="857975"/>
            <a:chOff x="5638772" y="2285185"/>
            <a:chExt cx="2895596" cy="953305"/>
          </a:xfrm>
        </p:grpSpPr>
        <p:sp>
          <p:nvSpPr>
            <p:cNvPr id="42" name="Text Placeholder 3"/>
            <p:cNvSpPr txBox="1"/>
            <p:nvPr/>
          </p:nvSpPr>
          <p:spPr>
            <a:xfrm>
              <a:off x="5638772" y="2285185"/>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5638772" y="2589984"/>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grpSp>
        <p:nvGrpSpPr>
          <p:cNvPr id="44" name="组合 43"/>
          <p:cNvGrpSpPr/>
          <p:nvPr/>
        </p:nvGrpSpPr>
        <p:grpSpPr>
          <a:xfrm>
            <a:off x="5241447" y="2939446"/>
            <a:ext cx="2606036" cy="857975"/>
            <a:chOff x="5638772" y="3351957"/>
            <a:chExt cx="2895596" cy="953305"/>
          </a:xfrm>
        </p:grpSpPr>
        <p:sp>
          <p:nvSpPr>
            <p:cNvPr id="45" name="Text Placeholder 3"/>
            <p:cNvSpPr txBox="1"/>
            <p:nvPr/>
          </p:nvSpPr>
          <p:spPr>
            <a:xfrm>
              <a:off x="5638772" y="3351957"/>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5638772" y="3656756"/>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grpSp>
        <p:nvGrpSpPr>
          <p:cNvPr id="47" name="组合 46"/>
          <p:cNvGrpSpPr/>
          <p:nvPr/>
        </p:nvGrpSpPr>
        <p:grpSpPr>
          <a:xfrm>
            <a:off x="5241447" y="3934577"/>
            <a:ext cx="2606036" cy="857975"/>
            <a:chOff x="5638772" y="4457658"/>
            <a:chExt cx="2895596" cy="953305"/>
          </a:xfrm>
        </p:grpSpPr>
        <p:sp>
          <p:nvSpPr>
            <p:cNvPr id="48" name="Text Placeholder 3"/>
            <p:cNvSpPr txBox="1"/>
            <p:nvPr/>
          </p:nvSpPr>
          <p:spPr>
            <a:xfrm>
              <a:off x="5638772" y="4457658"/>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9" name="Text Placeholder 4"/>
            <p:cNvSpPr txBox="1"/>
            <p:nvPr/>
          </p:nvSpPr>
          <p:spPr>
            <a:xfrm>
              <a:off x="5638772" y="4762457"/>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sp>
        <p:nvSpPr>
          <p:cNvPr id="28" name="TextBox 27"/>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50" name="TextBox 49"/>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 fill="hold"/>
                                        <p:tgtEl>
                                          <p:spTgt spid="24"/>
                                        </p:tgtEl>
                                        <p:attrNameLst>
                                          <p:attrName>ppt_w</p:attrName>
                                        </p:attrNameLst>
                                      </p:cBhvr>
                                      <p:tavLst>
                                        <p:tav tm="0">
                                          <p:val>
                                            <p:fltVal val="0"/>
                                          </p:val>
                                        </p:tav>
                                        <p:tav tm="100000">
                                          <p:val>
                                            <p:strVal val="#ppt_w"/>
                                          </p:val>
                                        </p:tav>
                                      </p:tavLst>
                                    </p:anim>
                                    <p:anim calcmode="lin" valueType="num">
                                      <p:cBhvr>
                                        <p:cTn id="8" dur="200" fill="hold"/>
                                        <p:tgtEl>
                                          <p:spTgt spid="24"/>
                                        </p:tgtEl>
                                        <p:attrNameLst>
                                          <p:attrName>ppt_h</p:attrName>
                                        </p:attrNameLst>
                                      </p:cBhvr>
                                      <p:tavLst>
                                        <p:tav tm="0">
                                          <p:val>
                                            <p:fltVal val="0"/>
                                          </p:val>
                                        </p:tav>
                                        <p:tav tm="100000">
                                          <p:val>
                                            <p:strVal val="#ppt_h"/>
                                          </p:val>
                                        </p:tav>
                                      </p:tavLst>
                                    </p:anim>
                                    <p:animEffect transition="in" filter="fade">
                                      <p:cBhvr>
                                        <p:cTn id="9" dur="200"/>
                                        <p:tgtEl>
                                          <p:spTgt spid="24"/>
                                        </p:tgtEl>
                                      </p:cBhvr>
                                    </p:animEffect>
                                  </p:childTnLst>
                                </p:cTn>
                              </p:par>
                            </p:childTnLst>
                          </p:cTn>
                        </p:par>
                        <p:par>
                          <p:cTn id="10" fill="hold">
                            <p:stCondLst>
                              <p:cond delay="500"/>
                            </p:stCondLst>
                            <p:childTnLst>
                              <p:par>
                                <p:cTn id="11" presetID="6" presetClass="emph" presetSubtype="0" fill="hold" grpId="1" nodeType="afterEffect">
                                  <p:stCondLst>
                                    <p:cond delay="0"/>
                                  </p:stCondLst>
                                  <p:childTnLst>
                                    <p:animScale>
                                      <p:cBhvr>
                                        <p:cTn id="12" dur="100" fill="hold"/>
                                        <p:tgtEl>
                                          <p:spTgt spid="24"/>
                                        </p:tgtEl>
                                      </p:cBhvr>
                                      <p:by x="115000" y="115000"/>
                                    </p:animScale>
                                  </p:childTnLst>
                                </p:cTn>
                              </p:par>
                              <p:par>
                                <p:cTn id="13" presetID="6" presetClass="emph" presetSubtype="0" fill="hold" grpId="2" nodeType="withEffect">
                                  <p:stCondLst>
                                    <p:cond delay="200"/>
                                  </p:stCondLst>
                                  <p:childTnLst>
                                    <p:animScale>
                                      <p:cBhvr>
                                        <p:cTn id="14" dur="100" fill="hold"/>
                                        <p:tgtEl>
                                          <p:spTgt spid="24"/>
                                        </p:tgtEl>
                                      </p:cBhvr>
                                      <p:by x="85000" y="85000"/>
                                    </p:animScale>
                                  </p:childTnLst>
                                </p:cTn>
                              </p:par>
                            </p:childTnLst>
                          </p:cTn>
                        </p:par>
                        <p:par>
                          <p:cTn id="15" fill="hold">
                            <p:stCondLst>
                              <p:cond delay="1000"/>
                            </p:stCondLst>
                            <p:childTnLst>
                              <p:par>
                                <p:cTn id="16" presetID="6" presetClass="emph" presetSubtype="0" fill="hold" grpId="3" nodeType="afterEffect">
                                  <p:stCondLst>
                                    <p:cond delay="0"/>
                                  </p:stCondLst>
                                  <p:childTnLst>
                                    <p:animScale>
                                      <p:cBhvr>
                                        <p:cTn id="17" dur="100" fill="hold"/>
                                        <p:tgtEl>
                                          <p:spTgt spid="24"/>
                                        </p:tgtEl>
                                      </p:cBhvr>
                                      <p:by x="105000" y="105000"/>
                                    </p:animScale>
                                  </p:childTnLst>
                                </p:cTn>
                              </p:par>
                              <p:par>
                                <p:cTn id="18" presetID="6" presetClass="emph" presetSubtype="0" fill="hold" grpId="4" nodeType="withEffect">
                                  <p:stCondLst>
                                    <p:cond delay="200"/>
                                  </p:stCondLst>
                                  <p:childTnLst>
                                    <p:animScale>
                                      <p:cBhvr>
                                        <p:cTn id="19" dur="100" fill="hold"/>
                                        <p:tgtEl>
                                          <p:spTgt spid="24"/>
                                        </p:tgtEl>
                                      </p:cBhvr>
                                      <p:by x="95000" y="95000"/>
                                    </p:animScale>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25"/>
                                        </p:tgtEl>
                                      </p:cBhvr>
                                    </p:animEffect>
                                    <p:animScale>
                                      <p:cBhvr>
                                        <p:cTn id="29" dur="250" autoRev="1" fill="hold"/>
                                        <p:tgtEl>
                                          <p:spTgt spid="25"/>
                                        </p:tgtEl>
                                      </p:cBhvr>
                                      <p:by x="105000" y="105000"/>
                                    </p:animScale>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25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1+#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5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1+#ppt_w/2"/>
                                          </p:val>
                                        </p:tav>
                                        <p:tav tm="100000">
                                          <p:val>
                                            <p:strVal val="#ppt_x"/>
                                          </p:val>
                                        </p:tav>
                                      </p:tavLst>
                                    </p:anim>
                                    <p:anim calcmode="lin" valueType="num">
                                      <p:cBhvr additive="base">
                                        <p:cTn id="63" dur="5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75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fill="hold"/>
                                        <p:tgtEl>
                                          <p:spTgt spid="47"/>
                                        </p:tgtEl>
                                        <p:attrNameLst>
                                          <p:attrName>ppt_x</p:attrName>
                                        </p:attrNameLst>
                                      </p:cBhvr>
                                      <p:tavLst>
                                        <p:tav tm="0">
                                          <p:val>
                                            <p:strVal val="1+#ppt_w/2"/>
                                          </p:val>
                                        </p:tav>
                                        <p:tav tm="100000">
                                          <p:val>
                                            <p:strVal val="#ppt_x"/>
                                          </p:val>
                                        </p:tav>
                                      </p:tavLst>
                                    </p:anim>
                                    <p:anim calcmode="lin" valueType="num">
                                      <p:cBhvr additive="base">
                                        <p:cTn id="67" dur="500" fill="hold"/>
                                        <p:tgtEl>
                                          <p:spTgt spid="47"/>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 presetClass="entr" presetSubtype="2" fill="hold" grpId="0" nodeType="afterEffect">
                                  <p:stCondLst>
                                    <p:cond delay="0"/>
                                  </p:stCondLst>
                                  <p:iterate type="lt">
                                    <p:tmPct val="10000"/>
                                  </p:iterate>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1+#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childTnLst>
                          </p:cTn>
                        </p:par>
                        <p:par>
                          <p:cTn id="73" fill="hold">
                            <p:stCondLst>
                              <p:cond delay="625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P spid="32" grpId="0"/>
      <p:bldP spid="33" grpId="0"/>
      <p:bldP spid="34" grpId="0"/>
      <p:bldP spid="35" grpId="0"/>
      <p:bldP spid="36" grpId="0"/>
      <p:bldP spid="2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txBox="1"/>
          <p:nvPr/>
        </p:nvSpPr>
        <p:spPr>
          <a:xfrm>
            <a:off x="5669251" y="1836382"/>
            <a:ext cx="2194502" cy="8584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32" name="Oval 4"/>
          <p:cNvSpPr/>
          <p:nvPr/>
        </p:nvSpPr>
        <p:spPr>
          <a:xfrm>
            <a:off x="1074418" y="2501910"/>
            <a:ext cx="1069848" cy="106984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dirty="0">
                <a:solidFill>
                  <a:schemeClr val="tx1">
                    <a:lumMod val="75000"/>
                    <a:lumOff val="25000"/>
                  </a:schemeClr>
                </a:solidFill>
                <a:latin typeface="Impact" panose="020B0806030902050204" pitchFamily="34" charset="0"/>
              </a:rPr>
              <a:t>35%</a:t>
            </a:r>
          </a:p>
        </p:txBody>
      </p:sp>
      <p:sp>
        <p:nvSpPr>
          <p:cNvPr id="33" name="Rectangular Callout 5"/>
          <p:cNvSpPr/>
          <p:nvPr/>
        </p:nvSpPr>
        <p:spPr>
          <a:xfrm>
            <a:off x="1383028" y="1219595"/>
            <a:ext cx="1714500" cy="881354"/>
          </a:xfrm>
          <a:prstGeom prst="wedgeRectCallout">
            <a:avLst>
              <a:gd name="adj1" fmla="val -35040"/>
              <a:gd name="adj2" fmla="val 85930"/>
            </a:avLst>
          </a:prstGeom>
          <a:solidFill>
            <a:srgbClr val="92E4F2"/>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sz="1080" dirty="0">
              <a:solidFill>
                <a:schemeClr val="bg1"/>
              </a:solidFill>
              <a:latin typeface="Arial" panose="020B0604020202020204" pitchFamily="34" charset="0"/>
              <a:cs typeface="Arial" panose="020B0604020202020204" pitchFamily="34" charset="0"/>
            </a:endParaRPr>
          </a:p>
        </p:txBody>
      </p:sp>
      <p:sp>
        <p:nvSpPr>
          <p:cNvPr id="34" name="Oval 6"/>
          <p:cNvSpPr/>
          <p:nvPr/>
        </p:nvSpPr>
        <p:spPr>
          <a:xfrm>
            <a:off x="2034538" y="3669001"/>
            <a:ext cx="1069848" cy="106984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dirty="0">
                <a:solidFill>
                  <a:schemeClr val="tx1">
                    <a:lumMod val="75000"/>
                    <a:lumOff val="25000"/>
                  </a:schemeClr>
                </a:solidFill>
                <a:latin typeface="Impact" panose="020B0806030902050204" pitchFamily="34" charset="0"/>
              </a:rPr>
              <a:t>25%</a:t>
            </a:r>
          </a:p>
        </p:txBody>
      </p:sp>
      <p:sp>
        <p:nvSpPr>
          <p:cNvPr id="35" name="Rectangular Callout 7"/>
          <p:cNvSpPr/>
          <p:nvPr/>
        </p:nvSpPr>
        <p:spPr>
          <a:xfrm>
            <a:off x="2240278" y="2392627"/>
            <a:ext cx="1714500" cy="881354"/>
          </a:xfrm>
          <a:prstGeom prst="wedgeRectCallout">
            <a:avLst>
              <a:gd name="adj1" fmla="val -33923"/>
              <a:gd name="adj2" fmla="val 84612"/>
            </a:avLst>
          </a:prstGeom>
          <a:solidFill>
            <a:srgbClr val="54A9EA"/>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p:txBody>
      </p:sp>
      <p:sp>
        <p:nvSpPr>
          <p:cNvPr id="36" name="Oval 8"/>
          <p:cNvSpPr/>
          <p:nvPr/>
        </p:nvSpPr>
        <p:spPr>
          <a:xfrm>
            <a:off x="4064506" y="2503172"/>
            <a:ext cx="1069848" cy="106984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dirty="0">
                <a:solidFill>
                  <a:schemeClr val="tx1">
                    <a:lumMod val="75000"/>
                    <a:lumOff val="25000"/>
                  </a:schemeClr>
                </a:solidFill>
                <a:latin typeface="Impact" panose="020B0806030902050204" pitchFamily="34" charset="0"/>
              </a:rPr>
              <a:t>50%</a:t>
            </a:r>
          </a:p>
        </p:txBody>
      </p:sp>
      <p:sp>
        <p:nvSpPr>
          <p:cNvPr id="37" name="Rectangular Callout 9"/>
          <p:cNvSpPr/>
          <p:nvPr/>
        </p:nvSpPr>
        <p:spPr>
          <a:xfrm>
            <a:off x="3611860" y="1200186"/>
            <a:ext cx="1714500" cy="881354"/>
          </a:xfrm>
          <a:prstGeom prst="wedgeRectCallout">
            <a:avLst>
              <a:gd name="adj1" fmla="val 12910"/>
              <a:gd name="adj2" fmla="val 87187"/>
            </a:avLst>
          </a:prstGeom>
          <a:solidFill>
            <a:srgbClr val="7EC4FA"/>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p:txBody>
      </p:sp>
      <p:sp>
        <p:nvSpPr>
          <p:cNvPr id="38" name="Rectangle 10"/>
          <p:cNvSpPr/>
          <p:nvPr/>
        </p:nvSpPr>
        <p:spPr>
          <a:xfrm>
            <a:off x="5669251" y="1323251"/>
            <a:ext cx="2194502"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1800" b="1"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 name="直接连接符 2"/>
          <p:cNvCxnSpPr/>
          <p:nvPr/>
        </p:nvCxnSpPr>
        <p:spPr bwMode="auto">
          <a:xfrm>
            <a:off x="5737804" y="1773685"/>
            <a:ext cx="19202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 Placeholder 1"/>
          <p:cNvSpPr txBox="1"/>
          <p:nvPr/>
        </p:nvSpPr>
        <p:spPr>
          <a:xfrm>
            <a:off x="5669251" y="3482259"/>
            <a:ext cx="2194502" cy="8584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16" name="Rectangle 10"/>
          <p:cNvSpPr/>
          <p:nvPr/>
        </p:nvSpPr>
        <p:spPr>
          <a:xfrm>
            <a:off x="5669251" y="2969128"/>
            <a:ext cx="2194502"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1800" b="1"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7" name="直接连接符 16"/>
          <p:cNvCxnSpPr/>
          <p:nvPr/>
        </p:nvCxnSpPr>
        <p:spPr bwMode="auto">
          <a:xfrm>
            <a:off x="5737804" y="3419562"/>
            <a:ext cx="19202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18" name="TextBox 17"/>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Scale>
                                      <p:cBhvr>
                                        <p:cTn id="1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4"/>
                                        </p:tgtEl>
                                        <p:attrNameLst>
                                          <p:attrName>ppt_x</p:attrName>
                                          <p:attrName>ppt_y</p:attrName>
                                        </p:attrNameLst>
                                      </p:cBhvr>
                                    </p:animMotion>
                                    <p:animEffect transition="in" filter="fade">
                                      <p:cBhvr>
                                        <p:cTn id="19" dur="1000"/>
                                        <p:tgtEl>
                                          <p:spTgt spid="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52"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Scale>
                                      <p:cBhvr>
                                        <p:cTn id="2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
                                        </p:tgtEl>
                                        <p:attrNameLst>
                                          <p:attrName>ppt_x</p:attrName>
                                          <p:attrName>ppt_y</p:attrName>
                                        </p:attrNameLst>
                                      </p:cBhvr>
                                    </p:animMotion>
                                    <p:animEffect transition="in" filter="fade">
                                      <p:cBhvr>
                                        <p:cTn id="29" dur="1000"/>
                                        <p:tgtEl>
                                          <p:spTgt spid="36"/>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45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5000"/>
                            </p:stCondLst>
                            <p:childTnLst>
                              <p:par>
                                <p:cTn id="42" presetID="47"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anim calcmode="lin" valueType="num">
                                      <p:cBhvr>
                                        <p:cTn id="45" dur="500" fill="hold"/>
                                        <p:tgtEl>
                                          <p:spTgt spid="38"/>
                                        </p:tgtEl>
                                        <p:attrNameLst>
                                          <p:attrName>ppt_x</p:attrName>
                                        </p:attrNameLst>
                                      </p:cBhvr>
                                      <p:tavLst>
                                        <p:tav tm="0">
                                          <p:val>
                                            <p:strVal val="#ppt_x"/>
                                          </p:val>
                                        </p:tav>
                                        <p:tav tm="100000">
                                          <p:val>
                                            <p:strVal val="#ppt_x"/>
                                          </p:val>
                                        </p:tav>
                                      </p:tavLst>
                                    </p:anim>
                                    <p:anim calcmode="lin" valueType="num">
                                      <p:cBhvr>
                                        <p:cTn id="46" dur="500" fill="hold"/>
                                        <p:tgtEl>
                                          <p:spTgt spid="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style.rotation</p:attrName>
                                        </p:attrNameLst>
                                      </p:cBhvr>
                                      <p:tavLst>
                                        <p:tav tm="0">
                                          <p:val>
                                            <p:fltVal val="360"/>
                                          </p:val>
                                        </p:tav>
                                        <p:tav tm="100000">
                                          <p:val>
                                            <p:fltVal val="0"/>
                                          </p:val>
                                        </p:tav>
                                      </p:tavLst>
                                    </p:anim>
                                    <p:animEffect transition="in" filter="fade">
                                      <p:cBhvr>
                                        <p:cTn id="58" dur="500"/>
                                        <p:tgtEl>
                                          <p:spTgt spid="17"/>
                                        </p:tgtEl>
                                      </p:cBhvr>
                                    </p:animEffect>
                                  </p:childTnLst>
                                </p:cTn>
                              </p:par>
                            </p:childTnLst>
                          </p:cTn>
                        </p:par>
                        <p:par>
                          <p:cTn id="59" fill="hold">
                            <p:stCondLst>
                              <p:cond delay="6000"/>
                            </p:stCondLst>
                            <p:childTnLst>
                              <p:par>
                                <p:cTn id="60" presetID="47"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2" presetClass="entr" presetSubtype="2" fill="hold" grpId="0" nodeType="afterEffect">
                                  <p:stCondLst>
                                    <p:cond delay="0"/>
                                  </p:stCondLst>
                                  <p:iterate type="lt">
                                    <p:tmPct val="10000"/>
                                  </p:iterate>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par>
                          <p:cTn id="75" fill="hold">
                            <p:stCondLst>
                              <p:cond delay="7699"/>
                            </p:stCondLst>
                            <p:childTnLst>
                              <p:par>
                                <p:cTn id="76" presetID="53" presetClass="entr" presetSubtype="16"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p:bldP spid="15" grpId="0"/>
      <p:bldP spid="16" grpId="0"/>
      <p:bldP spid="1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3"/>
          <p:cNvGrpSpPr/>
          <p:nvPr/>
        </p:nvGrpSpPr>
        <p:grpSpPr bwMode="auto">
          <a:xfrm>
            <a:off x="1305742" y="3147578"/>
            <a:ext cx="3225819" cy="1585480"/>
            <a:chOff x="385" y="2731"/>
            <a:chExt cx="2352" cy="1156"/>
          </a:xfrm>
        </p:grpSpPr>
        <p:sp>
          <p:nvSpPr>
            <p:cNvPr id="116" name="Freeform 4"/>
            <p:cNvSpPr/>
            <p:nvPr/>
          </p:nvSpPr>
          <p:spPr bwMode="auto">
            <a:xfrm>
              <a:off x="1406" y="3346"/>
              <a:ext cx="1330" cy="531"/>
            </a:xfrm>
            <a:custGeom>
              <a:avLst/>
              <a:gdLst>
                <a:gd name="T0" fmla="*/ 696 w 1119"/>
                <a:gd name="T1" fmla="*/ 0 h 447"/>
                <a:gd name="T2" fmla="*/ 1119 w 1119"/>
                <a:gd name="T3" fmla="*/ 70 h 447"/>
                <a:gd name="T4" fmla="*/ 344 w 1119"/>
                <a:gd name="T5" fmla="*/ 447 h 447"/>
                <a:gd name="T6" fmla="*/ 0 w 1119"/>
                <a:gd name="T7" fmla="*/ 309 h 447"/>
                <a:gd name="T8" fmla="*/ 696 w 1119"/>
                <a:gd name="T9" fmla="*/ 0 h 447"/>
              </a:gdLst>
              <a:ahLst/>
              <a:cxnLst>
                <a:cxn ang="0">
                  <a:pos x="T0" y="T1"/>
                </a:cxn>
                <a:cxn ang="0">
                  <a:pos x="T2" y="T3"/>
                </a:cxn>
                <a:cxn ang="0">
                  <a:pos x="T4" y="T5"/>
                </a:cxn>
                <a:cxn ang="0">
                  <a:pos x="T6" y="T7"/>
                </a:cxn>
                <a:cxn ang="0">
                  <a:pos x="T8" y="T9"/>
                </a:cxn>
              </a:cxnLst>
              <a:rect l="0" t="0" r="r" b="b"/>
              <a:pathLst>
                <a:path w="1119" h="447">
                  <a:moveTo>
                    <a:pt x="696" y="0"/>
                  </a:moveTo>
                  <a:lnTo>
                    <a:pt x="1119" y="70"/>
                  </a:lnTo>
                  <a:lnTo>
                    <a:pt x="344" y="447"/>
                  </a:lnTo>
                  <a:lnTo>
                    <a:pt x="0" y="309"/>
                  </a:lnTo>
                  <a:lnTo>
                    <a:pt x="696" y="0"/>
                  </a:lnTo>
                  <a:close/>
                </a:path>
              </a:pathLst>
            </a:custGeom>
            <a:gradFill rotWithShape="1">
              <a:gsLst>
                <a:gs pos="0">
                  <a:srgbClr val="5F5F5F"/>
                </a:gs>
                <a:gs pos="100000">
                  <a:srgbClr val="333333"/>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7" name="Freeform 5"/>
            <p:cNvSpPr/>
            <p:nvPr/>
          </p:nvSpPr>
          <p:spPr bwMode="auto">
            <a:xfrm>
              <a:off x="1760" y="3192"/>
              <a:ext cx="927" cy="685"/>
            </a:xfrm>
            <a:custGeom>
              <a:avLst/>
              <a:gdLst>
                <a:gd name="T0" fmla="*/ 737 w 739"/>
                <a:gd name="T1" fmla="*/ 0 h 546"/>
                <a:gd name="T2" fmla="*/ 739 w 739"/>
                <a:gd name="T3" fmla="*/ 198 h 546"/>
                <a:gd name="T4" fmla="*/ 27 w 739"/>
                <a:gd name="T5" fmla="*/ 546 h 546"/>
                <a:gd name="T6" fmla="*/ 0 w 739"/>
                <a:gd name="T7" fmla="*/ 338 h 546"/>
                <a:gd name="T8" fmla="*/ 737 w 739"/>
                <a:gd name="T9" fmla="*/ 0 h 546"/>
              </a:gdLst>
              <a:ahLst/>
              <a:cxnLst>
                <a:cxn ang="0">
                  <a:pos x="T0" y="T1"/>
                </a:cxn>
                <a:cxn ang="0">
                  <a:pos x="T2" y="T3"/>
                </a:cxn>
                <a:cxn ang="0">
                  <a:pos x="T4" y="T5"/>
                </a:cxn>
                <a:cxn ang="0">
                  <a:pos x="T6" y="T7"/>
                </a:cxn>
                <a:cxn ang="0">
                  <a:pos x="T8" y="T9"/>
                </a:cxn>
              </a:cxnLst>
              <a:rect l="0" t="0" r="r" b="b"/>
              <a:pathLst>
                <a:path w="739" h="546">
                  <a:moveTo>
                    <a:pt x="737" y="0"/>
                  </a:moveTo>
                  <a:cubicBezTo>
                    <a:pt x="737" y="0"/>
                    <a:pt x="727" y="20"/>
                    <a:pt x="739" y="198"/>
                  </a:cubicBezTo>
                  <a:cubicBezTo>
                    <a:pt x="27" y="546"/>
                    <a:pt x="27" y="546"/>
                    <a:pt x="27" y="546"/>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8" name="Freeform 6"/>
            <p:cNvSpPr/>
            <p:nvPr/>
          </p:nvSpPr>
          <p:spPr bwMode="auto">
            <a:xfrm>
              <a:off x="1775" y="3157"/>
              <a:ext cx="962" cy="730"/>
            </a:xfrm>
            <a:custGeom>
              <a:avLst/>
              <a:gdLst>
                <a:gd name="T0" fmla="*/ 21 w 766"/>
                <a:gd name="T1" fmla="*/ 347 h 581"/>
                <a:gd name="T2" fmla="*/ 765 w 766"/>
                <a:gd name="T3" fmla="*/ 0 h 581"/>
                <a:gd name="T4" fmla="*/ 766 w 766"/>
                <a:gd name="T5" fmla="*/ 18 h 581"/>
                <a:gd name="T6" fmla="*/ 29 w 766"/>
                <a:gd name="T7" fmla="*/ 353 h 581"/>
                <a:gd name="T8" fmla="*/ 31 w 766"/>
                <a:gd name="T9" fmla="*/ 571 h 581"/>
                <a:gd name="T10" fmla="*/ 765 w 766"/>
                <a:gd name="T11" fmla="*/ 217 h 581"/>
                <a:gd name="T12" fmla="*/ 765 w 766"/>
                <a:gd name="T13" fmla="*/ 236 h 581"/>
                <a:gd name="T14" fmla="*/ 33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5" y="0"/>
                    <a:pt x="765" y="0"/>
                    <a:pt x="765" y="0"/>
                  </a:cubicBezTo>
                  <a:cubicBezTo>
                    <a:pt x="766" y="18"/>
                    <a:pt x="766" y="18"/>
                    <a:pt x="766" y="18"/>
                  </a:cubicBezTo>
                  <a:cubicBezTo>
                    <a:pt x="29" y="353"/>
                    <a:pt x="29" y="353"/>
                    <a:pt x="29" y="353"/>
                  </a:cubicBezTo>
                  <a:cubicBezTo>
                    <a:pt x="29" y="353"/>
                    <a:pt x="14" y="443"/>
                    <a:pt x="31" y="571"/>
                  </a:cubicBezTo>
                  <a:cubicBezTo>
                    <a:pt x="765" y="217"/>
                    <a:pt x="765" y="217"/>
                    <a:pt x="765" y="217"/>
                  </a:cubicBezTo>
                  <a:cubicBezTo>
                    <a:pt x="765" y="236"/>
                    <a:pt x="765" y="236"/>
                    <a:pt x="765" y="236"/>
                  </a:cubicBezTo>
                  <a:cubicBezTo>
                    <a:pt x="33" y="581"/>
                    <a:pt x="33" y="581"/>
                    <a:pt x="33" y="581"/>
                  </a:cubicBezTo>
                  <a:cubicBezTo>
                    <a:pt x="24" y="581"/>
                    <a:pt x="24" y="581"/>
                    <a:pt x="24" y="581"/>
                  </a:cubicBezTo>
                  <a:cubicBezTo>
                    <a:pt x="0" y="460"/>
                    <a:pt x="21" y="347"/>
                    <a:pt x="21" y="347"/>
                  </a:cubicBezTo>
                  <a:close/>
                </a:path>
              </a:pathLst>
            </a:custGeom>
            <a:gradFill rotWithShape="1">
              <a:gsLst>
                <a:gs pos="0">
                  <a:srgbClr val="B7B8B8"/>
                </a:gs>
                <a:gs pos="100000">
                  <a:srgbClr val="969696"/>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9" name="Freeform 7"/>
            <p:cNvSpPr/>
            <p:nvPr/>
          </p:nvSpPr>
          <p:spPr bwMode="auto">
            <a:xfrm>
              <a:off x="442" y="2731"/>
              <a:ext cx="2294" cy="863"/>
            </a:xfrm>
            <a:custGeom>
              <a:avLst/>
              <a:gdLst>
                <a:gd name="T0" fmla="*/ 0 w 1930"/>
                <a:gd name="T1" fmla="*/ 259 h 726"/>
                <a:gd name="T2" fmla="*/ 798 w 1930"/>
                <a:gd name="T3" fmla="*/ 0 h 726"/>
                <a:gd name="T4" fmla="*/ 1930 w 1930"/>
                <a:gd name="T5" fmla="*/ 359 h 726"/>
                <a:gd name="T6" fmla="*/ 1145 w 1930"/>
                <a:gd name="T7" fmla="*/ 726 h 726"/>
                <a:gd name="T8" fmla="*/ 0 w 1930"/>
                <a:gd name="T9" fmla="*/ 259 h 726"/>
              </a:gdLst>
              <a:ahLst/>
              <a:cxnLst>
                <a:cxn ang="0">
                  <a:pos x="T0" y="T1"/>
                </a:cxn>
                <a:cxn ang="0">
                  <a:pos x="T2" y="T3"/>
                </a:cxn>
                <a:cxn ang="0">
                  <a:pos x="T4" y="T5"/>
                </a:cxn>
                <a:cxn ang="0">
                  <a:pos x="T6" y="T7"/>
                </a:cxn>
                <a:cxn ang="0">
                  <a:pos x="T8" y="T9"/>
                </a:cxn>
              </a:cxnLst>
              <a:rect l="0" t="0" r="r" b="b"/>
              <a:pathLst>
                <a:path w="1930" h="726">
                  <a:moveTo>
                    <a:pt x="0" y="259"/>
                  </a:moveTo>
                  <a:lnTo>
                    <a:pt x="798" y="0"/>
                  </a:lnTo>
                  <a:lnTo>
                    <a:pt x="1930" y="359"/>
                  </a:lnTo>
                  <a:lnTo>
                    <a:pt x="1145" y="726"/>
                  </a:lnTo>
                  <a:lnTo>
                    <a:pt x="0" y="259"/>
                  </a:lnTo>
                  <a:close/>
                </a:path>
              </a:pathLst>
            </a:custGeom>
            <a:gradFill rotWithShape="1">
              <a:gsLst>
                <a:gs pos="0">
                  <a:srgbClr val="727172">
                    <a:gamma/>
                    <a:shade val="46275"/>
                    <a:invGamma/>
                  </a:srgbClr>
                </a:gs>
                <a:gs pos="100000">
                  <a:srgbClr val="727172"/>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20" name="Freeform 8"/>
            <p:cNvSpPr/>
            <p:nvPr/>
          </p:nvSpPr>
          <p:spPr bwMode="auto">
            <a:xfrm>
              <a:off x="385" y="3039"/>
              <a:ext cx="1421" cy="848"/>
            </a:xfrm>
            <a:custGeom>
              <a:avLst/>
              <a:gdLst>
                <a:gd name="T0" fmla="*/ 1130 w 1133"/>
                <a:gd name="T1" fmla="*/ 442 h 676"/>
                <a:gd name="T2" fmla="*/ 1133 w 1133"/>
                <a:gd name="T3" fmla="*/ 676 h 676"/>
                <a:gd name="T4" fmla="*/ 35 w 1133"/>
                <a:gd name="T5" fmla="*/ 238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5"/>
                    <a:pt x="1133" y="676"/>
                  </a:cubicBezTo>
                  <a:cubicBezTo>
                    <a:pt x="35" y="238"/>
                    <a:pt x="35" y="238"/>
                    <a:pt x="35" y="238"/>
                  </a:cubicBezTo>
                  <a:cubicBezTo>
                    <a:pt x="35" y="238"/>
                    <a:pt x="0" y="145"/>
                    <a:pt x="45" y="0"/>
                  </a:cubicBezTo>
                  <a:lnTo>
                    <a:pt x="1130" y="442"/>
                  </a:lnTo>
                  <a:close/>
                </a:path>
              </a:pathLst>
            </a:custGeom>
            <a:gradFill rotWithShape="1">
              <a:gsLst>
                <a:gs pos="0">
                  <a:srgbClr val="969696"/>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grpSp>
        <p:nvGrpSpPr>
          <p:cNvPr id="92" name="Group 9"/>
          <p:cNvGrpSpPr/>
          <p:nvPr/>
        </p:nvGrpSpPr>
        <p:grpSpPr bwMode="auto">
          <a:xfrm>
            <a:off x="994406" y="2800585"/>
            <a:ext cx="3225819" cy="1586850"/>
            <a:chOff x="385" y="2409"/>
            <a:chExt cx="2352" cy="1157"/>
          </a:xfrm>
        </p:grpSpPr>
        <p:sp>
          <p:nvSpPr>
            <p:cNvPr id="111" name="Freeform 10"/>
            <p:cNvSpPr/>
            <p:nvPr/>
          </p:nvSpPr>
          <p:spPr bwMode="auto">
            <a:xfrm>
              <a:off x="1406" y="3026"/>
              <a:ext cx="1330" cy="529"/>
            </a:xfrm>
            <a:custGeom>
              <a:avLst/>
              <a:gdLst>
                <a:gd name="T0" fmla="*/ 696 w 1119"/>
                <a:gd name="T1" fmla="*/ 0 h 446"/>
                <a:gd name="T2" fmla="*/ 1119 w 1119"/>
                <a:gd name="T3" fmla="*/ 71 h 446"/>
                <a:gd name="T4" fmla="*/ 344 w 1119"/>
                <a:gd name="T5" fmla="*/ 446 h 446"/>
                <a:gd name="T6" fmla="*/ 0 w 1119"/>
                <a:gd name="T7" fmla="*/ 309 h 446"/>
                <a:gd name="T8" fmla="*/ 696 w 1119"/>
                <a:gd name="T9" fmla="*/ 0 h 446"/>
              </a:gdLst>
              <a:ahLst/>
              <a:cxnLst>
                <a:cxn ang="0">
                  <a:pos x="T0" y="T1"/>
                </a:cxn>
                <a:cxn ang="0">
                  <a:pos x="T2" y="T3"/>
                </a:cxn>
                <a:cxn ang="0">
                  <a:pos x="T4" y="T5"/>
                </a:cxn>
                <a:cxn ang="0">
                  <a:pos x="T6" y="T7"/>
                </a:cxn>
                <a:cxn ang="0">
                  <a:pos x="T8" y="T9"/>
                </a:cxn>
              </a:cxnLst>
              <a:rect l="0" t="0" r="r" b="b"/>
              <a:pathLst>
                <a:path w="1119" h="446">
                  <a:moveTo>
                    <a:pt x="696" y="0"/>
                  </a:moveTo>
                  <a:lnTo>
                    <a:pt x="1119" y="71"/>
                  </a:lnTo>
                  <a:lnTo>
                    <a:pt x="344" y="446"/>
                  </a:lnTo>
                  <a:lnTo>
                    <a:pt x="0" y="309"/>
                  </a:lnTo>
                  <a:lnTo>
                    <a:pt x="696" y="0"/>
                  </a:lnTo>
                  <a:close/>
                </a:path>
              </a:pathLst>
            </a:custGeom>
            <a:gradFill rotWithShape="1">
              <a:gsLst>
                <a:gs pos="0">
                  <a:srgbClr val="5F5F5F"/>
                </a:gs>
                <a:gs pos="100000">
                  <a:srgbClr val="333333"/>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2" name="Freeform 11"/>
            <p:cNvSpPr/>
            <p:nvPr/>
          </p:nvSpPr>
          <p:spPr bwMode="auto">
            <a:xfrm>
              <a:off x="1760" y="2871"/>
              <a:ext cx="927" cy="684"/>
            </a:xfrm>
            <a:custGeom>
              <a:avLst/>
              <a:gdLst>
                <a:gd name="T0" fmla="*/ 737 w 739"/>
                <a:gd name="T1" fmla="*/ 0 h 545"/>
                <a:gd name="T2" fmla="*/ 739 w 739"/>
                <a:gd name="T3" fmla="*/ 198 h 545"/>
                <a:gd name="T4" fmla="*/ 27 w 739"/>
                <a:gd name="T5" fmla="*/ 545 h 545"/>
                <a:gd name="T6" fmla="*/ 0 w 739"/>
                <a:gd name="T7" fmla="*/ 338 h 545"/>
                <a:gd name="T8" fmla="*/ 737 w 739"/>
                <a:gd name="T9" fmla="*/ 0 h 545"/>
              </a:gdLst>
              <a:ahLst/>
              <a:cxnLst>
                <a:cxn ang="0">
                  <a:pos x="T0" y="T1"/>
                </a:cxn>
                <a:cxn ang="0">
                  <a:pos x="T2" y="T3"/>
                </a:cxn>
                <a:cxn ang="0">
                  <a:pos x="T4" y="T5"/>
                </a:cxn>
                <a:cxn ang="0">
                  <a:pos x="T6" y="T7"/>
                </a:cxn>
                <a:cxn ang="0">
                  <a:pos x="T8" y="T9"/>
                </a:cxn>
              </a:cxnLst>
              <a:rect l="0" t="0" r="r" b="b"/>
              <a:pathLst>
                <a:path w="739" h="545">
                  <a:moveTo>
                    <a:pt x="737" y="0"/>
                  </a:moveTo>
                  <a:cubicBezTo>
                    <a:pt x="737" y="0"/>
                    <a:pt x="727" y="20"/>
                    <a:pt x="739" y="198"/>
                  </a:cubicBezTo>
                  <a:cubicBezTo>
                    <a:pt x="27" y="545"/>
                    <a:pt x="27" y="545"/>
                    <a:pt x="27" y="545"/>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3" name="Freeform 12"/>
            <p:cNvSpPr/>
            <p:nvPr/>
          </p:nvSpPr>
          <p:spPr bwMode="auto">
            <a:xfrm>
              <a:off x="1775" y="2837"/>
              <a:ext cx="962" cy="729"/>
            </a:xfrm>
            <a:custGeom>
              <a:avLst/>
              <a:gdLst>
                <a:gd name="T0" fmla="*/ 21 w 766"/>
                <a:gd name="T1" fmla="*/ 347 h 581"/>
                <a:gd name="T2" fmla="*/ 765 w 766"/>
                <a:gd name="T3" fmla="*/ 0 h 581"/>
                <a:gd name="T4" fmla="*/ 766 w 766"/>
                <a:gd name="T5" fmla="*/ 18 h 581"/>
                <a:gd name="T6" fmla="*/ 29 w 766"/>
                <a:gd name="T7" fmla="*/ 353 h 581"/>
                <a:gd name="T8" fmla="*/ 31 w 766"/>
                <a:gd name="T9" fmla="*/ 571 h 581"/>
                <a:gd name="T10" fmla="*/ 765 w 766"/>
                <a:gd name="T11" fmla="*/ 218 h 581"/>
                <a:gd name="T12" fmla="*/ 765 w 766"/>
                <a:gd name="T13" fmla="*/ 236 h 581"/>
                <a:gd name="T14" fmla="*/ 33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5" y="0"/>
                    <a:pt x="765" y="0"/>
                    <a:pt x="765" y="0"/>
                  </a:cubicBezTo>
                  <a:cubicBezTo>
                    <a:pt x="766" y="18"/>
                    <a:pt x="766" y="18"/>
                    <a:pt x="766" y="18"/>
                  </a:cubicBezTo>
                  <a:cubicBezTo>
                    <a:pt x="29" y="353"/>
                    <a:pt x="29" y="353"/>
                    <a:pt x="29" y="353"/>
                  </a:cubicBezTo>
                  <a:cubicBezTo>
                    <a:pt x="29" y="353"/>
                    <a:pt x="14" y="443"/>
                    <a:pt x="31" y="571"/>
                  </a:cubicBezTo>
                  <a:cubicBezTo>
                    <a:pt x="765" y="218"/>
                    <a:pt x="765" y="218"/>
                    <a:pt x="765" y="218"/>
                  </a:cubicBezTo>
                  <a:cubicBezTo>
                    <a:pt x="765" y="236"/>
                    <a:pt x="765" y="236"/>
                    <a:pt x="765" y="236"/>
                  </a:cubicBezTo>
                  <a:cubicBezTo>
                    <a:pt x="33" y="581"/>
                    <a:pt x="33" y="581"/>
                    <a:pt x="33" y="581"/>
                  </a:cubicBezTo>
                  <a:cubicBezTo>
                    <a:pt x="24" y="581"/>
                    <a:pt x="24" y="581"/>
                    <a:pt x="24" y="581"/>
                  </a:cubicBezTo>
                  <a:cubicBezTo>
                    <a:pt x="0" y="461"/>
                    <a:pt x="21" y="347"/>
                    <a:pt x="21" y="347"/>
                  </a:cubicBezTo>
                  <a:close/>
                </a:path>
              </a:pathLst>
            </a:custGeom>
            <a:gradFill rotWithShape="1">
              <a:gsLst>
                <a:gs pos="0">
                  <a:srgbClr val="B7B8B8"/>
                </a:gs>
                <a:gs pos="100000">
                  <a:srgbClr val="969696"/>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4" name="Freeform 13"/>
            <p:cNvSpPr/>
            <p:nvPr/>
          </p:nvSpPr>
          <p:spPr bwMode="auto">
            <a:xfrm>
              <a:off x="442" y="2409"/>
              <a:ext cx="2294" cy="863"/>
            </a:xfrm>
            <a:custGeom>
              <a:avLst/>
              <a:gdLst>
                <a:gd name="T0" fmla="*/ 0 w 1930"/>
                <a:gd name="T1" fmla="*/ 259 h 726"/>
                <a:gd name="T2" fmla="*/ 798 w 1930"/>
                <a:gd name="T3" fmla="*/ 0 h 726"/>
                <a:gd name="T4" fmla="*/ 1930 w 1930"/>
                <a:gd name="T5" fmla="*/ 360 h 726"/>
                <a:gd name="T6" fmla="*/ 1145 w 1930"/>
                <a:gd name="T7" fmla="*/ 726 h 726"/>
                <a:gd name="T8" fmla="*/ 0 w 1930"/>
                <a:gd name="T9" fmla="*/ 259 h 726"/>
              </a:gdLst>
              <a:ahLst/>
              <a:cxnLst>
                <a:cxn ang="0">
                  <a:pos x="T0" y="T1"/>
                </a:cxn>
                <a:cxn ang="0">
                  <a:pos x="T2" y="T3"/>
                </a:cxn>
                <a:cxn ang="0">
                  <a:pos x="T4" y="T5"/>
                </a:cxn>
                <a:cxn ang="0">
                  <a:pos x="T6" y="T7"/>
                </a:cxn>
                <a:cxn ang="0">
                  <a:pos x="T8" y="T9"/>
                </a:cxn>
              </a:cxnLst>
              <a:rect l="0" t="0" r="r" b="b"/>
              <a:pathLst>
                <a:path w="1930" h="726">
                  <a:moveTo>
                    <a:pt x="0" y="259"/>
                  </a:moveTo>
                  <a:lnTo>
                    <a:pt x="798" y="0"/>
                  </a:lnTo>
                  <a:lnTo>
                    <a:pt x="1930" y="360"/>
                  </a:lnTo>
                  <a:lnTo>
                    <a:pt x="1145" y="726"/>
                  </a:lnTo>
                  <a:lnTo>
                    <a:pt x="0" y="259"/>
                  </a:lnTo>
                  <a:close/>
                </a:path>
              </a:pathLst>
            </a:custGeom>
            <a:gradFill rotWithShape="1">
              <a:gsLst>
                <a:gs pos="0">
                  <a:srgbClr val="727172">
                    <a:gamma/>
                    <a:shade val="46275"/>
                    <a:invGamma/>
                  </a:srgbClr>
                </a:gs>
                <a:gs pos="100000">
                  <a:srgbClr val="727172"/>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5" name="Freeform 14"/>
            <p:cNvSpPr/>
            <p:nvPr/>
          </p:nvSpPr>
          <p:spPr bwMode="auto">
            <a:xfrm>
              <a:off x="385" y="2717"/>
              <a:ext cx="1421" cy="849"/>
            </a:xfrm>
            <a:custGeom>
              <a:avLst/>
              <a:gdLst>
                <a:gd name="T0" fmla="*/ 1130 w 1133"/>
                <a:gd name="T1" fmla="*/ 442 h 676"/>
                <a:gd name="T2" fmla="*/ 1133 w 1133"/>
                <a:gd name="T3" fmla="*/ 676 h 676"/>
                <a:gd name="T4" fmla="*/ 35 w 1133"/>
                <a:gd name="T5" fmla="*/ 239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6"/>
                    <a:pt x="1133" y="676"/>
                  </a:cubicBezTo>
                  <a:cubicBezTo>
                    <a:pt x="35" y="239"/>
                    <a:pt x="35" y="239"/>
                    <a:pt x="35" y="239"/>
                  </a:cubicBezTo>
                  <a:cubicBezTo>
                    <a:pt x="35" y="239"/>
                    <a:pt x="0" y="146"/>
                    <a:pt x="45" y="0"/>
                  </a:cubicBezTo>
                  <a:lnTo>
                    <a:pt x="1130" y="442"/>
                  </a:lnTo>
                  <a:close/>
                </a:path>
              </a:pathLst>
            </a:custGeom>
            <a:gradFill rotWithShape="1">
              <a:gsLst>
                <a:gs pos="0">
                  <a:srgbClr val="FFFFFF">
                    <a:lumMod val="85000"/>
                  </a:srgbClr>
                </a:gs>
                <a:gs pos="100000">
                  <a:srgbClr val="FFFFFF">
                    <a:lumMod val="65000"/>
                  </a:srgbClr>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grpSp>
        <p:nvGrpSpPr>
          <p:cNvPr id="93" name="Group 15"/>
          <p:cNvGrpSpPr/>
          <p:nvPr/>
        </p:nvGrpSpPr>
        <p:grpSpPr bwMode="auto">
          <a:xfrm>
            <a:off x="1180933" y="2394614"/>
            <a:ext cx="3225819" cy="1586850"/>
            <a:chOff x="392" y="2081"/>
            <a:chExt cx="2352" cy="1157"/>
          </a:xfrm>
        </p:grpSpPr>
        <p:sp>
          <p:nvSpPr>
            <p:cNvPr id="106" name="Freeform 16"/>
            <p:cNvSpPr/>
            <p:nvPr/>
          </p:nvSpPr>
          <p:spPr bwMode="auto">
            <a:xfrm>
              <a:off x="1413" y="2696"/>
              <a:ext cx="1330" cy="530"/>
            </a:xfrm>
            <a:custGeom>
              <a:avLst/>
              <a:gdLst>
                <a:gd name="T0" fmla="*/ 696 w 1119"/>
                <a:gd name="T1" fmla="*/ 0 h 446"/>
                <a:gd name="T2" fmla="*/ 1119 w 1119"/>
                <a:gd name="T3" fmla="*/ 71 h 446"/>
                <a:gd name="T4" fmla="*/ 344 w 1119"/>
                <a:gd name="T5" fmla="*/ 446 h 446"/>
                <a:gd name="T6" fmla="*/ 0 w 1119"/>
                <a:gd name="T7" fmla="*/ 309 h 446"/>
                <a:gd name="T8" fmla="*/ 696 w 1119"/>
                <a:gd name="T9" fmla="*/ 0 h 446"/>
              </a:gdLst>
              <a:ahLst/>
              <a:cxnLst>
                <a:cxn ang="0">
                  <a:pos x="T0" y="T1"/>
                </a:cxn>
                <a:cxn ang="0">
                  <a:pos x="T2" y="T3"/>
                </a:cxn>
                <a:cxn ang="0">
                  <a:pos x="T4" y="T5"/>
                </a:cxn>
                <a:cxn ang="0">
                  <a:pos x="T6" y="T7"/>
                </a:cxn>
                <a:cxn ang="0">
                  <a:pos x="T8" y="T9"/>
                </a:cxn>
              </a:cxnLst>
              <a:rect l="0" t="0" r="r" b="b"/>
              <a:pathLst>
                <a:path w="1119" h="446">
                  <a:moveTo>
                    <a:pt x="696" y="0"/>
                  </a:moveTo>
                  <a:lnTo>
                    <a:pt x="1119" y="71"/>
                  </a:lnTo>
                  <a:lnTo>
                    <a:pt x="344" y="446"/>
                  </a:lnTo>
                  <a:lnTo>
                    <a:pt x="0" y="309"/>
                  </a:lnTo>
                  <a:lnTo>
                    <a:pt x="696" y="0"/>
                  </a:lnTo>
                  <a:close/>
                </a:path>
              </a:pathLst>
            </a:custGeom>
            <a:gradFill rotWithShape="1">
              <a:gsLst>
                <a:gs pos="0">
                  <a:srgbClr val="5F5F5F"/>
                </a:gs>
                <a:gs pos="100000">
                  <a:srgbClr val="333333"/>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7" name="Freeform 17"/>
            <p:cNvSpPr/>
            <p:nvPr/>
          </p:nvSpPr>
          <p:spPr bwMode="auto">
            <a:xfrm>
              <a:off x="1767" y="2542"/>
              <a:ext cx="927" cy="684"/>
            </a:xfrm>
            <a:custGeom>
              <a:avLst/>
              <a:gdLst>
                <a:gd name="T0" fmla="*/ 737 w 739"/>
                <a:gd name="T1" fmla="*/ 0 h 545"/>
                <a:gd name="T2" fmla="*/ 739 w 739"/>
                <a:gd name="T3" fmla="*/ 198 h 545"/>
                <a:gd name="T4" fmla="*/ 27 w 739"/>
                <a:gd name="T5" fmla="*/ 545 h 545"/>
                <a:gd name="T6" fmla="*/ 0 w 739"/>
                <a:gd name="T7" fmla="*/ 338 h 545"/>
                <a:gd name="T8" fmla="*/ 737 w 739"/>
                <a:gd name="T9" fmla="*/ 0 h 545"/>
              </a:gdLst>
              <a:ahLst/>
              <a:cxnLst>
                <a:cxn ang="0">
                  <a:pos x="T0" y="T1"/>
                </a:cxn>
                <a:cxn ang="0">
                  <a:pos x="T2" y="T3"/>
                </a:cxn>
                <a:cxn ang="0">
                  <a:pos x="T4" y="T5"/>
                </a:cxn>
                <a:cxn ang="0">
                  <a:pos x="T6" y="T7"/>
                </a:cxn>
                <a:cxn ang="0">
                  <a:pos x="T8" y="T9"/>
                </a:cxn>
              </a:cxnLst>
              <a:rect l="0" t="0" r="r" b="b"/>
              <a:pathLst>
                <a:path w="739" h="545">
                  <a:moveTo>
                    <a:pt x="737" y="0"/>
                  </a:moveTo>
                  <a:cubicBezTo>
                    <a:pt x="737" y="0"/>
                    <a:pt x="727" y="20"/>
                    <a:pt x="739" y="198"/>
                  </a:cubicBezTo>
                  <a:cubicBezTo>
                    <a:pt x="27" y="545"/>
                    <a:pt x="27" y="545"/>
                    <a:pt x="27" y="545"/>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8" name="Freeform 18"/>
            <p:cNvSpPr/>
            <p:nvPr/>
          </p:nvSpPr>
          <p:spPr bwMode="auto">
            <a:xfrm>
              <a:off x="1784" y="2509"/>
              <a:ext cx="960" cy="729"/>
            </a:xfrm>
            <a:custGeom>
              <a:avLst/>
              <a:gdLst>
                <a:gd name="T0" fmla="*/ 21 w 766"/>
                <a:gd name="T1" fmla="*/ 346 h 581"/>
                <a:gd name="T2" fmla="*/ 766 w 766"/>
                <a:gd name="T3" fmla="*/ 0 h 581"/>
                <a:gd name="T4" fmla="*/ 766 w 766"/>
                <a:gd name="T5" fmla="*/ 18 h 581"/>
                <a:gd name="T6" fmla="*/ 29 w 766"/>
                <a:gd name="T7" fmla="*/ 353 h 581"/>
                <a:gd name="T8" fmla="*/ 31 w 766"/>
                <a:gd name="T9" fmla="*/ 570 h 581"/>
                <a:gd name="T10" fmla="*/ 765 w 766"/>
                <a:gd name="T11" fmla="*/ 217 h 581"/>
                <a:gd name="T12" fmla="*/ 765 w 766"/>
                <a:gd name="T13" fmla="*/ 236 h 581"/>
                <a:gd name="T14" fmla="*/ 34 w 766"/>
                <a:gd name="T15" fmla="*/ 581 h 581"/>
                <a:gd name="T16" fmla="*/ 24 w 766"/>
                <a:gd name="T17" fmla="*/ 581 h 581"/>
                <a:gd name="T18" fmla="*/ 21 w 766"/>
                <a:gd name="T19" fmla="*/ 34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6"/>
                  </a:moveTo>
                  <a:cubicBezTo>
                    <a:pt x="766" y="0"/>
                    <a:pt x="766" y="0"/>
                    <a:pt x="766" y="0"/>
                  </a:cubicBezTo>
                  <a:cubicBezTo>
                    <a:pt x="766" y="18"/>
                    <a:pt x="766" y="18"/>
                    <a:pt x="766" y="18"/>
                  </a:cubicBezTo>
                  <a:cubicBezTo>
                    <a:pt x="29" y="353"/>
                    <a:pt x="29" y="353"/>
                    <a:pt x="29" y="353"/>
                  </a:cubicBezTo>
                  <a:cubicBezTo>
                    <a:pt x="29" y="353"/>
                    <a:pt x="14" y="442"/>
                    <a:pt x="31" y="570"/>
                  </a:cubicBezTo>
                  <a:cubicBezTo>
                    <a:pt x="765" y="217"/>
                    <a:pt x="765" y="217"/>
                    <a:pt x="765" y="217"/>
                  </a:cubicBezTo>
                  <a:cubicBezTo>
                    <a:pt x="765" y="236"/>
                    <a:pt x="765" y="236"/>
                    <a:pt x="765" y="236"/>
                  </a:cubicBezTo>
                  <a:cubicBezTo>
                    <a:pt x="34" y="581"/>
                    <a:pt x="34" y="581"/>
                    <a:pt x="34" y="581"/>
                  </a:cubicBezTo>
                  <a:cubicBezTo>
                    <a:pt x="24" y="581"/>
                    <a:pt x="24" y="581"/>
                    <a:pt x="24" y="581"/>
                  </a:cubicBezTo>
                  <a:cubicBezTo>
                    <a:pt x="0" y="460"/>
                    <a:pt x="21" y="346"/>
                    <a:pt x="21" y="346"/>
                  </a:cubicBezTo>
                  <a:close/>
                </a:path>
              </a:pathLst>
            </a:custGeom>
            <a:gradFill rotWithShape="1">
              <a:gsLst>
                <a:gs pos="0">
                  <a:srgbClr val="B7B8B8"/>
                </a:gs>
                <a:gs pos="100000">
                  <a:srgbClr val="969696"/>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9" name="Freeform 19"/>
            <p:cNvSpPr/>
            <p:nvPr/>
          </p:nvSpPr>
          <p:spPr bwMode="auto">
            <a:xfrm>
              <a:off x="449" y="2081"/>
              <a:ext cx="2295" cy="861"/>
            </a:xfrm>
            <a:custGeom>
              <a:avLst/>
              <a:gdLst>
                <a:gd name="T0" fmla="*/ 0 w 1931"/>
                <a:gd name="T1" fmla="*/ 258 h 725"/>
                <a:gd name="T2" fmla="*/ 799 w 1931"/>
                <a:gd name="T3" fmla="*/ 0 h 725"/>
                <a:gd name="T4" fmla="*/ 1931 w 1931"/>
                <a:gd name="T5" fmla="*/ 360 h 725"/>
                <a:gd name="T6" fmla="*/ 1145 w 1931"/>
                <a:gd name="T7" fmla="*/ 725 h 725"/>
                <a:gd name="T8" fmla="*/ 0 w 1931"/>
                <a:gd name="T9" fmla="*/ 258 h 725"/>
              </a:gdLst>
              <a:ahLst/>
              <a:cxnLst>
                <a:cxn ang="0">
                  <a:pos x="T0" y="T1"/>
                </a:cxn>
                <a:cxn ang="0">
                  <a:pos x="T2" y="T3"/>
                </a:cxn>
                <a:cxn ang="0">
                  <a:pos x="T4" y="T5"/>
                </a:cxn>
                <a:cxn ang="0">
                  <a:pos x="T6" y="T7"/>
                </a:cxn>
                <a:cxn ang="0">
                  <a:pos x="T8" y="T9"/>
                </a:cxn>
              </a:cxnLst>
              <a:rect l="0" t="0" r="r" b="b"/>
              <a:pathLst>
                <a:path w="1931" h="725">
                  <a:moveTo>
                    <a:pt x="0" y="258"/>
                  </a:moveTo>
                  <a:lnTo>
                    <a:pt x="799" y="0"/>
                  </a:lnTo>
                  <a:lnTo>
                    <a:pt x="1931" y="360"/>
                  </a:lnTo>
                  <a:lnTo>
                    <a:pt x="1145" y="725"/>
                  </a:lnTo>
                  <a:lnTo>
                    <a:pt x="0" y="258"/>
                  </a:lnTo>
                  <a:close/>
                </a:path>
              </a:pathLst>
            </a:custGeom>
            <a:gradFill rotWithShape="1">
              <a:gsLst>
                <a:gs pos="0">
                  <a:srgbClr val="727172">
                    <a:gamma/>
                    <a:shade val="46275"/>
                    <a:invGamma/>
                  </a:srgbClr>
                </a:gs>
                <a:gs pos="100000">
                  <a:srgbClr val="727172"/>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0" name="Freeform 20"/>
            <p:cNvSpPr/>
            <p:nvPr/>
          </p:nvSpPr>
          <p:spPr bwMode="auto">
            <a:xfrm>
              <a:off x="392" y="2387"/>
              <a:ext cx="1421" cy="851"/>
            </a:xfrm>
            <a:custGeom>
              <a:avLst/>
              <a:gdLst>
                <a:gd name="T0" fmla="*/ 1130 w 1133"/>
                <a:gd name="T1" fmla="*/ 442 h 677"/>
                <a:gd name="T2" fmla="*/ 1133 w 1133"/>
                <a:gd name="T3" fmla="*/ 677 h 677"/>
                <a:gd name="T4" fmla="*/ 35 w 1133"/>
                <a:gd name="T5" fmla="*/ 239 h 677"/>
                <a:gd name="T6" fmla="*/ 45 w 1133"/>
                <a:gd name="T7" fmla="*/ 0 h 677"/>
                <a:gd name="T8" fmla="*/ 1130 w 1133"/>
                <a:gd name="T9" fmla="*/ 442 h 677"/>
              </a:gdLst>
              <a:ahLst/>
              <a:cxnLst>
                <a:cxn ang="0">
                  <a:pos x="T0" y="T1"/>
                </a:cxn>
                <a:cxn ang="0">
                  <a:pos x="T2" y="T3"/>
                </a:cxn>
                <a:cxn ang="0">
                  <a:pos x="T4" y="T5"/>
                </a:cxn>
                <a:cxn ang="0">
                  <a:pos x="T6" y="T7"/>
                </a:cxn>
                <a:cxn ang="0">
                  <a:pos x="T8" y="T9"/>
                </a:cxn>
              </a:cxnLst>
              <a:rect l="0" t="0" r="r" b="b"/>
              <a:pathLst>
                <a:path w="1133" h="677">
                  <a:moveTo>
                    <a:pt x="1130" y="442"/>
                  </a:moveTo>
                  <a:cubicBezTo>
                    <a:pt x="1130" y="442"/>
                    <a:pt x="1115" y="566"/>
                    <a:pt x="1133" y="677"/>
                  </a:cubicBezTo>
                  <a:cubicBezTo>
                    <a:pt x="35" y="239"/>
                    <a:pt x="35" y="239"/>
                    <a:pt x="35" y="239"/>
                  </a:cubicBezTo>
                  <a:cubicBezTo>
                    <a:pt x="35" y="239"/>
                    <a:pt x="0" y="146"/>
                    <a:pt x="45" y="0"/>
                  </a:cubicBezTo>
                  <a:lnTo>
                    <a:pt x="1130" y="442"/>
                  </a:lnTo>
                  <a:close/>
                </a:path>
              </a:pathLst>
            </a:custGeom>
            <a:gradFill rotWithShape="1">
              <a:gsLst>
                <a:gs pos="0">
                  <a:srgbClr val="FFFFFF">
                    <a:lumMod val="75000"/>
                  </a:srgbClr>
                </a:gs>
                <a:gs pos="100000">
                  <a:srgbClr val="FFFFFF">
                    <a:lumMod val="50000"/>
                  </a:srgbClr>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grpSp>
        <p:nvGrpSpPr>
          <p:cNvPr id="94" name="Group 21"/>
          <p:cNvGrpSpPr/>
          <p:nvPr/>
        </p:nvGrpSpPr>
        <p:grpSpPr bwMode="auto">
          <a:xfrm>
            <a:off x="1440151" y="2022930"/>
            <a:ext cx="3225819" cy="1585480"/>
            <a:chOff x="237" y="1026"/>
            <a:chExt cx="2352" cy="1156"/>
          </a:xfrm>
        </p:grpSpPr>
        <p:sp>
          <p:nvSpPr>
            <p:cNvPr id="101" name="Freeform 22"/>
            <p:cNvSpPr/>
            <p:nvPr/>
          </p:nvSpPr>
          <p:spPr bwMode="auto">
            <a:xfrm>
              <a:off x="1258" y="1642"/>
              <a:ext cx="1330" cy="531"/>
            </a:xfrm>
            <a:custGeom>
              <a:avLst/>
              <a:gdLst>
                <a:gd name="T0" fmla="*/ 696 w 1119"/>
                <a:gd name="T1" fmla="*/ 0 h 447"/>
                <a:gd name="T2" fmla="*/ 1119 w 1119"/>
                <a:gd name="T3" fmla="*/ 71 h 447"/>
                <a:gd name="T4" fmla="*/ 344 w 1119"/>
                <a:gd name="T5" fmla="*/ 447 h 447"/>
                <a:gd name="T6" fmla="*/ 0 w 1119"/>
                <a:gd name="T7" fmla="*/ 309 h 447"/>
                <a:gd name="T8" fmla="*/ 696 w 1119"/>
                <a:gd name="T9" fmla="*/ 0 h 447"/>
              </a:gdLst>
              <a:ahLst/>
              <a:cxnLst>
                <a:cxn ang="0">
                  <a:pos x="T0" y="T1"/>
                </a:cxn>
                <a:cxn ang="0">
                  <a:pos x="T2" y="T3"/>
                </a:cxn>
                <a:cxn ang="0">
                  <a:pos x="T4" y="T5"/>
                </a:cxn>
                <a:cxn ang="0">
                  <a:pos x="T6" y="T7"/>
                </a:cxn>
                <a:cxn ang="0">
                  <a:pos x="T8" y="T9"/>
                </a:cxn>
              </a:cxnLst>
              <a:rect l="0" t="0" r="r" b="b"/>
              <a:pathLst>
                <a:path w="1119" h="447">
                  <a:moveTo>
                    <a:pt x="696" y="0"/>
                  </a:moveTo>
                  <a:lnTo>
                    <a:pt x="1119" y="71"/>
                  </a:lnTo>
                  <a:lnTo>
                    <a:pt x="344" y="447"/>
                  </a:lnTo>
                  <a:lnTo>
                    <a:pt x="0" y="309"/>
                  </a:lnTo>
                  <a:lnTo>
                    <a:pt x="696" y="0"/>
                  </a:lnTo>
                  <a:close/>
                </a:path>
              </a:pathLst>
            </a:custGeom>
            <a:gradFill rotWithShape="1">
              <a:gsLst>
                <a:gs pos="0">
                  <a:srgbClr val="5F5F5F"/>
                </a:gs>
                <a:gs pos="100000">
                  <a:srgbClr val="333333"/>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102" name="Freeform 23"/>
            <p:cNvSpPr/>
            <p:nvPr/>
          </p:nvSpPr>
          <p:spPr bwMode="auto">
            <a:xfrm>
              <a:off x="1612" y="1487"/>
              <a:ext cx="927" cy="686"/>
            </a:xfrm>
            <a:custGeom>
              <a:avLst/>
              <a:gdLst>
                <a:gd name="T0" fmla="*/ 737 w 739"/>
                <a:gd name="T1" fmla="*/ 0 h 546"/>
                <a:gd name="T2" fmla="*/ 739 w 739"/>
                <a:gd name="T3" fmla="*/ 198 h 546"/>
                <a:gd name="T4" fmla="*/ 27 w 739"/>
                <a:gd name="T5" fmla="*/ 546 h 546"/>
                <a:gd name="T6" fmla="*/ 0 w 739"/>
                <a:gd name="T7" fmla="*/ 339 h 546"/>
                <a:gd name="T8" fmla="*/ 737 w 739"/>
                <a:gd name="T9" fmla="*/ 0 h 546"/>
              </a:gdLst>
              <a:ahLst/>
              <a:cxnLst>
                <a:cxn ang="0">
                  <a:pos x="T0" y="T1"/>
                </a:cxn>
                <a:cxn ang="0">
                  <a:pos x="T2" y="T3"/>
                </a:cxn>
                <a:cxn ang="0">
                  <a:pos x="T4" y="T5"/>
                </a:cxn>
                <a:cxn ang="0">
                  <a:pos x="T6" y="T7"/>
                </a:cxn>
                <a:cxn ang="0">
                  <a:pos x="T8" y="T9"/>
                </a:cxn>
              </a:cxnLst>
              <a:rect l="0" t="0" r="r" b="b"/>
              <a:pathLst>
                <a:path w="739" h="546">
                  <a:moveTo>
                    <a:pt x="737" y="0"/>
                  </a:moveTo>
                  <a:cubicBezTo>
                    <a:pt x="737" y="0"/>
                    <a:pt x="727" y="21"/>
                    <a:pt x="739" y="198"/>
                  </a:cubicBezTo>
                  <a:cubicBezTo>
                    <a:pt x="27" y="546"/>
                    <a:pt x="27" y="546"/>
                    <a:pt x="27" y="546"/>
                  </a:cubicBezTo>
                  <a:cubicBezTo>
                    <a:pt x="0" y="339"/>
                    <a:pt x="0" y="339"/>
                    <a:pt x="0" y="339"/>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3" name="Freeform 24"/>
            <p:cNvSpPr/>
            <p:nvPr/>
          </p:nvSpPr>
          <p:spPr bwMode="auto">
            <a:xfrm>
              <a:off x="1627" y="1453"/>
              <a:ext cx="962" cy="729"/>
            </a:xfrm>
            <a:custGeom>
              <a:avLst/>
              <a:gdLst>
                <a:gd name="T0" fmla="*/ 21 w 766"/>
                <a:gd name="T1" fmla="*/ 347 h 581"/>
                <a:gd name="T2" fmla="*/ 765 w 766"/>
                <a:gd name="T3" fmla="*/ 0 h 581"/>
                <a:gd name="T4" fmla="*/ 766 w 766"/>
                <a:gd name="T5" fmla="*/ 18 h 581"/>
                <a:gd name="T6" fmla="*/ 29 w 766"/>
                <a:gd name="T7" fmla="*/ 353 h 581"/>
                <a:gd name="T8" fmla="*/ 31 w 766"/>
                <a:gd name="T9" fmla="*/ 571 h 581"/>
                <a:gd name="T10" fmla="*/ 765 w 766"/>
                <a:gd name="T11" fmla="*/ 217 h 581"/>
                <a:gd name="T12" fmla="*/ 765 w 766"/>
                <a:gd name="T13" fmla="*/ 236 h 581"/>
                <a:gd name="T14" fmla="*/ 33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5" y="0"/>
                    <a:pt x="765" y="0"/>
                    <a:pt x="765" y="0"/>
                  </a:cubicBezTo>
                  <a:cubicBezTo>
                    <a:pt x="766" y="18"/>
                    <a:pt x="766" y="18"/>
                    <a:pt x="766" y="18"/>
                  </a:cubicBezTo>
                  <a:cubicBezTo>
                    <a:pt x="29" y="353"/>
                    <a:pt x="29" y="353"/>
                    <a:pt x="29" y="353"/>
                  </a:cubicBezTo>
                  <a:cubicBezTo>
                    <a:pt x="29" y="353"/>
                    <a:pt x="14" y="443"/>
                    <a:pt x="31" y="571"/>
                  </a:cubicBezTo>
                  <a:cubicBezTo>
                    <a:pt x="765" y="217"/>
                    <a:pt x="765" y="217"/>
                    <a:pt x="765" y="217"/>
                  </a:cubicBezTo>
                  <a:cubicBezTo>
                    <a:pt x="765" y="236"/>
                    <a:pt x="765" y="236"/>
                    <a:pt x="765" y="236"/>
                  </a:cubicBezTo>
                  <a:cubicBezTo>
                    <a:pt x="33" y="581"/>
                    <a:pt x="33" y="581"/>
                    <a:pt x="33" y="581"/>
                  </a:cubicBezTo>
                  <a:cubicBezTo>
                    <a:pt x="24" y="581"/>
                    <a:pt x="24" y="581"/>
                    <a:pt x="24" y="581"/>
                  </a:cubicBezTo>
                  <a:cubicBezTo>
                    <a:pt x="0" y="461"/>
                    <a:pt x="21" y="347"/>
                    <a:pt x="21" y="347"/>
                  </a:cubicBezTo>
                  <a:close/>
                </a:path>
              </a:pathLst>
            </a:custGeom>
            <a:gradFill rotWithShape="1">
              <a:gsLst>
                <a:gs pos="0">
                  <a:srgbClr val="B7B8B8"/>
                </a:gs>
                <a:gs pos="100000">
                  <a:srgbClr val="969696"/>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104" name="Freeform 25"/>
            <p:cNvSpPr/>
            <p:nvPr/>
          </p:nvSpPr>
          <p:spPr bwMode="auto">
            <a:xfrm>
              <a:off x="294" y="1026"/>
              <a:ext cx="2294" cy="863"/>
            </a:xfrm>
            <a:custGeom>
              <a:avLst/>
              <a:gdLst>
                <a:gd name="T0" fmla="*/ 0 w 1930"/>
                <a:gd name="T1" fmla="*/ 259 h 726"/>
                <a:gd name="T2" fmla="*/ 798 w 1930"/>
                <a:gd name="T3" fmla="*/ 0 h 726"/>
                <a:gd name="T4" fmla="*/ 1930 w 1930"/>
                <a:gd name="T5" fmla="*/ 359 h 726"/>
                <a:gd name="T6" fmla="*/ 1145 w 1930"/>
                <a:gd name="T7" fmla="*/ 726 h 726"/>
                <a:gd name="T8" fmla="*/ 0 w 1930"/>
                <a:gd name="T9" fmla="*/ 259 h 726"/>
              </a:gdLst>
              <a:ahLst/>
              <a:cxnLst>
                <a:cxn ang="0">
                  <a:pos x="T0" y="T1"/>
                </a:cxn>
                <a:cxn ang="0">
                  <a:pos x="T2" y="T3"/>
                </a:cxn>
                <a:cxn ang="0">
                  <a:pos x="T4" y="T5"/>
                </a:cxn>
                <a:cxn ang="0">
                  <a:pos x="T6" y="T7"/>
                </a:cxn>
                <a:cxn ang="0">
                  <a:pos x="T8" y="T9"/>
                </a:cxn>
              </a:cxnLst>
              <a:rect l="0" t="0" r="r" b="b"/>
              <a:pathLst>
                <a:path w="1930" h="726">
                  <a:moveTo>
                    <a:pt x="0" y="259"/>
                  </a:moveTo>
                  <a:lnTo>
                    <a:pt x="798" y="0"/>
                  </a:lnTo>
                  <a:lnTo>
                    <a:pt x="1930" y="359"/>
                  </a:lnTo>
                  <a:lnTo>
                    <a:pt x="1145" y="726"/>
                  </a:lnTo>
                  <a:lnTo>
                    <a:pt x="0" y="259"/>
                  </a:lnTo>
                  <a:close/>
                </a:path>
              </a:pathLst>
            </a:custGeom>
            <a:gradFill flip="none" rotWithShape="1">
              <a:gsLst>
                <a:gs pos="0">
                  <a:srgbClr val="FFFFFF">
                    <a:lumMod val="75000"/>
                  </a:srgbClr>
                </a:gs>
                <a:gs pos="100000">
                  <a:srgbClr val="FFFFFF">
                    <a:lumMod val="50000"/>
                  </a:srgbClr>
                </a:gs>
              </a:gsLst>
              <a:lin ang="16200000" scaled="1"/>
              <a:tileRect/>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5" name="Freeform 26"/>
            <p:cNvSpPr/>
            <p:nvPr/>
          </p:nvSpPr>
          <p:spPr bwMode="auto">
            <a:xfrm>
              <a:off x="237" y="1334"/>
              <a:ext cx="1421" cy="848"/>
            </a:xfrm>
            <a:custGeom>
              <a:avLst/>
              <a:gdLst>
                <a:gd name="T0" fmla="*/ 1130 w 1133"/>
                <a:gd name="T1" fmla="*/ 442 h 676"/>
                <a:gd name="T2" fmla="*/ 1133 w 1133"/>
                <a:gd name="T3" fmla="*/ 676 h 676"/>
                <a:gd name="T4" fmla="*/ 35 w 1133"/>
                <a:gd name="T5" fmla="*/ 238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5"/>
                    <a:pt x="1133" y="676"/>
                  </a:cubicBezTo>
                  <a:cubicBezTo>
                    <a:pt x="35" y="238"/>
                    <a:pt x="35" y="238"/>
                    <a:pt x="35" y="238"/>
                  </a:cubicBezTo>
                  <a:cubicBezTo>
                    <a:pt x="35" y="238"/>
                    <a:pt x="0" y="145"/>
                    <a:pt x="45" y="0"/>
                  </a:cubicBezTo>
                  <a:lnTo>
                    <a:pt x="1130" y="442"/>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grpSp>
      <p:grpSp>
        <p:nvGrpSpPr>
          <p:cNvPr id="95" name="Group 27"/>
          <p:cNvGrpSpPr/>
          <p:nvPr/>
        </p:nvGrpSpPr>
        <p:grpSpPr bwMode="auto">
          <a:xfrm>
            <a:off x="1119215" y="1649876"/>
            <a:ext cx="3225819" cy="1585480"/>
            <a:chOff x="691" y="346"/>
            <a:chExt cx="2352" cy="1156"/>
          </a:xfrm>
        </p:grpSpPr>
        <p:sp>
          <p:nvSpPr>
            <p:cNvPr id="96" name="Freeform 28"/>
            <p:cNvSpPr/>
            <p:nvPr/>
          </p:nvSpPr>
          <p:spPr bwMode="auto">
            <a:xfrm>
              <a:off x="1712" y="963"/>
              <a:ext cx="1330" cy="530"/>
            </a:xfrm>
            <a:custGeom>
              <a:avLst/>
              <a:gdLst>
                <a:gd name="T0" fmla="*/ 696 w 1119"/>
                <a:gd name="T1" fmla="*/ 0 h 446"/>
                <a:gd name="T2" fmla="*/ 1119 w 1119"/>
                <a:gd name="T3" fmla="*/ 71 h 446"/>
                <a:gd name="T4" fmla="*/ 344 w 1119"/>
                <a:gd name="T5" fmla="*/ 446 h 446"/>
                <a:gd name="T6" fmla="*/ 0 w 1119"/>
                <a:gd name="T7" fmla="*/ 309 h 446"/>
                <a:gd name="T8" fmla="*/ 696 w 1119"/>
                <a:gd name="T9" fmla="*/ 0 h 446"/>
              </a:gdLst>
              <a:ahLst/>
              <a:cxnLst>
                <a:cxn ang="0">
                  <a:pos x="T0" y="T1"/>
                </a:cxn>
                <a:cxn ang="0">
                  <a:pos x="T2" y="T3"/>
                </a:cxn>
                <a:cxn ang="0">
                  <a:pos x="T4" y="T5"/>
                </a:cxn>
                <a:cxn ang="0">
                  <a:pos x="T6" y="T7"/>
                </a:cxn>
                <a:cxn ang="0">
                  <a:pos x="T8" y="T9"/>
                </a:cxn>
              </a:cxnLst>
              <a:rect l="0" t="0" r="r" b="b"/>
              <a:pathLst>
                <a:path w="1119" h="446">
                  <a:moveTo>
                    <a:pt x="696" y="0"/>
                  </a:moveTo>
                  <a:lnTo>
                    <a:pt x="1119" y="71"/>
                  </a:lnTo>
                  <a:lnTo>
                    <a:pt x="344" y="446"/>
                  </a:lnTo>
                  <a:lnTo>
                    <a:pt x="0" y="309"/>
                  </a:lnTo>
                  <a:lnTo>
                    <a:pt x="696" y="0"/>
                  </a:lnTo>
                  <a:close/>
                </a:path>
              </a:pathLst>
            </a:custGeom>
            <a:solidFill>
              <a:srgbClr val="92E4F2"/>
            </a:soli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97" name="Freeform 29"/>
            <p:cNvSpPr/>
            <p:nvPr/>
          </p:nvSpPr>
          <p:spPr bwMode="auto">
            <a:xfrm>
              <a:off x="2066" y="808"/>
              <a:ext cx="927" cy="685"/>
            </a:xfrm>
            <a:custGeom>
              <a:avLst/>
              <a:gdLst>
                <a:gd name="T0" fmla="*/ 737 w 739"/>
                <a:gd name="T1" fmla="*/ 0 h 545"/>
                <a:gd name="T2" fmla="*/ 739 w 739"/>
                <a:gd name="T3" fmla="*/ 198 h 545"/>
                <a:gd name="T4" fmla="*/ 27 w 739"/>
                <a:gd name="T5" fmla="*/ 545 h 545"/>
                <a:gd name="T6" fmla="*/ 0 w 739"/>
                <a:gd name="T7" fmla="*/ 338 h 545"/>
                <a:gd name="T8" fmla="*/ 737 w 739"/>
                <a:gd name="T9" fmla="*/ 0 h 545"/>
              </a:gdLst>
              <a:ahLst/>
              <a:cxnLst>
                <a:cxn ang="0">
                  <a:pos x="T0" y="T1"/>
                </a:cxn>
                <a:cxn ang="0">
                  <a:pos x="T2" y="T3"/>
                </a:cxn>
                <a:cxn ang="0">
                  <a:pos x="T4" y="T5"/>
                </a:cxn>
                <a:cxn ang="0">
                  <a:pos x="T6" y="T7"/>
                </a:cxn>
                <a:cxn ang="0">
                  <a:pos x="T8" y="T9"/>
                </a:cxn>
              </a:cxnLst>
              <a:rect l="0" t="0" r="r" b="b"/>
              <a:pathLst>
                <a:path w="739" h="545">
                  <a:moveTo>
                    <a:pt x="737" y="0"/>
                  </a:moveTo>
                  <a:cubicBezTo>
                    <a:pt x="737" y="0"/>
                    <a:pt x="727" y="20"/>
                    <a:pt x="739" y="198"/>
                  </a:cubicBezTo>
                  <a:cubicBezTo>
                    <a:pt x="27" y="545"/>
                    <a:pt x="27" y="545"/>
                    <a:pt x="27" y="545"/>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98" name="Freeform 30"/>
            <p:cNvSpPr/>
            <p:nvPr/>
          </p:nvSpPr>
          <p:spPr bwMode="auto">
            <a:xfrm>
              <a:off x="2083" y="770"/>
              <a:ext cx="960" cy="728"/>
            </a:xfrm>
            <a:custGeom>
              <a:avLst/>
              <a:gdLst>
                <a:gd name="T0" fmla="*/ 21 w 766"/>
                <a:gd name="T1" fmla="*/ 347 h 581"/>
                <a:gd name="T2" fmla="*/ 766 w 766"/>
                <a:gd name="T3" fmla="*/ 0 h 581"/>
                <a:gd name="T4" fmla="*/ 766 w 766"/>
                <a:gd name="T5" fmla="*/ 18 h 581"/>
                <a:gd name="T6" fmla="*/ 29 w 766"/>
                <a:gd name="T7" fmla="*/ 353 h 581"/>
                <a:gd name="T8" fmla="*/ 31 w 766"/>
                <a:gd name="T9" fmla="*/ 571 h 581"/>
                <a:gd name="T10" fmla="*/ 765 w 766"/>
                <a:gd name="T11" fmla="*/ 218 h 581"/>
                <a:gd name="T12" fmla="*/ 765 w 766"/>
                <a:gd name="T13" fmla="*/ 236 h 581"/>
                <a:gd name="T14" fmla="*/ 34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6" y="0"/>
                    <a:pt x="766" y="0"/>
                    <a:pt x="766" y="0"/>
                  </a:cubicBezTo>
                  <a:cubicBezTo>
                    <a:pt x="766" y="18"/>
                    <a:pt x="766" y="18"/>
                    <a:pt x="766" y="18"/>
                  </a:cubicBezTo>
                  <a:cubicBezTo>
                    <a:pt x="29" y="353"/>
                    <a:pt x="29" y="353"/>
                    <a:pt x="29" y="353"/>
                  </a:cubicBezTo>
                  <a:cubicBezTo>
                    <a:pt x="29" y="353"/>
                    <a:pt x="14" y="443"/>
                    <a:pt x="31" y="571"/>
                  </a:cubicBezTo>
                  <a:cubicBezTo>
                    <a:pt x="765" y="218"/>
                    <a:pt x="765" y="218"/>
                    <a:pt x="765" y="218"/>
                  </a:cubicBezTo>
                  <a:cubicBezTo>
                    <a:pt x="765" y="236"/>
                    <a:pt x="765" y="236"/>
                    <a:pt x="765" y="236"/>
                  </a:cubicBezTo>
                  <a:cubicBezTo>
                    <a:pt x="34" y="581"/>
                    <a:pt x="34" y="581"/>
                    <a:pt x="34" y="581"/>
                  </a:cubicBezTo>
                  <a:cubicBezTo>
                    <a:pt x="24" y="581"/>
                    <a:pt x="24" y="581"/>
                    <a:pt x="24" y="581"/>
                  </a:cubicBezTo>
                  <a:cubicBezTo>
                    <a:pt x="0" y="461"/>
                    <a:pt x="21" y="347"/>
                    <a:pt x="21" y="347"/>
                  </a:cubicBezTo>
                  <a:close/>
                </a:path>
              </a:pathLst>
            </a:custGeom>
            <a:solidFill>
              <a:srgbClr val="54A9EA"/>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99" name="Freeform 31"/>
            <p:cNvSpPr/>
            <p:nvPr/>
          </p:nvSpPr>
          <p:spPr bwMode="auto">
            <a:xfrm>
              <a:off x="748" y="346"/>
              <a:ext cx="2295" cy="863"/>
            </a:xfrm>
            <a:custGeom>
              <a:avLst/>
              <a:gdLst>
                <a:gd name="T0" fmla="*/ 0 w 1931"/>
                <a:gd name="T1" fmla="*/ 259 h 726"/>
                <a:gd name="T2" fmla="*/ 799 w 1931"/>
                <a:gd name="T3" fmla="*/ 0 h 726"/>
                <a:gd name="T4" fmla="*/ 1931 w 1931"/>
                <a:gd name="T5" fmla="*/ 360 h 726"/>
                <a:gd name="T6" fmla="*/ 1145 w 1931"/>
                <a:gd name="T7" fmla="*/ 726 h 726"/>
                <a:gd name="T8" fmla="*/ 0 w 1931"/>
                <a:gd name="T9" fmla="*/ 259 h 726"/>
              </a:gdLst>
              <a:ahLst/>
              <a:cxnLst>
                <a:cxn ang="0">
                  <a:pos x="T0" y="T1"/>
                </a:cxn>
                <a:cxn ang="0">
                  <a:pos x="T2" y="T3"/>
                </a:cxn>
                <a:cxn ang="0">
                  <a:pos x="T4" y="T5"/>
                </a:cxn>
                <a:cxn ang="0">
                  <a:pos x="T6" y="T7"/>
                </a:cxn>
                <a:cxn ang="0">
                  <a:pos x="T8" y="T9"/>
                </a:cxn>
              </a:cxnLst>
              <a:rect l="0" t="0" r="r" b="b"/>
              <a:pathLst>
                <a:path w="1931" h="726">
                  <a:moveTo>
                    <a:pt x="0" y="259"/>
                  </a:moveTo>
                  <a:lnTo>
                    <a:pt x="799" y="0"/>
                  </a:lnTo>
                  <a:lnTo>
                    <a:pt x="1931" y="360"/>
                  </a:lnTo>
                  <a:lnTo>
                    <a:pt x="1145" y="726"/>
                  </a:lnTo>
                  <a:lnTo>
                    <a:pt x="0" y="259"/>
                  </a:lnTo>
                  <a:close/>
                </a:path>
              </a:pathLst>
            </a:custGeom>
            <a:solidFill>
              <a:srgbClr val="54A9EA"/>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0" name="Freeform 32"/>
            <p:cNvSpPr/>
            <p:nvPr/>
          </p:nvSpPr>
          <p:spPr bwMode="auto">
            <a:xfrm>
              <a:off x="691" y="654"/>
              <a:ext cx="1421" cy="848"/>
            </a:xfrm>
            <a:custGeom>
              <a:avLst/>
              <a:gdLst>
                <a:gd name="T0" fmla="*/ 1130 w 1133"/>
                <a:gd name="T1" fmla="*/ 442 h 676"/>
                <a:gd name="T2" fmla="*/ 1133 w 1133"/>
                <a:gd name="T3" fmla="*/ 676 h 676"/>
                <a:gd name="T4" fmla="*/ 35 w 1133"/>
                <a:gd name="T5" fmla="*/ 239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6"/>
                    <a:pt x="1133" y="676"/>
                  </a:cubicBezTo>
                  <a:cubicBezTo>
                    <a:pt x="35" y="239"/>
                    <a:pt x="35" y="239"/>
                    <a:pt x="35" y="239"/>
                  </a:cubicBezTo>
                  <a:cubicBezTo>
                    <a:pt x="35" y="239"/>
                    <a:pt x="0" y="145"/>
                    <a:pt x="45" y="0"/>
                  </a:cubicBezTo>
                  <a:lnTo>
                    <a:pt x="1130" y="442"/>
                  </a:lnTo>
                  <a:close/>
                </a:path>
              </a:pathLst>
            </a:custGeom>
            <a:solidFill>
              <a:srgbClr val="92E4F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sp>
        <p:nvSpPr>
          <p:cNvPr id="121" name="Rectangle 34"/>
          <p:cNvSpPr>
            <a:spLocks noChangeArrowheads="1"/>
          </p:cNvSpPr>
          <p:nvPr/>
        </p:nvSpPr>
        <p:spPr bwMode="auto">
          <a:xfrm>
            <a:off x="5726048" y="3742156"/>
            <a:ext cx="2270241" cy="79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20000"/>
              </a:lnSpc>
            </a:pPr>
            <a:r>
              <a:rPr lang="zh-CN" altLang="en-US" sz="1260">
                <a:latin typeface="+mn-ea"/>
              </a:rPr>
              <a:t>单击此处添加段落文字内容</a:t>
            </a:r>
          </a:p>
          <a:p>
            <a:pPr algn="r">
              <a:lnSpc>
                <a:spcPct val="120000"/>
              </a:lnSpc>
            </a:pPr>
            <a:r>
              <a:rPr lang="zh-CN" altLang="en-US" sz="1260">
                <a:latin typeface="+mn-ea"/>
              </a:rPr>
              <a:t>单击此处添加段落文字内容</a:t>
            </a:r>
          </a:p>
          <a:p>
            <a:pPr algn="r">
              <a:lnSpc>
                <a:spcPct val="120000"/>
              </a:lnSpc>
            </a:pPr>
            <a:r>
              <a:rPr lang="zh-CN" altLang="en-US" sz="1260">
                <a:latin typeface="+mn-ea"/>
              </a:rPr>
              <a:t>单击此处添加段落文字内容</a:t>
            </a:r>
          </a:p>
        </p:txBody>
      </p:sp>
      <p:sp>
        <p:nvSpPr>
          <p:cNvPr id="122" name="Rectangle 35"/>
          <p:cNvSpPr>
            <a:spLocks noChangeArrowheads="1"/>
          </p:cNvSpPr>
          <p:nvPr/>
        </p:nvSpPr>
        <p:spPr bwMode="auto">
          <a:xfrm>
            <a:off x="6256709" y="3406386"/>
            <a:ext cx="1739580" cy="27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15" b="1" dirty="0">
                <a:latin typeface="微软雅黑" panose="020B0503020204020204" pitchFamily="34" charset="-122"/>
                <a:ea typeface="微软雅黑" panose="020B0503020204020204" pitchFamily="34" charset="-122"/>
              </a:rPr>
              <a:t>单击此处添加标题文字</a:t>
            </a:r>
          </a:p>
        </p:txBody>
      </p:sp>
      <p:sp>
        <p:nvSpPr>
          <p:cNvPr id="123" name="Rectangle 36"/>
          <p:cNvSpPr>
            <a:spLocks noChangeArrowheads="1"/>
          </p:cNvSpPr>
          <p:nvPr/>
        </p:nvSpPr>
        <p:spPr bwMode="auto">
          <a:xfrm>
            <a:off x="5726048" y="2302300"/>
            <a:ext cx="2270241" cy="79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20000"/>
              </a:lnSpc>
            </a:pPr>
            <a:r>
              <a:rPr lang="zh-CN" altLang="en-US" sz="1260" dirty="0">
                <a:latin typeface="+mn-ea"/>
              </a:rPr>
              <a:t>单击此处添加段落文字内容</a:t>
            </a:r>
          </a:p>
          <a:p>
            <a:pPr algn="r">
              <a:lnSpc>
                <a:spcPct val="120000"/>
              </a:lnSpc>
            </a:pPr>
            <a:r>
              <a:rPr lang="zh-CN" altLang="en-US" sz="1260" dirty="0">
                <a:latin typeface="+mn-ea"/>
              </a:rPr>
              <a:t>单击此处添加段落文字内容</a:t>
            </a:r>
          </a:p>
          <a:p>
            <a:pPr algn="r">
              <a:lnSpc>
                <a:spcPct val="120000"/>
              </a:lnSpc>
            </a:pPr>
            <a:r>
              <a:rPr lang="zh-CN" altLang="en-US" sz="1260" dirty="0">
                <a:latin typeface="+mn-ea"/>
              </a:rPr>
              <a:t>单击此处添加段落文字内容</a:t>
            </a:r>
          </a:p>
        </p:txBody>
      </p:sp>
      <p:sp>
        <p:nvSpPr>
          <p:cNvPr id="124" name="Rectangle 37"/>
          <p:cNvSpPr>
            <a:spLocks noChangeArrowheads="1"/>
          </p:cNvSpPr>
          <p:nvPr/>
        </p:nvSpPr>
        <p:spPr bwMode="auto">
          <a:xfrm>
            <a:off x="6256709" y="1968559"/>
            <a:ext cx="1739580" cy="279307"/>
          </a:xfrm>
          <a:prstGeom prst="rect">
            <a:avLst/>
          </a:prstGeom>
          <a:noFill/>
          <a:ln>
            <a:noFill/>
          </a:ln>
          <a:effectLst/>
        </p:spPr>
        <p:txBody>
          <a:bodyPr wrap="none">
            <a:spAutoFit/>
          </a:bodyPr>
          <a:lstStyle/>
          <a:p>
            <a:pPr algn="r" defTabSz="822960">
              <a:defRPr/>
            </a:pPr>
            <a:r>
              <a:rPr lang="zh-CN" altLang="en-US" sz="1215" b="1" kern="0" dirty="0">
                <a:solidFill>
                  <a:srgbClr val="0067B4"/>
                </a:solidFill>
                <a:latin typeface="微软雅黑" panose="020B0503020204020204" pitchFamily="34" charset="-122"/>
                <a:ea typeface="微软雅黑" panose="020B0503020204020204" pitchFamily="34" charset="-122"/>
              </a:rPr>
              <a:t>单击此处添加标题文字</a:t>
            </a:r>
          </a:p>
        </p:txBody>
      </p:sp>
      <p:cxnSp>
        <p:nvCxnSpPr>
          <p:cNvPr id="125" name="直接连接符 124"/>
          <p:cNvCxnSpPr/>
          <p:nvPr/>
        </p:nvCxnSpPr>
        <p:spPr>
          <a:xfrm>
            <a:off x="3608812" y="2283520"/>
            <a:ext cx="4371497" cy="0"/>
          </a:xfrm>
          <a:prstGeom prst="line">
            <a:avLst/>
          </a:prstGeom>
          <a:noFill/>
          <a:ln w="9525" cap="flat" cmpd="sng" algn="ctr">
            <a:solidFill>
              <a:srgbClr val="0067B4"/>
            </a:solidFill>
            <a:prstDash val="solid"/>
            <a:headEnd type="oval" w="med" len="med"/>
            <a:tailEnd type="none" w="med" len="med"/>
          </a:ln>
          <a:effectLst/>
        </p:spPr>
      </p:cxnSp>
      <p:cxnSp>
        <p:nvCxnSpPr>
          <p:cNvPr id="126" name="直接连接符 125"/>
          <p:cNvCxnSpPr/>
          <p:nvPr/>
        </p:nvCxnSpPr>
        <p:spPr>
          <a:xfrm>
            <a:off x="4002222" y="3742156"/>
            <a:ext cx="3978087" cy="0"/>
          </a:xfrm>
          <a:prstGeom prst="line">
            <a:avLst/>
          </a:prstGeom>
          <a:noFill/>
          <a:ln w="9525" cap="flat" cmpd="sng" algn="ctr">
            <a:solidFill>
              <a:srgbClr val="808080"/>
            </a:solidFill>
            <a:prstDash val="solid"/>
            <a:headEnd type="oval" w="med" len="med"/>
            <a:tailEnd type="none" w="med" len="med"/>
          </a:ln>
          <a:effectLst/>
        </p:spPr>
      </p:cxnSp>
      <p:sp>
        <p:nvSpPr>
          <p:cNvPr id="127" name="矩形 126"/>
          <p:cNvSpPr/>
          <p:nvPr/>
        </p:nvSpPr>
        <p:spPr>
          <a:xfrm>
            <a:off x="3925944" y="1145747"/>
            <a:ext cx="4070345" cy="480131"/>
          </a:xfrm>
          <a:prstGeom prst="rect">
            <a:avLst/>
          </a:prstGeom>
          <a:noFill/>
        </p:spPr>
        <p:txBody>
          <a:bodyPr wrap="none">
            <a:spAutoFit/>
          </a:bodyPr>
          <a:lstStyle/>
          <a:p>
            <a:pPr algn="r" defTabSz="822960">
              <a:defRPr/>
            </a:pPr>
            <a:r>
              <a:rPr lang="zh-CN" altLang="en-US" sz="2520" b="1" kern="10" dirty="0">
                <a:solidFill>
                  <a:srgbClr val="0067B4"/>
                </a:solidFill>
                <a:latin typeface="微软雅黑" panose="020B0503020204020204" pitchFamily="34" charset="-122"/>
                <a:ea typeface="微软雅黑" panose="020B0503020204020204" pitchFamily="34" charset="-122"/>
              </a:rPr>
              <a:t>此处添加标题文字内容信息</a:t>
            </a:r>
          </a:p>
        </p:txBody>
      </p:sp>
      <p:sp>
        <p:nvSpPr>
          <p:cNvPr id="39" name="TextBox 38"/>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40" name="TextBox 39"/>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7"/>
                                        </p:tgtEl>
                                        <p:attrNameLst>
                                          <p:attrName>style.visibility</p:attrName>
                                        </p:attrNameLst>
                                      </p:cBhvr>
                                      <p:to>
                                        <p:strVal val="visible"/>
                                      </p:to>
                                    </p:set>
                                    <p:anim calcmode="lin" valueType="num">
                                      <p:cBhvr>
                                        <p:cTn id="27"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7"/>
                                        </p:tgtEl>
                                        <p:attrNameLst>
                                          <p:attrName>ppt_y</p:attrName>
                                        </p:attrNameLst>
                                      </p:cBhvr>
                                      <p:tavLst>
                                        <p:tav tm="0">
                                          <p:val>
                                            <p:strVal val="#ppt_y"/>
                                          </p:val>
                                        </p:tav>
                                        <p:tav tm="100000">
                                          <p:val>
                                            <p:strVal val="#ppt_y"/>
                                          </p:val>
                                        </p:tav>
                                      </p:tavLst>
                                    </p:anim>
                                    <p:anim calcmode="lin" valueType="num">
                                      <p:cBhvr>
                                        <p:cTn id="29"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7"/>
                                        </p:tgtEl>
                                      </p:cBhvr>
                                    </p:animEffect>
                                  </p:childTnLst>
                                </p:cTn>
                              </p:par>
                            </p:childTnLst>
                          </p:cTn>
                        </p:par>
                        <p:par>
                          <p:cTn id="32" fill="hold">
                            <p:stCondLst>
                              <p:cond delay="3549"/>
                            </p:stCondLst>
                            <p:childTnLst>
                              <p:par>
                                <p:cTn id="33" presetID="22" presetClass="entr" presetSubtype="8"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left)">
                                      <p:cBhvr>
                                        <p:cTn id="35" dur="500"/>
                                        <p:tgtEl>
                                          <p:spTgt spid="125"/>
                                        </p:tgtEl>
                                      </p:cBhvr>
                                    </p:animEffect>
                                  </p:childTnLst>
                                </p:cTn>
                              </p:par>
                            </p:childTnLst>
                          </p:cTn>
                        </p:par>
                        <p:par>
                          <p:cTn id="36" fill="hold">
                            <p:stCondLst>
                              <p:cond delay="4049"/>
                            </p:stCondLst>
                            <p:childTnLst>
                              <p:par>
                                <p:cTn id="37" presetID="53" presetClass="entr" presetSubtype="16" fill="hold" grpId="0" nodeType="after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500" fill="hold"/>
                                        <p:tgtEl>
                                          <p:spTgt spid="124"/>
                                        </p:tgtEl>
                                        <p:attrNameLst>
                                          <p:attrName>ppt_w</p:attrName>
                                        </p:attrNameLst>
                                      </p:cBhvr>
                                      <p:tavLst>
                                        <p:tav tm="0">
                                          <p:val>
                                            <p:fltVal val="0"/>
                                          </p:val>
                                        </p:tav>
                                        <p:tav tm="100000">
                                          <p:val>
                                            <p:strVal val="#ppt_w"/>
                                          </p:val>
                                        </p:tav>
                                      </p:tavLst>
                                    </p:anim>
                                    <p:anim calcmode="lin" valueType="num">
                                      <p:cBhvr>
                                        <p:cTn id="40" dur="500" fill="hold"/>
                                        <p:tgtEl>
                                          <p:spTgt spid="124"/>
                                        </p:tgtEl>
                                        <p:attrNameLst>
                                          <p:attrName>ppt_h</p:attrName>
                                        </p:attrNameLst>
                                      </p:cBhvr>
                                      <p:tavLst>
                                        <p:tav tm="0">
                                          <p:val>
                                            <p:fltVal val="0"/>
                                          </p:val>
                                        </p:tav>
                                        <p:tav tm="100000">
                                          <p:val>
                                            <p:strVal val="#ppt_h"/>
                                          </p:val>
                                        </p:tav>
                                      </p:tavLst>
                                    </p:anim>
                                    <p:animEffect transition="in" filter="fade">
                                      <p:cBhvr>
                                        <p:cTn id="41" dur="500"/>
                                        <p:tgtEl>
                                          <p:spTgt spid="12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childTnLst>
                          </p:cTn>
                        </p:par>
                        <p:par>
                          <p:cTn id="47" fill="hold">
                            <p:stCondLst>
                              <p:cond delay="4549"/>
                            </p:stCondLst>
                            <p:childTnLst>
                              <p:par>
                                <p:cTn id="48" presetID="22" presetClass="entr" presetSubtype="8" fill="hold" nodeType="afterEffect">
                                  <p:stCondLst>
                                    <p:cond delay="0"/>
                                  </p:stCondLst>
                                  <p:childTnLst>
                                    <p:set>
                                      <p:cBhvr>
                                        <p:cTn id="49" dur="1" fill="hold">
                                          <p:stCondLst>
                                            <p:cond delay="0"/>
                                          </p:stCondLst>
                                        </p:cTn>
                                        <p:tgtEl>
                                          <p:spTgt spid="126"/>
                                        </p:tgtEl>
                                        <p:attrNameLst>
                                          <p:attrName>style.visibility</p:attrName>
                                        </p:attrNameLst>
                                      </p:cBhvr>
                                      <p:to>
                                        <p:strVal val="visible"/>
                                      </p:to>
                                    </p:set>
                                    <p:animEffect transition="in" filter="wipe(left)">
                                      <p:cBhvr>
                                        <p:cTn id="50" dur="500"/>
                                        <p:tgtEl>
                                          <p:spTgt spid="126"/>
                                        </p:tgtEl>
                                      </p:cBhvr>
                                    </p:animEffect>
                                  </p:childTnLst>
                                </p:cTn>
                              </p:par>
                            </p:childTnLst>
                          </p:cTn>
                        </p:par>
                        <p:par>
                          <p:cTn id="51" fill="hold">
                            <p:stCondLst>
                              <p:cond delay="5049"/>
                            </p:stCondLst>
                            <p:childTnLst>
                              <p:par>
                                <p:cTn id="52" presetID="53" presetClass="entr" presetSubtype="16" fill="hold" grpId="0" nodeType="afterEffect">
                                  <p:stCondLst>
                                    <p:cond delay="0"/>
                                  </p:stCondLst>
                                  <p:childTnLst>
                                    <p:set>
                                      <p:cBhvr>
                                        <p:cTn id="53" dur="1" fill="hold">
                                          <p:stCondLst>
                                            <p:cond delay="0"/>
                                          </p:stCondLst>
                                        </p:cTn>
                                        <p:tgtEl>
                                          <p:spTgt spid="122"/>
                                        </p:tgtEl>
                                        <p:attrNameLst>
                                          <p:attrName>style.visibility</p:attrName>
                                        </p:attrNameLst>
                                      </p:cBhvr>
                                      <p:to>
                                        <p:strVal val="visible"/>
                                      </p:to>
                                    </p:set>
                                    <p:anim calcmode="lin" valueType="num">
                                      <p:cBhvr>
                                        <p:cTn id="54" dur="500" fill="hold"/>
                                        <p:tgtEl>
                                          <p:spTgt spid="122"/>
                                        </p:tgtEl>
                                        <p:attrNameLst>
                                          <p:attrName>ppt_w</p:attrName>
                                        </p:attrNameLst>
                                      </p:cBhvr>
                                      <p:tavLst>
                                        <p:tav tm="0">
                                          <p:val>
                                            <p:fltVal val="0"/>
                                          </p:val>
                                        </p:tav>
                                        <p:tav tm="100000">
                                          <p:val>
                                            <p:strVal val="#ppt_w"/>
                                          </p:val>
                                        </p:tav>
                                      </p:tavLst>
                                    </p:anim>
                                    <p:anim calcmode="lin" valueType="num">
                                      <p:cBhvr>
                                        <p:cTn id="55" dur="500" fill="hold"/>
                                        <p:tgtEl>
                                          <p:spTgt spid="122"/>
                                        </p:tgtEl>
                                        <p:attrNameLst>
                                          <p:attrName>ppt_h</p:attrName>
                                        </p:attrNameLst>
                                      </p:cBhvr>
                                      <p:tavLst>
                                        <p:tav tm="0">
                                          <p:val>
                                            <p:fltVal val="0"/>
                                          </p:val>
                                        </p:tav>
                                        <p:tav tm="100000">
                                          <p:val>
                                            <p:strVal val="#ppt_h"/>
                                          </p:val>
                                        </p:tav>
                                      </p:tavLst>
                                    </p:anim>
                                    <p:animEffect transition="in" filter="fade">
                                      <p:cBhvr>
                                        <p:cTn id="56" dur="500"/>
                                        <p:tgtEl>
                                          <p:spTgt spid="1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childTnLst>
                          </p:cTn>
                        </p:par>
                        <p:par>
                          <p:cTn id="62" fill="hold">
                            <p:stCondLst>
                              <p:cond delay="5549"/>
                            </p:stCondLst>
                            <p:childTnLst>
                              <p:par>
                                <p:cTn id="63" presetID="2" presetClass="entr" presetSubtype="2" fill="hold" grpId="0" nodeType="afterEffect">
                                  <p:stCondLst>
                                    <p:cond delay="0"/>
                                  </p:stCondLst>
                                  <p:iterate type="lt">
                                    <p:tmPct val="10000"/>
                                  </p:iterate>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par>
                          <p:cTn id="67" fill="hold">
                            <p:stCondLst>
                              <p:cond delay="6750"/>
                            </p:stCondLst>
                            <p:childTnLst>
                              <p:par>
                                <p:cTn id="68" presetID="53" presetClass="entr" presetSubtype="16"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7"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32175" y="654050"/>
            <a:ext cx="3370302" cy="431800"/>
            <a:chOff x="3403600" y="863600"/>
            <a:chExt cx="3370302"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403600" y="879445"/>
              <a:ext cx="502061"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24431" y="879445"/>
              <a:ext cx="2749471"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23" name="组合 22"/>
          <p:cNvGrpSpPr/>
          <p:nvPr/>
        </p:nvGrpSpPr>
        <p:grpSpPr>
          <a:xfrm>
            <a:off x="3432175" y="1328367"/>
            <a:ext cx="3370302" cy="431800"/>
            <a:chOff x="3403600" y="863600"/>
            <a:chExt cx="3370302" cy="431800"/>
          </a:xfrm>
        </p:grpSpPr>
        <p:grpSp>
          <p:nvGrpSpPr>
            <p:cNvPr id="24" name="组合 23"/>
            <p:cNvGrpSpPr/>
            <p:nvPr/>
          </p:nvGrpSpPr>
          <p:grpSpPr>
            <a:xfrm>
              <a:off x="3403600" y="863600"/>
              <a:ext cx="3352800" cy="431800"/>
              <a:chOff x="3403600" y="863600"/>
              <a:chExt cx="3352800" cy="431800"/>
            </a:xfrm>
          </p:grpSpPr>
          <p:sp>
            <p:nvSpPr>
              <p:cNvPr id="27" name="剪去对角的矩形 26"/>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对角圆角矩形 2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403600" y="879445"/>
              <a:ext cx="502061"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024431" y="879445"/>
              <a:ext cx="2749471"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29" name="组合 28"/>
          <p:cNvGrpSpPr/>
          <p:nvPr/>
        </p:nvGrpSpPr>
        <p:grpSpPr>
          <a:xfrm>
            <a:off x="3432175" y="2002684"/>
            <a:ext cx="3370302" cy="431800"/>
            <a:chOff x="3403600" y="863600"/>
            <a:chExt cx="3370302" cy="431800"/>
          </a:xfrm>
        </p:grpSpPr>
        <p:grpSp>
          <p:nvGrpSpPr>
            <p:cNvPr id="30" name="组合 29"/>
            <p:cNvGrpSpPr/>
            <p:nvPr/>
          </p:nvGrpSpPr>
          <p:grpSpPr>
            <a:xfrm>
              <a:off x="3403600" y="863600"/>
              <a:ext cx="3352800" cy="431800"/>
              <a:chOff x="3403600" y="863600"/>
              <a:chExt cx="3352800" cy="431800"/>
            </a:xfrm>
          </p:grpSpPr>
          <p:sp>
            <p:nvSpPr>
              <p:cNvPr id="33" name="剪去对角的矩形 32"/>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对角圆角矩形 33"/>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403600" y="879445"/>
              <a:ext cx="502061"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24431" y="879445"/>
              <a:ext cx="2749471"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单击此处添加文字标题</a:t>
              </a:r>
            </a:p>
          </p:txBody>
        </p:sp>
      </p:grpSp>
      <p:grpSp>
        <p:nvGrpSpPr>
          <p:cNvPr id="35" name="组合 34"/>
          <p:cNvGrpSpPr/>
          <p:nvPr/>
        </p:nvGrpSpPr>
        <p:grpSpPr>
          <a:xfrm>
            <a:off x="3432175" y="2677002"/>
            <a:ext cx="3370302" cy="431800"/>
            <a:chOff x="3403600" y="863600"/>
            <a:chExt cx="3370302" cy="431800"/>
          </a:xfrm>
        </p:grpSpPr>
        <p:grpSp>
          <p:nvGrpSpPr>
            <p:cNvPr id="36" name="组合 35"/>
            <p:cNvGrpSpPr/>
            <p:nvPr/>
          </p:nvGrpSpPr>
          <p:grpSpPr>
            <a:xfrm>
              <a:off x="3403600" y="863600"/>
              <a:ext cx="3352800" cy="431800"/>
              <a:chOff x="3403600" y="863600"/>
              <a:chExt cx="3352800" cy="431800"/>
            </a:xfrm>
          </p:grpSpPr>
          <p:sp>
            <p:nvSpPr>
              <p:cNvPr id="39" name="剪去对角的矩形 3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对角圆角矩形 39"/>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3403600" y="879445"/>
              <a:ext cx="502061"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024431" y="879445"/>
              <a:ext cx="2749471"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单击此处添加文字标题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2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strVal val="(6*min(max(#ppt_w*#ppt_h,.3),1)-7.4)/-.7*#ppt_w"/>
                                          </p:val>
                                        </p:tav>
                                        <p:tav tm="100000">
                                          <p:val>
                                            <p:strVal val="#ppt_w"/>
                                          </p:val>
                                        </p:tav>
                                      </p:tavLst>
                                    </p:anim>
                                    <p:anim calcmode="lin" valueType="num">
                                      <p:cBhvr>
                                        <p:cTn id="14" dur="750" fill="hold"/>
                                        <p:tgtEl>
                                          <p:spTgt spid="23"/>
                                        </p:tgtEl>
                                        <p:attrNameLst>
                                          <p:attrName>ppt_h</p:attrName>
                                        </p:attrNameLst>
                                      </p:cBhvr>
                                      <p:tavLst>
                                        <p:tav tm="0">
                                          <p:val>
                                            <p:strVal val="(6*min(max(#ppt_w*#ppt_h,.3),1)-7.4)/-.7*#ppt_h"/>
                                          </p:val>
                                        </p:tav>
                                        <p:tav tm="100000">
                                          <p:val>
                                            <p:strVal val="#ppt_h"/>
                                          </p:val>
                                        </p:tav>
                                      </p:tavLst>
                                    </p:anim>
                                    <p:anim calcmode="lin" valueType="num">
                                      <p:cBhvr>
                                        <p:cTn id="15" dur="750" fill="hold"/>
                                        <p:tgtEl>
                                          <p:spTgt spid="23"/>
                                        </p:tgtEl>
                                        <p:attrNameLst>
                                          <p:attrName>ppt_x</p:attrName>
                                        </p:attrNameLst>
                                      </p:cBhvr>
                                      <p:tavLst>
                                        <p:tav tm="0">
                                          <p:val>
                                            <p:fltVal val="0.5"/>
                                          </p:val>
                                        </p:tav>
                                        <p:tav tm="100000">
                                          <p:val>
                                            <p:strVal val="#ppt_x"/>
                                          </p:val>
                                        </p:tav>
                                      </p:tavLst>
                                    </p:anim>
                                    <p:anim calcmode="lin" valueType="num">
                                      <p:cBhvr>
                                        <p:cTn id="16" dur="750" fill="hold"/>
                                        <p:tgtEl>
                                          <p:spTgt spid="23"/>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750" fill="hold"/>
                                        <p:tgtEl>
                                          <p:spTgt spid="29"/>
                                        </p:tgtEl>
                                        <p:attrNameLst>
                                          <p:attrName>ppt_w</p:attrName>
                                        </p:attrNameLst>
                                      </p:cBhvr>
                                      <p:tavLst>
                                        <p:tav tm="0">
                                          <p:val>
                                            <p:strVal val="(6*min(max(#ppt_w*#ppt_h,.3),1)-7.4)/-.7*#ppt_w"/>
                                          </p:val>
                                        </p:tav>
                                        <p:tav tm="100000">
                                          <p:val>
                                            <p:strVal val="#ppt_w"/>
                                          </p:val>
                                        </p:tav>
                                      </p:tavLst>
                                    </p:anim>
                                    <p:anim calcmode="lin" valueType="num">
                                      <p:cBhvr>
                                        <p:cTn id="20" dur="750" fill="hold"/>
                                        <p:tgtEl>
                                          <p:spTgt spid="29"/>
                                        </p:tgtEl>
                                        <p:attrNameLst>
                                          <p:attrName>ppt_h</p:attrName>
                                        </p:attrNameLst>
                                      </p:cBhvr>
                                      <p:tavLst>
                                        <p:tav tm="0">
                                          <p:val>
                                            <p:strVal val="(6*min(max(#ppt_w*#ppt_h,.3),1)-7.4)/-.7*#ppt_h"/>
                                          </p:val>
                                        </p:tav>
                                        <p:tav tm="100000">
                                          <p:val>
                                            <p:strVal val="#ppt_h"/>
                                          </p:val>
                                        </p:tav>
                                      </p:tavLst>
                                    </p:anim>
                                    <p:anim calcmode="lin" valueType="num">
                                      <p:cBhvr>
                                        <p:cTn id="21" dur="750" fill="hold"/>
                                        <p:tgtEl>
                                          <p:spTgt spid="29"/>
                                        </p:tgtEl>
                                        <p:attrNameLst>
                                          <p:attrName>ppt_x</p:attrName>
                                        </p:attrNameLst>
                                      </p:cBhvr>
                                      <p:tavLst>
                                        <p:tav tm="0">
                                          <p:val>
                                            <p:fltVal val="0.5"/>
                                          </p:val>
                                        </p:tav>
                                        <p:tav tm="100000">
                                          <p:val>
                                            <p:strVal val="#ppt_x"/>
                                          </p:val>
                                        </p:tav>
                                      </p:tavLst>
                                    </p:anim>
                                    <p:anim calcmode="lin" valueType="num">
                                      <p:cBhvr>
                                        <p:cTn id="22" dur="750" fill="hold"/>
                                        <p:tgtEl>
                                          <p:spTgt spid="29"/>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800"/>
                                  </p:stCondLst>
                                  <p:childTnLst>
                                    <p:set>
                                      <p:cBhvr>
                                        <p:cTn id="24" dur="1" fill="hold">
                                          <p:stCondLst>
                                            <p:cond delay="0"/>
                                          </p:stCondLst>
                                        </p:cTn>
                                        <p:tgtEl>
                                          <p:spTgt spid="35"/>
                                        </p:tgtEl>
                                        <p:attrNameLst>
                                          <p:attrName>style.visibility</p:attrName>
                                        </p:attrNameLst>
                                      </p:cBhvr>
                                      <p:to>
                                        <p:strVal val="visible"/>
                                      </p:to>
                                    </p:set>
                                    <p:anim calcmode="lin" valueType="num">
                                      <p:cBhvr>
                                        <p:cTn id="25" dur="750" fill="hold"/>
                                        <p:tgtEl>
                                          <p:spTgt spid="35"/>
                                        </p:tgtEl>
                                        <p:attrNameLst>
                                          <p:attrName>ppt_w</p:attrName>
                                        </p:attrNameLst>
                                      </p:cBhvr>
                                      <p:tavLst>
                                        <p:tav tm="0">
                                          <p:val>
                                            <p:strVal val="(6*min(max(#ppt_w*#ppt_h,.3),1)-7.4)/-.7*#ppt_w"/>
                                          </p:val>
                                        </p:tav>
                                        <p:tav tm="100000">
                                          <p:val>
                                            <p:strVal val="#ppt_w"/>
                                          </p:val>
                                        </p:tav>
                                      </p:tavLst>
                                    </p:anim>
                                    <p:anim calcmode="lin" valueType="num">
                                      <p:cBhvr>
                                        <p:cTn id="26" dur="750" fill="hold"/>
                                        <p:tgtEl>
                                          <p:spTgt spid="35"/>
                                        </p:tgtEl>
                                        <p:attrNameLst>
                                          <p:attrName>ppt_h</p:attrName>
                                        </p:attrNameLst>
                                      </p:cBhvr>
                                      <p:tavLst>
                                        <p:tav tm="0">
                                          <p:val>
                                            <p:strVal val="(6*min(max(#ppt_w*#ppt_h,.3),1)-7.4)/-.7*#ppt_h"/>
                                          </p:val>
                                        </p:tav>
                                        <p:tav tm="100000">
                                          <p:val>
                                            <p:strVal val="#ppt_h"/>
                                          </p:val>
                                        </p:tav>
                                      </p:tavLst>
                                    </p:anim>
                                    <p:anim calcmode="lin" valueType="num">
                                      <p:cBhvr>
                                        <p:cTn id="27" dur="750" fill="hold"/>
                                        <p:tgtEl>
                                          <p:spTgt spid="35"/>
                                        </p:tgtEl>
                                        <p:attrNameLst>
                                          <p:attrName>ppt_x</p:attrName>
                                        </p:attrNameLst>
                                      </p:cBhvr>
                                      <p:tavLst>
                                        <p:tav tm="0">
                                          <p:val>
                                            <p:fltVal val="0.5"/>
                                          </p:val>
                                        </p:tav>
                                        <p:tav tm="100000">
                                          <p:val>
                                            <p:strVal val="#ppt_x"/>
                                          </p:val>
                                        </p:tav>
                                      </p:tavLst>
                                    </p:anim>
                                    <p:anim calcmode="lin" valueType="num">
                                      <p:cBhvr>
                                        <p:cTn id="28" dur="75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菱形 10"/>
          <p:cNvSpPr/>
          <p:nvPr/>
        </p:nvSpPr>
        <p:spPr>
          <a:xfrm>
            <a:off x="2941797" y="1181527"/>
            <a:ext cx="3310413" cy="3310413"/>
          </a:xfrm>
          <a:prstGeom prst="diamond">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任意多边形 11"/>
          <p:cNvSpPr/>
          <p:nvPr/>
        </p:nvSpPr>
        <p:spPr>
          <a:xfrm>
            <a:off x="3141822" y="1510139"/>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3" name="任意多边形 12"/>
          <p:cNvSpPr/>
          <p:nvPr/>
        </p:nvSpPr>
        <p:spPr>
          <a:xfrm>
            <a:off x="4677728" y="1510139"/>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4" name="任意多边形 13"/>
          <p:cNvSpPr/>
          <p:nvPr/>
        </p:nvSpPr>
        <p:spPr>
          <a:xfrm>
            <a:off x="3141822" y="3046045"/>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7EC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5" name="任意多边形 14"/>
          <p:cNvSpPr/>
          <p:nvPr/>
        </p:nvSpPr>
        <p:spPr>
          <a:xfrm>
            <a:off x="4677728" y="3046045"/>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7EC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6" name="矩形 15"/>
          <p:cNvSpPr>
            <a:spLocks noChangeArrowheads="1"/>
          </p:cNvSpPr>
          <p:nvPr/>
        </p:nvSpPr>
        <p:spPr bwMode="auto">
          <a:xfrm>
            <a:off x="1618774" y="1595864"/>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p:txBody>
      </p:sp>
      <p:sp>
        <p:nvSpPr>
          <p:cNvPr id="17" name="矩形 16"/>
          <p:cNvSpPr>
            <a:spLocks noChangeArrowheads="1"/>
          </p:cNvSpPr>
          <p:nvPr/>
        </p:nvSpPr>
        <p:spPr bwMode="auto">
          <a:xfrm>
            <a:off x="6199347" y="1595864"/>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p:txBody>
      </p:sp>
      <p:sp>
        <p:nvSpPr>
          <p:cNvPr id="27" name="矩形 26"/>
          <p:cNvSpPr>
            <a:spLocks noChangeArrowheads="1"/>
          </p:cNvSpPr>
          <p:nvPr/>
        </p:nvSpPr>
        <p:spPr bwMode="auto">
          <a:xfrm>
            <a:off x="1618774" y="3151773"/>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080" dirty="0">
              <a:solidFill>
                <a:srgbClr val="000000"/>
              </a:solidFill>
            </a:endParaRPr>
          </a:p>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080" dirty="0">
              <a:solidFill>
                <a:srgbClr val="000000"/>
              </a:solidFill>
            </a:endParaRPr>
          </a:p>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080" dirty="0">
              <a:solidFill>
                <a:srgbClr val="000000"/>
              </a:solidFill>
            </a:endParaRPr>
          </a:p>
        </p:txBody>
      </p:sp>
      <p:sp>
        <p:nvSpPr>
          <p:cNvPr id="28" name="矩形 27"/>
          <p:cNvSpPr>
            <a:spLocks noChangeArrowheads="1"/>
          </p:cNvSpPr>
          <p:nvPr/>
        </p:nvSpPr>
        <p:spPr bwMode="auto">
          <a:xfrm>
            <a:off x="6199347" y="3151773"/>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p:txBody>
      </p:sp>
      <p:sp>
        <p:nvSpPr>
          <p:cNvPr id="18" name="TextBox 17"/>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19" name="TextBox 18"/>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2500"/>
                            </p:stCondLst>
                            <p:childTnLst>
                              <p:par>
                                <p:cTn id="47" presetID="2" presetClass="entr" presetSubtype="2"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37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27" grpId="0"/>
      <p:bldP spid="28"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单击此处添加文字标题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弧形 75"/>
          <p:cNvSpPr/>
          <p:nvPr/>
        </p:nvSpPr>
        <p:spPr>
          <a:xfrm>
            <a:off x="1145915" y="1131608"/>
            <a:ext cx="3120283" cy="3120283"/>
          </a:xfrm>
          <a:prstGeom prst="arc">
            <a:avLst>
              <a:gd name="adj1" fmla="val 830435"/>
              <a:gd name="adj2" fmla="val 10793851"/>
            </a:avLst>
          </a:prstGeom>
          <a:ln w="254000">
            <a:solidFill>
              <a:srgbClr val="66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grpSp>
        <p:nvGrpSpPr>
          <p:cNvPr id="77" name="组合 76"/>
          <p:cNvGrpSpPr/>
          <p:nvPr/>
        </p:nvGrpSpPr>
        <p:grpSpPr>
          <a:xfrm>
            <a:off x="2753078" y="1869836"/>
            <a:ext cx="612081" cy="1883785"/>
            <a:chOff x="6656632" y="2132856"/>
            <a:chExt cx="918038" cy="2825421"/>
          </a:xfrm>
        </p:grpSpPr>
        <p:grpSp>
          <p:nvGrpSpPr>
            <p:cNvPr id="78" name="组合 77"/>
            <p:cNvGrpSpPr/>
            <p:nvPr/>
          </p:nvGrpSpPr>
          <p:grpSpPr>
            <a:xfrm>
              <a:off x="6656632" y="2132856"/>
              <a:ext cx="864000" cy="2825421"/>
              <a:chOff x="6656632" y="2132856"/>
              <a:chExt cx="864000" cy="2825421"/>
            </a:xfrm>
          </p:grpSpPr>
          <p:sp>
            <p:nvSpPr>
              <p:cNvPr id="80" name="椭圆 79"/>
              <p:cNvSpPr/>
              <p:nvPr/>
            </p:nvSpPr>
            <p:spPr>
              <a:xfrm>
                <a:off x="7017271" y="4815555"/>
                <a:ext cx="142722" cy="142722"/>
              </a:xfrm>
              <a:prstGeom prst="ellipse">
                <a:avLst/>
              </a:prstGeom>
              <a:noFill/>
              <a:ln w="38100">
                <a:solidFill>
                  <a:srgbClr val="54A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81" name="直接连接符 80"/>
              <p:cNvCxnSpPr>
                <a:stCxn id="80" idx="0"/>
              </p:cNvCxnSpPr>
              <p:nvPr/>
            </p:nvCxnSpPr>
            <p:spPr>
              <a:xfrm flipV="1">
                <a:off x="7088632" y="3014708"/>
                <a:ext cx="324" cy="1800847"/>
              </a:xfrm>
              <a:prstGeom prst="line">
                <a:avLst/>
              </a:prstGeom>
              <a:noFill/>
              <a:ln w="38100">
                <a:solidFill>
                  <a:srgbClr val="54A9EA"/>
                </a:solidFill>
              </a:ln>
            </p:spPr>
            <p:style>
              <a:lnRef idx="2">
                <a:schemeClr val="accent1">
                  <a:shade val="50000"/>
                </a:schemeClr>
              </a:lnRef>
              <a:fillRef idx="1">
                <a:schemeClr val="accent1"/>
              </a:fillRef>
              <a:effectRef idx="0">
                <a:schemeClr val="accent1"/>
              </a:effectRef>
              <a:fontRef idx="minor">
                <a:schemeClr val="lt1"/>
              </a:fontRef>
            </p:style>
          </p:cxnSp>
          <p:sp>
            <p:nvSpPr>
              <p:cNvPr id="82" name="弧形 81"/>
              <p:cNvSpPr/>
              <p:nvPr/>
            </p:nvSpPr>
            <p:spPr>
              <a:xfrm>
                <a:off x="6656632" y="2132856"/>
                <a:ext cx="864000" cy="864000"/>
              </a:xfrm>
              <a:prstGeom prst="arc">
                <a:avLst>
                  <a:gd name="adj1" fmla="val 2657162"/>
                  <a:gd name="adj2" fmla="val 8176062"/>
                </a:avLst>
              </a:prstGeom>
              <a:noFill/>
              <a:ln w="38100">
                <a:solidFill>
                  <a:srgbClr val="54A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83" name="椭圆 82"/>
              <p:cNvSpPr/>
              <p:nvPr/>
            </p:nvSpPr>
            <p:spPr>
              <a:xfrm>
                <a:off x="6710632" y="2187164"/>
                <a:ext cx="756000" cy="756000"/>
              </a:xfrm>
              <a:prstGeom prst="ellipse">
                <a:avLst/>
              </a:pr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grpSp>
        <p:sp>
          <p:nvSpPr>
            <p:cNvPr id="79" name="文本框 20"/>
            <p:cNvSpPr txBox="1"/>
            <p:nvPr/>
          </p:nvSpPr>
          <p:spPr>
            <a:xfrm>
              <a:off x="6744709" y="2350575"/>
              <a:ext cx="829961"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28%</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84" name="弧形 83"/>
          <p:cNvSpPr/>
          <p:nvPr/>
        </p:nvSpPr>
        <p:spPr>
          <a:xfrm>
            <a:off x="1385937" y="1371630"/>
            <a:ext cx="2640239" cy="2640239"/>
          </a:xfrm>
          <a:prstGeom prst="arc">
            <a:avLst>
              <a:gd name="adj1" fmla="val 2938498"/>
              <a:gd name="adj2" fmla="val 10793851"/>
            </a:avLst>
          </a:prstGeom>
          <a:ln w="2540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sp>
        <p:nvSpPr>
          <p:cNvPr id="85" name="弧形 84"/>
          <p:cNvSpPr/>
          <p:nvPr/>
        </p:nvSpPr>
        <p:spPr>
          <a:xfrm>
            <a:off x="1625958" y="1611652"/>
            <a:ext cx="2160196" cy="2160196"/>
          </a:xfrm>
          <a:prstGeom prst="arc">
            <a:avLst>
              <a:gd name="adj1" fmla="val 4654623"/>
              <a:gd name="adj2" fmla="val 10793851"/>
            </a:avLst>
          </a:prstGeom>
          <a:ln w="254000">
            <a:solidFill>
              <a:srgbClr val="54A9E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sp>
        <p:nvSpPr>
          <p:cNvPr id="86" name="弧形 85"/>
          <p:cNvSpPr/>
          <p:nvPr/>
        </p:nvSpPr>
        <p:spPr>
          <a:xfrm>
            <a:off x="1865979" y="1851674"/>
            <a:ext cx="1680152" cy="1680152"/>
          </a:xfrm>
          <a:prstGeom prst="arc">
            <a:avLst>
              <a:gd name="adj1" fmla="val 7924595"/>
              <a:gd name="adj2" fmla="val 10793851"/>
            </a:avLst>
          </a:prstGeom>
          <a:ln w="254000">
            <a:solidFill>
              <a:srgbClr val="92E4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grpSp>
        <p:nvGrpSpPr>
          <p:cNvPr id="87" name="组合 86"/>
          <p:cNvGrpSpPr/>
          <p:nvPr/>
        </p:nvGrpSpPr>
        <p:grpSpPr>
          <a:xfrm>
            <a:off x="962298" y="1773385"/>
            <a:ext cx="1047146" cy="938801"/>
            <a:chOff x="561219" y="1970428"/>
            <a:chExt cx="1163496" cy="1043112"/>
          </a:xfrm>
        </p:grpSpPr>
        <p:sp>
          <p:nvSpPr>
            <p:cNvPr id="88" name="文本框 29"/>
            <p:cNvSpPr txBox="1"/>
            <p:nvPr/>
          </p:nvSpPr>
          <p:spPr>
            <a:xfrm>
              <a:off x="561219"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sp>
          <p:nvSpPr>
            <p:cNvPr id="89" name="文本框 33"/>
            <p:cNvSpPr txBox="1"/>
            <p:nvPr/>
          </p:nvSpPr>
          <p:spPr>
            <a:xfrm>
              <a:off x="824230"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sp>
          <p:nvSpPr>
            <p:cNvPr id="90" name="文本框 34"/>
            <p:cNvSpPr txBox="1"/>
            <p:nvPr/>
          </p:nvSpPr>
          <p:spPr>
            <a:xfrm>
              <a:off x="1087241"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sp>
          <p:nvSpPr>
            <p:cNvPr id="91" name="文本框 35"/>
            <p:cNvSpPr txBox="1"/>
            <p:nvPr/>
          </p:nvSpPr>
          <p:spPr>
            <a:xfrm>
              <a:off x="1350254"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grpSp>
      <p:grpSp>
        <p:nvGrpSpPr>
          <p:cNvPr id="92" name="组合 91"/>
          <p:cNvGrpSpPr/>
          <p:nvPr/>
        </p:nvGrpSpPr>
        <p:grpSpPr>
          <a:xfrm>
            <a:off x="3351837" y="1869837"/>
            <a:ext cx="612081" cy="1779701"/>
            <a:chOff x="4583023" y="1773463"/>
            <a:chExt cx="918038" cy="2669309"/>
          </a:xfrm>
        </p:grpSpPr>
        <p:sp>
          <p:nvSpPr>
            <p:cNvPr id="93" name="椭圆 92"/>
            <p:cNvSpPr/>
            <p:nvPr/>
          </p:nvSpPr>
          <p:spPr>
            <a:xfrm>
              <a:off x="4943662" y="4300050"/>
              <a:ext cx="142722" cy="142722"/>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94" name="直接连接符 93"/>
            <p:cNvCxnSpPr>
              <a:stCxn id="93" idx="0"/>
            </p:cNvCxnSpPr>
            <p:nvPr/>
          </p:nvCxnSpPr>
          <p:spPr>
            <a:xfrm flipV="1">
              <a:off x="5015023" y="2637463"/>
              <a:ext cx="0" cy="1662587"/>
            </a:xfrm>
            <a:prstGeom prst="lin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5" name="弧形 94"/>
            <p:cNvSpPr/>
            <p:nvPr/>
          </p:nvSpPr>
          <p:spPr>
            <a:xfrm>
              <a:off x="4583023" y="1773463"/>
              <a:ext cx="864000" cy="864000"/>
            </a:xfrm>
            <a:prstGeom prst="arc">
              <a:avLst>
                <a:gd name="adj1" fmla="val 2657162"/>
                <a:gd name="adj2" fmla="val 8176062"/>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96" name="椭圆 95"/>
            <p:cNvSpPr/>
            <p:nvPr/>
          </p:nvSpPr>
          <p:spPr>
            <a:xfrm>
              <a:off x="4637023" y="1827771"/>
              <a:ext cx="756000" cy="75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sp>
          <p:nvSpPr>
            <p:cNvPr id="97" name="文本框 38"/>
            <p:cNvSpPr txBox="1"/>
            <p:nvPr/>
          </p:nvSpPr>
          <p:spPr>
            <a:xfrm>
              <a:off x="4671100" y="1991182"/>
              <a:ext cx="829961"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38%</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8" name="组合 97"/>
          <p:cNvGrpSpPr/>
          <p:nvPr/>
        </p:nvGrpSpPr>
        <p:grpSpPr>
          <a:xfrm>
            <a:off x="3950600" y="1869836"/>
            <a:ext cx="612081" cy="1151370"/>
            <a:chOff x="6656632" y="2132856"/>
            <a:chExt cx="918038" cy="1726898"/>
          </a:xfrm>
        </p:grpSpPr>
        <p:grpSp>
          <p:nvGrpSpPr>
            <p:cNvPr id="99" name="组合 98"/>
            <p:cNvGrpSpPr/>
            <p:nvPr/>
          </p:nvGrpSpPr>
          <p:grpSpPr>
            <a:xfrm>
              <a:off x="6656632" y="2132856"/>
              <a:ext cx="864000" cy="1726898"/>
              <a:chOff x="6656632" y="2132856"/>
              <a:chExt cx="864000" cy="1726898"/>
            </a:xfrm>
          </p:grpSpPr>
          <p:sp>
            <p:nvSpPr>
              <p:cNvPr id="101" name="椭圆 100"/>
              <p:cNvSpPr/>
              <p:nvPr/>
            </p:nvSpPr>
            <p:spPr>
              <a:xfrm>
                <a:off x="7017271" y="3717032"/>
                <a:ext cx="142722" cy="142722"/>
              </a:xfrm>
              <a:prstGeom prst="ellipse">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102" name="直接连接符 101"/>
              <p:cNvCxnSpPr/>
              <p:nvPr/>
            </p:nvCxnSpPr>
            <p:spPr>
              <a:xfrm flipV="1">
                <a:off x="7088309" y="2996952"/>
                <a:ext cx="647" cy="720080"/>
              </a:xfrm>
              <a:prstGeom prst="line">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cxnSp>
          <p:sp>
            <p:nvSpPr>
              <p:cNvPr id="103" name="弧形 102"/>
              <p:cNvSpPr/>
              <p:nvPr/>
            </p:nvSpPr>
            <p:spPr>
              <a:xfrm>
                <a:off x="6656632" y="2132856"/>
                <a:ext cx="864000" cy="864000"/>
              </a:xfrm>
              <a:prstGeom prst="arc">
                <a:avLst>
                  <a:gd name="adj1" fmla="val 2657162"/>
                  <a:gd name="adj2" fmla="val 8176062"/>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104" name="椭圆 103"/>
              <p:cNvSpPr/>
              <p:nvPr/>
            </p:nvSpPr>
            <p:spPr>
              <a:xfrm>
                <a:off x="6710632" y="2187164"/>
                <a:ext cx="756000" cy="756000"/>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grpSp>
        <p:sp>
          <p:nvSpPr>
            <p:cNvPr id="100" name="文本框 45"/>
            <p:cNvSpPr txBox="1"/>
            <p:nvPr/>
          </p:nvSpPr>
          <p:spPr>
            <a:xfrm>
              <a:off x="6744709" y="2350575"/>
              <a:ext cx="829961"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46%</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5" name="组合 104"/>
          <p:cNvGrpSpPr/>
          <p:nvPr/>
        </p:nvGrpSpPr>
        <p:grpSpPr>
          <a:xfrm>
            <a:off x="2154311" y="1869836"/>
            <a:ext cx="576052" cy="1548072"/>
            <a:chOff x="1885679" y="2077596"/>
            <a:chExt cx="640058" cy="1720080"/>
          </a:xfrm>
        </p:grpSpPr>
        <p:grpSp>
          <p:nvGrpSpPr>
            <p:cNvPr id="106" name="组合 105"/>
            <p:cNvGrpSpPr/>
            <p:nvPr/>
          </p:nvGrpSpPr>
          <p:grpSpPr>
            <a:xfrm>
              <a:off x="1885679" y="2077596"/>
              <a:ext cx="640058" cy="1720080"/>
              <a:chOff x="6656632" y="2132856"/>
              <a:chExt cx="864000" cy="2321897"/>
            </a:xfrm>
          </p:grpSpPr>
          <p:grpSp>
            <p:nvGrpSpPr>
              <p:cNvPr id="108" name="组合 107"/>
              <p:cNvGrpSpPr/>
              <p:nvPr/>
            </p:nvGrpSpPr>
            <p:grpSpPr>
              <a:xfrm>
                <a:off x="6656632" y="2132856"/>
                <a:ext cx="864000" cy="2321897"/>
                <a:chOff x="6656632" y="2132856"/>
                <a:chExt cx="864000" cy="2321897"/>
              </a:xfrm>
            </p:grpSpPr>
            <p:sp>
              <p:nvSpPr>
                <p:cNvPr id="110" name="椭圆 109"/>
                <p:cNvSpPr/>
                <p:nvPr/>
              </p:nvSpPr>
              <p:spPr>
                <a:xfrm>
                  <a:off x="6710256" y="4312031"/>
                  <a:ext cx="142722" cy="142722"/>
                </a:xfrm>
                <a:prstGeom prst="ellipse">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111" name="直接连接符 110"/>
                <p:cNvCxnSpPr/>
                <p:nvPr/>
              </p:nvCxnSpPr>
              <p:spPr>
                <a:xfrm flipV="1">
                  <a:off x="7088956" y="2996952"/>
                  <a:ext cx="0" cy="1079473"/>
                </a:xfrm>
                <a:prstGeom prst="line">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cxnSp>
            <p:sp>
              <p:nvSpPr>
                <p:cNvPr id="112" name="弧形 111"/>
                <p:cNvSpPr/>
                <p:nvPr/>
              </p:nvSpPr>
              <p:spPr>
                <a:xfrm>
                  <a:off x="6656632" y="2132856"/>
                  <a:ext cx="864000" cy="864000"/>
                </a:xfrm>
                <a:prstGeom prst="arc">
                  <a:avLst>
                    <a:gd name="adj1" fmla="val 2657162"/>
                    <a:gd name="adj2" fmla="val 8176062"/>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113" name="椭圆 112"/>
                <p:cNvSpPr/>
                <p:nvPr/>
              </p:nvSpPr>
              <p:spPr>
                <a:xfrm>
                  <a:off x="6710632" y="2187164"/>
                  <a:ext cx="756000" cy="756000"/>
                </a:xfrm>
                <a:prstGeom prst="ellipse">
                  <a:avLst/>
                </a:prstGeom>
                <a:solidFill>
                  <a:srgbClr val="92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grpSp>
          <p:sp>
            <p:nvSpPr>
              <p:cNvPr id="109" name="文本框 52"/>
              <p:cNvSpPr txBox="1"/>
              <p:nvPr/>
            </p:nvSpPr>
            <p:spPr>
              <a:xfrm>
                <a:off x="6744709" y="2350575"/>
                <a:ext cx="676085"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9%</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107" name="直接连接符 106"/>
            <p:cNvCxnSpPr>
              <a:endCxn id="110" idx="7"/>
            </p:cNvCxnSpPr>
            <p:nvPr/>
          </p:nvCxnSpPr>
          <p:spPr>
            <a:xfrm flipH="1">
              <a:off x="2015650" y="3504548"/>
              <a:ext cx="195052" cy="202881"/>
            </a:xfrm>
            <a:prstGeom prst="line">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4" name="组合 113"/>
          <p:cNvGrpSpPr/>
          <p:nvPr/>
        </p:nvGrpSpPr>
        <p:grpSpPr>
          <a:xfrm>
            <a:off x="6281260" y="1834585"/>
            <a:ext cx="1719651" cy="961925"/>
            <a:chOff x="6471177" y="2038427"/>
            <a:chExt cx="1910723" cy="1068805"/>
          </a:xfrm>
          <a:solidFill>
            <a:srgbClr val="54A9EA"/>
          </a:solidFill>
        </p:grpSpPr>
        <p:sp>
          <p:nvSpPr>
            <p:cNvPr id="115" name="任意多边形 114"/>
            <p:cNvSpPr>
              <a:spLocks noChangeArrowheads="1"/>
            </p:cNvSpPr>
            <p:nvPr/>
          </p:nvSpPr>
          <p:spPr bwMode="auto">
            <a:xfrm>
              <a:off x="8278420" y="2044233"/>
              <a:ext cx="103480" cy="503753"/>
            </a:xfrm>
            <a:custGeom>
              <a:avLst/>
              <a:gdLst>
                <a:gd name="connsiteX0" fmla="*/ 68388 w 139685"/>
                <a:gd name="connsiteY0" fmla="*/ 117634 h 680005"/>
                <a:gd name="connsiteX1" fmla="*/ 125060 w 139685"/>
                <a:gd name="connsiteY1" fmla="*/ 117634 h 680005"/>
                <a:gd name="connsiteX2" fmla="*/ 139685 w 139685"/>
                <a:gd name="connsiteY2" fmla="*/ 117634 h 680005"/>
                <a:gd name="connsiteX3" fmla="*/ 139685 w 139685"/>
                <a:gd name="connsiteY3" fmla="*/ 402472 h 680005"/>
                <a:gd name="connsiteX4" fmla="*/ 139523 w 139685"/>
                <a:gd name="connsiteY4" fmla="*/ 402472 h 680005"/>
                <a:gd name="connsiteX5" fmla="*/ 124564 w 139685"/>
                <a:gd name="connsiteY5" fmla="*/ 402472 h 680005"/>
                <a:gd name="connsiteX6" fmla="*/ 124564 w 139685"/>
                <a:gd name="connsiteY6" fmla="*/ 648357 h 680005"/>
                <a:gd name="connsiteX7" fmla="*/ 95254 w 139685"/>
                <a:gd name="connsiteY7" fmla="*/ 680005 h 680005"/>
                <a:gd name="connsiteX8" fmla="*/ 63503 w 139685"/>
                <a:gd name="connsiteY8" fmla="*/ 648357 h 680005"/>
                <a:gd name="connsiteX9" fmla="*/ 63503 w 139685"/>
                <a:gd name="connsiteY9" fmla="*/ 370823 h 680005"/>
                <a:gd name="connsiteX10" fmla="*/ 63503 w 139685"/>
                <a:gd name="connsiteY10" fmla="*/ 363519 h 680005"/>
                <a:gd name="connsiteX11" fmla="*/ 63503 w 139685"/>
                <a:gd name="connsiteY11" fmla="*/ 210145 h 680005"/>
                <a:gd name="connsiteX12" fmla="*/ 43963 w 139685"/>
                <a:gd name="connsiteY12" fmla="*/ 210145 h 680005"/>
                <a:gd name="connsiteX13" fmla="*/ 43963 w 139685"/>
                <a:gd name="connsiteY13" fmla="*/ 370823 h 680005"/>
                <a:gd name="connsiteX14" fmla="*/ 21982 w 139685"/>
                <a:gd name="connsiteY14" fmla="*/ 392733 h 680005"/>
                <a:gd name="connsiteX15" fmla="*/ 0 w 139685"/>
                <a:gd name="connsiteY15" fmla="*/ 370823 h 680005"/>
                <a:gd name="connsiteX16" fmla="*/ 0 w 139685"/>
                <a:gd name="connsiteY16" fmla="*/ 183366 h 680005"/>
                <a:gd name="connsiteX17" fmla="*/ 0 w 139685"/>
                <a:gd name="connsiteY17" fmla="*/ 176062 h 680005"/>
                <a:gd name="connsiteX18" fmla="*/ 0 w 139685"/>
                <a:gd name="connsiteY18" fmla="*/ 173627 h 680005"/>
                <a:gd name="connsiteX19" fmla="*/ 68388 w 139685"/>
                <a:gd name="connsiteY19" fmla="*/ 117634 h 680005"/>
                <a:gd name="connsiteX20" fmla="*/ 134144 w 139685"/>
                <a:gd name="connsiteY20" fmla="*/ 0 h 680005"/>
                <a:gd name="connsiteX21" fmla="*/ 139685 w 139685"/>
                <a:gd name="connsiteY21" fmla="*/ 2295 h 680005"/>
                <a:gd name="connsiteX22" fmla="*/ 139685 w 139685"/>
                <a:gd name="connsiteY22" fmla="*/ 105020 h 680005"/>
                <a:gd name="connsiteX23" fmla="*/ 134144 w 139685"/>
                <a:gd name="connsiteY23" fmla="*/ 107315 h 680005"/>
                <a:gd name="connsiteX24" fmla="*/ 80486 w 139685"/>
                <a:gd name="connsiteY24" fmla="*/ 53658 h 680005"/>
                <a:gd name="connsiteX25" fmla="*/ 134144 w 139685"/>
                <a:gd name="connsiteY25" fmla="*/ 0 h 68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685" h="680005">
                  <a:moveTo>
                    <a:pt x="68388" y="117634"/>
                  </a:moveTo>
                  <a:cubicBezTo>
                    <a:pt x="68388" y="117634"/>
                    <a:pt x="68388" y="117634"/>
                    <a:pt x="125060" y="117634"/>
                  </a:cubicBezTo>
                  <a:lnTo>
                    <a:pt x="139685" y="117634"/>
                  </a:lnTo>
                  <a:lnTo>
                    <a:pt x="139685" y="402472"/>
                  </a:lnTo>
                  <a:lnTo>
                    <a:pt x="139523" y="402472"/>
                  </a:lnTo>
                  <a:cubicBezTo>
                    <a:pt x="137386" y="402472"/>
                    <a:pt x="133112" y="402472"/>
                    <a:pt x="124564" y="402472"/>
                  </a:cubicBezTo>
                  <a:cubicBezTo>
                    <a:pt x="124564" y="402472"/>
                    <a:pt x="124564" y="402472"/>
                    <a:pt x="124564" y="648357"/>
                  </a:cubicBezTo>
                  <a:cubicBezTo>
                    <a:pt x="124564" y="665398"/>
                    <a:pt x="112351" y="680005"/>
                    <a:pt x="95254" y="680005"/>
                  </a:cubicBezTo>
                  <a:cubicBezTo>
                    <a:pt x="78157" y="680005"/>
                    <a:pt x="63503" y="665398"/>
                    <a:pt x="63503" y="648357"/>
                  </a:cubicBezTo>
                  <a:cubicBezTo>
                    <a:pt x="63503" y="648357"/>
                    <a:pt x="63503" y="648357"/>
                    <a:pt x="63503" y="370823"/>
                  </a:cubicBezTo>
                  <a:cubicBezTo>
                    <a:pt x="63503" y="368388"/>
                    <a:pt x="63503" y="365954"/>
                    <a:pt x="63503" y="363519"/>
                  </a:cubicBezTo>
                  <a:cubicBezTo>
                    <a:pt x="63503" y="363519"/>
                    <a:pt x="63503" y="363519"/>
                    <a:pt x="63503" y="210145"/>
                  </a:cubicBezTo>
                  <a:cubicBezTo>
                    <a:pt x="63503" y="210145"/>
                    <a:pt x="63503" y="210145"/>
                    <a:pt x="43963" y="210145"/>
                  </a:cubicBezTo>
                  <a:cubicBezTo>
                    <a:pt x="43963" y="210145"/>
                    <a:pt x="43963" y="210145"/>
                    <a:pt x="43963" y="370823"/>
                  </a:cubicBezTo>
                  <a:cubicBezTo>
                    <a:pt x="43963" y="382996"/>
                    <a:pt x="34194" y="392733"/>
                    <a:pt x="21982" y="392733"/>
                  </a:cubicBezTo>
                  <a:cubicBezTo>
                    <a:pt x="9770" y="392733"/>
                    <a:pt x="0" y="382996"/>
                    <a:pt x="0" y="370823"/>
                  </a:cubicBezTo>
                  <a:cubicBezTo>
                    <a:pt x="0" y="370823"/>
                    <a:pt x="0" y="370823"/>
                    <a:pt x="0" y="183366"/>
                  </a:cubicBezTo>
                  <a:cubicBezTo>
                    <a:pt x="0" y="183366"/>
                    <a:pt x="0" y="183366"/>
                    <a:pt x="0" y="176062"/>
                  </a:cubicBezTo>
                  <a:cubicBezTo>
                    <a:pt x="0" y="176062"/>
                    <a:pt x="0" y="176062"/>
                    <a:pt x="0" y="173627"/>
                  </a:cubicBezTo>
                  <a:cubicBezTo>
                    <a:pt x="0" y="159021"/>
                    <a:pt x="19539" y="120069"/>
                    <a:pt x="68388" y="117634"/>
                  </a:cubicBezTo>
                  <a:close/>
                  <a:moveTo>
                    <a:pt x="134144" y="0"/>
                  </a:moveTo>
                  <a:lnTo>
                    <a:pt x="139685" y="2295"/>
                  </a:lnTo>
                  <a:lnTo>
                    <a:pt x="139685" y="105020"/>
                  </a:lnTo>
                  <a:lnTo>
                    <a:pt x="134144" y="107315"/>
                  </a:lnTo>
                  <a:cubicBezTo>
                    <a:pt x="104510" y="107315"/>
                    <a:pt x="80486" y="83292"/>
                    <a:pt x="80486" y="53658"/>
                  </a:cubicBezTo>
                  <a:cubicBezTo>
                    <a:pt x="80486" y="24023"/>
                    <a:pt x="104510" y="0"/>
                    <a:pt x="134144"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6" name="任意多边形 115"/>
            <p:cNvSpPr>
              <a:spLocks noChangeArrowheads="1"/>
            </p:cNvSpPr>
            <p:nvPr/>
          </p:nvSpPr>
          <p:spPr bwMode="auto">
            <a:xfrm>
              <a:off x="6491597"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7" name="任意多边形 116"/>
            <p:cNvSpPr/>
            <p:nvPr/>
          </p:nvSpPr>
          <p:spPr bwMode="auto">
            <a:xfrm>
              <a:off x="6471177"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8" name="任意多边形 117"/>
            <p:cNvSpPr>
              <a:spLocks noChangeArrowheads="1"/>
            </p:cNvSpPr>
            <p:nvPr/>
          </p:nvSpPr>
          <p:spPr bwMode="auto">
            <a:xfrm>
              <a:off x="7162613"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9" name="任意多边形 118"/>
            <p:cNvSpPr>
              <a:spLocks noChangeArrowheads="1"/>
            </p:cNvSpPr>
            <p:nvPr/>
          </p:nvSpPr>
          <p:spPr bwMode="auto">
            <a:xfrm>
              <a:off x="6715269"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0" name="任意多边形 119"/>
            <p:cNvSpPr>
              <a:spLocks noChangeArrowheads="1"/>
            </p:cNvSpPr>
            <p:nvPr/>
          </p:nvSpPr>
          <p:spPr bwMode="auto">
            <a:xfrm>
              <a:off x="6938941"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1" name="任意多边形 120"/>
            <p:cNvSpPr>
              <a:spLocks noChangeArrowheads="1"/>
            </p:cNvSpPr>
            <p:nvPr/>
          </p:nvSpPr>
          <p:spPr bwMode="auto">
            <a:xfrm>
              <a:off x="7386285"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2" name="任意多边形 121"/>
            <p:cNvSpPr>
              <a:spLocks noChangeArrowheads="1"/>
            </p:cNvSpPr>
            <p:nvPr/>
          </p:nvSpPr>
          <p:spPr bwMode="auto">
            <a:xfrm>
              <a:off x="7609957"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3" name="任意多边形 122"/>
            <p:cNvSpPr>
              <a:spLocks noChangeArrowheads="1"/>
            </p:cNvSpPr>
            <p:nvPr/>
          </p:nvSpPr>
          <p:spPr bwMode="auto">
            <a:xfrm>
              <a:off x="7833630"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4" name="任意多边形 123"/>
            <p:cNvSpPr/>
            <p:nvPr/>
          </p:nvSpPr>
          <p:spPr bwMode="auto">
            <a:xfrm>
              <a:off x="6920687"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5" name="任意多边形 124"/>
            <p:cNvSpPr/>
            <p:nvPr/>
          </p:nvSpPr>
          <p:spPr bwMode="auto">
            <a:xfrm>
              <a:off x="6695932"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6" name="任意多边形 125"/>
            <p:cNvSpPr/>
            <p:nvPr/>
          </p:nvSpPr>
          <p:spPr bwMode="auto">
            <a:xfrm>
              <a:off x="7145443"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7" name="任意多边形 126"/>
            <p:cNvSpPr>
              <a:spLocks noChangeArrowheads="1"/>
            </p:cNvSpPr>
            <p:nvPr/>
          </p:nvSpPr>
          <p:spPr bwMode="auto">
            <a:xfrm>
              <a:off x="8057303"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grpSp>
      <p:grpSp>
        <p:nvGrpSpPr>
          <p:cNvPr id="128" name="组合 127"/>
          <p:cNvGrpSpPr/>
          <p:nvPr/>
        </p:nvGrpSpPr>
        <p:grpSpPr>
          <a:xfrm>
            <a:off x="6279099" y="3001909"/>
            <a:ext cx="1605012" cy="961925"/>
            <a:chOff x="6468776" y="3335454"/>
            <a:chExt cx="1783347" cy="1068805"/>
          </a:xfrm>
          <a:solidFill>
            <a:srgbClr val="92E4F2"/>
          </a:solidFill>
        </p:grpSpPr>
        <p:sp>
          <p:nvSpPr>
            <p:cNvPr id="129" name="任意多边形 128"/>
            <p:cNvSpPr>
              <a:spLocks noChangeArrowheads="1"/>
            </p:cNvSpPr>
            <p:nvPr/>
          </p:nvSpPr>
          <p:spPr bwMode="auto">
            <a:xfrm>
              <a:off x="6489196"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0" name="任意多边形 129"/>
            <p:cNvSpPr/>
            <p:nvPr/>
          </p:nvSpPr>
          <p:spPr bwMode="auto">
            <a:xfrm>
              <a:off x="6468776"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1" name="任意多边形 130"/>
            <p:cNvSpPr>
              <a:spLocks noChangeArrowheads="1"/>
            </p:cNvSpPr>
            <p:nvPr/>
          </p:nvSpPr>
          <p:spPr bwMode="auto">
            <a:xfrm>
              <a:off x="7160212"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2" name="任意多边形 131"/>
            <p:cNvSpPr>
              <a:spLocks noChangeArrowheads="1"/>
            </p:cNvSpPr>
            <p:nvPr/>
          </p:nvSpPr>
          <p:spPr bwMode="auto">
            <a:xfrm>
              <a:off x="6712868"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3" name="任意多边形 132"/>
            <p:cNvSpPr>
              <a:spLocks noChangeArrowheads="1"/>
            </p:cNvSpPr>
            <p:nvPr/>
          </p:nvSpPr>
          <p:spPr bwMode="auto">
            <a:xfrm>
              <a:off x="6936540"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4" name="任意多边形 133"/>
            <p:cNvSpPr>
              <a:spLocks noChangeArrowheads="1"/>
            </p:cNvSpPr>
            <p:nvPr/>
          </p:nvSpPr>
          <p:spPr bwMode="auto">
            <a:xfrm>
              <a:off x="7383884"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5" name="任意多边形 134"/>
            <p:cNvSpPr>
              <a:spLocks noChangeArrowheads="1"/>
            </p:cNvSpPr>
            <p:nvPr/>
          </p:nvSpPr>
          <p:spPr bwMode="auto">
            <a:xfrm>
              <a:off x="7607556"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6" name="任意多边形 135"/>
            <p:cNvSpPr>
              <a:spLocks noChangeArrowheads="1"/>
            </p:cNvSpPr>
            <p:nvPr/>
          </p:nvSpPr>
          <p:spPr bwMode="auto">
            <a:xfrm>
              <a:off x="7831229"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7" name="任意多边形 136"/>
            <p:cNvSpPr/>
            <p:nvPr/>
          </p:nvSpPr>
          <p:spPr bwMode="auto">
            <a:xfrm>
              <a:off x="6918286"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8" name="任意多边形 137"/>
            <p:cNvSpPr/>
            <p:nvPr/>
          </p:nvSpPr>
          <p:spPr bwMode="auto">
            <a:xfrm>
              <a:off x="6693531"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9" name="任意多边形 138"/>
            <p:cNvSpPr/>
            <p:nvPr/>
          </p:nvSpPr>
          <p:spPr bwMode="auto">
            <a:xfrm>
              <a:off x="7143042"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40" name="任意多边形 139"/>
            <p:cNvSpPr>
              <a:spLocks noChangeArrowheads="1"/>
            </p:cNvSpPr>
            <p:nvPr/>
          </p:nvSpPr>
          <p:spPr bwMode="auto">
            <a:xfrm>
              <a:off x="8054902"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41" name="任意多边形 140"/>
            <p:cNvSpPr/>
            <p:nvPr/>
          </p:nvSpPr>
          <p:spPr bwMode="auto">
            <a:xfrm>
              <a:off x="7369332" y="3900505"/>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42" name="任意多边形 141"/>
            <p:cNvSpPr/>
            <p:nvPr/>
          </p:nvSpPr>
          <p:spPr bwMode="auto">
            <a:xfrm>
              <a:off x="7592554" y="3900504"/>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grpSp>
      <p:sp>
        <p:nvSpPr>
          <p:cNvPr id="143" name="文本框 122"/>
          <p:cNvSpPr txBox="1"/>
          <p:nvPr/>
        </p:nvSpPr>
        <p:spPr>
          <a:xfrm>
            <a:off x="4976114" y="2000679"/>
            <a:ext cx="1301972" cy="577081"/>
          </a:xfrm>
          <a:prstGeom prst="rect">
            <a:avLst/>
          </a:prstGeom>
          <a:noFill/>
        </p:spPr>
        <p:txBody>
          <a:bodyPr wrap="square" rtlCol="0">
            <a:spAutoFit/>
          </a:bodyPr>
          <a:lstStyle/>
          <a:p>
            <a:r>
              <a:rPr lang="en-US" altLang="zh-CN" sz="2160" b="1" i="1" dirty="0">
                <a:solidFill>
                  <a:srgbClr val="0070C0"/>
                </a:solidFill>
                <a:latin typeface="微软雅黑" panose="020B0503020204020204" pitchFamily="34" charset="-122"/>
                <a:ea typeface="微软雅黑" panose="020B0503020204020204" pitchFamily="34" charset="-122"/>
              </a:rPr>
              <a:t>70</a:t>
            </a:r>
            <a:r>
              <a:rPr lang="zh-CN" altLang="en-US" sz="1080" i="1" dirty="0">
                <a:solidFill>
                  <a:schemeClr val="tx1">
                    <a:lumMod val="65000"/>
                    <a:lumOff val="35000"/>
                  </a:schemeClr>
                </a:solidFill>
                <a:latin typeface="微软雅黑" panose="020B0503020204020204" pitchFamily="34" charset="-122"/>
                <a:ea typeface="微软雅黑" panose="020B0503020204020204" pitchFamily="34" charset="-122"/>
              </a:rPr>
              <a:t>添加文字</a:t>
            </a:r>
            <a:endParaRPr lang="en-US" altLang="zh-CN" sz="1080" i="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90" i="1" dirty="0">
                <a:solidFill>
                  <a:schemeClr val="tx1">
                    <a:lumMod val="65000"/>
                    <a:lumOff val="35000"/>
                  </a:schemeClr>
                </a:solidFill>
                <a:latin typeface="微软雅黑" panose="020B0503020204020204" pitchFamily="34" charset="-122"/>
                <a:ea typeface="微软雅黑" panose="020B0503020204020204" pitchFamily="34" charset="-122"/>
              </a:rPr>
              <a:t>添加内容添加内容</a:t>
            </a:r>
          </a:p>
        </p:txBody>
      </p:sp>
      <p:sp>
        <p:nvSpPr>
          <p:cNvPr id="144" name="文本框 123"/>
          <p:cNvSpPr txBox="1"/>
          <p:nvPr/>
        </p:nvSpPr>
        <p:spPr>
          <a:xfrm>
            <a:off x="4976115" y="3243688"/>
            <a:ext cx="1301972" cy="577081"/>
          </a:xfrm>
          <a:prstGeom prst="rect">
            <a:avLst/>
          </a:prstGeom>
          <a:noFill/>
        </p:spPr>
        <p:txBody>
          <a:bodyPr wrap="square" rtlCol="0">
            <a:spAutoFit/>
          </a:bodyPr>
          <a:lstStyle/>
          <a:p>
            <a:r>
              <a:rPr lang="en-US" altLang="zh-CN" sz="2160" b="1" i="1" dirty="0">
                <a:solidFill>
                  <a:srgbClr val="0070C0"/>
                </a:solidFill>
                <a:latin typeface="微软雅黑" panose="020B0503020204020204" pitchFamily="34" charset="-122"/>
                <a:ea typeface="微软雅黑" panose="020B0503020204020204" pitchFamily="34" charset="-122"/>
              </a:rPr>
              <a:t>80</a:t>
            </a:r>
            <a:r>
              <a:rPr lang="zh-CN" altLang="en-US" sz="1080" i="1" dirty="0">
                <a:solidFill>
                  <a:schemeClr val="tx1">
                    <a:lumMod val="65000"/>
                    <a:lumOff val="35000"/>
                  </a:schemeClr>
                </a:solidFill>
                <a:latin typeface="微软雅黑" panose="020B0503020204020204" pitchFamily="34" charset="-122"/>
                <a:ea typeface="微软雅黑" panose="020B0503020204020204" pitchFamily="34" charset="-122"/>
              </a:rPr>
              <a:t>添加文字</a:t>
            </a:r>
            <a:endParaRPr lang="en-US" altLang="zh-CN" sz="1080" i="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90" i="1" dirty="0">
                <a:solidFill>
                  <a:schemeClr val="tx1">
                    <a:lumMod val="65000"/>
                    <a:lumOff val="35000"/>
                  </a:schemeClr>
                </a:solidFill>
                <a:latin typeface="微软雅黑" panose="020B0503020204020204" pitchFamily="34" charset="-122"/>
                <a:ea typeface="微软雅黑" panose="020B0503020204020204" pitchFamily="34" charset="-122"/>
              </a:rPr>
              <a:t>添加内容添加内容</a:t>
            </a:r>
          </a:p>
        </p:txBody>
      </p:sp>
      <p:cxnSp>
        <p:nvCxnSpPr>
          <p:cNvPr id="145" name="直接连接符 144"/>
          <p:cNvCxnSpPr/>
          <p:nvPr/>
        </p:nvCxnSpPr>
        <p:spPr>
          <a:xfrm>
            <a:off x="4825545" y="1275290"/>
            <a:ext cx="0" cy="3216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73" name="TextBox 72"/>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84"/>
                                        </p:tgtEl>
                                        <p:attrNameLst>
                                          <p:attrName>style.visibility</p:attrName>
                                        </p:attrNameLst>
                                      </p:cBhvr>
                                      <p:to>
                                        <p:strVal val="visible"/>
                                      </p:to>
                                    </p:set>
                                    <p:animEffect transition="in" filter="wipe(left)">
                                      <p:cBhvr>
                                        <p:cTn id="10" dur="500"/>
                                        <p:tgtEl>
                                          <p:spTgt spid="8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5"/>
                                        </p:tgtEl>
                                        <p:attrNameLst>
                                          <p:attrName>style.visibility</p:attrName>
                                        </p:attrNameLst>
                                      </p:cBhvr>
                                      <p:to>
                                        <p:strVal val="visible"/>
                                      </p:to>
                                    </p:set>
                                    <p:animEffect transition="in" filter="wipe(left)">
                                      <p:cBhvr>
                                        <p:cTn id="13" dur="500"/>
                                        <p:tgtEl>
                                          <p:spTgt spid="85"/>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86"/>
                                        </p:tgtEl>
                                        <p:attrNameLst>
                                          <p:attrName>style.visibility</p:attrName>
                                        </p:attrNameLst>
                                      </p:cBhvr>
                                      <p:to>
                                        <p:strVal val="visible"/>
                                      </p:to>
                                    </p:set>
                                    <p:animEffect transition="in" filter="wipe(left)">
                                      <p:cBhvr>
                                        <p:cTn id="16" dur="500"/>
                                        <p:tgtEl>
                                          <p:spTgt spid="86"/>
                                        </p:tgtEl>
                                      </p:cBhvr>
                                    </p:animEffect>
                                  </p:childTnLst>
                                </p:cTn>
                              </p:par>
                              <p:par>
                                <p:cTn id="17" presetID="10" presetClass="entr" presetSubtype="0" fill="hold" nodeType="withEffect">
                                  <p:stCondLst>
                                    <p:cond delay="100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42" presetClass="entr" presetSubtype="0" fill="hold" nodeType="withEffect">
                                  <p:stCondLst>
                                    <p:cond delay="125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anim calcmode="lin" valueType="num">
                                      <p:cBhvr>
                                        <p:cTn id="23" dur="500" fill="hold"/>
                                        <p:tgtEl>
                                          <p:spTgt spid="105"/>
                                        </p:tgtEl>
                                        <p:attrNameLst>
                                          <p:attrName>ppt_x</p:attrName>
                                        </p:attrNameLst>
                                      </p:cBhvr>
                                      <p:tavLst>
                                        <p:tav tm="0">
                                          <p:val>
                                            <p:strVal val="#ppt_x"/>
                                          </p:val>
                                        </p:tav>
                                        <p:tav tm="100000">
                                          <p:val>
                                            <p:strVal val="#ppt_x"/>
                                          </p:val>
                                        </p:tav>
                                      </p:tavLst>
                                    </p:anim>
                                    <p:anim calcmode="lin" valueType="num">
                                      <p:cBhvr>
                                        <p:cTn id="24" dur="500" fill="hold"/>
                                        <p:tgtEl>
                                          <p:spTgt spid="10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strVal val="#ppt_x"/>
                                          </p:val>
                                        </p:tav>
                                        <p:tav tm="100000">
                                          <p:val>
                                            <p:strVal val="#ppt_x"/>
                                          </p:val>
                                        </p:tav>
                                      </p:tavLst>
                                    </p:anim>
                                    <p:anim calcmode="lin" valueType="num">
                                      <p:cBhvr>
                                        <p:cTn id="29" dur="500" fill="hold"/>
                                        <p:tgtEl>
                                          <p:spTgt spid="7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75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anim calcmode="lin" valueType="num">
                                      <p:cBhvr>
                                        <p:cTn id="33" dur="500" fill="hold"/>
                                        <p:tgtEl>
                                          <p:spTgt spid="92"/>
                                        </p:tgtEl>
                                        <p:attrNameLst>
                                          <p:attrName>ppt_x</p:attrName>
                                        </p:attrNameLst>
                                      </p:cBhvr>
                                      <p:tavLst>
                                        <p:tav tm="0">
                                          <p:val>
                                            <p:strVal val="#ppt_x"/>
                                          </p:val>
                                        </p:tav>
                                        <p:tav tm="100000">
                                          <p:val>
                                            <p:strVal val="#ppt_x"/>
                                          </p:val>
                                        </p:tav>
                                      </p:tavLst>
                                    </p:anim>
                                    <p:anim calcmode="lin" valueType="num">
                                      <p:cBhvr>
                                        <p:cTn id="34" dur="5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500"/>
                                        <p:tgtEl>
                                          <p:spTgt spid="98"/>
                                        </p:tgtEl>
                                      </p:cBhvr>
                                    </p:animEffect>
                                    <p:anim calcmode="lin" valueType="num">
                                      <p:cBhvr>
                                        <p:cTn id="38" dur="500" fill="hold"/>
                                        <p:tgtEl>
                                          <p:spTgt spid="98"/>
                                        </p:tgtEl>
                                        <p:attrNameLst>
                                          <p:attrName>ppt_x</p:attrName>
                                        </p:attrNameLst>
                                      </p:cBhvr>
                                      <p:tavLst>
                                        <p:tav tm="0">
                                          <p:val>
                                            <p:strVal val="#ppt_x"/>
                                          </p:val>
                                        </p:tav>
                                        <p:tav tm="100000">
                                          <p:val>
                                            <p:strVal val="#ppt_x"/>
                                          </p:val>
                                        </p:tav>
                                      </p:tavLst>
                                    </p:anim>
                                    <p:anim calcmode="lin" valueType="num">
                                      <p:cBhvr>
                                        <p:cTn id="39" dur="500" fill="hold"/>
                                        <p:tgtEl>
                                          <p:spTgt spid="98"/>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145"/>
                                        </p:tgtEl>
                                        <p:attrNameLst>
                                          <p:attrName>style.visibility</p:attrName>
                                        </p:attrNameLst>
                                      </p:cBhvr>
                                      <p:to>
                                        <p:strVal val="visible"/>
                                      </p:to>
                                    </p:set>
                                    <p:animEffect transition="in" filter="wipe(down)">
                                      <p:cBhvr>
                                        <p:cTn id="43" dur="500"/>
                                        <p:tgtEl>
                                          <p:spTgt spid="145"/>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750"/>
                                        <p:tgtEl>
                                          <p:spTgt spid="143"/>
                                        </p:tgtEl>
                                      </p:cBhvr>
                                    </p:animEffect>
                                    <p:anim calcmode="lin" valueType="num">
                                      <p:cBhvr>
                                        <p:cTn id="47" dur="750" fill="hold"/>
                                        <p:tgtEl>
                                          <p:spTgt spid="143"/>
                                        </p:tgtEl>
                                        <p:attrNameLst>
                                          <p:attrName>ppt_x</p:attrName>
                                        </p:attrNameLst>
                                      </p:cBhvr>
                                      <p:tavLst>
                                        <p:tav tm="0">
                                          <p:val>
                                            <p:strVal val="#ppt_x"/>
                                          </p:val>
                                        </p:tav>
                                        <p:tav tm="100000">
                                          <p:val>
                                            <p:strVal val="#ppt_x"/>
                                          </p:val>
                                        </p:tav>
                                      </p:tavLst>
                                    </p:anim>
                                    <p:anim calcmode="lin" valueType="num">
                                      <p:cBhvr>
                                        <p:cTn id="48" dur="750" fill="hold"/>
                                        <p:tgtEl>
                                          <p:spTgt spid="14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1000"/>
                                        <p:tgtEl>
                                          <p:spTgt spid="114"/>
                                        </p:tgtEl>
                                      </p:cBhvr>
                                    </p:animEffect>
                                    <p:anim calcmode="lin" valueType="num">
                                      <p:cBhvr>
                                        <p:cTn id="52" dur="1000" fill="hold"/>
                                        <p:tgtEl>
                                          <p:spTgt spid="114"/>
                                        </p:tgtEl>
                                        <p:attrNameLst>
                                          <p:attrName>ppt_x</p:attrName>
                                        </p:attrNameLst>
                                      </p:cBhvr>
                                      <p:tavLst>
                                        <p:tav tm="0">
                                          <p:val>
                                            <p:strVal val="#ppt_x"/>
                                          </p:val>
                                        </p:tav>
                                        <p:tav tm="100000">
                                          <p:val>
                                            <p:strVal val="#ppt_x"/>
                                          </p:val>
                                        </p:tav>
                                      </p:tavLst>
                                    </p:anim>
                                    <p:anim calcmode="lin" valueType="num">
                                      <p:cBhvr>
                                        <p:cTn id="53" dur="1000" fill="hold"/>
                                        <p:tgtEl>
                                          <p:spTgt spid="1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0"/>
                                  </p:stCondLst>
                                  <p:childTnLst>
                                    <p:set>
                                      <p:cBhvr>
                                        <p:cTn id="55" dur="1" fill="hold">
                                          <p:stCondLst>
                                            <p:cond delay="0"/>
                                          </p:stCondLst>
                                        </p:cTn>
                                        <p:tgtEl>
                                          <p:spTgt spid="144"/>
                                        </p:tgtEl>
                                        <p:attrNameLst>
                                          <p:attrName>style.visibility</p:attrName>
                                        </p:attrNameLst>
                                      </p:cBhvr>
                                      <p:to>
                                        <p:strVal val="visible"/>
                                      </p:to>
                                    </p:set>
                                    <p:animEffect transition="in" filter="fade">
                                      <p:cBhvr>
                                        <p:cTn id="56" dur="750"/>
                                        <p:tgtEl>
                                          <p:spTgt spid="144"/>
                                        </p:tgtEl>
                                      </p:cBhvr>
                                    </p:animEffect>
                                    <p:anim calcmode="lin" valueType="num">
                                      <p:cBhvr>
                                        <p:cTn id="57" dur="750" fill="hold"/>
                                        <p:tgtEl>
                                          <p:spTgt spid="144"/>
                                        </p:tgtEl>
                                        <p:attrNameLst>
                                          <p:attrName>ppt_x</p:attrName>
                                        </p:attrNameLst>
                                      </p:cBhvr>
                                      <p:tavLst>
                                        <p:tav tm="0">
                                          <p:val>
                                            <p:strVal val="#ppt_x"/>
                                          </p:val>
                                        </p:tav>
                                        <p:tav tm="100000">
                                          <p:val>
                                            <p:strVal val="#ppt_x"/>
                                          </p:val>
                                        </p:tav>
                                      </p:tavLst>
                                    </p:anim>
                                    <p:anim calcmode="lin" valueType="num">
                                      <p:cBhvr>
                                        <p:cTn id="58" dur="750" fill="hold"/>
                                        <p:tgtEl>
                                          <p:spTgt spid="144"/>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1500"/>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1000"/>
                                        <p:tgtEl>
                                          <p:spTgt spid="128"/>
                                        </p:tgtEl>
                                      </p:cBhvr>
                                    </p:animEffect>
                                    <p:anim calcmode="lin" valueType="num">
                                      <p:cBhvr>
                                        <p:cTn id="62" dur="1000" fill="hold"/>
                                        <p:tgtEl>
                                          <p:spTgt spid="128"/>
                                        </p:tgtEl>
                                        <p:attrNameLst>
                                          <p:attrName>ppt_x</p:attrName>
                                        </p:attrNameLst>
                                      </p:cBhvr>
                                      <p:tavLst>
                                        <p:tav tm="0">
                                          <p:val>
                                            <p:strVal val="#ppt_x"/>
                                          </p:val>
                                        </p:tav>
                                        <p:tav tm="100000">
                                          <p:val>
                                            <p:strVal val="#ppt_x"/>
                                          </p:val>
                                        </p:tav>
                                      </p:tavLst>
                                    </p:anim>
                                    <p:anim calcmode="lin" valueType="num">
                                      <p:cBhvr>
                                        <p:cTn id="63" dur="1000" fill="hold"/>
                                        <p:tgtEl>
                                          <p:spTgt spid="128"/>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 presetClass="entr" presetSubtype="2" fill="hold" grpId="0" nodeType="afterEffect">
                                  <p:stCondLst>
                                    <p:cond delay="0"/>
                                  </p:stCondLst>
                                  <p:iterate type="lt">
                                    <p:tmPct val="10000"/>
                                  </p:iterate>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fill="hold"/>
                                        <p:tgtEl>
                                          <p:spTgt spid="72"/>
                                        </p:tgtEl>
                                        <p:attrNameLst>
                                          <p:attrName>ppt_x</p:attrName>
                                        </p:attrNameLst>
                                      </p:cBhvr>
                                      <p:tavLst>
                                        <p:tav tm="0">
                                          <p:val>
                                            <p:strVal val="1+#ppt_w/2"/>
                                          </p:val>
                                        </p:tav>
                                        <p:tav tm="100000">
                                          <p:val>
                                            <p:strVal val="#ppt_x"/>
                                          </p:val>
                                        </p:tav>
                                      </p:tavLst>
                                    </p:anim>
                                    <p:anim calcmode="lin" valueType="num">
                                      <p:cBhvr additive="base">
                                        <p:cTn id="68" dur="500" fill="hold"/>
                                        <p:tgtEl>
                                          <p:spTgt spid="72"/>
                                        </p:tgtEl>
                                        <p:attrNameLst>
                                          <p:attrName>ppt_y</p:attrName>
                                        </p:attrNameLst>
                                      </p:cBhvr>
                                      <p:tavLst>
                                        <p:tav tm="0">
                                          <p:val>
                                            <p:strVal val="#ppt_y"/>
                                          </p:val>
                                        </p:tav>
                                        <p:tav tm="100000">
                                          <p:val>
                                            <p:strVal val="#ppt_y"/>
                                          </p:val>
                                        </p:tav>
                                      </p:tavLst>
                                    </p:anim>
                                  </p:childTnLst>
                                </p:cTn>
                              </p:par>
                            </p:childTnLst>
                          </p:cTn>
                        </p:par>
                        <p:par>
                          <p:cTn id="69" fill="hold">
                            <p:stCondLst>
                              <p:cond delay="6199"/>
                            </p:stCondLst>
                            <p:childTnLst>
                              <p:par>
                                <p:cTn id="70" presetID="53" presetClass="entr" presetSubtype="16"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p:cTn id="72" dur="500" fill="hold"/>
                                        <p:tgtEl>
                                          <p:spTgt spid="73"/>
                                        </p:tgtEl>
                                        <p:attrNameLst>
                                          <p:attrName>ppt_w</p:attrName>
                                        </p:attrNameLst>
                                      </p:cBhvr>
                                      <p:tavLst>
                                        <p:tav tm="0">
                                          <p:val>
                                            <p:fltVal val="0"/>
                                          </p:val>
                                        </p:tav>
                                        <p:tav tm="100000">
                                          <p:val>
                                            <p:strVal val="#ppt_w"/>
                                          </p:val>
                                        </p:tav>
                                      </p:tavLst>
                                    </p:anim>
                                    <p:anim calcmode="lin" valueType="num">
                                      <p:cBhvr>
                                        <p:cTn id="73" dur="500" fill="hold"/>
                                        <p:tgtEl>
                                          <p:spTgt spid="73"/>
                                        </p:tgtEl>
                                        <p:attrNameLst>
                                          <p:attrName>ppt_h</p:attrName>
                                        </p:attrNameLst>
                                      </p:cBhvr>
                                      <p:tavLst>
                                        <p:tav tm="0">
                                          <p:val>
                                            <p:fltVal val="0"/>
                                          </p:val>
                                        </p:tav>
                                        <p:tav tm="100000">
                                          <p:val>
                                            <p:strVal val="#ppt_h"/>
                                          </p:val>
                                        </p:tav>
                                      </p:tavLst>
                                    </p:anim>
                                    <p:animEffect transition="in" filter="fade">
                                      <p:cBhvr>
                                        <p:cTn id="7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4" grpId="0" animBg="1"/>
      <p:bldP spid="85" grpId="0" animBg="1"/>
      <p:bldP spid="86" grpId="0" animBg="1"/>
      <p:bldP spid="143" grpId="0"/>
      <p:bldP spid="144" grpId="0"/>
      <p:bldP spid="72" grpId="0"/>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AutoShape 8"/>
          <p:cNvPicPr>
            <a:picLocks noChangeArrowheads="1"/>
          </p:cNvPicPr>
          <p:nvPr/>
        </p:nvPicPr>
        <p:blipFill>
          <a:blip r:embed="rId4" cstate="screen"/>
          <a:srcRect/>
          <a:stretch>
            <a:fillRect/>
          </a:stretch>
        </p:blipFill>
        <p:spPr bwMode="auto">
          <a:xfrm>
            <a:off x="1005934" y="1178591"/>
            <a:ext cx="7050024" cy="3780130"/>
          </a:xfrm>
          <a:prstGeom prst="rect">
            <a:avLst/>
          </a:prstGeom>
          <a:noFill/>
          <a:ln w="9525">
            <a:noFill/>
            <a:miter lim="800000"/>
            <a:headEnd/>
            <a:tailEnd/>
          </a:ln>
        </p:spPr>
      </p:pic>
      <p:sp>
        <p:nvSpPr>
          <p:cNvPr id="74" name="矩形 3"/>
          <p:cNvSpPr>
            <a:spLocks noChangeArrowheads="1"/>
          </p:cNvSpPr>
          <p:nvPr/>
        </p:nvSpPr>
        <p:spPr bwMode="auto">
          <a:xfrm>
            <a:off x="1480451" y="917302"/>
            <a:ext cx="1955958" cy="279307"/>
          </a:xfrm>
          <a:prstGeom prst="rect">
            <a:avLst/>
          </a:prstGeom>
          <a:noFill/>
          <a:ln>
            <a:noFill/>
          </a:ln>
        </p:spPr>
        <p:txBody>
          <a:bodyPr>
            <a:spAutoFit/>
          </a:bodyPr>
          <a:lstStyle/>
          <a:p>
            <a:pPr algn="ctr">
              <a:defRPr/>
            </a:pPr>
            <a:r>
              <a:rPr lang="zh-CN" altLang="en-US" sz="1215" kern="0" dirty="0">
                <a:solidFill>
                  <a:sysClr val="windowText" lastClr="000000"/>
                </a:solidFill>
                <a:latin typeface="微软雅黑" panose="020B0503020204020204" pitchFamily="34" charset="-122"/>
                <a:ea typeface="微软雅黑" panose="020B0503020204020204" pitchFamily="34" charset="-122"/>
              </a:rPr>
              <a:t>添加标题</a:t>
            </a:r>
            <a:endParaRPr lang="zh-CN" altLang="en-US" sz="1215" kern="0" dirty="0">
              <a:solidFill>
                <a:sysClr val="windowText" lastClr="000000"/>
              </a:solidFill>
              <a:latin typeface="Calibri" panose="020F0502020204030204" pitchFamily="34" charset="0"/>
            </a:endParaRPr>
          </a:p>
        </p:txBody>
      </p:sp>
      <p:sp>
        <p:nvSpPr>
          <p:cNvPr id="86" name="AutoShape 3"/>
          <p:cNvSpPr>
            <a:spLocks noChangeArrowheads="1"/>
          </p:cNvSpPr>
          <p:nvPr/>
        </p:nvSpPr>
        <p:spPr bwMode="auto">
          <a:xfrm>
            <a:off x="1963368" y="1855991"/>
            <a:ext cx="3214688" cy="258603"/>
          </a:xfrm>
          <a:prstGeom prst="roundRect">
            <a:avLst>
              <a:gd name="adj" fmla="val 0"/>
            </a:avLst>
          </a:prstGeom>
          <a:solidFill>
            <a:srgbClr val="54A9EA"/>
          </a:solidFill>
          <a:ln w="3175" cmpd="sng">
            <a:solidFill>
              <a:srgbClr val="FFFFFF"/>
            </a:solidFill>
            <a:round/>
          </a:ln>
          <a:effectLst>
            <a:outerShdw dist="38100" dir="5400000" algn="ctr" rotWithShape="0">
              <a:srgbClr val="000000">
                <a:alpha val="37999"/>
              </a:srgbClr>
            </a:outerShdw>
          </a:effectLst>
        </p:spPr>
        <p:txBody>
          <a:bodyPr anchor="ctr"/>
          <a:lstStyle/>
          <a:p>
            <a:pPr marL="0" lvl="2" algn="ctr" eaLnBrk="0" fontAlgn="ctr" hangingPunct="0">
              <a:buClr>
                <a:srgbClr val="FF0000"/>
              </a:buClr>
              <a:buSzPct val="70000"/>
              <a:buFont typeface="Wingdings" panose="05000000000000000000" pitchFamily="2" charset="2"/>
              <a:buChar char="u"/>
              <a:defRPr/>
            </a:pPr>
            <a:endParaRPr lang="zh-CN" altLang="en-US" sz="1215" kern="0">
              <a:solidFill>
                <a:srgbClr val="FFFFFF"/>
              </a:solidFill>
              <a:latin typeface="Calibri" panose="020F0502020204030204" pitchFamily="34" charset="0"/>
            </a:endParaRPr>
          </a:p>
        </p:txBody>
      </p:sp>
      <p:sp>
        <p:nvSpPr>
          <p:cNvPr id="87" name="矩形 19"/>
          <p:cNvSpPr>
            <a:spLocks noChangeArrowheads="1"/>
          </p:cNvSpPr>
          <p:nvPr/>
        </p:nvSpPr>
        <p:spPr bwMode="auto">
          <a:xfrm>
            <a:off x="1296141" y="1837417"/>
            <a:ext cx="571500" cy="313932"/>
          </a:xfrm>
          <a:prstGeom prst="rect">
            <a:avLst/>
          </a:prstGeom>
          <a:noFill/>
          <a:ln>
            <a:noFill/>
          </a:ln>
        </p:spPr>
        <p:txBody>
          <a:bodyPr>
            <a:spAutoFit/>
          </a:bodyPr>
          <a:lstStyle/>
          <a:p>
            <a:pPr algn="r">
              <a:defRPr/>
            </a:pPr>
            <a:r>
              <a:rPr lang="zh-CN" altLang="en-US" sz="1440" kern="0" dirty="0">
                <a:solidFill>
                  <a:srgbClr val="0070C0"/>
                </a:solidFill>
                <a:latin typeface="Calibri" panose="020F0502020204030204" pitchFamily="34" charset="0"/>
                <a:ea typeface="微软雅黑" panose="020B0503020204020204" pitchFamily="34" charset="-122"/>
              </a:rPr>
              <a:t>北京</a:t>
            </a:r>
            <a:endParaRPr lang="zh-CN" altLang="en-US" sz="1215" kern="0" dirty="0">
              <a:solidFill>
                <a:srgbClr val="0070C0"/>
              </a:solidFill>
              <a:latin typeface="Calibri" panose="020F0502020204030204" pitchFamily="34" charset="0"/>
            </a:endParaRPr>
          </a:p>
        </p:txBody>
      </p:sp>
      <p:sp>
        <p:nvSpPr>
          <p:cNvPr id="88" name="AutoShape 3"/>
          <p:cNvSpPr>
            <a:spLocks noChangeArrowheads="1"/>
          </p:cNvSpPr>
          <p:nvPr/>
        </p:nvSpPr>
        <p:spPr bwMode="auto">
          <a:xfrm>
            <a:off x="1963368" y="2387486"/>
            <a:ext cx="2688908" cy="258603"/>
          </a:xfrm>
          <a:prstGeom prst="roundRect">
            <a:avLst>
              <a:gd name="adj" fmla="val 0"/>
            </a:avLst>
          </a:prstGeom>
          <a:gradFill rotWithShape="0">
            <a:gsLst>
              <a:gs pos="0">
                <a:srgbClr val="BFBFBF"/>
              </a:gs>
              <a:gs pos="75000">
                <a:srgbClr val="595959"/>
              </a:gs>
              <a:gs pos="100000">
                <a:srgbClr val="595959"/>
              </a:gs>
            </a:gsLst>
            <a:lin ang="3000000"/>
          </a:gradFill>
          <a:ln w="3175" cmpd="sng">
            <a:solidFill>
              <a:srgbClr val="FFFFFF"/>
            </a:solidFill>
            <a:round/>
          </a:ln>
          <a:effectLst>
            <a:outerShdw dist="38100" dir="5400000" algn="ctr" rotWithShape="0">
              <a:srgbClr val="000000">
                <a:alpha val="37999"/>
              </a:srgbClr>
            </a:outerShdw>
          </a:effectLst>
        </p:spPr>
        <p:txBody>
          <a:bodyPr anchor="ctr"/>
          <a:lstStyle/>
          <a:p>
            <a:pPr marL="0" lvl="2" algn="ctr" defTabSz="821690" eaLnBrk="0" hangingPunct="0">
              <a:buClr>
                <a:srgbClr val="FF0000"/>
              </a:buClr>
              <a:buSzPct val="70000"/>
              <a:tabLst>
                <a:tab pos="122555" algn="l"/>
              </a:tabLst>
              <a:defRPr/>
            </a:pPr>
            <a:endParaRPr lang="zh-CN" altLang="en-US" sz="1215" kern="0">
              <a:solidFill>
                <a:srgbClr val="FFFFFF"/>
              </a:solidFill>
              <a:latin typeface="Calibri" panose="020F0502020204030204" pitchFamily="34" charset="0"/>
            </a:endParaRPr>
          </a:p>
        </p:txBody>
      </p:sp>
      <p:sp>
        <p:nvSpPr>
          <p:cNvPr id="89" name="AutoShape 3"/>
          <p:cNvSpPr>
            <a:spLocks noChangeArrowheads="1"/>
          </p:cNvSpPr>
          <p:nvPr/>
        </p:nvSpPr>
        <p:spPr bwMode="auto">
          <a:xfrm>
            <a:off x="1963368" y="2918981"/>
            <a:ext cx="1717358" cy="260033"/>
          </a:xfrm>
          <a:prstGeom prst="roundRect">
            <a:avLst>
              <a:gd name="adj" fmla="val 0"/>
            </a:avLst>
          </a:prstGeom>
          <a:solidFill>
            <a:srgbClr val="7EC4FA"/>
          </a:solidFill>
          <a:ln w="3175" cmpd="sng">
            <a:solidFill>
              <a:srgbClr val="FFFFFF"/>
            </a:solidFill>
            <a:round/>
          </a:ln>
          <a:effectLst>
            <a:outerShdw dist="38100" dir="5400000" algn="ctr" rotWithShape="0">
              <a:srgbClr val="000000">
                <a:alpha val="37999"/>
              </a:srgbClr>
            </a:outerShdw>
          </a:effectLst>
        </p:spPr>
        <p:txBody>
          <a:bodyPr anchor="ctr"/>
          <a:lstStyle/>
          <a:p>
            <a:pPr marL="0" lvl="2" algn="ctr" eaLnBrk="0" fontAlgn="ctr" hangingPunct="0">
              <a:buClr>
                <a:srgbClr val="FF0000"/>
              </a:buClr>
              <a:buSzPct val="70000"/>
              <a:buFont typeface="Wingdings" panose="05000000000000000000" pitchFamily="2" charset="2"/>
              <a:buChar char="u"/>
              <a:defRPr/>
            </a:pPr>
            <a:endParaRPr lang="zh-CN" altLang="en-US" sz="1215" kern="0">
              <a:solidFill>
                <a:srgbClr val="FFFFFF"/>
              </a:solidFill>
              <a:latin typeface="Calibri" panose="020F0502020204030204" pitchFamily="34" charset="0"/>
            </a:endParaRPr>
          </a:p>
        </p:txBody>
      </p:sp>
      <p:sp>
        <p:nvSpPr>
          <p:cNvPr id="149" name="AutoShape 3"/>
          <p:cNvSpPr>
            <a:spLocks noChangeArrowheads="1"/>
          </p:cNvSpPr>
          <p:nvPr/>
        </p:nvSpPr>
        <p:spPr bwMode="auto">
          <a:xfrm>
            <a:off x="1963368" y="3451904"/>
            <a:ext cx="2105978" cy="258604"/>
          </a:xfrm>
          <a:prstGeom prst="roundRect">
            <a:avLst>
              <a:gd name="adj" fmla="val 0"/>
            </a:avLst>
          </a:prstGeom>
          <a:gradFill rotWithShape="0">
            <a:gsLst>
              <a:gs pos="0">
                <a:srgbClr val="BFBFBF"/>
              </a:gs>
              <a:gs pos="75000">
                <a:srgbClr val="595959"/>
              </a:gs>
              <a:gs pos="100000">
                <a:srgbClr val="595959"/>
              </a:gs>
            </a:gsLst>
            <a:lin ang="3000000"/>
          </a:gradFill>
          <a:ln w="3175" cmpd="sng">
            <a:solidFill>
              <a:srgbClr val="FFFFFF"/>
            </a:solidFill>
            <a:round/>
          </a:ln>
          <a:effectLst>
            <a:outerShdw dist="38100" dir="5400000" algn="ctr" rotWithShape="0">
              <a:srgbClr val="000000">
                <a:alpha val="37999"/>
              </a:srgbClr>
            </a:outerShdw>
          </a:effectLst>
        </p:spPr>
        <p:txBody>
          <a:bodyPr anchor="ctr"/>
          <a:lstStyle/>
          <a:p>
            <a:pPr marL="0" lvl="2" algn="ctr" defTabSz="821690" eaLnBrk="0" hangingPunct="0">
              <a:buClr>
                <a:srgbClr val="FF0000"/>
              </a:buClr>
              <a:buSzPct val="70000"/>
              <a:tabLst>
                <a:tab pos="122555" algn="l"/>
              </a:tabLst>
              <a:defRPr/>
            </a:pPr>
            <a:endParaRPr lang="zh-CN" altLang="en-US" sz="1215" kern="0">
              <a:solidFill>
                <a:srgbClr val="FFFFFF"/>
              </a:solidFill>
              <a:latin typeface="Calibri" panose="020F0502020204030204" pitchFamily="34" charset="0"/>
            </a:endParaRPr>
          </a:p>
        </p:txBody>
      </p:sp>
      <p:cxnSp>
        <p:nvCxnSpPr>
          <p:cNvPr id="150" name="直接连接符 10"/>
          <p:cNvCxnSpPr>
            <a:cxnSpLocks noChangeShapeType="1"/>
          </p:cNvCxnSpPr>
          <p:nvPr/>
        </p:nvCxnSpPr>
        <p:spPr bwMode="auto">
          <a:xfrm rot="5400000">
            <a:off x="4056485" y="3036137"/>
            <a:ext cx="3174683" cy="0"/>
          </a:xfrm>
          <a:prstGeom prst="line">
            <a:avLst/>
          </a:prstGeom>
          <a:noFill/>
          <a:ln w="19050">
            <a:solidFill>
              <a:schemeClr val="tx1"/>
            </a:solidFill>
            <a:prstDash val="sysDash"/>
            <a:round/>
          </a:ln>
        </p:spPr>
      </p:cxnSp>
      <p:sp>
        <p:nvSpPr>
          <p:cNvPr id="151" name="矩形 10"/>
          <p:cNvSpPr>
            <a:spLocks noChangeArrowheads="1"/>
          </p:cNvSpPr>
          <p:nvPr/>
        </p:nvSpPr>
        <p:spPr bwMode="auto">
          <a:xfrm>
            <a:off x="5658116" y="887299"/>
            <a:ext cx="1957388" cy="279307"/>
          </a:xfrm>
          <a:prstGeom prst="rect">
            <a:avLst/>
          </a:prstGeom>
          <a:noFill/>
          <a:ln>
            <a:noFill/>
          </a:ln>
        </p:spPr>
        <p:txBody>
          <a:bodyPr>
            <a:spAutoFit/>
          </a:bodyPr>
          <a:lstStyle/>
          <a:p>
            <a:pPr algn="ctr">
              <a:defRPr/>
            </a:pPr>
            <a:r>
              <a:rPr lang="zh-CN" altLang="en-US" sz="1215" kern="0" dirty="0">
                <a:solidFill>
                  <a:sysClr val="windowText" lastClr="000000"/>
                </a:solidFill>
                <a:latin typeface="微软雅黑" panose="020B0503020204020204" pitchFamily="34" charset="-122"/>
                <a:ea typeface="微软雅黑" panose="020B0503020204020204" pitchFamily="34" charset="-122"/>
              </a:rPr>
              <a:t>添加标题</a:t>
            </a:r>
            <a:endParaRPr lang="zh-CN" altLang="en-US" sz="1215" kern="0" dirty="0">
              <a:solidFill>
                <a:sysClr val="windowText" lastClr="000000"/>
              </a:solidFill>
              <a:latin typeface="Calibri" panose="020F0502020204030204" pitchFamily="34" charset="0"/>
            </a:endParaRPr>
          </a:p>
        </p:txBody>
      </p:sp>
      <p:sp>
        <p:nvSpPr>
          <p:cNvPr id="152" name="AutoShape 3"/>
          <p:cNvSpPr>
            <a:spLocks noChangeArrowheads="1"/>
          </p:cNvSpPr>
          <p:nvPr/>
        </p:nvSpPr>
        <p:spPr bwMode="auto">
          <a:xfrm>
            <a:off x="1963368" y="3983399"/>
            <a:ext cx="745808" cy="260033"/>
          </a:xfrm>
          <a:prstGeom prst="roundRect">
            <a:avLst>
              <a:gd name="adj" fmla="val 0"/>
            </a:avLst>
          </a:prstGeom>
          <a:solidFill>
            <a:srgbClr val="92E4F2"/>
          </a:solidFill>
          <a:ln w="3175" cmpd="sng">
            <a:solidFill>
              <a:srgbClr val="FFFFFF"/>
            </a:solidFill>
            <a:round/>
          </a:ln>
          <a:effectLst>
            <a:outerShdw dist="38100" dir="5400000" algn="ctr" rotWithShape="0">
              <a:srgbClr val="000000">
                <a:alpha val="37999"/>
              </a:srgbClr>
            </a:outerShdw>
          </a:effectLst>
        </p:spPr>
        <p:txBody>
          <a:bodyPr anchor="ctr"/>
          <a:lstStyle/>
          <a:p>
            <a:pPr marL="0" lvl="2" algn="ctr" eaLnBrk="0" fontAlgn="ctr" hangingPunct="0">
              <a:buClr>
                <a:srgbClr val="FF0000"/>
              </a:buClr>
              <a:buSzPct val="70000"/>
              <a:buFont typeface="Wingdings" panose="05000000000000000000" pitchFamily="2" charset="2"/>
              <a:buChar char="u"/>
              <a:defRPr/>
            </a:pPr>
            <a:endParaRPr lang="zh-CN" altLang="en-US" sz="1215" kern="0">
              <a:solidFill>
                <a:srgbClr val="FFFFFF"/>
              </a:solidFill>
              <a:latin typeface="Calibri" panose="020F0502020204030204" pitchFamily="34" charset="0"/>
            </a:endParaRPr>
          </a:p>
        </p:txBody>
      </p:sp>
      <p:sp>
        <p:nvSpPr>
          <p:cNvPr id="153" name="矩形 19"/>
          <p:cNvSpPr>
            <a:spLocks noChangeArrowheads="1"/>
          </p:cNvSpPr>
          <p:nvPr/>
        </p:nvSpPr>
        <p:spPr bwMode="auto">
          <a:xfrm>
            <a:off x="1296141" y="2368912"/>
            <a:ext cx="571500" cy="313932"/>
          </a:xfrm>
          <a:prstGeom prst="rect">
            <a:avLst/>
          </a:prstGeom>
          <a:noFill/>
          <a:ln>
            <a:noFill/>
          </a:ln>
        </p:spPr>
        <p:txBody>
          <a:bodyPr>
            <a:spAutoFit/>
          </a:bodyPr>
          <a:lstStyle/>
          <a:p>
            <a:pPr algn="r">
              <a:defRPr/>
            </a:pPr>
            <a:r>
              <a:rPr lang="zh-CN" altLang="en-US" sz="1440" kern="0">
                <a:solidFill>
                  <a:srgbClr val="0070C0"/>
                </a:solidFill>
                <a:latin typeface="Calibri" panose="020F0502020204030204" pitchFamily="34" charset="0"/>
                <a:ea typeface="微软雅黑" panose="020B0503020204020204" pitchFamily="34" charset="-122"/>
              </a:rPr>
              <a:t>上海</a:t>
            </a:r>
            <a:endParaRPr lang="zh-CN" altLang="en-US" sz="1215" kern="0">
              <a:solidFill>
                <a:srgbClr val="0070C0"/>
              </a:solidFill>
              <a:latin typeface="Calibri" panose="020F0502020204030204" pitchFamily="34" charset="0"/>
            </a:endParaRPr>
          </a:p>
        </p:txBody>
      </p:sp>
      <p:sp>
        <p:nvSpPr>
          <p:cNvPr id="154" name="矩形 19"/>
          <p:cNvSpPr>
            <a:spLocks noChangeArrowheads="1"/>
          </p:cNvSpPr>
          <p:nvPr/>
        </p:nvSpPr>
        <p:spPr bwMode="auto">
          <a:xfrm>
            <a:off x="1296141" y="2898978"/>
            <a:ext cx="571500" cy="313932"/>
          </a:xfrm>
          <a:prstGeom prst="rect">
            <a:avLst/>
          </a:prstGeom>
          <a:noFill/>
          <a:ln>
            <a:noFill/>
          </a:ln>
        </p:spPr>
        <p:txBody>
          <a:bodyPr>
            <a:spAutoFit/>
          </a:bodyPr>
          <a:lstStyle/>
          <a:p>
            <a:pPr algn="r">
              <a:defRPr/>
            </a:pPr>
            <a:r>
              <a:rPr lang="zh-CN" altLang="en-US" sz="1440" kern="0">
                <a:solidFill>
                  <a:srgbClr val="0070C0"/>
                </a:solidFill>
                <a:latin typeface="Calibri" panose="020F0502020204030204" pitchFamily="34" charset="0"/>
                <a:ea typeface="微软雅黑" panose="020B0503020204020204" pitchFamily="34" charset="-122"/>
              </a:rPr>
              <a:t>广州</a:t>
            </a:r>
            <a:endParaRPr lang="zh-CN" altLang="en-US" sz="1215" kern="0">
              <a:solidFill>
                <a:srgbClr val="0070C0"/>
              </a:solidFill>
              <a:latin typeface="Calibri" panose="020F0502020204030204" pitchFamily="34" charset="0"/>
            </a:endParaRPr>
          </a:p>
        </p:txBody>
      </p:sp>
      <p:sp>
        <p:nvSpPr>
          <p:cNvPr id="155" name="矩形 19"/>
          <p:cNvSpPr>
            <a:spLocks noChangeArrowheads="1"/>
          </p:cNvSpPr>
          <p:nvPr/>
        </p:nvSpPr>
        <p:spPr bwMode="auto">
          <a:xfrm>
            <a:off x="1296141" y="3429044"/>
            <a:ext cx="571500" cy="313932"/>
          </a:xfrm>
          <a:prstGeom prst="rect">
            <a:avLst/>
          </a:prstGeom>
          <a:noFill/>
          <a:ln>
            <a:noFill/>
          </a:ln>
        </p:spPr>
        <p:txBody>
          <a:bodyPr>
            <a:spAutoFit/>
          </a:bodyPr>
          <a:lstStyle/>
          <a:p>
            <a:pPr algn="r">
              <a:defRPr/>
            </a:pPr>
            <a:r>
              <a:rPr lang="zh-CN" altLang="en-US" sz="1440" kern="0" dirty="0">
                <a:solidFill>
                  <a:srgbClr val="0070C0"/>
                </a:solidFill>
                <a:latin typeface="Calibri" panose="020F0502020204030204" pitchFamily="34" charset="0"/>
                <a:ea typeface="微软雅黑" panose="020B0503020204020204" pitchFamily="34" charset="-122"/>
              </a:rPr>
              <a:t>长沙</a:t>
            </a:r>
            <a:endParaRPr lang="zh-CN" altLang="en-US" sz="1215" kern="0" dirty="0">
              <a:solidFill>
                <a:srgbClr val="0070C0"/>
              </a:solidFill>
              <a:latin typeface="Calibri" panose="020F0502020204030204" pitchFamily="34" charset="0"/>
            </a:endParaRPr>
          </a:p>
        </p:txBody>
      </p:sp>
      <p:sp>
        <p:nvSpPr>
          <p:cNvPr id="156" name="矩形 155"/>
          <p:cNvSpPr>
            <a:spLocks noChangeArrowheads="1"/>
          </p:cNvSpPr>
          <p:nvPr/>
        </p:nvSpPr>
        <p:spPr bwMode="auto">
          <a:xfrm>
            <a:off x="1296141" y="3959111"/>
            <a:ext cx="571500" cy="313932"/>
          </a:xfrm>
          <a:prstGeom prst="rect">
            <a:avLst/>
          </a:prstGeom>
          <a:noFill/>
          <a:ln>
            <a:noFill/>
          </a:ln>
        </p:spPr>
        <p:txBody>
          <a:bodyPr>
            <a:spAutoFit/>
          </a:bodyPr>
          <a:lstStyle/>
          <a:p>
            <a:pPr algn="r">
              <a:defRPr/>
            </a:pPr>
            <a:r>
              <a:rPr lang="zh-CN" altLang="en-US" sz="1440" kern="0" dirty="0">
                <a:solidFill>
                  <a:srgbClr val="0070C0"/>
                </a:solidFill>
                <a:latin typeface="Calibri" panose="020F0502020204030204" pitchFamily="34" charset="0"/>
                <a:ea typeface="微软雅黑" panose="020B0503020204020204" pitchFamily="34" charset="-122"/>
              </a:rPr>
              <a:t>重庆</a:t>
            </a:r>
            <a:endParaRPr lang="zh-CN" altLang="en-US" sz="1215" kern="0" dirty="0">
              <a:solidFill>
                <a:srgbClr val="0070C0"/>
              </a:solidFill>
              <a:latin typeface="Calibri" panose="020F0502020204030204" pitchFamily="34" charset="0"/>
            </a:endParaRPr>
          </a:p>
        </p:txBody>
      </p:sp>
      <p:sp>
        <p:nvSpPr>
          <p:cNvPr id="157" name="矩形 19"/>
          <p:cNvSpPr>
            <a:spLocks noChangeArrowheads="1"/>
          </p:cNvSpPr>
          <p:nvPr/>
        </p:nvSpPr>
        <p:spPr bwMode="auto">
          <a:xfrm>
            <a:off x="6089598" y="1860277"/>
            <a:ext cx="1364456" cy="313932"/>
          </a:xfrm>
          <a:prstGeom prst="rect">
            <a:avLst/>
          </a:prstGeom>
          <a:noFill/>
          <a:ln>
            <a:noFill/>
          </a:ln>
        </p:spPr>
        <p:txBody>
          <a:bodyPr>
            <a:spAutoFit/>
          </a:bodyPr>
          <a:lstStyle/>
          <a:p>
            <a:pPr algn="ctr">
              <a:defRPr/>
            </a:pPr>
            <a:r>
              <a:rPr lang="zh-CN" altLang="en-US" sz="1440" kern="0" dirty="0">
                <a:latin typeface="微软雅黑" panose="020B0503020204020204" pitchFamily="34" charset="-122"/>
                <a:ea typeface="微软雅黑" panose="020B0503020204020204" pitchFamily="34" charset="-122"/>
              </a:rPr>
              <a:t>点击添加文本</a:t>
            </a:r>
            <a:endParaRPr lang="zh-CN" altLang="en-US" sz="1215" kern="0" dirty="0">
              <a:latin typeface="Calibri" panose="020F0502020204030204" pitchFamily="34" charset="0"/>
            </a:endParaRPr>
          </a:p>
        </p:txBody>
      </p:sp>
      <p:sp>
        <p:nvSpPr>
          <p:cNvPr id="158" name="矩形 19"/>
          <p:cNvSpPr>
            <a:spLocks noChangeArrowheads="1"/>
          </p:cNvSpPr>
          <p:nvPr/>
        </p:nvSpPr>
        <p:spPr bwMode="auto">
          <a:xfrm>
            <a:off x="6089598" y="2400344"/>
            <a:ext cx="1364456" cy="313932"/>
          </a:xfrm>
          <a:prstGeom prst="rect">
            <a:avLst/>
          </a:prstGeom>
          <a:noFill/>
          <a:ln>
            <a:noFill/>
          </a:ln>
        </p:spPr>
        <p:txBody>
          <a:bodyPr>
            <a:spAutoFit/>
          </a:bodyPr>
          <a:lstStyle/>
          <a:p>
            <a:pPr algn="ctr">
              <a:defRPr/>
            </a:pPr>
            <a:r>
              <a:rPr lang="zh-CN" altLang="en-US" sz="1440" kern="0" dirty="0">
                <a:latin typeface="微软雅黑" panose="020B0503020204020204" pitchFamily="34" charset="-122"/>
                <a:ea typeface="微软雅黑" panose="020B0503020204020204" pitchFamily="34" charset="-122"/>
              </a:rPr>
              <a:t>点击添加文本</a:t>
            </a:r>
            <a:endParaRPr lang="zh-CN" altLang="en-US" sz="1215" kern="0" dirty="0">
              <a:latin typeface="Calibri" panose="020F0502020204030204" pitchFamily="34" charset="0"/>
            </a:endParaRPr>
          </a:p>
        </p:txBody>
      </p:sp>
      <p:sp>
        <p:nvSpPr>
          <p:cNvPr id="159" name="矩形 19"/>
          <p:cNvSpPr>
            <a:spLocks noChangeArrowheads="1"/>
          </p:cNvSpPr>
          <p:nvPr/>
        </p:nvSpPr>
        <p:spPr bwMode="auto">
          <a:xfrm>
            <a:off x="6089598" y="2941841"/>
            <a:ext cx="1364456" cy="313932"/>
          </a:xfrm>
          <a:prstGeom prst="rect">
            <a:avLst/>
          </a:prstGeom>
          <a:noFill/>
          <a:ln>
            <a:noFill/>
          </a:ln>
        </p:spPr>
        <p:txBody>
          <a:bodyPr>
            <a:spAutoFit/>
          </a:bodyPr>
          <a:lstStyle/>
          <a:p>
            <a:pPr algn="ctr">
              <a:defRPr/>
            </a:pPr>
            <a:r>
              <a:rPr lang="zh-CN" altLang="en-US" sz="1440" kern="0">
                <a:latin typeface="微软雅黑" panose="020B0503020204020204" pitchFamily="34" charset="-122"/>
                <a:ea typeface="微软雅黑" panose="020B0503020204020204" pitchFamily="34" charset="-122"/>
              </a:rPr>
              <a:t>点击添加文本</a:t>
            </a:r>
            <a:endParaRPr lang="zh-CN" altLang="en-US" sz="1215" kern="0">
              <a:latin typeface="Calibri" panose="020F0502020204030204" pitchFamily="34" charset="0"/>
            </a:endParaRPr>
          </a:p>
        </p:txBody>
      </p:sp>
      <p:sp>
        <p:nvSpPr>
          <p:cNvPr id="160" name="矩形 20"/>
          <p:cNvSpPr>
            <a:spLocks noChangeArrowheads="1"/>
          </p:cNvSpPr>
          <p:nvPr/>
        </p:nvSpPr>
        <p:spPr bwMode="auto">
          <a:xfrm>
            <a:off x="6089598" y="3483337"/>
            <a:ext cx="1364456" cy="313932"/>
          </a:xfrm>
          <a:prstGeom prst="rect">
            <a:avLst/>
          </a:prstGeom>
          <a:noFill/>
          <a:ln>
            <a:noFill/>
          </a:ln>
        </p:spPr>
        <p:txBody>
          <a:bodyPr>
            <a:spAutoFit/>
          </a:bodyPr>
          <a:lstStyle/>
          <a:p>
            <a:pPr algn="ctr">
              <a:defRPr/>
            </a:pPr>
            <a:r>
              <a:rPr lang="zh-CN" altLang="en-US" sz="1440" kern="0">
                <a:latin typeface="微软雅黑" panose="020B0503020204020204" pitchFamily="34" charset="-122"/>
                <a:ea typeface="微软雅黑" panose="020B0503020204020204" pitchFamily="34" charset="-122"/>
              </a:rPr>
              <a:t>点击添加文本</a:t>
            </a:r>
            <a:endParaRPr lang="zh-CN" altLang="en-US" sz="1215" kern="0">
              <a:latin typeface="Calibri" panose="020F0502020204030204" pitchFamily="34" charset="0"/>
            </a:endParaRPr>
          </a:p>
        </p:txBody>
      </p:sp>
      <p:sp>
        <p:nvSpPr>
          <p:cNvPr id="161" name="矩形 19"/>
          <p:cNvSpPr>
            <a:spLocks noChangeArrowheads="1"/>
          </p:cNvSpPr>
          <p:nvPr/>
        </p:nvSpPr>
        <p:spPr bwMode="auto">
          <a:xfrm>
            <a:off x="6089598" y="4023404"/>
            <a:ext cx="1364456" cy="313932"/>
          </a:xfrm>
          <a:prstGeom prst="rect">
            <a:avLst/>
          </a:prstGeom>
          <a:noFill/>
          <a:ln>
            <a:noFill/>
          </a:ln>
        </p:spPr>
        <p:txBody>
          <a:bodyPr>
            <a:spAutoFit/>
          </a:bodyPr>
          <a:lstStyle/>
          <a:p>
            <a:pPr algn="ctr">
              <a:defRPr/>
            </a:pPr>
            <a:r>
              <a:rPr lang="zh-CN" altLang="en-US" sz="1440" kern="0">
                <a:latin typeface="微软雅黑" panose="020B0503020204020204" pitchFamily="34" charset="-122"/>
                <a:ea typeface="微软雅黑" panose="020B0503020204020204" pitchFamily="34" charset="-122"/>
              </a:rPr>
              <a:t>点击添加文本</a:t>
            </a:r>
            <a:endParaRPr lang="zh-CN" altLang="en-US" sz="1215" kern="0">
              <a:latin typeface="Calibri" panose="020F0502020204030204" pitchFamily="34" charset="0"/>
            </a:endParaRPr>
          </a:p>
        </p:txBody>
      </p:sp>
      <p:sp>
        <p:nvSpPr>
          <p:cNvPr id="21" name="TextBox 20"/>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22" name="TextBox 21"/>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0-#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51"/>
                                        </p:tgtEl>
                                        <p:attrNameLst>
                                          <p:attrName>style.visibility</p:attrName>
                                        </p:attrNameLst>
                                      </p:cBhvr>
                                      <p:to>
                                        <p:strVal val="visible"/>
                                      </p:to>
                                    </p:set>
                                    <p:anim calcmode="lin" valueType="num">
                                      <p:cBhvr additive="base">
                                        <p:cTn id="17" dur="500" fill="hold"/>
                                        <p:tgtEl>
                                          <p:spTgt spid="151"/>
                                        </p:tgtEl>
                                        <p:attrNameLst>
                                          <p:attrName>ppt_x</p:attrName>
                                        </p:attrNameLst>
                                      </p:cBhvr>
                                      <p:tavLst>
                                        <p:tav tm="0">
                                          <p:val>
                                            <p:strVal val="1+#ppt_w/2"/>
                                          </p:val>
                                        </p:tav>
                                        <p:tav tm="100000">
                                          <p:val>
                                            <p:strVal val="#ppt_x"/>
                                          </p:val>
                                        </p:tav>
                                      </p:tavLst>
                                    </p:anim>
                                    <p:anim calcmode="lin" valueType="num">
                                      <p:cBhvr additive="base">
                                        <p:cTn id="18" dur="500" fill="hold"/>
                                        <p:tgtEl>
                                          <p:spTgt spid="151"/>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500"/>
                                  </p:stCondLst>
                                  <p:childTnLst>
                                    <p:set>
                                      <p:cBhvr>
                                        <p:cTn id="20" dur="1" fill="hold">
                                          <p:stCondLst>
                                            <p:cond delay="0"/>
                                          </p:stCondLst>
                                        </p:cTn>
                                        <p:tgtEl>
                                          <p:spTgt spid="152"/>
                                        </p:tgtEl>
                                        <p:attrNameLst>
                                          <p:attrName>style.visibility</p:attrName>
                                        </p:attrNameLst>
                                      </p:cBhvr>
                                      <p:to>
                                        <p:strVal val="visible"/>
                                      </p:to>
                                    </p:set>
                                    <p:animEffect transition="in" filter="wipe(left)">
                                      <p:cBhvr>
                                        <p:cTn id="21" dur="500"/>
                                        <p:tgtEl>
                                          <p:spTgt spid="15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56"/>
                                        </p:tgtEl>
                                        <p:attrNameLst>
                                          <p:attrName>style.visibility</p:attrName>
                                        </p:attrNameLst>
                                      </p:cBhvr>
                                      <p:to>
                                        <p:strVal val="visible"/>
                                      </p:to>
                                    </p:set>
                                    <p:animEffect transition="in" filter="fade">
                                      <p:cBhvr>
                                        <p:cTn id="24" dur="500"/>
                                        <p:tgtEl>
                                          <p:spTgt spid="156"/>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149"/>
                                        </p:tgtEl>
                                        <p:attrNameLst>
                                          <p:attrName>style.visibility</p:attrName>
                                        </p:attrNameLst>
                                      </p:cBhvr>
                                      <p:to>
                                        <p:strVal val="visible"/>
                                      </p:to>
                                    </p:set>
                                    <p:animEffect transition="in" filter="wipe(left)">
                                      <p:cBhvr>
                                        <p:cTn id="27" dur="500"/>
                                        <p:tgtEl>
                                          <p:spTgt spid="149"/>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155"/>
                                        </p:tgtEl>
                                        <p:attrNameLst>
                                          <p:attrName>style.visibility</p:attrName>
                                        </p:attrNameLst>
                                      </p:cBhvr>
                                      <p:to>
                                        <p:strVal val="visible"/>
                                      </p:to>
                                    </p:set>
                                    <p:animEffect transition="in" filter="fade">
                                      <p:cBhvr>
                                        <p:cTn id="30" dur="500"/>
                                        <p:tgtEl>
                                          <p:spTgt spid="155"/>
                                        </p:tgtEl>
                                      </p:cBhvr>
                                    </p:animEffect>
                                  </p:childTnLst>
                                </p:cTn>
                              </p:par>
                              <p:par>
                                <p:cTn id="31" presetID="22" presetClass="entr" presetSubtype="8" fill="hold" grpId="0" nodeType="withEffect">
                                  <p:stCondLst>
                                    <p:cond delay="1000"/>
                                  </p:stCondLst>
                                  <p:childTnLst>
                                    <p:set>
                                      <p:cBhvr>
                                        <p:cTn id="32" dur="1" fill="hold">
                                          <p:stCondLst>
                                            <p:cond delay="0"/>
                                          </p:stCondLst>
                                        </p:cTn>
                                        <p:tgtEl>
                                          <p:spTgt spid="89"/>
                                        </p:tgtEl>
                                        <p:attrNameLst>
                                          <p:attrName>style.visibility</p:attrName>
                                        </p:attrNameLst>
                                      </p:cBhvr>
                                      <p:to>
                                        <p:strVal val="visible"/>
                                      </p:to>
                                    </p:set>
                                    <p:animEffect transition="in" filter="wipe(left)">
                                      <p:cBhvr>
                                        <p:cTn id="33" dur="500"/>
                                        <p:tgtEl>
                                          <p:spTgt spid="89"/>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22" presetClass="entr" presetSubtype="8" fill="hold" grpId="0" nodeType="withEffect">
                                  <p:stCondLst>
                                    <p:cond delay="125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par>
                                <p:cTn id="40" presetID="10" presetClass="entr" presetSubtype="0" fill="hold" grpId="0" nodeType="withEffect">
                                  <p:stCondLst>
                                    <p:cond delay="175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500"/>
                                        <p:tgtEl>
                                          <p:spTgt spid="153"/>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86"/>
                                        </p:tgtEl>
                                        <p:attrNameLst>
                                          <p:attrName>style.visibility</p:attrName>
                                        </p:attrNameLst>
                                      </p:cBhvr>
                                      <p:to>
                                        <p:strVal val="visible"/>
                                      </p:to>
                                    </p:set>
                                    <p:animEffect transition="in" filter="wipe(left)">
                                      <p:cBhvr>
                                        <p:cTn id="45" dur="500"/>
                                        <p:tgtEl>
                                          <p:spTgt spid="86"/>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wipe(down)">
                                      <p:cBhvr>
                                        <p:cTn id="52" dur="500"/>
                                        <p:tgtEl>
                                          <p:spTgt spid="150"/>
                                        </p:tgtEl>
                                      </p:cBhvr>
                                    </p:animEffect>
                                  </p:childTnLst>
                                </p:cTn>
                              </p:par>
                              <p:par>
                                <p:cTn id="53" presetID="2" presetClass="entr" presetSubtype="2" fill="hold" grpId="0" nodeType="withEffect">
                                  <p:stCondLst>
                                    <p:cond delay="500"/>
                                  </p:stCondLst>
                                  <p:childTnLst>
                                    <p:set>
                                      <p:cBhvr>
                                        <p:cTn id="54" dur="1" fill="hold">
                                          <p:stCondLst>
                                            <p:cond delay="0"/>
                                          </p:stCondLst>
                                        </p:cTn>
                                        <p:tgtEl>
                                          <p:spTgt spid="157"/>
                                        </p:tgtEl>
                                        <p:attrNameLst>
                                          <p:attrName>style.visibility</p:attrName>
                                        </p:attrNameLst>
                                      </p:cBhvr>
                                      <p:to>
                                        <p:strVal val="visible"/>
                                      </p:to>
                                    </p:set>
                                    <p:anim calcmode="lin" valueType="num">
                                      <p:cBhvr additive="base">
                                        <p:cTn id="55" dur="500" fill="hold"/>
                                        <p:tgtEl>
                                          <p:spTgt spid="157"/>
                                        </p:tgtEl>
                                        <p:attrNameLst>
                                          <p:attrName>ppt_x</p:attrName>
                                        </p:attrNameLst>
                                      </p:cBhvr>
                                      <p:tavLst>
                                        <p:tav tm="0">
                                          <p:val>
                                            <p:strVal val="1+#ppt_w/2"/>
                                          </p:val>
                                        </p:tav>
                                        <p:tav tm="100000">
                                          <p:val>
                                            <p:strVal val="#ppt_x"/>
                                          </p:val>
                                        </p:tav>
                                      </p:tavLst>
                                    </p:anim>
                                    <p:anim calcmode="lin" valueType="num">
                                      <p:cBhvr additive="base">
                                        <p:cTn id="56" dur="500" fill="hold"/>
                                        <p:tgtEl>
                                          <p:spTgt spid="15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750"/>
                                  </p:stCondLst>
                                  <p:childTnLst>
                                    <p:set>
                                      <p:cBhvr>
                                        <p:cTn id="58" dur="1" fill="hold">
                                          <p:stCondLst>
                                            <p:cond delay="0"/>
                                          </p:stCondLst>
                                        </p:cTn>
                                        <p:tgtEl>
                                          <p:spTgt spid="158"/>
                                        </p:tgtEl>
                                        <p:attrNameLst>
                                          <p:attrName>style.visibility</p:attrName>
                                        </p:attrNameLst>
                                      </p:cBhvr>
                                      <p:to>
                                        <p:strVal val="visible"/>
                                      </p:to>
                                    </p:set>
                                    <p:anim calcmode="lin" valueType="num">
                                      <p:cBhvr additive="base">
                                        <p:cTn id="59" dur="500" fill="hold"/>
                                        <p:tgtEl>
                                          <p:spTgt spid="158"/>
                                        </p:tgtEl>
                                        <p:attrNameLst>
                                          <p:attrName>ppt_x</p:attrName>
                                        </p:attrNameLst>
                                      </p:cBhvr>
                                      <p:tavLst>
                                        <p:tav tm="0">
                                          <p:val>
                                            <p:strVal val="1+#ppt_w/2"/>
                                          </p:val>
                                        </p:tav>
                                        <p:tav tm="100000">
                                          <p:val>
                                            <p:strVal val="#ppt_x"/>
                                          </p:val>
                                        </p:tav>
                                      </p:tavLst>
                                    </p:anim>
                                    <p:anim calcmode="lin" valueType="num">
                                      <p:cBhvr additive="base">
                                        <p:cTn id="60" dur="500" fill="hold"/>
                                        <p:tgtEl>
                                          <p:spTgt spid="15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159"/>
                                        </p:tgtEl>
                                        <p:attrNameLst>
                                          <p:attrName>style.visibility</p:attrName>
                                        </p:attrNameLst>
                                      </p:cBhvr>
                                      <p:to>
                                        <p:strVal val="visible"/>
                                      </p:to>
                                    </p:set>
                                    <p:anim calcmode="lin" valueType="num">
                                      <p:cBhvr additive="base">
                                        <p:cTn id="63" dur="500" fill="hold"/>
                                        <p:tgtEl>
                                          <p:spTgt spid="159"/>
                                        </p:tgtEl>
                                        <p:attrNameLst>
                                          <p:attrName>ppt_x</p:attrName>
                                        </p:attrNameLst>
                                      </p:cBhvr>
                                      <p:tavLst>
                                        <p:tav tm="0">
                                          <p:val>
                                            <p:strVal val="1+#ppt_w/2"/>
                                          </p:val>
                                        </p:tav>
                                        <p:tav tm="100000">
                                          <p:val>
                                            <p:strVal val="#ppt_x"/>
                                          </p:val>
                                        </p:tav>
                                      </p:tavLst>
                                    </p:anim>
                                    <p:anim calcmode="lin" valueType="num">
                                      <p:cBhvr additive="base">
                                        <p:cTn id="64" dur="500" fill="hold"/>
                                        <p:tgtEl>
                                          <p:spTgt spid="15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250"/>
                                  </p:stCondLst>
                                  <p:childTnLst>
                                    <p:set>
                                      <p:cBhvr>
                                        <p:cTn id="66" dur="1" fill="hold">
                                          <p:stCondLst>
                                            <p:cond delay="0"/>
                                          </p:stCondLst>
                                        </p:cTn>
                                        <p:tgtEl>
                                          <p:spTgt spid="160"/>
                                        </p:tgtEl>
                                        <p:attrNameLst>
                                          <p:attrName>style.visibility</p:attrName>
                                        </p:attrNameLst>
                                      </p:cBhvr>
                                      <p:to>
                                        <p:strVal val="visible"/>
                                      </p:to>
                                    </p:set>
                                    <p:anim calcmode="lin" valueType="num">
                                      <p:cBhvr additive="base">
                                        <p:cTn id="67" dur="500" fill="hold"/>
                                        <p:tgtEl>
                                          <p:spTgt spid="160"/>
                                        </p:tgtEl>
                                        <p:attrNameLst>
                                          <p:attrName>ppt_x</p:attrName>
                                        </p:attrNameLst>
                                      </p:cBhvr>
                                      <p:tavLst>
                                        <p:tav tm="0">
                                          <p:val>
                                            <p:strVal val="1+#ppt_w/2"/>
                                          </p:val>
                                        </p:tav>
                                        <p:tav tm="100000">
                                          <p:val>
                                            <p:strVal val="#ppt_x"/>
                                          </p:val>
                                        </p:tav>
                                      </p:tavLst>
                                    </p:anim>
                                    <p:anim calcmode="lin" valueType="num">
                                      <p:cBhvr additive="base">
                                        <p:cTn id="68" dur="500" fill="hold"/>
                                        <p:tgtEl>
                                          <p:spTgt spid="16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500"/>
                                  </p:stCondLst>
                                  <p:childTnLst>
                                    <p:set>
                                      <p:cBhvr>
                                        <p:cTn id="70" dur="1" fill="hold">
                                          <p:stCondLst>
                                            <p:cond delay="0"/>
                                          </p:stCondLst>
                                        </p:cTn>
                                        <p:tgtEl>
                                          <p:spTgt spid="161"/>
                                        </p:tgtEl>
                                        <p:attrNameLst>
                                          <p:attrName>style.visibility</p:attrName>
                                        </p:attrNameLst>
                                      </p:cBhvr>
                                      <p:to>
                                        <p:strVal val="visible"/>
                                      </p:to>
                                    </p:set>
                                    <p:anim calcmode="lin" valueType="num">
                                      <p:cBhvr additive="base">
                                        <p:cTn id="71" dur="500" fill="hold"/>
                                        <p:tgtEl>
                                          <p:spTgt spid="161"/>
                                        </p:tgtEl>
                                        <p:attrNameLst>
                                          <p:attrName>ppt_x</p:attrName>
                                        </p:attrNameLst>
                                      </p:cBhvr>
                                      <p:tavLst>
                                        <p:tav tm="0">
                                          <p:val>
                                            <p:strVal val="1+#ppt_w/2"/>
                                          </p:val>
                                        </p:tav>
                                        <p:tav tm="100000">
                                          <p:val>
                                            <p:strVal val="#ppt_x"/>
                                          </p:val>
                                        </p:tav>
                                      </p:tavLst>
                                    </p:anim>
                                    <p:anim calcmode="lin" valueType="num">
                                      <p:cBhvr additive="base">
                                        <p:cTn id="72" dur="500" fill="hold"/>
                                        <p:tgtEl>
                                          <p:spTgt spid="161"/>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 presetClass="entr" presetSubtype="2" fill="hold" grpId="0" nodeType="afterEffect">
                                  <p:stCondLst>
                                    <p:cond delay="0"/>
                                  </p:stCondLst>
                                  <p:iterate type="lt">
                                    <p:tmPct val="10000"/>
                                  </p:iterate>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1+#ppt_w/2"/>
                                          </p:val>
                                        </p:tav>
                                        <p:tav tm="100000">
                                          <p:val>
                                            <p:strVal val="#ppt_x"/>
                                          </p:val>
                                        </p:tav>
                                      </p:tavLst>
                                    </p:anim>
                                    <p:anim calcmode="lin" valueType="num">
                                      <p:cBhvr additive="base">
                                        <p:cTn id="77" dur="500" fill="hold"/>
                                        <p:tgtEl>
                                          <p:spTgt spid="21"/>
                                        </p:tgtEl>
                                        <p:attrNameLst>
                                          <p:attrName>ppt_y</p:attrName>
                                        </p:attrNameLst>
                                      </p:cBhvr>
                                      <p:tavLst>
                                        <p:tav tm="0">
                                          <p:val>
                                            <p:strVal val="#ppt_y"/>
                                          </p:val>
                                        </p:tav>
                                        <p:tav tm="100000">
                                          <p:val>
                                            <p:strVal val="#ppt_y"/>
                                          </p:val>
                                        </p:tav>
                                      </p:tavLst>
                                    </p:anim>
                                  </p:childTnLst>
                                </p:cTn>
                              </p:par>
                            </p:childTnLst>
                          </p:cTn>
                        </p:par>
                        <p:par>
                          <p:cTn id="78" fill="hold">
                            <p:stCondLst>
                              <p:cond delay="6699"/>
                            </p:stCondLst>
                            <p:childTnLst>
                              <p:par>
                                <p:cTn id="79" presetID="53" presetClass="entr" presetSubtype="16"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6" grpId="0" animBg="1"/>
      <p:bldP spid="87" grpId="0"/>
      <p:bldP spid="88" grpId="0" animBg="1"/>
      <p:bldP spid="89" grpId="0" animBg="1"/>
      <p:bldP spid="149" grpId="0" animBg="1"/>
      <p:bldP spid="151" grpId="0"/>
      <p:bldP spid="152" grpId="0" animBg="1"/>
      <p:bldP spid="153" grpId="0"/>
      <p:bldP spid="154" grpId="0"/>
      <p:bldP spid="155" grpId="0"/>
      <p:bldP spid="156" grpId="0"/>
      <p:bldP spid="157" grpId="0"/>
      <p:bldP spid="158" grpId="0"/>
      <p:bldP spid="159" grpId="0"/>
      <p:bldP spid="160" grpId="0"/>
      <p:bldP spid="161"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Line 8"/>
          <p:cNvSpPr>
            <a:spLocks noChangeShapeType="1"/>
          </p:cNvSpPr>
          <p:nvPr/>
        </p:nvSpPr>
        <p:spPr bwMode="auto">
          <a:xfrm>
            <a:off x="1410765" y="3538079"/>
            <a:ext cx="0" cy="825130"/>
          </a:xfrm>
          <a:prstGeom prst="line">
            <a:avLst/>
          </a:prstGeom>
          <a:noFill/>
          <a:ln w="19050">
            <a:solidFill>
              <a:srgbClr val="005EAC"/>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Line 9"/>
          <p:cNvSpPr>
            <a:spLocks noChangeShapeType="1"/>
          </p:cNvSpPr>
          <p:nvPr/>
        </p:nvSpPr>
        <p:spPr bwMode="auto">
          <a:xfrm>
            <a:off x="1402832" y="4363208"/>
            <a:ext cx="1080604" cy="0"/>
          </a:xfrm>
          <a:prstGeom prst="line">
            <a:avLst/>
          </a:prstGeom>
          <a:noFill/>
          <a:ln w="19050">
            <a:solidFill>
              <a:srgbClr val="005EAC"/>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Line 11"/>
          <p:cNvSpPr>
            <a:spLocks noChangeShapeType="1"/>
          </p:cNvSpPr>
          <p:nvPr/>
        </p:nvSpPr>
        <p:spPr bwMode="auto">
          <a:xfrm flipV="1">
            <a:off x="1410765" y="1343549"/>
            <a:ext cx="0" cy="801329"/>
          </a:xfrm>
          <a:prstGeom prst="line">
            <a:avLst/>
          </a:prstGeom>
          <a:noFill/>
          <a:ln w="19050">
            <a:solidFill>
              <a:srgbClr val="005EAC"/>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0" name="Line 12"/>
          <p:cNvSpPr>
            <a:spLocks noChangeShapeType="1"/>
          </p:cNvSpPr>
          <p:nvPr/>
        </p:nvSpPr>
        <p:spPr bwMode="auto">
          <a:xfrm flipV="1">
            <a:off x="1402832" y="1343549"/>
            <a:ext cx="1080604" cy="0"/>
          </a:xfrm>
          <a:prstGeom prst="line">
            <a:avLst/>
          </a:prstGeom>
          <a:noFill/>
          <a:ln w="19050">
            <a:solidFill>
              <a:srgbClr val="005EAC"/>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1" name="AutoShape 13"/>
          <p:cNvSpPr>
            <a:spLocks noChangeArrowheads="1"/>
          </p:cNvSpPr>
          <p:nvPr/>
        </p:nvSpPr>
        <p:spPr bwMode="auto">
          <a:xfrm>
            <a:off x="2531040" y="942092"/>
            <a:ext cx="4173254" cy="801328"/>
          </a:xfrm>
          <a:prstGeom prst="roundRect">
            <a:avLst>
              <a:gd name="adj" fmla="val 810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buClr>
                <a:srgbClr val="007EEA"/>
              </a:buClr>
              <a:defRPr/>
            </a:pPr>
            <a:r>
              <a:rPr lang="zh-CN" altLang="en-US" sz="1260" b="1" kern="0" dirty="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a:p>
            <a:pPr algn="ctr" defTabSz="822960">
              <a:buClr>
                <a:srgbClr val="007EEA"/>
              </a:buClr>
              <a:defRPr/>
            </a:pPr>
            <a:r>
              <a:rPr lang="zh-CN" altLang="en-US" sz="1260" b="1" kern="0" dirty="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p:txBody>
      </p:sp>
      <p:sp>
        <p:nvSpPr>
          <p:cNvPr id="112" name="AutoShape 14"/>
          <p:cNvSpPr>
            <a:spLocks noChangeArrowheads="1"/>
          </p:cNvSpPr>
          <p:nvPr/>
        </p:nvSpPr>
        <p:spPr bwMode="auto">
          <a:xfrm>
            <a:off x="2531040" y="3964924"/>
            <a:ext cx="4173254" cy="801329"/>
          </a:xfrm>
          <a:prstGeom prst="roundRect">
            <a:avLst>
              <a:gd name="adj" fmla="val 703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buClr>
                <a:srgbClr val="007EEA"/>
              </a:buClr>
              <a:defRPr/>
            </a:pPr>
            <a:r>
              <a:rPr lang="zh-CN" altLang="en-US" sz="1260" b="1" kern="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a:p>
            <a:pPr algn="ctr" defTabSz="822960">
              <a:buClr>
                <a:srgbClr val="007EEA"/>
              </a:buClr>
              <a:defRPr/>
            </a:pPr>
            <a:r>
              <a:rPr lang="zh-CN" altLang="en-US" sz="1260" b="1" kern="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p:txBody>
      </p:sp>
      <p:sp>
        <p:nvSpPr>
          <p:cNvPr id="117" name="Line 21"/>
          <p:cNvSpPr>
            <a:spLocks noChangeShapeType="1"/>
          </p:cNvSpPr>
          <p:nvPr/>
        </p:nvSpPr>
        <p:spPr bwMode="auto">
          <a:xfrm flipH="1">
            <a:off x="7824565" y="3538079"/>
            <a:ext cx="0" cy="825130"/>
          </a:xfrm>
          <a:prstGeom prst="line">
            <a:avLst/>
          </a:prstGeom>
          <a:noFill/>
          <a:ln w="19050">
            <a:solidFill>
              <a:srgbClr val="005EAC"/>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8" name="Line 22"/>
          <p:cNvSpPr>
            <a:spLocks noChangeShapeType="1"/>
          </p:cNvSpPr>
          <p:nvPr/>
        </p:nvSpPr>
        <p:spPr bwMode="auto">
          <a:xfrm flipH="1">
            <a:off x="6751897" y="4363208"/>
            <a:ext cx="1080602" cy="0"/>
          </a:xfrm>
          <a:prstGeom prst="line">
            <a:avLst/>
          </a:prstGeom>
          <a:noFill/>
          <a:ln w="19050">
            <a:solidFill>
              <a:srgbClr val="005EAC"/>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9" name="Line 24"/>
          <p:cNvSpPr>
            <a:spLocks noChangeShapeType="1"/>
          </p:cNvSpPr>
          <p:nvPr/>
        </p:nvSpPr>
        <p:spPr bwMode="auto">
          <a:xfrm flipH="1" flipV="1">
            <a:off x="7824565" y="1343549"/>
            <a:ext cx="0" cy="801329"/>
          </a:xfrm>
          <a:prstGeom prst="line">
            <a:avLst/>
          </a:prstGeom>
          <a:noFill/>
          <a:ln w="19050">
            <a:solidFill>
              <a:srgbClr val="005EAC"/>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0" name="Line 25"/>
          <p:cNvSpPr>
            <a:spLocks noChangeShapeType="1"/>
          </p:cNvSpPr>
          <p:nvPr/>
        </p:nvSpPr>
        <p:spPr bwMode="auto">
          <a:xfrm flipH="1" flipV="1">
            <a:off x="6751897" y="1343549"/>
            <a:ext cx="1080602" cy="0"/>
          </a:xfrm>
          <a:prstGeom prst="line">
            <a:avLst/>
          </a:prstGeom>
          <a:noFill/>
          <a:ln w="19050">
            <a:solidFill>
              <a:srgbClr val="005EAC"/>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1" name="Rectangle 27"/>
          <p:cNvSpPr>
            <a:spLocks noChangeArrowheads="1"/>
          </p:cNvSpPr>
          <p:nvPr/>
        </p:nvSpPr>
        <p:spPr bwMode="auto">
          <a:xfrm>
            <a:off x="2741077" y="2741511"/>
            <a:ext cx="3775394" cy="4247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0000"/>
              </a:lnSpc>
            </a:pPr>
            <a:r>
              <a:rPr kumimoji="1" lang="zh-CN" altLang="en-US" sz="900">
                <a:latin typeface="Arial" panose="020B0604020202020204" pitchFamily="34" charset="0"/>
                <a:ea typeface="微软雅黑" panose="020B0503020204020204" pitchFamily="34" charset="-122"/>
                <a:cs typeface="Arial" panose="020B0604020202020204" pitchFamily="34" charset="0"/>
              </a:rPr>
              <a:t>单击此处添加文字内容  单击此处添加文字内容  单击此处添加文字内容</a:t>
            </a:r>
          </a:p>
          <a:p>
            <a:pPr algn="ctr">
              <a:lnSpc>
                <a:spcPct val="120000"/>
              </a:lnSpc>
            </a:pPr>
            <a:r>
              <a:rPr kumimoji="1" lang="zh-CN" altLang="en-US" sz="900">
                <a:latin typeface="Arial" panose="020B0604020202020204" pitchFamily="34" charset="0"/>
                <a:ea typeface="微软雅黑" panose="020B0503020204020204" pitchFamily="34" charset="-122"/>
                <a:cs typeface="Arial" panose="020B0604020202020204" pitchFamily="34" charset="0"/>
              </a:rPr>
              <a:t>单击此处添加文字内容  单击此处添加文字内容  单击此处添加文字内容</a:t>
            </a:r>
          </a:p>
        </p:txBody>
      </p:sp>
      <p:sp>
        <p:nvSpPr>
          <p:cNvPr id="124" name="矩形 123"/>
          <p:cNvSpPr/>
          <p:nvPr/>
        </p:nvSpPr>
        <p:spPr>
          <a:xfrm>
            <a:off x="2684267" y="2178200"/>
            <a:ext cx="3871573" cy="535531"/>
          </a:xfrm>
          <a:prstGeom prst="rect">
            <a:avLst/>
          </a:prstGeom>
        </p:spPr>
        <p:txBody>
          <a:bodyPr wrap="none">
            <a:spAutoFit/>
          </a:bodyPr>
          <a:lstStyle/>
          <a:p>
            <a:pPr algn="ctr" defTabSz="822960">
              <a:defRPr/>
            </a:pPr>
            <a:r>
              <a:rPr lang="zh-CN" altLang="en-US" sz="2880" b="1" kern="10" dirty="0">
                <a:solidFill>
                  <a:srgbClr val="0067B4"/>
                </a:solidFill>
                <a:latin typeface="微软雅黑" panose="020B0503020204020204" pitchFamily="34" charset="-122"/>
                <a:ea typeface="微软雅黑" panose="020B0503020204020204" pitchFamily="34" charset="-122"/>
              </a:rPr>
              <a:t>此处添加标题文字内容</a:t>
            </a:r>
          </a:p>
        </p:txBody>
      </p:sp>
      <p:grpSp>
        <p:nvGrpSpPr>
          <p:cNvPr id="26" name="组合 25"/>
          <p:cNvGrpSpPr/>
          <p:nvPr/>
        </p:nvGrpSpPr>
        <p:grpSpPr>
          <a:xfrm>
            <a:off x="733209" y="2160281"/>
            <a:ext cx="1358291" cy="1358291"/>
            <a:chOff x="304912" y="2406117"/>
            <a:chExt cx="1509212" cy="1509212"/>
          </a:xfrm>
        </p:grpSpPr>
        <p:sp>
          <p:nvSpPr>
            <p:cNvPr id="27" name="Oval 3"/>
            <p:cNvSpPr>
              <a:spLocks noChangeArrowheads="1"/>
            </p:cNvSpPr>
            <p:nvPr/>
          </p:nvSpPr>
          <p:spPr bwMode="auto">
            <a:xfrm>
              <a:off x="304912" y="2406117"/>
              <a:ext cx="1509212" cy="1509212"/>
            </a:xfrm>
            <a:prstGeom prst="ellipse">
              <a:avLst/>
            </a:prstGeom>
            <a:solidFill>
              <a:srgbClr val="54A9EA"/>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2960" eaLnBrk="0" hangingPunct="0">
                <a:defRPr/>
              </a:pPr>
              <a:endParaRPr lang="zh-CN" altLang="en-US" sz="1800" b="1" kern="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8" name="Group 4"/>
            <p:cNvGrpSpPr/>
            <p:nvPr/>
          </p:nvGrpSpPr>
          <p:grpSpPr bwMode="auto">
            <a:xfrm>
              <a:off x="415989" y="2420222"/>
              <a:ext cx="1290589" cy="423144"/>
              <a:chOff x="1431" y="1843"/>
              <a:chExt cx="907" cy="295"/>
            </a:xfrm>
          </p:grpSpPr>
          <p:sp>
            <p:nvSpPr>
              <p:cNvPr id="30" name="Freeform 5"/>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9" name="Rectangle 28"/>
            <p:cNvSpPr>
              <a:spLocks noChangeArrowheads="1"/>
            </p:cNvSpPr>
            <p:nvPr/>
          </p:nvSpPr>
          <p:spPr bwMode="auto">
            <a:xfrm>
              <a:off x="431855" y="2843366"/>
              <a:ext cx="1258852" cy="59503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822960">
                <a:defRPr/>
              </a:pPr>
              <a:r>
                <a:rPr lang="zh-CN" altLang="en-US" sz="1440" b="1" kern="0">
                  <a:solidFill>
                    <a:srgbClr val="FFFFFF"/>
                  </a:solidFill>
                  <a:latin typeface="Arial" panose="020B0604020202020204" pitchFamily="34" charset="0"/>
                  <a:ea typeface="微软雅黑" panose="020B0503020204020204" pitchFamily="34" charset="-122"/>
                  <a:cs typeface="Arial" panose="020B0604020202020204" pitchFamily="34" charset="0"/>
                </a:rPr>
                <a:t>单击此处</a:t>
              </a:r>
            </a:p>
            <a:p>
              <a:pPr algn="ctr" defTabSz="822960">
                <a:defRPr/>
              </a:pPr>
              <a:r>
                <a:rPr lang="zh-CN" altLang="en-US" sz="1440" b="1" kern="0">
                  <a:solidFill>
                    <a:srgbClr val="FFFFFF"/>
                  </a:solidFill>
                  <a:latin typeface="Arial" panose="020B0604020202020204" pitchFamily="34" charset="0"/>
                  <a:ea typeface="微软雅黑" panose="020B0503020204020204" pitchFamily="34" charset="-122"/>
                  <a:cs typeface="Arial" panose="020B0604020202020204" pitchFamily="34" charset="0"/>
                </a:rPr>
                <a:t>添加文字</a:t>
              </a:r>
            </a:p>
          </p:txBody>
        </p:sp>
      </p:grpSp>
      <p:grpSp>
        <p:nvGrpSpPr>
          <p:cNvPr id="32" name="组合 31"/>
          <p:cNvGrpSpPr/>
          <p:nvPr/>
        </p:nvGrpSpPr>
        <p:grpSpPr>
          <a:xfrm>
            <a:off x="7150182" y="2173554"/>
            <a:ext cx="1358291" cy="1358291"/>
            <a:chOff x="7434882" y="2406117"/>
            <a:chExt cx="1509212" cy="1509212"/>
          </a:xfrm>
        </p:grpSpPr>
        <p:sp>
          <p:nvSpPr>
            <p:cNvPr id="33" name="Oval 16"/>
            <p:cNvSpPr>
              <a:spLocks noChangeArrowheads="1"/>
            </p:cNvSpPr>
            <p:nvPr/>
          </p:nvSpPr>
          <p:spPr bwMode="auto">
            <a:xfrm>
              <a:off x="7434882" y="2406117"/>
              <a:ext cx="1509212" cy="1509212"/>
            </a:xfrm>
            <a:prstGeom prst="ellipse">
              <a:avLst/>
            </a:prstGeom>
            <a:solidFill>
              <a:srgbClr val="7EC4FA"/>
            </a:solidFill>
            <a:ln>
              <a:noFill/>
            </a:ln>
            <a:effectLst/>
          </p:spPr>
          <p:txBody>
            <a:bodyPr wrap="none" anchor="ctr"/>
            <a:lstStyle/>
            <a:p>
              <a:endParaRPr lang="zh-CN" altLang="en-US" sz="1215">
                <a:latin typeface="Arial" panose="020B0604020202020204" pitchFamily="34" charset="0"/>
                <a:ea typeface="微软雅黑" panose="020B0503020204020204" pitchFamily="34" charset="-122"/>
                <a:cs typeface="Arial" panose="020B0604020202020204" pitchFamily="34" charset="0"/>
              </a:endParaRPr>
            </a:p>
          </p:txBody>
        </p:sp>
        <p:grpSp>
          <p:nvGrpSpPr>
            <p:cNvPr id="34" name="Group 17"/>
            <p:cNvGrpSpPr/>
            <p:nvPr/>
          </p:nvGrpSpPr>
          <p:grpSpPr bwMode="auto">
            <a:xfrm>
              <a:off x="7545959" y="2420222"/>
              <a:ext cx="1290589" cy="423144"/>
              <a:chOff x="1431" y="1843"/>
              <a:chExt cx="907" cy="295"/>
            </a:xfrm>
          </p:grpSpPr>
          <p:sp>
            <p:nvSpPr>
              <p:cNvPr id="36" name="Freeform 18"/>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Oval 19"/>
              <p:cNvSpPr>
                <a:spLocks noChangeArrowheads="1"/>
              </p:cNvSpPr>
              <p:nvPr/>
            </p:nvSpPr>
            <p:spPr bwMode="auto">
              <a:xfrm>
                <a:off x="1544" y="1926"/>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5" name="Rectangle 29"/>
            <p:cNvSpPr>
              <a:spLocks noChangeArrowheads="1"/>
            </p:cNvSpPr>
            <p:nvPr/>
          </p:nvSpPr>
          <p:spPr bwMode="auto">
            <a:xfrm>
              <a:off x="7553009" y="2843366"/>
              <a:ext cx="1258852" cy="59503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440" b="1">
                  <a:latin typeface="Arial" panose="020B0604020202020204" pitchFamily="34" charset="0"/>
                  <a:ea typeface="微软雅黑" panose="020B0503020204020204" pitchFamily="34" charset="-122"/>
                  <a:cs typeface="Arial" panose="020B0604020202020204" pitchFamily="34" charset="0"/>
                </a:rPr>
                <a:t>单击此处</a:t>
              </a:r>
            </a:p>
            <a:p>
              <a:pPr algn="ctr"/>
              <a:r>
                <a:rPr lang="zh-CN" altLang="en-US" sz="1440" b="1">
                  <a:latin typeface="Arial" panose="020B0604020202020204" pitchFamily="34" charset="0"/>
                  <a:ea typeface="微软雅黑" panose="020B0503020204020204" pitchFamily="34" charset="-122"/>
                  <a:cs typeface="Arial" panose="020B0604020202020204" pitchFamily="34" charset="0"/>
                </a:rPr>
                <a:t>添加文字</a:t>
              </a:r>
            </a:p>
          </p:txBody>
        </p:sp>
      </p:grpSp>
      <p:sp>
        <p:nvSpPr>
          <p:cNvPr id="38" name="TextBox 37"/>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39" name="TextBox 38"/>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down)">
                                      <p:cBhvr>
                                        <p:cTn id="14" dur="500"/>
                                        <p:tgtEl>
                                          <p:spTgt spid="10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up)">
                                      <p:cBhvr>
                                        <p:cTn id="17" dur="500"/>
                                        <p:tgtEl>
                                          <p:spTgt spid="10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left)">
                                      <p:cBhvr>
                                        <p:cTn id="24" dur="500"/>
                                        <p:tgtEl>
                                          <p:spTgt spid="108"/>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barn(inVertical)">
                                      <p:cBhvr>
                                        <p:cTn id="28" dur="500"/>
                                        <p:tgtEl>
                                          <p:spTgt spid="1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barn(inVertical)">
                                      <p:cBhvr>
                                        <p:cTn id="31" dur="500"/>
                                        <p:tgtEl>
                                          <p:spTgt spid="11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500"/>
                                        <p:tgtEl>
                                          <p:spTgt spid="1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left)">
                                      <p:cBhvr>
                                        <p:cTn id="38" dur="500"/>
                                        <p:tgtEl>
                                          <p:spTgt spid="118"/>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wipe(up)">
                                      <p:cBhvr>
                                        <p:cTn id="42" dur="500"/>
                                        <p:tgtEl>
                                          <p:spTgt spid="1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down)">
                                      <p:cBhvr>
                                        <p:cTn id="45" dur="500"/>
                                        <p:tgtEl>
                                          <p:spTgt spid="11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200" fill="hold"/>
                                        <p:tgtEl>
                                          <p:spTgt spid="32"/>
                                        </p:tgtEl>
                                        <p:attrNameLst>
                                          <p:attrName>ppt_w</p:attrName>
                                        </p:attrNameLst>
                                      </p:cBhvr>
                                      <p:tavLst>
                                        <p:tav tm="0">
                                          <p:val>
                                            <p:fltVal val="0"/>
                                          </p:val>
                                        </p:tav>
                                        <p:tav tm="100000">
                                          <p:val>
                                            <p:strVal val="#ppt_w"/>
                                          </p:val>
                                        </p:tav>
                                      </p:tavLst>
                                    </p:anim>
                                    <p:anim calcmode="lin" valueType="num">
                                      <p:cBhvr>
                                        <p:cTn id="50" dur="200" fill="hold"/>
                                        <p:tgtEl>
                                          <p:spTgt spid="32"/>
                                        </p:tgtEl>
                                        <p:attrNameLst>
                                          <p:attrName>ppt_h</p:attrName>
                                        </p:attrNameLst>
                                      </p:cBhvr>
                                      <p:tavLst>
                                        <p:tav tm="0">
                                          <p:val>
                                            <p:fltVal val="0"/>
                                          </p:val>
                                        </p:tav>
                                        <p:tav tm="100000">
                                          <p:val>
                                            <p:strVal val="#ppt_h"/>
                                          </p:val>
                                        </p:tav>
                                      </p:tavLst>
                                    </p:anim>
                                    <p:animEffect transition="in" filter="fade">
                                      <p:cBhvr>
                                        <p:cTn id="51" dur="200"/>
                                        <p:tgtEl>
                                          <p:spTgt spid="32"/>
                                        </p:tgtEl>
                                      </p:cBhvr>
                                    </p:animEffect>
                                  </p:childTnLst>
                                </p:cTn>
                              </p:par>
                            </p:childTnLst>
                          </p:cTn>
                        </p:par>
                        <p:par>
                          <p:cTn id="52" fill="hold">
                            <p:stCondLst>
                              <p:cond delay="4000"/>
                            </p:stCondLst>
                            <p:childTnLst>
                              <p:par>
                                <p:cTn id="53" presetID="6" presetClass="emph" presetSubtype="0" fill="hold" nodeType="afterEffect">
                                  <p:stCondLst>
                                    <p:cond delay="0"/>
                                  </p:stCondLst>
                                  <p:childTnLst>
                                    <p:animScale>
                                      <p:cBhvr>
                                        <p:cTn id="54" dur="100" fill="hold"/>
                                        <p:tgtEl>
                                          <p:spTgt spid="32"/>
                                        </p:tgtEl>
                                      </p:cBhvr>
                                      <p:by x="115000" y="115000"/>
                                    </p:animScale>
                                  </p:childTnLst>
                                </p:cTn>
                              </p:par>
                              <p:par>
                                <p:cTn id="55" presetID="6" presetClass="emph" presetSubtype="0" fill="hold" nodeType="withEffect">
                                  <p:stCondLst>
                                    <p:cond delay="200"/>
                                  </p:stCondLst>
                                  <p:childTnLst>
                                    <p:animScale>
                                      <p:cBhvr>
                                        <p:cTn id="56" dur="100" fill="hold"/>
                                        <p:tgtEl>
                                          <p:spTgt spid="32"/>
                                        </p:tgtEl>
                                      </p:cBhvr>
                                      <p:by x="85000" y="85000"/>
                                    </p:animScale>
                                  </p:childTnLst>
                                </p:cTn>
                              </p:par>
                            </p:childTnLst>
                          </p:cTn>
                        </p:par>
                        <p:par>
                          <p:cTn id="57" fill="hold">
                            <p:stCondLst>
                              <p:cond delay="4500"/>
                            </p:stCondLst>
                            <p:childTnLst>
                              <p:par>
                                <p:cTn id="58" presetID="6" presetClass="emph" presetSubtype="0" fill="hold" nodeType="afterEffect">
                                  <p:stCondLst>
                                    <p:cond delay="0"/>
                                  </p:stCondLst>
                                  <p:childTnLst>
                                    <p:animScale>
                                      <p:cBhvr>
                                        <p:cTn id="59" dur="100" fill="hold"/>
                                        <p:tgtEl>
                                          <p:spTgt spid="32"/>
                                        </p:tgtEl>
                                      </p:cBhvr>
                                      <p:by x="105000" y="105000"/>
                                    </p:animScale>
                                  </p:childTnLst>
                                </p:cTn>
                              </p:par>
                              <p:par>
                                <p:cTn id="60" presetID="6" presetClass="emph" presetSubtype="0" fill="hold" nodeType="withEffect">
                                  <p:stCondLst>
                                    <p:cond delay="200"/>
                                  </p:stCondLst>
                                  <p:childTnLst>
                                    <p:animScale>
                                      <p:cBhvr>
                                        <p:cTn id="61" dur="100" fill="hold"/>
                                        <p:tgtEl>
                                          <p:spTgt spid="32"/>
                                        </p:tgtEl>
                                      </p:cBhvr>
                                      <p:by x="95000" y="95000"/>
                                    </p:animScale>
                                  </p:childTnLst>
                                </p:cTn>
                              </p:par>
                            </p:childTnLst>
                          </p:cTn>
                        </p:par>
                        <p:par>
                          <p:cTn id="62" fill="hold">
                            <p:stCondLst>
                              <p:cond delay="5000"/>
                            </p:stCondLst>
                            <p:childTnLst>
                              <p:par>
                                <p:cTn id="63" presetID="23" presetClass="entr" presetSubtype="36" fill="hold" grpId="0" nodeType="afterEffect">
                                  <p:stCondLst>
                                    <p:cond delay="0"/>
                                  </p:stCondLst>
                                  <p:iterate type="lt">
                                    <p:tmPct val="10000"/>
                                  </p:iterate>
                                  <p:childTnLst>
                                    <p:set>
                                      <p:cBhvr>
                                        <p:cTn id="64" dur="1" fill="hold">
                                          <p:stCondLst>
                                            <p:cond delay="0"/>
                                          </p:stCondLst>
                                        </p:cTn>
                                        <p:tgtEl>
                                          <p:spTgt spid="124"/>
                                        </p:tgtEl>
                                        <p:attrNameLst>
                                          <p:attrName>style.visibility</p:attrName>
                                        </p:attrNameLst>
                                      </p:cBhvr>
                                      <p:to>
                                        <p:strVal val="visible"/>
                                      </p:to>
                                    </p:set>
                                    <p:anim calcmode="lin" valueType="num">
                                      <p:cBhvr>
                                        <p:cTn id="65" dur="500" fill="hold"/>
                                        <p:tgtEl>
                                          <p:spTgt spid="124"/>
                                        </p:tgtEl>
                                        <p:attrNameLst>
                                          <p:attrName>ppt_w</p:attrName>
                                        </p:attrNameLst>
                                      </p:cBhvr>
                                      <p:tavLst>
                                        <p:tav tm="0">
                                          <p:val>
                                            <p:strVal val="(6*min(max(#ppt_w*#ppt_h,.3),1)-7.4)/-.7*#ppt_w"/>
                                          </p:val>
                                        </p:tav>
                                        <p:tav tm="100000">
                                          <p:val>
                                            <p:strVal val="#ppt_w"/>
                                          </p:val>
                                        </p:tav>
                                      </p:tavLst>
                                    </p:anim>
                                    <p:anim calcmode="lin" valueType="num">
                                      <p:cBhvr>
                                        <p:cTn id="66" dur="500" fill="hold"/>
                                        <p:tgtEl>
                                          <p:spTgt spid="124"/>
                                        </p:tgtEl>
                                        <p:attrNameLst>
                                          <p:attrName>ppt_h</p:attrName>
                                        </p:attrNameLst>
                                      </p:cBhvr>
                                      <p:tavLst>
                                        <p:tav tm="0">
                                          <p:val>
                                            <p:strVal val="(6*min(max(#ppt_w*#ppt_h,.3),1)-7.4)/-.7*#ppt_h"/>
                                          </p:val>
                                        </p:tav>
                                        <p:tav tm="100000">
                                          <p:val>
                                            <p:strVal val="#ppt_h"/>
                                          </p:val>
                                        </p:tav>
                                      </p:tavLst>
                                    </p:anim>
                                    <p:anim calcmode="lin" valueType="num">
                                      <p:cBhvr>
                                        <p:cTn id="67" dur="500" fill="hold"/>
                                        <p:tgtEl>
                                          <p:spTgt spid="124"/>
                                        </p:tgtEl>
                                        <p:attrNameLst>
                                          <p:attrName>ppt_x</p:attrName>
                                        </p:attrNameLst>
                                      </p:cBhvr>
                                      <p:tavLst>
                                        <p:tav tm="0">
                                          <p:val>
                                            <p:fltVal val="0.5"/>
                                          </p:val>
                                        </p:tav>
                                        <p:tav tm="100000">
                                          <p:val>
                                            <p:strVal val="#ppt_x"/>
                                          </p:val>
                                        </p:tav>
                                      </p:tavLst>
                                    </p:anim>
                                    <p:anim calcmode="lin" valueType="num">
                                      <p:cBhvr>
                                        <p:cTn id="68" dur="500" fill="hold"/>
                                        <p:tgtEl>
                                          <p:spTgt spid="124"/>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250"/>
                            </p:stCondLst>
                            <p:childTnLst>
                              <p:par>
                                <p:cTn id="70" presetID="42" presetClass="entr" presetSubtype="0" fill="hold" grpId="0"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anim calcmode="lin" valueType="num">
                                      <p:cBhvr>
                                        <p:cTn id="73" dur="500" fill="hold"/>
                                        <p:tgtEl>
                                          <p:spTgt spid="121"/>
                                        </p:tgtEl>
                                        <p:attrNameLst>
                                          <p:attrName>ppt_x</p:attrName>
                                        </p:attrNameLst>
                                      </p:cBhvr>
                                      <p:tavLst>
                                        <p:tav tm="0">
                                          <p:val>
                                            <p:strVal val="#ppt_x"/>
                                          </p:val>
                                        </p:tav>
                                        <p:tav tm="100000">
                                          <p:val>
                                            <p:strVal val="#ppt_x"/>
                                          </p:val>
                                        </p:tav>
                                      </p:tavLst>
                                    </p:anim>
                                    <p:anim calcmode="lin" valueType="num">
                                      <p:cBhvr>
                                        <p:cTn id="74" dur="500" fill="hold"/>
                                        <p:tgtEl>
                                          <p:spTgt spid="121"/>
                                        </p:tgtEl>
                                        <p:attrNameLst>
                                          <p:attrName>ppt_y</p:attrName>
                                        </p:attrNameLst>
                                      </p:cBhvr>
                                      <p:tavLst>
                                        <p:tav tm="0">
                                          <p:val>
                                            <p:strVal val="#ppt_y+.1"/>
                                          </p:val>
                                        </p:tav>
                                        <p:tav tm="100000">
                                          <p:val>
                                            <p:strVal val="#ppt_y"/>
                                          </p:val>
                                        </p:tav>
                                      </p:tavLst>
                                    </p:anim>
                                  </p:childTnLst>
                                </p:cTn>
                              </p:par>
                            </p:childTnLst>
                          </p:cTn>
                        </p:par>
                        <p:par>
                          <p:cTn id="75" fill="hold">
                            <p:stCondLst>
                              <p:cond delay="5750"/>
                            </p:stCondLst>
                            <p:childTnLst>
                              <p:par>
                                <p:cTn id="76" presetID="2" presetClass="entr" presetSubtype="2" fill="hold" grpId="0" nodeType="afterEffect">
                                  <p:stCondLst>
                                    <p:cond delay="0"/>
                                  </p:stCondLst>
                                  <p:iterate type="lt">
                                    <p:tmPct val="10000"/>
                                  </p:iterate>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1+#ppt_w/2"/>
                                          </p:val>
                                        </p:tav>
                                        <p:tav tm="100000">
                                          <p:val>
                                            <p:strVal val="#ppt_x"/>
                                          </p:val>
                                        </p:tav>
                                      </p:tavLst>
                                    </p:anim>
                                    <p:anim calcmode="lin" valueType="num">
                                      <p:cBhvr additive="base">
                                        <p:cTn id="79" dur="500" fill="hold"/>
                                        <p:tgtEl>
                                          <p:spTgt spid="38"/>
                                        </p:tgtEl>
                                        <p:attrNameLst>
                                          <p:attrName>ppt_y</p:attrName>
                                        </p:attrNameLst>
                                      </p:cBhvr>
                                      <p:tavLst>
                                        <p:tav tm="0">
                                          <p:val>
                                            <p:strVal val="#ppt_y"/>
                                          </p:val>
                                        </p:tav>
                                        <p:tav tm="100000">
                                          <p:val>
                                            <p:strVal val="#ppt_y"/>
                                          </p:val>
                                        </p:tav>
                                      </p:tavLst>
                                    </p:anim>
                                  </p:childTnLst>
                                </p:cTn>
                              </p:par>
                            </p:childTnLst>
                          </p:cTn>
                        </p:par>
                        <p:par>
                          <p:cTn id="80" fill="hold">
                            <p:stCondLst>
                              <p:cond delay="6949"/>
                            </p:stCondLst>
                            <p:childTnLst>
                              <p:par>
                                <p:cTn id="81" presetID="53" presetClass="entr" presetSubtype="16"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P spid="117" grpId="0" animBg="1"/>
      <p:bldP spid="118" grpId="0" animBg="1"/>
      <p:bldP spid="119" grpId="0" animBg="1"/>
      <p:bldP spid="120" grpId="0" animBg="1"/>
      <p:bldP spid="121" grpId="0"/>
      <p:bldP spid="124"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nvGraphicFramePr>
        <p:xfrm>
          <a:off x="937355" y="994452"/>
          <a:ext cx="7155180" cy="301447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42"/>
          <p:cNvSpPr/>
          <p:nvPr/>
        </p:nvSpPr>
        <p:spPr>
          <a:xfrm>
            <a:off x="1760294" y="4134578"/>
            <a:ext cx="6103460" cy="494519"/>
          </a:xfrm>
          <a:prstGeom prst="rect">
            <a:avLst/>
          </a:prstGeom>
          <a:noFill/>
          <a:ln w="12700" cap="flat" cmpd="sng" algn="ctr">
            <a:noFill/>
            <a:prstDash val="solid"/>
          </a:ln>
          <a:effectLst/>
        </p:spPr>
        <p:txBody>
          <a:bodyPr lIns="82296" tIns="0" rIns="82296" bIns="0" rtlCol="0" anchor="t"/>
          <a:lstStyle/>
          <a:p>
            <a:pPr algn="just">
              <a:defRPr/>
            </a:pPr>
            <a:r>
              <a:rPr lang="zh-CN" altLang="en-US" sz="1260" kern="0" dirty="0">
                <a:solidFill>
                  <a:srgbClr val="00487E"/>
                </a:solidFill>
                <a:cs typeface="Arial" panose="020B0604020202020204" pitchFamily="34" charset="0"/>
              </a:rPr>
              <a:t>您可以单击这里添加您的文本信息您可以单击这里添加您的文本信息您可以单击这里添加您的文本信息您可以单击这里添加您的文本信息</a:t>
            </a:r>
            <a:endParaRPr lang="en-US" altLang="zh-CN" sz="1260" kern="0" dirty="0">
              <a:solidFill>
                <a:srgbClr val="00487E"/>
              </a:solidFill>
              <a:cs typeface="Arial" panose="020B0604020202020204" pitchFamily="34" charset="0"/>
            </a:endParaRPr>
          </a:p>
        </p:txBody>
      </p:sp>
      <p:sp>
        <p:nvSpPr>
          <p:cNvPr id="4" name="TextBox 3"/>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5" name="TextBox 4"/>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7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6" name="Rectangle 932"/>
          <p:cNvSpPr>
            <a:spLocks noChangeArrowheads="1"/>
          </p:cNvSpPr>
          <p:nvPr/>
        </p:nvSpPr>
        <p:spPr bwMode="auto">
          <a:xfrm>
            <a:off x="5064702" y="2921785"/>
            <a:ext cx="156145" cy="81466"/>
          </a:xfrm>
          <a:prstGeom prst="rect">
            <a:avLst/>
          </a:prstGeom>
          <a:solidFill>
            <a:srgbClr val="0067B4"/>
          </a:solidFill>
          <a:ln>
            <a:noFill/>
          </a:ln>
        </p:spPr>
        <p:txBody>
          <a:bodyPr/>
          <a:lstStyle/>
          <a:p>
            <a:endParaRPr lang="zh-CN" altLang="en-US" sz="1215"/>
          </a:p>
        </p:txBody>
      </p:sp>
      <p:sp>
        <p:nvSpPr>
          <p:cNvPr id="16518" name="Rectangle 934"/>
          <p:cNvSpPr>
            <a:spLocks noChangeArrowheads="1"/>
          </p:cNvSpPr>
          <p:nvPr/>
        </p:nvSpPr>
        <p:spPr bwMode="auto">
          <a:xfrm>
            <a:off x="5059970" y="2803528"/>
            <a:ext cx="156145" cy="73582"/>
          </a:xfrm>
          <a:prstGeom prst="rect">
            <a:avLst/>
          </a:prstGeom>
          <a:solidFill>
            <a:srgbClr val="004274"/>
          </a:solidFill>
          <a:ln>
            <a:noFill/>
          </a:ln>
        </p:spPr>
        <p:txBody>
          <a:bodyPr/>
          <a:lstStyle/>
          <a:p>
            <a:endParaRPr lang="zh-CN" altLang="en-US" sz="1215"/>
          </a:p>
        </p:txBody>
      </p:sp>
      <p:sp>
        <p:nvSpPr>
          <p:cNvPr id="962" name="矩形 1"/>
          <p:cNvSpPr>
            <a:spLocks noChangeArrowheads="1"/>
          </p:cNvSpPr>
          <p:nvPr/>
        </p:nvSpPr>
        <p:spPr bwMode="auto">
          <a:xfrm>
            <a:off x="1113087" y="1218900"/>
            <a:ext cx="3321553"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en-US" sz="900" dirty="0">
                <a:solidFill>
                  <a:schemeClr val="tx1">
                    <a:lumMod val="75000"/>
                    <a:lumOff val="25000"/>
                  </a:schemeClr>
                </a:solidFill>
              </a:rPr>
              <a:t>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a:t>
            </a:r>
            <a:endParaRPr lang="en-US" altLang="zh-CN" sz="900" dirty="0">
              <a:solidFill>
                <a:schemeClr val="tx1">
                  <a:lumMod val="75000"/>
                  <a:lumOff val="25000"/>
                </a:schemeClr>
              </a:solidFill>
            </a:endParaRPr>
          </a:p>
        </p:txBody>
      </p:sp>
      <p:sp>
        <p:nvSpPr>
          <p:cNvPr id="967" name="TextBox 966"/>
          <p:cNvSpPr txBox="1"/>
          <p:nvPr/>
        </p:nvSpPr>
        <p:spPr bwMode="auto">
          <a:xfrm>
            <a:off x="4451477" y="2741805"/>
            <a:ext cx="643767" cy="189283"/>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68" name="TextBox 967"/>
          <p:cNvSpPr txBox="1"/>
          <p:nvPr/>
        </p:nvSpPr>
        <p:spPr bwMode="auto">
          <a:xfrm>
            <a:off x="4451477" y="2869413"/>
            <a:ext cx="643767" cy="189283"/>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8" name="组合 7"/>
          <p:cNvGrpSpPr/>
          <p:nvPr/>
        </p:nvGrpSpPr>
        <p:grpSpPr>
          <a:xfrm>
            <a:off x="4530133" y="1178556"/>
            <a:ext cx="1007736" cy="1111613"/>
            <a:chOff x="4525480" y="1309506"/>
            <a:chExt cx="1119707" cy="1235126"/>
          </a:xfrm>
        </p:grpSpPr>
        <p:sp>
          <p:nvSpPr>
            <p:cNvPr id="16876" name="Freeform 552"/>
            <p:cNvSpPr/>
            <p:nvPr/>
          </p:nvSpPr>
          <p:spPr bwMode="auto">
            <a:xfrm>
              <a:off x="4546391" y="1309506"/>
              <a:ext cx="1098796" cy="1235126"/>
            </a:xfrm>
            <a:custGeom>
              <a:avLst/>
              <a:gdLst>
                <a:gd name="T0" fmla="*/ 3703 w 177"/>
                <a:gd name="T1" fmla="*/ 0 h 179"/>
                <a:gd name="T2" fmla="*/ 1868 w 177"/>
                <a:gd name="T3" fmla="*/ 0 h 179"/>
                <a:gd name="T4" fmla="*/ 1807 w 177"/>
                <a:gd name="T5" fmla="*/ 0 h 179"/>
                <a:gd name="T6" fmla="*/ 0 w 177"/>
                <a:gd name="T7" fmla="*/ 1810 h 179"/>
                <a:gd name="T8" fmla="*/ 0 w 177"/>
                <a:gd name="T9" fmla="*/ 2994 h 179"/>
                <a:gd name="T10" fmla="*/ 0 w 177"/>
                <a:gd name="T11" fmla="*/ 3774 h 179"/>
                <a:gd name="T12" fmla="*/ 0 w 177"/>
                <a:gd name="T13" fmla="*/ 5584 h 179"/>
                <a:gd name="T14" fmla="*/ 1807 w 177"/>
                <a:gd name="T15" fmla="*/ 5584 h 179"/>
                <a:gd name="T16" fmla="*/ 3608 w 177"/>
                <a:gd name="T17" fmla="*/ 5584 h 179"/>
                <a:gd name="T18" fmla="*/ 3703 w 177"/>
                <a:gd name="T19" fmla="*/ 5584 h 179"/>
                <a:gd name="T20" fmla="*/ 5505 w 177"/>
                <a:gd name="T21" fmla="*/ 3774 h 179"/>
                <a:gd name="T22" fmla="*/ 5505 w 177"/>
                <a:gd name="T23" fmla="*/ 2585 h 179"/>
                <a:gd name="T24" fmla="*/ 5505 w 177"/>
                <a:gd name="T25" fmla="*/ 1810 h 179"/>
                <a:gd name="T26" fmla="*/ 5505 w 177"/>
                <a:gd name="T27" fmla="*/ 0 h 179"/>
                <a:gd name="T28" fmla="*/ 3703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7EC4FA"/>
            </a:solidFill>
            <a:ln>
              <a:noFill/>
            </a:ln>
          </p:spPr>
          <p:txBody>
            <a:bodyPr/>
            <a:lstStyle/>
            <a:p>
              <a:endParaRPr lang="zh-CN" altLang="en-US" sz="1215"/>
            </a:p>
          </p:txBody>
        </p:sp>
        <p:sp>
          <p:nvSpPr>
            <p:cNvPr id="963" name="矩形 1"/>
            <p:cNvSpPr>
              <a:spLocks noChangeArrowheads="1"/>
            </p:cNvSpPr>
            <p:nvPr/>
          </p:nvSpPr>
          <p:spPr bwMode="auto">
            <a:xfrm>
              <a:off x="4525480" y="2044971"/>
              <a:ext cx="109879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60" spc="2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0" name="TextBox 969"/>
            <p:cNvSpPr txBox="1"/>
            <p:nvPr/>
          </p:nvSpPr>
          <p:spPr>
            <a:xfrm>
              <a:off x="4578052" y="1402355"/>
              <a:ext cx="1046224" cy="595035"/>
            </a:xfrm>
            <a:prstGeom prst="rect">
              <a:avLst/>
            </a:prstGeom>
            <a:noFill/>
          </p:spPr>
          <p:txBody>
            <a:bodyPr wrap="square" rtlCol="0">
              <a:spAutoFit/>
            </a:bodyPr>
            <a:lstStyle/>
            <a:p>
              <a:pPr algn="ctr"/>
              <a:r>
                <a:rPr lang="en-US" altLang="zh-CN" sz="2880" dirty="0">
                  <a:solidFill>
                    <a:schemeClr val="bg1"/>
                  </a:solidFill>
                  <a:latin typeface="微软雅黑" panose="020B0503020204020204" pitchFamily="34" charset="-122"/>
                  <a:ea typeface="微软雅黑" panose="020B0503020204020204" pitchFamily="34" charset="-122"/>
                </a:rPr>
                <a:t>80%</a:t>
              </a:r>
              <a:endParaRPr lang="zh-CN" altLang="en-US" sz="288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660652" y="1145307"/>
            <a:ext cx="991523" cy="1111613"/>
            <a:chOff x="5781613" y="1272563"/>
            <a:chExt cx="1101692" cy="1235126"/>
          </a:xfrm>
        </p:grpSpPr>
        <p:sp>
          <p:nvSpPr>
            <p:cNvPr id="16877" name="Freeform 553"/>
            <p:cNvSpPr/>
            <p:nvPr/>
          </p:nvSpPr>
          <p:spPr bwMode="auto">
            <a:xfrm>
              <a:off x="5789766" y="1272563"/>
              <a:ext cx="1093539" cy="1235126"/>
            </a:xfrm>
            <a:custGeom>
              <a:avLst/>
              <a:gdLst>
                <a:gd name="T0" fmla="*/ 3683 w 176"/>
                <a:gd name="T1" fmla="*/ 0 h 179"/>
                <a:gd name="T2" fmla="*/ 1877 w 176"/>
                <a:gd name="T3" fmla="*/ 0 h 179"/>
                <a:gd name="T4" fmla="*/ 1811 w 176"/>
                <a:gd name="T5" fmla="*/ 0 h 179"/>
                <a:gd name="T6" fmla="*/ 0 w 176"/>
                <a:gd name="T7" fmla="*/ 1810 h 179"/>
                <a:gd name="T8" fmla="*/ 0 w 176"/>
                <a:gd name="T9" fmla="*/ 2994 h 179"/>
                <a:gd name="T10" fmla="*/ 0 w 176"/>
                <a:gd name="T11" fmla="*/ 3774 h 179"/>
                <a:gd name="T12" fmla="*/ 0 w 176"/>
                <a:gd name="T13" fmla="*/ 5584 h 179"/>
                <a:gd name="T14" fmla="*/ 1811 w 176"/>
                <a:gd name="T15" fmla="*/ 5584 h 179"/>
                <a:gd name="T16" fmla="*/ 3621 w 176"/>
                <a:gd name="T17" fmla="*/ 5584 h 179"/>
                <a:gd name="T18" fmla="*/ 3683 w 176"/>
                <a:gd name="T19" fmla="*/ 5584 h 179"/>
                <a:gd name="T20" fmla="*/ 5491 w 176"/>
                <a:gd name="T21" fmla="*/ 3774 h 179"/>
                <a:gd name="T22" fmla="*/ 5491 w 176"/>
                <a:gd name="T23" fmla="*/ 2585 h 179"/>
                <a:gd name="T24" fmla="*/ 5491 w 176"/>
                <a:gd name="T25" fmla="*/ 1810 h 179"/>
                <a:gd name="T26" fmla="*/ 5491 w 176"/>
                <a:gd name="T27" fmla="*/ 0 h 179"/>
                <a:gd name="T28" fmla="*/ 3683 w 176"/>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 h="179">
                  <a:moveTo>
                    <a:pt x="118"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8" y="179"/>
                    <a:pt x="118" y="179"/>
                    <a:pt x="118" y="179"/>
                  </a:cubicBezTo>
                  <a:cubicBezTo>
                    <a:pt x="150" y="179"/>
                    <a:pt x="176" y="153"/>
                    <a:pt x="176" y="121"/>
                  </a:cubicBezTo>
                  <a:cubicBezTo>
                    <a:pt x="176" y="83"/>
                    <a:pt x="176" y="83"/>
                    <a:pt x="176" y="83"/>
                  </a:cubicBezTo>
                  <a:cubicBezTo>
                    <a:pt x="176" y="58"/>
                    <a:pt x="176" y="58"/>
                    <a:pt x="176" y="58"/>
                  </a:cubicBezTo>
                  <a:cubicBezTo>
                    <a:pt x="176" y="0"/>
                    <a:pt x="176" y="0"/>
                    <a:pt x="176" y="0"/>
                  </a:cubicBezTo>
                  <a:lnTo>
                    <a:pt x="118" y="0"/>
                  </a:lnTo>
                  <a:close/>
                </a:path>
              </a:pathLst>
            </a:custGeom>
            <a:solidFill>
              <a:srgbClr val="54A9EA"/>
            </a:solidFill>
            <a:ln>
              <a:noFill/>
            </a:ln>
          </p:spPr>
          <p:txBody>
            <a:bodyPr/>
            <a:lstStyle/>
            <a:p>
              <a:endParaRPr lang="zh-CN" altLang="en-US" sz="1215"/>
            </a:p>
          </p:txBody>
        </p:sp>
        <p:sp>
          <p:nvSpPr>
            <p:cNvPr id="964" name="矩形 1"/>
            <p:cNvSpPr>
              <a:spLocks noChangeArrowheads="1"/>
            </p:cNvSpPr>
            <p:nvPr/>
          </p:nvSpPr>
          <p:spPr bwMode="auto">
            <a:xfrm>
              <a:off x="5781613" y="2031671"/>
              <a:ext cx="109879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60" spc="27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1" name="TextBox 970"/>
            <p:cNvSpPr txBox="1"/>
            <p:nvPr/>
          </p:nvSpPr>
          <p:spPr>
            <a:xfrm>
              <a:off x="5806777" y="1402355"/>
              <a:ext cx="1046224" cy="595035"/>
            </a:xfrm>
            <a:prstGeom prst="rect">
              <a:avLst/>
            </a:prstGeom>
            <a:noFill/>
          </p:spPr>
          <p:txBody>
            <a:bodyPr wrap="square" rtlCol="0">
              <a:spAutoFit/>
            </a:bodyPr>
            <a:lstStyle/>
            <a:p>
              <a:pPr algn="ctr"/>
              <a:r>
                <a:rPr lang="en-US" altLang="zh-CN" sz="2880" dirty="0">
                  <a:solidFill>
                    <a:schemeClr val="bg1"/>
                  </a:solidFill>
                  <a:latin typeface="微软雅黑" panose="020B0503020204020204" pitchFamily="34" charset="-122"/>
                  <a:ea typeface="微软雅黑" panose="020B0503020204020204" pitchFamily="34" charset="-122"/>
                </a:rPr>
                <a:t>5%</a:t>
              </a:r>
              <a:endParaRPr lang="zh-CN" altLang="en-US" sz="288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758164" y="1145307"/>
            <a:ext cx="989389" cy="1111613"/>
            <a:chOff x="7001071" y="1272563"/>
            <a:chExt cx="1099321" cy="1235126"/>
          </a:xfrm>
        </p:grpSpPr>
        <p:sp>
          <p:nvSpPr>
            <p:cNvPr id="16878" name="Freeform 554"/>
            <p:cNvSpPr/>
            <p:nvPr/>
          </p:nvSpPr>
          <p:spPr bwMode="auto">
            <a:xfrm>
              <a:off x="7001596" y="1272563"/>
              <a:ext cx="1098796" cy="1235126"/>
            </a:xfrm>
            <a:custGeom>
              <a:avLst/>
              <a:gdLst>
                <a:gd name="T0" fmla="*/ 3703 w 177"/>
                <a:gd name="T1" fmla="*/ 0 h 179"/>
                <a:gd name="T2" fmla="*/ 1896 w 177"/>
                <a:gd name="T3" fmla="*/ 0 h 179"/>
                <a:gd name="T4" fmla="*/ 1807 w 177"/>
                <a:gd name="T5" fmla="*/ 0 h 179"/>
                <a:gd name="T6" fmla="*/ 0 w 177"/>
                <a:gd name="T7" fmla="*/ 1810 h 179"/>
                <a:gd name="T8" fmla="*/ 0 w 177"/>
                <a:gd name="T9" fmla="*/ 2994 h 179"/>
                <a:gd name="T10" fmla="*/ 0 w 177"/>
                <a:gd name="T11" fmla="*/ 3774 h 179"/>
                <a:gd name="T12" fmla="*/ 0 w 177"/>
                <a:gd name="T13" fmla="*/ 5584 h 179"/>
                <a:gd name="T14" fmla="*/ 1807 w 177"/>
                <a:gd name="T15" fmla="*/ 5584 h 179"/>
                <a:gd name="T16" fmla="*/ 3608 w 177"/>
                <a:gd name="T17" fmla="*/ 5584 h 179"/>
                <a:gd name="T18" fmla="*/ 3703 w 177"/>
                <a:gd name="T19" fmla="*/ 5584 h 179"/>
                <a:gd name="T20" fmla="*/ 5505 w 177"/>
                <a:gd name="T21" fmla="*/ 3774 h 179"/>
                <a:gd name="T22" fmla="*/ 5505 w 177"/>
                <a:gd name="T23" fmla="*/ 2585 h 179"/>
                <a:gd name="T24" fmla="*/ 5505 w 177"/>
                <a:gd name="T25" fmla="*/ 1810 h 179"/>
                <a:gd name="T26" fmla="*/ 5505 w 177"/>
                <a:gd name="T27" fmla="*/ 0 h 179"/>
                <a:gd name="T28" fmla="*/ 3703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1" y="0"/>
                    <a:pt x="61" y="0"/>
                    <a:pt x="61"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92E4F2"/>
            </a:solidFill>
            <a:ln>
              <a:noFill/>
            </a:ln>
          </p:spPr>
          <p:txBody>
            <a:bodyPr/>
            <a:lstStyle/>
            <a:p>
              <a:endParaRPr lang="zh-CN" altLang="en-US" sz="1215"/>
            </a:p>
          </p:txBody>
        </p:sp>
        <p:sp>
          <p:nvSpPr>
            <p:cNvPr id="965" name="矩形 1"/>
            <p:cNvSpPr>
              <a:spLocks noChangeArrowheads="1"/>
            </p:cNvSpPr>
            <p:nvPr/>
          </p:nvSpPr>
          <p:spPr bwMode="auto">
            <a:xfrm>
              <a:off x="7001071" y="2031671"/>
              <a:ext cx="1098795"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60" spc="27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2" name="TextBox 971"/>
            <p:cNvSpPr txBox="1"/>
            <p:nvPr/>
          </p:nvSpPr>
          <p:spPr>
            <a:xfrm>
              <a:off x="7025977" y="1402355"/>
              <a:ext cx="1046224" cy="595035"/>
            </a:xfrm>
            <a:prstGeom prst="rect">
              <a:avLst/>
            </a:prstGeom>
            <a:noFill/>
          </p:spPr>
          <p:txBody>
            <a:bodyPr wrap="square" rtlCol="0">
              <a:spAutoFit/>
            </a:bodyPr>
            <a:lstStyle/>
            <a:p>
              <a:pPr algn="ctr"/>
              <a:r>
                <a:rPr lang="en-US" altLang="zh-CN" sz="2880" dirty="0">
                  <a:solidFill>
                    <a:schemeClr val="bg1"/>
                  </a:solidFill>
                  <a:latin typeface="微软雅黑" panose="020B0503020204020204" pitchFamily="34" charset="-122"/>
                  <a:ea typeface="微软雅黑" panose="020B0503020204020204" pitchFamily="34" charset="-122"/>
                </a:rPr>
                <a:t>10%</a:t>
              </a:r>
              <a:endParaRPr lang="zh-CN" altLang="en-US" sz="288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167349" y="3683807"/>
            <a:ext cx="665568" cy="341632"/>
            <a:chOff x="5233499" y="4093120"/>
            <a:chExt cx="739520" cy="379591"/>
          </a:xfrm>
        </p:grpSpPr>
        <p:sp>
          <p:nvSpPr>
            <p:cNvPr id="16520" name="Rectangle 936"/>
            <p:cNvSpPr>
              <a:spLocks noChangeArrowheads="1"/>
            </p:cNvSpPr>
            <p:nvPr/>
          </p:nvSpPr>
          <p:spPr bwMode="auto">
            <a:xfrm>
              <a:off x="5250882" y="4170460"/>
              <a:ext cx="670318" cy="291992"/>
            </a:xfrm>
            <a:prstGeom prst="rect">
              <a:avLst/>
            </a:pr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15"/>
            </a:p>
          </p:txBody>
        </p:sp>
        <p:sp>
          <p:nvSpPr>
            <p:cNvPr id="973" name="TextBox 972"/>
            <p:cNvSpPr txBox="1"/>
            <p:nvPr/>
          </p:nvSpPr>
          <p:spPr>
            <a:xfrm>
              <a:off x="5233499" y="4093120"/>
              <a:ext cx="739520" cy="379591"/>
            </a:xfrm>
            <a:prstGeom prst="rect">
              <a:avLst/>
            </a:prstGeom>
            <a:solidFill>
              <a:srgbClr val="54A9EA"/>
            </a:solid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173</a:t>
              </a:r>
              <a:endParaRPr lang="zh-CN" altLang="en-US" sz="1620" dirty="0">
                <a:solidFill>
                  <a:schemeClr val="bg1"/>
                </a:solidFill>
              </a:endParaRPr>
            </a:p>
          </p:txBody>
        </p:sp>
      </p:grpSp>
      <p:grpSp>
        <p:nvGrpSpPr>
          <p:cNvPr id="2" name="组合 1"/>
          <p:cNvGrpSpPr/>
          <p:nvPr/>
        </p:nvGrpSpPr>
        <p:grpSpPr>
          <a:xfrm>
            <a:off x="5803900" y="3493248"/>
            <a:ext cx="665568" cy="532191"/>
            <a:chOff x="5905000" y="3881388"/>
            <a:chExt cx="739520" cy="591323"/>
          </a:xfrm>
        </p:grpSpPr>
        <p:sp>
          <p:nvSpPr>
            <p:cNvPr id="16526" name="Rectangle 942"/>
            <p:cNvSpPr>
              <a:spLocks noChangeArrowheads="1"/>
            </p:cNvSpPr>
            <p:nvPr/>
          </p:nvSpPr>
          <p:spPr bwMode="auto">
            <a:xfrm>
              <a:off x="5939601" y="3881388"/>
              <a:ext cx="670318" cy="581064"/>
            </a:xfrm>
            <a:prstGeom prst="rect">
              <a:avLst/>
            </a:prstGeom>
            <a:solidFill>
              <a:srgbClr val="54A9EA"/>
            </a:solidFill>
            <a:ln>
              <a:noFill/>
            </a:ln>
          </p:spPr>
          <p:txBody>
            <a:bodyPr/>
            <a:lstStyle/>
            <a:p>
              <a:endParaRPr lang="zh-CN" altLang="en-US" sz="1215"/>
            </a:p>
          </p:txBody>
        </p:sp>
        <p:sp>
          <p:nvSpPr>
            <p:cNvPr id="974" name="TextBox 973"/>
            <p:cNvSpPr txBox="1"/>
            <p:nvPr/>
          </p:nvSpPr>
          <p:spPr>
            <a:xfrm>
              <a:off x="5905000" y="4093120"/>
              <a:ext cx="739520" cy="379591"/>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258</a:t>
              </a:r>
              <a:endParaRPr lang="zh-CN" altLang="en-US" sz="1620" dirty="0">
                <a:solidFill>
                  <a:schemeClr val="bg1"/>
                </a:solidFill>
              </a:endParaRPr>
            </a:p>
          </p:txBody>
        </p:sp>
      </p:grpSp>
      <p:sp>
        <p:nvSpPr>
          <p:cNvPr id="975" name="TextBox 974"/>
          <p:cNvSpPr txBox="1"/>
          <p:nvPr/>
        </p:nvSpPr>
        <p:spPr>
          <a:xfrm>
            <a:off x="6440448" y="3683808"/>
            <a:ext cx="665568" cy="341632"/>
          </a:xfrm>
          <a:prstGeom prst="rect">
            <a:avLst/>
          </a:prstGeom>
          <a:solidFill>
            <a:srgbClr val="7EC4FA"/>
          </a:solid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178</a:t>
            </a:r>
            <a:endParaRPr lang="zh-CN" altLang="en-US" sz="1620" dirty="0">
              <a:solidFill>
                <a:schemeClr val="bg1"/>
              </a:solidFill>
            </a:endParaRPr>
          </a:p>
        </p:txBody>
      </p:sp>
      <p:grpSp>
        <p:nvGrpSpPr>
          <p:cNvPr id="6" name="组合 5"/>
          <p:cNvGrpSpPr/>
          <p:nvPr/>
        </p:nvGrpSpPr>
        <p:grpSpPr>
          <a:xfrm>
            <a:off x="7076999" y="3246224"/>
            <a:ext cx="665568" cy="779216"/>
            <a:chOff x="7355328" y="3606915"/>
            <a:chExt cx="739520" cy="865796"/>
          </a:xfrm>
        </p:grpSpPr>
        <p:sp>
          <p:nvSpPr>
            <p:cNvPr id="16529" name="Rectangle 945"/>
            <p:cNvSpPr>
              <a:spLocks noChangeArrowheads="1"/>
            </p:cNvSpPr>
            <p:nvPr/>
          </p:nvSpPr>
          <p:spPr bwMode="auto">
            <a:xfrm>
              <a:off x="7388616" y="3606915"/>
              <a:ext cx="672947" cy="855537"/>
            </a:xfrm>
            <a:prstGeom prst="rect">
              <a:avLst/>
            </a:prstGeom>
            <a:solidFill>
              <a:srgbClr val="92E4F2"/>
            </a:solidFill>
            <a:ln>
              <a:noFill/>
            </a:ln>
          </p:spPr>
          <p:txBody>
            <a:bodyPr/>
            <a:lstStyle/>
            <a:p>
              <a:endParaRPr lang="zh-CN" altLang="en-US" sz="1215"/>
            </a:p>
          </p:txBody>
        </p:sp>
        <p:sp>
          <p:nvSpPr>
            <p:cNvPr id="976" name="TextBox 975"/>
            <p:cNvSpPr txBox="1"/>
            <p:nvPr/>
          </p:nvSpPr>
          <p:spPr>
            <a:xfrm>
              <a:off x="7355328" y="4093120"/>
              <a:ext cx="739520" cy="379591"/>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382</a:t>
              </a:r>
              <a:endParaRPr lang="zh-CN" altLang="en-US" sz="1620" dirty="0">
                <a:solidFill>
                  <a:schemeClr val="bg1"/>
                </a:solidFill>
              </a:endParaRPr>
            </a:p>
          </p:txBody>
        </p:sp>
      </p:grpSp>
      <p:grpSp>
        <p:nvGrpSpPr>
          <p:cNvPr id="7" name="组合 6"/>
          <p:cNvGrpSpPr/>
          <p:nvPr/>
        </p:nvGrpSpPr>
        <p:grpSpPr>
          <a:xfrm>
            <a:off x="1105135" y="2642270"/>
            <a:ext cx="3522869" cy="1500126"/>
            <a:chOff x="719927" y="2935855"/>
            <a:chExt cx="3914299" cy="1666806"/>
          </a:xfrm>
        </p:grpSpPr>
        <p:cxnSp>
          <p:nvCxnSpPr>
            <p:cNvPr id="3" name="直接连接符 2"/>
            <p:cNvCxnSpPr/>
            <p:nvPr/>
          </p:nvCxnSpPr>
          <p:spPr>
            <a:xfrm>
              <a:off x="17224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9827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22494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5161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27828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559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3289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5956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8687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1354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4084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517" name="Freeform 933"/>
            <p:cNvSpPr/>
            <p:nvPr/>
          </p:nvSpPr>
          <p:spPr bwMode="auto">
            <a:xfrm>
              <a:off x="1437026" y="3586474"/>
              <a:ext cx="2976683" cy="680647"/>
            </a:xfrm>
            <a:custGeom>
              <a:avLst/>
              <a:gdLst>
                <a:gd name="T0" fmla="*/ 12265 w 434"/>
                <a:gd name="T1" fmla="*/ 2022 h 89"/>
                <a:gd name="T2" fmla="*/ 11145 w 434"/>
                <a:gd name="T3" fmla="*/ 1799 h 89"/>
                <a:gd name="T4" fmla="*/ 10949 w 434"/>
                <a:gd name="T5" fmla="*/ 1731 h 89"/>
                <a:gd name="T6" fmla="*/ 9801 w 434"/>
                <a:gd name="T7" fmla="*/ 1389 h 89"/>
                <a:gd name="T8" fmla="*/ 8679 w 434"/>
                <a:gd name="T9" fmla="*/ 370 h 89"/>
                <a:gd name="T10" fmla="*/ 8590 w 434"/>
                <a:gd name="T11" fmla="*/ 254 h 89"/>
                <a:gd name="T12" fmla="*/ 7468 w 434"/>
                <a:gd name="T13" fmla="*/ 95 h 89"/>
                <a:gd name="T14" fmla="*/ 7246 w 434"/>
                <a:gd name="T15" fmla="*/ 95 h 89"/>
                <a:gd name="T16" fmla="*/ 6218 w 434"/>
                <a:gd name="T17" fmla="*/ 759 h 89"/>
                <a:gd name="T18" fmla="*/ 6034 w 434"/>
                <a:gd name="T19" fmla="*/ 787 h 89"/>
                <a:gd name="T20" fmla="*/ 4915 w 434"/>
                <a:gd name="T21" fmla="*/ 533 h 89"/>
                <a:gd name="T22" fmla="*/ 3793 w 434"/>
                <a:gd name="T23" fmla="*/ 827 h 89"/>
                <a:gd name="T24" fmla="*/ 3609 w 434"/>
                <a:gd name="T25" fmla="*/ 853 h 89"/>
                <a:gd name="T26" fmla="*/ 2487 w 434"/>
                <a:gd name="T27" fmla="*/ 1107 h 89"/>
                <a:gd name="T28" fmla="*/ 2400 w 434"/>
                <a:gd name="T29" fmla="*/ 1264 h 89"/>
                <a:gd name="T30" fmla="*/ 1278 w 434"/>
                <a:gd name="T31" fmla="*/ 2022 h 89"/>
                <a:gd name="T32" fmla="*/ 1143 w 434"/>
                <a:gd name="T33" fmla="*/ 2119 h 89"/>
                <a:gd name="T34" fmla="*/ 28 w 434"/>
                <a:gd name="T35" fmla="*/ 2809 h 89"/>
                <a:gd name="T36" fmla="*/ 66 w 434"/>
                <a:gd name="T37" fmla="*/ 2809 h 89"/>
                <a:gd name="T38" fmla="*/ 1278 w 434"/>
                <a:gd name="T39" fmla="*/ 2238 h 89"/>
                <a:gd name="T40" fmla="*/ 1372 w 434"/>
                <a:gd name="T41" fmla="*/ 2079 h 89"/>
                <a:gd name="T42" fmla="*/ 2487 w 434"/>
                <a:gd name="T43" fmla="*/ 1332 h 89"/>
                <a:gd name="T44" fmla="*/ 2581 w 434"/>
                <a:gd name="T45" fmla="*/ 1226 h 89"/>
                <a:gd name="T46" fmla="*/ 3703 w 434"/>
                <a:gd name="T47" fmla="*/ 972 h 89"/>
                <a:gd name="T48" fmla="*/ 4820 w 434"/>
                <a:gd name="T49" fmla="*/ 669 h 89"/>
                <a:gd name="T50" fmla="*/ 5047 w 434"/>
                <a:gd name="T51" fmla="*/ 669 h 89"/>
                <a:gd name="T52" fmla="*/ 6164 w 434"/>
                <a:gd name="T53" fmla="*/ 944 h 89"/>
                <a:gd name="T54" fmla="*/ 6259 w 434"/>
                <a:gd name="T55" fmla="*/ 827 h 89"/>
                <a:gd name="T56" fmla="*/ 7380 w 434"/>
                <a:gd name="T57" fmla="*/ 225 h 89"/>
                <a:gd name="T58" fmla="*/ 8495 w 434"/>
                <a:gd name="T59" fmla="*/ 349 h 89"/>
                <a:gd name="T60" fmla="*/ 8590 w 434"/>
                <a:gd name="T61" fmla="*/ 479 h 89"/>
                <a:gd name="T62" fmla="*/ 9712 w 434"/>
                <a:gd name="T63" fmla="*/ 1479 h 89"/>
                <a:gd name="T64" fmla="*/ 9801 w 434"/>
                <a:gd name="T65" fmla="*/ 1612 h 89"/>
                <a:gd name="T66" fmla="*/ 10921 w 434"/>
                <a:gd name="T67" fmla="*/ 1799 h 89"/>
                <a:gd name="T68" fmla="*/ 11010 w 434"/>
                <a:gd name="T69" fmla="*/ 1935 h 89"/>
                <a:gd name="T70" fmla="*/ 12132 w 434"/>
                <a:gd name="T71" fmla="*/ 2148 h 89"/>
                <a:gd name="T72" fmla="*/ 12317 w 434"/>
                <a:gd name="T73" fmla="*/ 2214 h 89"/>
                <a:gd name="T74" fmla="*/ 13436 w 434"/>
                <a:gd name="T75" fmla="*/ 2809 h 89"/>
                <a:gd name="T76" fmla="*/ 13504 w 434"/>
                <a:gd name="T77" fmla="*/ 2693 h 89"/>
                <a:gd name="T78" fmla="*/ 12354 w 434"/>
                <a:gd name="T79" fmla="*/ 2148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4" h="89">
                  <a:moveTo>
                    <a:pt x="397" y="68"/>
                  </a:moveTo>
                  <a:cubicBezTo>
                    <a:pt x="397" y="66"/>
                    <a:pt x="396" y="64"/>
                    <a:pt x="394" y="64"/>
                  </a:cubicBezTo>
                  <a:cubicBezTo>
                    <a:pt x="393" y="64"/>
                    <a:pt x="392" y="65"/>
                    <a:pt x="391" y="66"/>
                  </a:cubicBezTo>
                  <a:cubicBezTo>
                    <a:pt x="358" y="57"/>
                    <a:pt x="358" y="57"/>
                    <a:pt x="358" y="57"/>
                  </a:cubicBezTo>
                  <a:cubicBezTo>
                    <a:pt x="358" y="55"/>
                    <a:pt x="356" y="54"/>
                    <a:pt x="354" y="54"/>
                  </a:cubicBezTo>
                  <a:cubicBezTo>
                    <a:pt x="353" y="54"/>
                    <a:pt x="352" y="54"/>
                    <a:pt x="352" y="55"/>
                  </a:cubicBezTo>
                  <a:cubicBezTo>
                    <a:pt x="319" y="48"/>
                    <a:pt x="319" y="48"/>
                    <a:pt x="319" y="48"/>
                  </a:cubicBezTo>
                  <a:cubicBezTo>
                    <a:pt x="319" y="46"/>
                    <a:pt x="317" y="44"/>
                    <a:pt x="315" y="44"/>
                  </a:cubicBezTo>
                  <a:cubicBezTo>
                    <a:pt x="315" y="44"/>
                    <a:pt x="314" y="45"/>
                    <a:pt x="313" y="45"/>
                  </a:cubicBezTo>
                  <a:cubicBezTo>
                    <a:pt x="279" y="12"/>
                    <a:pt x="279" y="12"/>
                    <a:pt x="279" y="12"/>
                  </a:cubicBezTo>
                  <a:cubicBezTo>
                    <a:pt x="279" y="12"/>
                    <a:pt x="280" y="12"/>
                    <a:pt x="280" y="11"/>
                  </a:cubicBezTo>
                  <a:cubicBezTo>
                    <a:pt x="280" y="9"/>
                    <a:pt x="278" y="8"/>
                    <a:pt x="276" y="8"/>
                  </a:cubicBezTo>
                  <a:cubicBezTo>
                    <a:pt x="275" y="8"/>
                    <a:pt x="274" y="8"/>
                    <a:pt x="273" y="9"/>
                  </a:cubicBezTo>
                  <a:cubicBezTo>
                    <a:pt x="240" y="3"/>
                    <a:pt x="240" y="3"/>
                    <a:pt x="240" y="3"/>
                  </a:cubicBezTo>
                  <a:cubicBezTo>
                    <a:pt x="240" y="1"/>
                    <a:pt x="239" y="0"/>
                    <a:pt x="237" y="0"/>
                  </a:cubicBezTo>
                  <a:cubicBezTo>
                    <a:pt x="235" y="0"/>
                    <a:pt x="233" y="1"/>
                    <a:pt x="233" y="3"/>
                  </a:cubicBezTo>
                  <a:cubicBezTo>
                    <a:pt x="233" y="4"/>
                    <a:pt x="233" y="4"/>
                    <a:pt x="233" y="4"/>
                  </a:cubicBezTo>
                  <a:cubicBezTo>
                    <a:pt x="200" y="24"/>
                    <a:pt x="200" y="24"/>
                    <a:pt x="200" y="24"/>
                  </a:cubicBezTo>
                  <a:cubicBezTo>
                    <a:pt x="199" y="23"/>
                    <a:pt x="198" y="23"/>
                    <a:pt x="198" y="23"/>
                  </a:cubicBezTo>
                  <a:cubicBezTo>
                    <a:pt x="196" y="23"/>
                    <a:pt x="195" y="23"/>
                    <a:pt x="194" y="25"/>
                  </a:cubicBezTo>
                  <a:cubicBezTo>
                    <a:pt x="162" y="19"/>
                    <a:pt x="162" y="19"/>
                    <a:pt x="162" y="19"/>
                  </a:cubicBezTo>
                  <a:cubicBezTo>
                    <a:pt x="161" y="18"/>
                    <a:pt x="160" y="17"/>
                    <a:pt x="158" y="17"/>
                  </a:cubicBezTo>
                  <a:cubicBezTo>
                    <a:pt x="157" y="17"/>
                    <a:pt x="156" y="18"/>
                    <a:pt x="155" y="19"/>
                  </a:cubicBezTo>
                  <a:cubicBezTo>
                    <a:pt x="122" y="26"/>
                    <a:pt x="122" y="26"/>
                    <a:pt x="122" y="26"/>
                  </a:cubicBezTo>
                  <a:cubicBezTo>
                    <a:pt x="122" y="25"/>
                    <a:pt x="120" y="24"/>
                    <a:pt x="119" y="24"/>
                  </a:cubicBezTo>
                  <a:cubicBezTo>
                    <a:pt x="117" y="24"/>
                    <a:pt x="116" y="25"/>
                    <a:pt x="116" y="27"/>
                  </a:cubicBezTo>
                  <a:cubicBezTo>
                    <a:pt x="83" y="37"/>
                    <a:pt x="83" y="37"/>
                    <a:pt x="83" y="37"/>
                  </a:cubicBezTo>
                  <a:cubicBezTo>
                    <a:pt x="82" y="36"/>
                    <a:pt x="81" y="35"/>
                    <a:pt x="80" y="35"/>
                  </a:cubicBezTo>
                  <a:cubicBezTo>
                    <a:pt x="78" y="35"/>
                    <a:pt x="76" y="37"/>
                    <a:pt x="76" y="39"/>
                  </a:cubicBezTo>
                  <a:cubicBezTo>
                    <a:pt x="76" y="39"/>
                    <a:pt x="76" y="39"/>
                    <a:pt x="77" y="40"/>
                  </a:cubicBezTo>
                  <a:cubicBezTo>
                    <a:pt x="42" y="64"/>
                    <a:pt x="42" y="64"/>
                    <a:pt x="42" y="64"/>
                  </a:cubicBezTo>
                  <a:cubicBezTo>
                    <a:pt x="42" y="64"/>
                    <a:pt x="41" y="64"/>
                    <a:pt x="41" y="64"/>
                  </a:cubicBezTo>
                  <a:cubicBezTo>
                    <a:pt x="39" y="64"/>
                    <a:pt x="37" y="65"/>
                    <a:pt x="37" y="67"/>
                  </a:cubicBezTo>
                  <a:cubicBezTo>
                    <a:pt x="37" y="67"/>
                    <a:pt x="37" y="67"/>
                    <a:pt x="37" y="67"/>
                  </a:cubicBezTo>
                  <a:cubicBezTo>
                    <a:pt x="0" y="88"/>
                    <a:pt x="0" y="88"/>
                    <a:pt x="0" y="88"/>
                  </a:cubicBezTo>
                  <a:cubicBezTo>
                    <a:pt x="1" y="89"/>
                    <a:pt x="1" y="89"/>
                    <a:pt x="1" y="89"/>
                  </a:cubicBezTo>
                  <a:cubicBezTo>
                    <a:pt x="2" y="89"/>
                    <a:pt x="2" y="89"/>
                    <a:pt x="2" y="89"/>
                  </a:cubicBezTo>
                  <a:cubicBezTo>
                    <a:pt x="2" y="89"/>
                    <a:pt x="2" y="89"/>
                    <a:pt x="2" y="89"/>
                  </a:cubicBezTo>
                  <a:cubicBezTo>
                    <a:pt x="38" y="69"/>
                    <a:pt x="38" y="69"/>
                    <a:pt x="38" y="69"/>
                  </a:cubicBezTo>
                  <a:cubicBezTo>
                    <a:pt x="39" y="70"/>
                    <a:pt x="40" y="71"/>
                    <a:pt x="41" y="71"/>
                  </a:cubicBezTo>
                  <a:cubicBezTo>
                    <a:pt x="43" y="71"/>
                    <a:pt x="44" y="69"/>
                    <a:pt x="44" y="67"/>
                  </a:cubicBezTo>
                  <a:cubicBezTo>
                    <a:pt x="44" y="67"/>
                    <a:pt x="44" y="66"/>
                    <a:pt x="44" y="66"/>
                  </a:cubicBezTo>
                  <a:cubicBezTo>
                    <a:pt x="78" y="41"/>
                    <a:pt x="78" y="41"/>
                    <a:pt x="78" y="41"/>
                  </a:cubicBezTo>
                  <a:cubicBezTo>
                    <a:pt x="78" y="42"/>
                    <a:pt x="79" y="42"/>
                    <a:pt x="80" y="42"/>
                  </a:cubicBezTo>
                  <a:cubicBezTo>
                    <a:pt x="82" y="42"/>
                    <a:pt x="83" y="41"/>
                    <a:pt x="83" y="39"/>
                  </a:cubicBezTo>
                  <a:cubicBezTo>
                    <a:pt x="83" y="39"/>
                    <a:pt x="83" y="39"/>
                    <a:pt x="83" y="39"/>
                  </a:cubicBezTo>
                  <a:cubicBezTo>
                    <a:pt x="116" y="29"/>
                    <a:pt x="116" y="29"/>
                    <a:pt x="116" y="29"/>
                  </a:cubicBezTo>
                  <a:cubicBezTo>
                    <a:pt x="117" y="30"/>
                    <a:pt x="118" y="31"/>
                    <a:pt x="119" y="31"/>
                  </a:cubicBezTo>
                  <a:cubicBezTo>
                    <a:pt x="121" y="31"/>
                    <a:pt x="122" y="30"/>
                    <a:pt x="123" y="28"/>
                  </a:cubicBezTo>
                  <a:cubicBezTo>
                    <a:pt x="155" y="21"/>
                    <a:pt x="155" y="21"/>
                    <a:pt x="155" y="21"/>
                  </a:cubicBezTo>
                  <a:cubicBezTo>
                    <a:pt x="155" y="23"/>
                    <a:pt x="157" y="24"/>
                    <a:pt x="158" y="24"/>
                  </a:cubicBezTo>
                  <a:cubicBezTo>
                    <a:pt x="160" y="24"/>
                    <a:pt x="161" y="23"/>
                    <a:pt x="162" y="21"/>
                  </a:cubicBezTo>
                  <a:cubicBezTo>
                    <a:pt x="194" y="27"/>
                    <a:pt x="194" y="27"/>
                    <a:pt x="194" y="27"/>
                  </a:cubicBezTo>
                  <a:cubicBezTo>
                    <a:pt x="194" y="28"/>
                    <a:pt x="196" y="30"/>
                    <a:pt x="198" y="30"/>
                  </a:cubicBezTo>
                  <a:cubicBezTo>
                    <a:pt x="199" y="30"/>
                    <a:pt x="201" y="28"/>
                    <a:pt x="201" y="26"/>
                  </a:cubicBezTo>
                  <a:cubicBezTo>
                    <a:pt x="201" y="26"/>
                    <a:pt x="201" y="26"/>
                    <a:pt x="201" y="26"/>
                  </a:cubicBezTo>
                  <a:cubicBezTo>
                    <a:pt x="234" y="6"/>
                    <a:pt x="234" y="6"/>
                    <a:pt x="234" y="6"/>
                  </a:cubicBezTo>
                  <a:cubicBezTo>
                    <a:pt x="235" y="7"/>
                    <a:pt x="236" y="7"/>
                    <a:pt x="237" y="7"/>
                  </a:cubicBezTo>
                  <a:cubicBezTo>
                    <a:pt x="238" y="7"/>
                    <a:pt x="239" y="6"/>
                    <a:pt x="240" y="5"/>
                  </a:cubicBezTo>
                  <a:cubicBezTo>
                    <a:pt x="273" y="11"/>
                    <a:pt x="273" y="11"/>
                    <a:pt x="273" y="11"/>
                  </a:cubicBezTo>
                  <a:cubicBezTo>
                    <a:pt x="273" y="11"/>
                    <a:pt x="273" y="11"/>
                    <a:pt x="273" y="11"/>
                  </a:cubicBezTo>
                  <a:cubicBezTo>
                    <a:pt x="273" y="13"/>
                    <a:pt x="274" y="15"/>
                    <a:pt x="276" y="15"/>
                  </a:cubicBezTo>
                  <a:cubicBezTo>
                    <a:pt x="277" y="15"/>
                    <a:pt x="277" y="15"/>
                    <a:pt x="278" y="14"/>
                  </a:cubicBezTo>
                  <a:cubicBezTo>
                    <a:pt x="312" y="47"/>
                    <a:pt x="312" y="47"/>
                    <a:pt x="312" y="47"/>
                  </a:cubicBezTo>
                  <a:cubicBezTo>
                    <a:pt x="312" y="47"/>
                    <a:pt x="312" y="47"/>
                    <a:pt x="312" y="48"/>
                  </a:cubicBezTo>
                  <a:cubicBezTo>
                    <a:pt x="312" y="50"/>
                    <a:pt x="313" y="51"/>
                    <a:pt x="315" y="51"/>
                  </a:cubicBezTo>
                  <a:cubicBezTo>
                    <a:pt x="316" y="51"/>
                    <a:pt x="317" y="51"/>
                    <a:pt x="318" y="50"/>
                  </a:cubicBezTo>
                  <a:cubicBezTo>
                    <a:pt x="351" y="57"/>
                    <a:pt x="351" y="57"/>
                    <a:pt x="351" y="57"/>
                  </a:cubicBezTo>
                  <a:cubicBezTo>
                    <a:pt x="351" y="57"/>
                    <a:pt x="351" y="57"/>
                    <a:pt x="351" y="57"/>
                  </a:cubicBezTo>
                  <a:cubicBezTo>
                    <a:pt x="351" y="59"/>
                    <a:pt x="353" y="61"/>
                    <a:pt x="354" y="61"/>
                  </a:cubicBezTo>
                  <a:cubicBezTo>
                    <a:pt x="356" y="61"/>
                    <a:pt x="357" y="60"/>
                    <a:pt x="358" y="59"/>
                  </a:cubicBezTo>
                  <a:cubicBezTo>
                    <a:pt x="390" y="68"/>
                    <a:pt x="390" y="68"/>
                    <a:pt x="390" y="68"/>
                  </a:cubicBezTo>
                  <a:cubicBezTo>
                    <a:pt x="390" y="70"/>
                    <a:pt x="392" y="71"/>
                    <a:pt x="394" y="71"/>
                  </a:cubicBezTo>
                  <a:cubicBezTo>
                    <a:pt x="395" y="71"/>
                    <a:pt x="396" y="71"/>
                    <a:pt x="396" y="70"/>
                  </a:cubicBezTo>
                  <a:cubicBezTo>
                    <a:pt x="432" y="86"/>
                    <a:pt x="432" y="86"/>
                    <a:pt x="432" y="86"/>
                  </a:cubicBezTo>
                  <a:cubicBezTo>
                    <a:pt x="432" y="89"/>
                    <a:pt x="432" y="89"/>
                    <a:pt x="432" y="89"/>
                  </a:cubicBezTo>
                  <a:cubicBezTo>
                    <a:pt x="434" y="89"/>
                    <a:pt x="434" y="89"/>
                    <a:pt x="434" y="89"/>
                  </a:cubicBezTo>
                  <a:cubicBezTo>
                    <a:pt x="434" y="85"/>
                    <a:pt x="434" y="85"/>
                    <a:pt x="434" y="85"/>
                  </a:cubicBezTo>
                  <a:cubicBezTo>
                    <a:pt x="397" y="68"/>
                    <a:pt x="397" y="68"/>
                    <a:pt x="397" y="68"/>
                  </a:cubicBezTo>
                  <a:cubicBezTo>
                    <a:pt x="397" y="68"/>
                    <a:pt x="397" y="68"/>
                    <a:pt x="397" y="68"/>
                  </a:cubicBezTo>
                  <a:close/>
                </a:path>
              </a:pathLst>
            </a:custGeom>
            <a:solidFill>
              <a:srgbClr val="3BCCFF"/>
            </a:solidFill>
            <a:ln>
              <a:noFill/>
            </a:ln>
          </p:spPr>
          <p:txBody>
            <a:bodyPr/>
            <a:lstStyle/>
            <a:p>
              <a:endParaRPr lang="zh-CN" altLang="en-US" sz="1215"/>
            </a:p>
          </p:txBody>
        </p:sp>
        <p:sp>
          <p:nvSpPr>
            <p:cNvPr id="16519" name="Freeform 935"/>
            <p:cNvSpPr/>
            <p:nvPr/>
          </p:nvSpPr>
          <p:spPr bwMode="auto">
            <a:xfrm>
              <a:off x="1442833" y="3228409"/>
              <a:ext cx="2982491" cy="1038711"/>
            </a:xfrm>
            <a:custGeom>
              <a:avLst/>
              <a:gdLst>
                <a:gd name="T0" fmla="*/ 13294 w 435"/>
                <a:gd name="T1" fmla="*/ 1660 h 136"/>
                <a:gd name="T2" fmla="*/ 12279 w 435"/>
                <a:gd name="T3" fmla="*/ 2202 h 136"/>
                <a:gd name="T4" fmla="*/ 12145 w 435"/>
                <a:gd name="T5" fmla="*/ 2164 h 136"/>
                <a:gd name="T6" fmla="*/ 11092 w 435"/>
                <a:gd name="T7" fmla="*/ 942 h 136"/>
                <a:gd name="T8" fmla="*/ 10870 w 435"/>
                <a:gd name="T9" fmla="*/ 874 h 136"/>
                <a:gd name="T10" fmla="*/ 9793 w 435"/>
                <a:gd name="T11" fmla="*/ 824 h 136"/>
                <a:gd name="T12" fmla="*/ 8634 w 435"/>
                <a:gd name="T13" fmla="*/ 320 h 136"/>
                <a:gd name="T14" fmla="*/ 8539 w 435"/>
                <a:gd name="T15" fmla="*/ 156 h 136"/>
                <a:gd name="T16" fmla="*/ 7425 w 435"/>
                <a:gd name="T17" fmla="*/ 476 h 136"/>
                <a:gd name="T18" fmla="*/ 7241 w 435"/>
                <a:gd name="T19" fmla="*/ 476 h 136"/>
                <a:gd name="T20" fmla="*/ 6120 w 435"/>
                <a:gd name="T21" fmla="*/ 0 h 136"/>
                <a:gd name="T22" fmla="*/ 6004 w 435"/>
                <a:gd name="T23" fmla="*/ 118 h 136"/>
                <a:gd name="T24" fmla="*/ 4882 w 435"/>
                <a:gd name="T25" fmla="*/ 717 h 136"/>
                <a:gd name="T26" fmla="*/ 3763 w 435"/>
                <a:gd name="T27" fmla="*/ 758 h 136"/>
                <a:gd name="T28" fmla="*/ 3579 w 435"/>
                <a:gd name="T29" fmla="*/ 824 h 136"/>
                <a:gd name="T30" fmla="*/ 2486 w 435"/>
                <a:gd name="T31" fmla="*/ 1911 h 136"/>
                <a:gd name="T32" fmla="*/ 2330 w 435"/>
                <a:gd name="T33" fmla="*/ 2017 h 136"/>
                <a:gd name="T34" fmla="*/ 1303 w 435"/>
                <a:gd name="T35" fmla="*/ 2505 h 136"/>
                <a:gd name="T36" fmla="*/ 1121 w 435"/>
                <a:gd name="T37" fmla="*/ 2612 h 136"/>
                <a:gd name="T38" fmla="*/ 0 w 435"/>
                <a:gd name="T39" fmla="*/ 4153 h 136"/>
                <a:gd name="T40" fmla="*/ 0 w 435"/>
                <a:gd name="T41" fmla="*/ 4271 h 136"/>
                <a:gd name="T42" fmla="*/ 13450 w 435"/>
                <a:gd name="T43" fmla="*/ 4271 h 136"/>
                <a:gd name="T44" fmla="*/ 66 w 435"/>
                <a:gd name="T45" fmla="*/ 4250 h 136"/>
                <a:gd name="T46" fmla="*/ 1183 w 435"/>
                <a:gd name="T47" fmla="*/ 2709 h 136"/>
                <a:gd name="T48" fmla="*/ 1343 w 435"/>
                <a:gd name="T49" fmla="*/ 2612 h 136"/>
                <a:gd name="T50" fmla="*/ 2359 w 435"/>
                <a:gd name="T51" fmla="*/ 2069 h 136"/>
                <a:gd name="T52" fmla="*/ 2552 w 435"/>
                <a:gd name="T53" fmla="*/ 2017 h 136"/>
                <a:gd name="T54" fmla="*/ 3607 w 435"/>
                <a:gd name="T55" fmla="*/ 914 h 136"/>
                <a:gd name="T56" fmla="*/ 3789 w 435"/>
                <a:gd name="T57" fmla="*/ 824 h 136"/>
                <a:gd name="T58" fmla="*/ 4882 w 435"/>
                <a:gd name="T59" fmla="*/ 942 h 136"/>
                <a:gd name="T60" fmla="*/ 5000 w 435"/>
                <a:gd name="T61" fmla="*/ 824 h 136"/>
                <a:gd name="T62" fmla="*/ 6120 w 435"/>
                <a:gd name="T63" fmla="*/ 225 h 136"/>
                <a:gd name="T64" fmla="*/ 7213 w 435"/>
                <a:gd name="T65" fmla="*/ 533 h 136"/>
                <a:gd name="T66" fmla="*/ 7425 w 435"/>
                <a:gd name="T67" fmla="*/ 573 h 136"/>
                <a:gd name="T68" fmla="*/ 8539 w 435"/>
                <a:gd name="T69" fmla="*/ 369 h 136"/>
                <a:gd name="T70" fmla="*/ 9659 w 435"/>
                <a:gd name="T71" fmla="*/ 914 h 136"/>
                <a:gd name="T72" fmla="*/ 9793 w 435"/>
                <a:gd name="T73" fmla="*/ 1037 h 136"/>
                <a:gd name="T74" fmla="*/ 10870 w 435"/>
                <a:gd name="T75" fmla="*/ 942 h 136"/>
                <a:gd name="T76" fmla="*/ 11025 w 435"/>
                <a:gd name="T77" fmla="*/ 1037 h 136"/>
                <a:gd name="T78" fmla="*/ 12078 w 435"/>
                <a:gd name="T79" fmla="*/ 2259 h 136"/>
                <a:gd name="T80" fmla="*/ 12303 w 435"/>
                <a:gd name="T81" fmla="*/ 2259 h 136"/>
                <a:gd name="T82" fmla="*/ 13356 w 435"/>
                <a:gd name="T83" fmla="*/ 1726 h 136"/>
                <a:gd name="T84" fmla="*/ 13516 w 435"/>
                <a:gd name="T85" fmla="*/ 1660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5" h="136">
                  <a:moveTo>
                    <a:pt x="432" y="49"/>
                  </a:moveTo>
                  <a:cubicBezTo>
                    <a:pt x="430" y="49"/>
                    <a:pt x="428" y="51"/>
                    <a:pt x="428" y="53"/>
                  </a:cubicBezTo>
                  <a:cubicBezTo>
                    <a:pt x="428" y="53"/>
                    <a:pt x="429" y="53"/>
                    <a:pt x="429" y="53"/>
                  </a:cubicBezTo>
                  <a:cubicBezTo>
                    <a:pt x="395" y="70"/>
                    <a:pt x="395" y="70"/>
                    <a:pt x="395" y="70"/>
                  </a:cubicBezTo>
                  <a:cubicBezTo>
                    <a:pt x="394" y="69"/>
                    <a:pt x="393" y="68"/>
                    <a:pt x="392" y="68"/>
                  </a:cubicBezTo>
                  <a:cubicBezTo>
                    <a:pt x="392" y="68"/>
                    <a:pt x="391" y="68"/>
                    <a:pt x="391" y="69"/>
                  </a:cubicBezTo>
                  <a:cubicBezTo>
                    <a:pt x="357" y="31"/>
                    <a:pt x="357" y="31"/>
                    <a:pt x="357" y="31"/>
                  </a:cubicBezTo>
                  <a:cubicBezTo>
                    <a:pt x="357" y="31"/>
                    <a:pt x="357" y="30"/>
                    <a:pt x="357" y="30"/>
                  </a:cubicBezTo>
                  <a:cubicBezTo>
                    <a:pt x="357" y="28"/>
                    <a:pt x="355" y="26"/>
                    <a:pt x="353" y="26"/>
                  </a:cubicBezTo>
                  <a:cubicBezTo>
                    <a:pt x="352" y="26"/>
                    <a:pt x="351" y="27"/>
                    <a:pt x="350" y="28"/>
                  </a:cubicBezTo>
                  <a:cubicBezTo>
                    <a:pt x="318" y="28"/>
                    <a:pt x="318" y="28"/>
                    <a:pt x="318" y="28"/>
                  </a:cubicBezTo>
                  <a:cubicBezTo>
                    <a:pt x="317" y="27"/>
                    <a:pt x="316" y="26"/>
                    <a:pt x="315" y="26"/>
                  </a:cubicBezTo>
                  <a:cubicBezTo>
                    <a:pt x="314" y="26"/>
                    <a:pt x="313" y="26"/>
                    <a:pt x="312" y="27"/>
                  </a:cubicBezTo>
                  <a:cubicBezTo>
                    <a:pt x="278" y="10"/>
                    <a:pt x="278" y="10"/>
                    <a:pt x="278" y="10"/>
                  </a:cubicBezTo>
                  <a:cubicBezTo>
                    <a:pt x="278" y="9"/>
                    <a:pt x="279" y="9"/>
                    <a:pt x="279" y="9"/>
                  </a:cubicBezTo>
                  <a:cubicBezTo>
                    <a:pt x="279" y="7"/>
                    <a:pt x="277" y="5"/>
                    <a:pt x="275" y="5"/>
                  </a:cubicBezTo>
                  <a:cubicBezTo>
                    <a:pt x="273" y="5"/>
                    <a:pt x="272" y="7"/>
                    <a:pt x="272" y="9"/>
                  </a:cubicBezTo>
                  <a:cubicBezTo>
                    <a:pt x="239" y="15"/>
                    <a:pt x="239" y="15"/>
                    <a:pt x="239" y="15"/>
                  </a:cubicBezTo>
                  <a:cubicBezTo>
                    <a:pt x="239" y="14"/>
                    <a:pt x="237" y="13"/>
                    <a:pt x="236" y="13"/>
                  </a:cubicBezTo>
                  <a:cubicBezTo>
                    <a:pt x="234" y="13"/>
                    <a:pt x="233" y="14"/>
                    <a:pt x="233" y="15"/>
                  </a:cubicBezTo>
                  <a:cubicBezTo>
                    <a:pt x="200" y="3"/>
                    <a:pt x="200" y="3"/>
                    <a:pt x="200" y="3"/>
                  </a:cubicBezTo>
                  <a:cubicBezTo>
                    <a:pt x="200" y="2"/>
                    <a:pt x="198" y="0"/>
                    <a:pt x="197" y="0"/>
                  </a:cubicBezTo>
                  <a:cubicBezTo>
                    <a:pt x="195" y="0"/>
                    <a:pt x="193" y="2"/>
                    <a:pt x="193" y="4"/>
                  </a:cubicBezTo>
                  <a:cubicBezTo>
                    <a:pt x="193" y="4"/>
                    <a:pt x="193" y="4"/>
                    <a:pt x="193" y="4"/>
                  </a:cubicBezTo>
                  <a:cubicBezTo>
                    <a:pt x="160" y="24"/>
                    <a:pt x="160" y="24"/>
                    <a:pt x="160" y="24"/>
                  </a:cubicBezTo>
                  <a:cubicBezTo>
                    <a:pt x="159" y="23"/>
                    <a:pt x="158" y="23"/>
                    <a:pt x="157" y="23"/>
                  </a:cubicBezTo>
                  <a:cubicBezTo>
                    <a:pt x="156" y="23"/>
                    <a:pt x="154" y="24"/>
                    <a:pt x="154" y="25"/>
                  </a:cubicBezTo>
                  <a:cubicBezTo>
                    <a:pt x="121" y="24"/>
                    <a:pt x="121" y="24"/>
                    <a:pt x="121" y="24"/>
                  </a:cubicBezTo>
                  <a:cubicBezTo>
                    <a:pt x="120" y="23"/>
                    <a:pt x="119" y="22"/>
                    <a:pt x="118" y="22"/>
                  </a:cubicBezTo>
                  <a:cubicBezTo>
                    <a:pt x="116" y="22"/>
                    <a:pt x="115" y="24"/>
                    <a:pt x="115" y="26"/>
                  </a:cubicBezTo>
                  <a:cubicBezTo>
                    <a:pt x="115" y="26"/>
                    <a:pt x="115" y="26"/>
                    <a:pt x="115" y="27"/>
                  </a:cubicBezTo>
                  <a:cubicBezTo>
                    <a:pt x="80" y="61"/>
                    <a:pt x="80" y="61"/>
                    <a:pt x="80" y="61"/>
                  </a:cubicBezTo>
                  <a:cubicBezTo>
                    <a:pt x="80" y="61"/>
                    <a:pt x="79" y="60"/>
                    <a:pt x="79" y="60"/>
                  </a:cubicBezTo>
                  <a:cubicBezTo>
                    <a:pt x="77" y="60"/>
                    <a:pt x="75" y="62"/>
                    <a:pt x="75" y="64"/>
                  </a:cubicBezTo>
                  <a:cubicBezTo>
                    <a:pt x="75" y="64"/>
                    <a:pt x="75" y="64"/>
                    <a:pt x="75" y="64"/>
                  </a:cubicBezTo>
                  <a:cubicBezTo>
                    <a:pt x="42" y="80"/>
                    <a:pt x="42" y="80"/>
                    <a:pt x="42" y="80"/>
                  </a:cubicBezTo>
                  <a:cubicBezTo>
                    <a:pt x="41" y="80"/>
                    <a:pt x="41" y="79"/>
                    <a:pt x="40" y="79"/>
                  </a:cubicBezTo>
                  <a:cubicBezTo>
                    <a:pt x="38" y="79"/>
                    <a:pt x="36" y="81"/>
                    <a:pt x="36" y="83"/>
                  </a:cubicBezTo>
                  <a:cubicBezTo>
                    <a:pt x="36" y="84"/>
                    <a:pt x="36" y="84"/>
                    <a:pt x="37" y="85"/>
                  </a:cubicBezTo>
                  <a:cubicBezTo>
                    <a:pt x="0" y="132"/>
                    <a:pt x="0" y="132"/>
                    <a:pt x="0" y="132"/>
                  </a:cubicBezTo>
                  <a:cubicBezTo>
                    <a:pt x="0" y="136"/>
                    <a:pt x="0" y="136"/>
                    <a:pt x="0" y="136"/>
                  </a:cubicBezTo>
                  <a:cubicBezTo>
                    <a:pt x="0" y="136"/>
                    <a:pt x="0" y="136"/>
                    <a:pt x="0" y="136"/>
                  </a:cubicBezTo>
                  <a:cubicBezTo>
                    <a:pt x="0" y="136"/>
                    <a:pt x="0" y="136"/>
                    <a:pt x="0" y="136"/>
                  </a:cubicBezTo>
                  <a:cubicBezTo>
                    <a:pt x="433" y="136"/>
                    <a:pt x="433" y="136"/>
                    <a:pt x="433" y="136"/>
                  </a:cubicBezTo>
                  <a:cubicBezTo>
                    <a:pt x="433" y="135"/>
                    <a:pt x="433" y="135"/>
                    <a:pt x="433" y="135"/>
                  </a:cubicBezTo>
                  <a:cubicBezTo>
                    <a:pt x="2" y="135"/>
                    <a:pt x="2" y="135"/>
                    <a:pt x="2" y="135"/>
                  </a:cubicBezTo>
                  <a:cubicBezTo>
                    <a:pt x="2" y="133"/>
                    <a:pt x="2" y="133"/>
                    <a:pt x="2" y="133"/>
                  </a:cubicBezTo>
                  <a:cubicBezTo>
                    <a:pt x="38" y="86"/>
                    <a:pt x="38" y="86"/>
                    <a:pt x="38" y="86"/>
                  </a:cubicBezTo>
                  <a:cubicBezTo>
                    <a:pt x="39" y="86"/>
                    <a:pt x="39" y="86"/>
                    <a:pt x="40" y="86"/>
                  </a:cubicBezTo>
                  <a:cubicBezTo>
                    <a:pt x="42" y="86"/>
                    <a:pt x="43" y="85"/>
                    <a:pt x="43" y="83"/>
                  </a:cubicBezTo>
                  <a:cubicBezTo>
                    <a:pt x="43" y="83"/>
                    <a:pt x="43" y="83"/>
                    <a:pt x="43" y="82"/>
                  </a:cubicBezTo>
                  <a:cubicBezTo>
                    <a:pt x="76" y="66"/>
                    <a:pt x="76" y="66"/>
                    <a:pt x="76" y="66"/>
                  </a:cubicBezTo>
                  <a:cubicBezTo>
                    <a:pt x="77" y="67"/>
                    <a:pt x="78" y="67"/>
                    <a:pt x="79" y="67"/>
                  </a:cubicBezTo>
                  <a:cubicBezTo>
                    <a:pt x="81" y="67"/>
                    <a:pt x="82" y="66"/>
                    <a:pt x="82" y="64"/>
                  </a:cubicBezTo>
                  <a:cubicBezTo>
                    <a:pt x="82" y="63"/>
                    <a:pt x="82" y="63"/>
                    <a:pt x="82" y="62"/>
                  </a:cubicBezTo>
                  <a:cubicBezTo>
                    <a:pt x="116" y="29"/>
                    <a:pt x="116" y="29"/>
                    <a:pt x="116" y="29"/>
                  </a:cubicBezTo>
                  <a:cubicBezTo>
                    <a:pt x="117" y="29"/>
                    <a:pt x="117" y="29"/>
                    <a:pt x="118" y="29"/>
                  </a:cubicBezTo>
                  <a:cubicBezTo>
                    <a:pt x="120" y="29"/>
                    <a:pt x="121" y="28"/>
                    <a:pt x="122" y="26"/>
                  </a:cubicBezTo>
                  <a:cubicBezTo>
                    <a:pt x="154" y="28"/>
                    <a:pt x="154" y="28"/>
                    <a:pt x="154" y="28"/>
                  </a:cubicBezTo>
                  <a:cubicBezTo>
                    <a:pt x="155" y="29"/>
                    <a:pt x="156" y="30"/>
                    <a:pt x="157" y="30"/>
                  </a:cubicBezTo>
                  <a:cubicBezTo>
                    <a:pt x="159" y="30"/>
                    <a:pt x="161" y="28"/>
                    <a:pt x="161" y="26"/>
                  </a:cubicBezTo>
                  <a:cubicBezTo>
                    <a:pt x="161" y="26"/>
                    <a:pt x="161" y="26"/>
                    <a:pt x="161" y="26"/>
                  </a:cubicBezTo>
                  <a:cubicBezTo>
                    <a:pt x="194" y="6"/>
                    <a:pt x="194" y="6"/>
                    <a:pt x="194" y="6"/>
                  </a:cubicBezTo>
                  <a:cubicBezTo>
                    <a:pt x="195" y="7"/>
                    <a:pt x="196" y="7"/>
                    <a:pt x="197" y="7"/>
                  </a:cubicBezTo>
                  <a:cubicBezTo>
                    <a:pt x="198" y="7"/>
                    <a:pt x="199" y="7"/>
                    <a:pt x="200" y="6"/>
                  </a:cubicBezTo>
                  <a:cubicBezTo>
                    <a:pt x="232" y="17"/>
                    <a:pt x="232" y="17"/>
                    <a:pt x="232" y="17"/>
                  </a:cubicBezTo>
                  <a:cubicBezTo>
                    <a:pt x="233" y="19"/>
                    <a:pt x="234" y="20"/>
                    <a:pt x="236" y="20"/>
                  </a:cubicBezTo>
                  <a:cubicBezTo>
                    <a:pt x="237" y="20"/>
                    <a:pt x="239" y="19"/>
                    <a:pt x="239" y="18"/>
                  </a:cubicBezTo>
                  <a:cubicBezTo>
                    <a:pt x="272" y="11"/>
                    <a:pt x="272" y="11"/>
                    <a:pt x="272" y="11"/>
                  </a:cubicBezTo>
                  <a:cubicBezTo>
                    <a:pt x="273" y="12"/>
                    <a:pt x="274" y="12"/>
                    <a:pt x="275" y="12"/>
                  </a:cubicBezTo>
                  <a:cubicBezTo>
                    <a:pt x="276" y="12"/>
                    <a:pt x="277" y="12"/>
                    <a:pt x="277" y="11"/>
                  </a:cubicBezTo>
                  <a:cubicBezTo>
                    <a:pt x="311" y="29"/>
                    <a:pt x="311" y="29"/>
                    <a:pt x="311" y="29"/>
                  </a:cubicBezTo>
                  <a:cubicBezTo>
                    <a:pt x="311" y="29"/>
                    <a:pt x="311" y="29"/>
                    <a:pt x="311" y="30"/>
                  </a:cubicBezTo>
                  <a:cubicBezTo>
                    <a:pt x="311" y="31"/>
                    <a:pt x="313" y="33"/>
                    <a:pt x="315" y="33"/>
                  </a:cubicBezTo>
                  <a:cubicBezTo>
                    <a:pt x="316" y="33"/>
                    <a:pt x="317" y="32"/>
                    <a:pt x="318" y="31"/>
                  </a:cubicBezTo>
                  <a:cubicBezTo>
                    <a:pt x="350" y="30"/>
                    <a:pt x="350" y="30"/>
                    <a:pt x="350" y="30"/>
                  </a:cubicBezTo>
                  <a:cubicBezTo>
                    <a:pt x="351" y="32"/>
                    <a:pt x="352" y="33"/>
                    <a:pt x="353" y="33"/>
                  </a:cubicBezTo>
                  <a:cubicBezTo>
                    <a:pt x="354" y="33"/>
                    <a:pt x="355" y="33"/>
                    <a:pt x="355" y="33"/>
                  </a:cubicBezTo>
                  <a:cubicBezTo>
                    <a:pt x="389" y="70"/>
                    <a:pt x="389" y="70"/>
                    <a:pt x="389" y="70"/>
                  </a:cubicBezTo>
                  <a:cubicBezTo>
                    <a:pt x="389" y="71"/>
                    <a:pt x="389" y="71"/>
                    <a:pt x="389" y="72"/>
                  </a:cubicBezTo>
                  <a:cubicBezTo>
                    <a:pt x="389" y="74"/>
                    <a:pt x="390" y="75"/>
                    <a:pt x="392" y="75"/>
                  </a:cubicBezTo>
                  <a:cubicBezTo>
                    <a:pt x="394" y="75"/>
                    <a:pt x="396" y="74"/>
                    <a:pt x="396" y="72"/>
                  </a:cubicBezTo>
                  <a:cubicBezTo>
                    <a:pt x="396" y="72"/>
                    <a:pt x="396" y="72"/>
                    <a:pt x="396" y="72"/>
                  </a:cubicBezTo>
                  <a:cubicBezTo>
                    <a:pt x="430" y="55"/>
                    <a:pt x="430" y="55"/>
                    <a:pt x="430" y="55"/>
                  </a:cubicBezTo>
                  <a:cubicBezTo>
                    <a:pt x="430" y="56"/>
                    <a:pt x="431" y="56"/>
                    <a:pt x="432" y="56"/>
                  </a:cubicBezTo>
                  <a:cubicBezTo>
                    <a:pt x="434" y="56"/>
                    <a:pt x="435" y="54"/>
                    <a:pt x="435" y="53"/>
                  </a:cubicBezTo>
                  <a:cubicBezTo>
                    <a:pt x="435" y="51"/>
                    <a:pt x="434" y="49"/>
                    <a:pt x="432" y="49"/>
                  </a:cubicBezTo>
                  <a:close/>
                </a:path>
              </a:pathLst>
            </a:custGeom>
            <a:solidFill>
              <a:srgbClr val="0067B4"/>
            </a:solidFill>
            <a:ln>
              <a:noFill/>
            </a:ln>
          </p:spPr>
          <p:txBody>
            <a:bodyPr/>
            <a:lstStyle/>
            <a:p>
              <a:endParaRPr lang="zh-CN" altLang="en-US" sz="1215"/>
            </a:p>
          </p:txBody>
        </p:sp>
        <p:sp>
          <p:nvSpPr>
            <p:cNvPr id="1133" name="TextBox 1132"/>
            <p:cNvSpPr txBox="1"/>
            <p:nvPr/>
          </p:nvSpPr>
          <p:spPr bwMode="auto">
            <a:xfrm>
              <a:off x="719927" y="4128243"/>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48" name="TextBox 1147"/>
            <p:cNvSpPr txBox="1"/>
            <p:nvPr/>
          </p:nvSpPr>
          <p:spPr bwMode="auto">
            <a:xfrm>
              <a:off x="719927" y="3889766"/>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49" name="TextBox 1148"/>
            <p:cNvSpPr txBox="1"/>
            <p:nvPr/>
          </p:nvSpPr>
          <p:spPr bwMode="auto">
            <a:xfrm>
              <a:off x="719927" y="3651289"/>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0" name="TextBox 1149"/>
            <p:cNvSpPr txBox="1"/>
            <p:nvPr/>
          </p:nvSpPr>
          <p:spPr bwMode="auto">
            <a:xfrm>
              <a:off x="719927" y="3412812"/>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1" name="TextBox 1150"/>
            <p:cNvSpPr txBox="1"/>
            <p:nvPr/>
          </p:nvSpPr>
          <p:spPr bwMode="auto">
            <a:xfrm>
              <a:off x="719927" y="3174333"/>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2" name="TextBox 1151"/>
            <p:cNvSpPr txBox="1"/>
            <p:nvPr/>
          </p:nvSpPr>
          <p:spPr bwMode="auto">
            <a:xfrm>
              <a:off x="719927" y="2935855"/>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3" name="TextBox 1152"/>
            <p:cNvSpPr txBox="1"/>
            <p:nvPr/>
          </p:nvSpPr>
          <p:spPr bwMode="auto">
            <a:xfrm>
              <a:off x="1485159"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1" name="TextBox 1160"/>
            <p:cNvSpPr txBox="1"/>
            <p:nvPr/>
          </p:nvSpPr>
          <p:spPr bwMode="auto">
            <a:xfrm>
              <a:off x="2033239"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2" name="TextBox 1161"/>
            <p:cNvSpPr txBox="1"/>
            <p:nvPr/>
          </p:nvSpPr>
          <p:spPr bwMode="auto">
            <a:xfrm>
              <a:off x="2563465"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3" name="TextBox 1162"/>
            <p:cNvSpPr txBox="1"/>
            <p:nvPr/>
          </p:nvSpPr>
          <p:spPr bwMode="auto">
            <a:xfrm>
              <a:off x="3100039"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4" name="TextBox 1163"/>
            <p:cNvSpPr txBox="1"/>
            <p:nvPr/>
          </p:nvSpPr>
          <p:spPr bwMode="auto">
            <a:xfrm>
              <a:off x="3640584"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5" name="TextBox 1164"/>
            <p:cNvSpPr txBox="1"/>
            <p:nvPr/>
          </p:nvSpPr>
          <p:spPr bwMode="auto">
            <a:xfrm>
              <a:off x="4173986"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cxnSp>
          <p:nvCxnSpPr>
            <p:cNvPr id="73" name="直接连接符 72"/>
            <p:cNvCxnSpPr/>
            <p:nvPr/>
          </p:nvCxnSpPr>
          <p:spPr>
            <a:xfrm>
              <a:off x="1442833"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377950" y="304644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377950" y="329042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1377950" y="353440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1377950" y="377838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377950" y="402236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1377950" y="4266351"/>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74" name="TextBox 73"/>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6518"/>
                                        </p:tgtEl>
                                        <p:attrNameLst>
                                          <p:attrName>style.visibility</p:attrName>
                                        </p:attrNameLst>
                                      </p:cBhvr>
                                      <p:to>
                                        <p:strVal val="visible"/>
                                      </p:to>
                                    </p:set>
                                    <p:anim calcmode="lin" valueType="num">
                                      <p:cBhvr additive="base">
                                        <p:cTn id="13" dur="500" fill="hold"/>
                                        <p:tgtEl>
                                          <p:spTgt spid="16518"/>
                                        </p:tgtEl>
                                        <p:attrNameLst>
                                          <p:attrName>ppt_x</p:attrName>
                                        </p:attrNameLst>
                                      </p:cBhvr>
                                      <p:tavLst>
                                        <p:tav tm="0">
                                          <p:val>
                                            <p:strVal val="1+#ppt_w/2"/>
                                          </p:val>
                                        </p:tav>
                                        <p:tav tm="100000">
                                          <p:val>
                                            <p:strVal val="#ppt_x"/>
                                          </p:val>
                                        </p:tav>
                                      </p:tavLst>
                                    </p:anim>
                                    <p:anim calcmode="lin" valueType="num">
                                      <p:cBhvr additive="base">
                                        <p:cTn id="14" dur="500" fill="hold"/>
                                        <p:tgtEl>
                                          <p:spTgt spid="1651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6516"/>
                                        </p:tgtEl>
                                        <p:attrNameLst>
                                          <p:attrName>style.visibility</p:attrName>
                                        </p:attrNameLst>
                                      </p:cBhvr>
                                      <p:to>
                                        <p:strVal val="visible"/>
                                      </p:to>
                                    </p:set>
                                    <p:anim calcmode="lin" valueType="num">
                                      <p:cBhvr additive="base">
                                        <p:cTn id="18" dur="500" fill="hold"/>
                                        <p:tgtEl>
                                          <p:spTgt spid="16516"/>
                                        </p:tgtEl>
                                        <p:attrNameLst>
                                          <p:attrName>ppt_x</p:attrName>
                                        </p:attrNameLst>
                                      </p:cBhvr>
                                      <p:tavLst>
                                        <p:tav tm="0">
                                          <p:val>
                                            <p:strVal val="1+#ppt_w/2"/>
                                          </p:val>
                                        </p:tav>
                                        <p:tav tm="100000">
                                          <p:val>
                                            <p:strVal val="#ppt_x"/>
                                          </p:val>
                                        </p:tav>
                                      </p:tavLst>
                                    </p:anim>
                                    <p:anim calcmode="lin" valueType="num">
                                      <p:cBhvr additive="base">
                                        <p:cTn id="19" dur="500" fill="hold"/>
                                        <p:tgtEl>
                                          <p:spTgt spid="1651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67"/>
                                        </p:tgtEl>
                                        <p:attrNameLst>
                                          <p:attrName>style.visibility</p:attrName>
                                        </p:attrNameLst>
                                      </p:cBhvr>
                                      <p:to>
                                        <p:strVal val="visible"/>
                                      </p:to>
                                    </p:set>
                                    <p:animEffect transition="in" filter="fade">
                                      <p:cBhvr>
                                        <p:cTn id="23" dur="500"/>
                                        <p:tgtEl>
                                          <p:spTgt spid="9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68"/>
                                        </p:tgtEl>
                                        <p:attrNameLst>
                                          <p:attrName>style.visibility</p:attrName>
                                        </p:attrNameLst>
                                      </p:cBhvr>
                                      <p:to>
                                        <p:strVal val="visible"/>
                                      </p:to>
                                    </p:set>
                                    <p:animEffect transition="in" filter="fade">
                                      <p:cBhvr>
                                        <p:cTn id="26" dur="500"/>
                                        <p:tgtEl>
                                          <p:spTgt spid="968"/>
                                        </p:tgtEl>
                                      </p:cBhvr>
                                    </p:animEffect>
                                  </p:childTnLst>
                                </p:cTn>
                              </p:par>
                            </p:childTnLst>
                          </p:cTn>
                        </p:par>
                        <p:par>
                          <p:cTn id="27" fill="hold">
                            <p:stCondLst>
                              <p:cond delay="2500"/>
                            </p:stCondLst>
                            <p:childTnLst>
                              <p:par>
                                <p:cTn id="28" presetID="5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par>
                                <p:cTn id="33" presetID="55" presetClass="entr" presetSubtype="0"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par>
                                <p:cTn id="38" presetID="55"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par>
                                <p:cTn id="43" presetID="47" presetClass="entr" presetSubtype="0" fill="hold" grpId="0" nodeType="withEffect">
                                  <p:stCondLst>
                                    <p:cond delay="1000"/>
                                  </p:stCondLst>
                                  <p:childTnLst>
                                    <p:set>
                                      <p:cBhvr>
                                        <p:cTn id="44" dur="1" fill="hold">
                                          <p:stCondLst>
                                            <p:cond delay="0"/>
                                          </p:stCondLst>
                                        </p:cTn>
                                        <p:tgtEl>
                                          <p:spTgt spid="962"/>
                                        </p:tgtEl>
                                        <p:attrNameLst>
                                          <p:attrName>style.visibility</p:attrName>
                                        </p:attrNameLst>
                                      </p:cBhvr>
                                      <p:to>
                                        <p:strVal val="visible"/>
                                      </p:to>
                                    </p:set>
                                    <p:animEffect transition="in" filter="fade">
                                      <p:cBhvr>
                                        <p:cTn id="45" dur="1000"/>
                                        <p:tgtEl>
                                          <p:spTgt spid="962"/>
                                        </p:tgtEl>
                                      </p:cBhvr>
                                    </p:animEffect>
                                    <p:anim calcmode="lin" valueType="num">
                                      <p:cBhvr>
                                        <p:cTn id="46" dur="1000" fill="hold"/>
                                        <p:tgtEl>
                                          <p:spTgt spid="962"/>
                                        </p:tgtEl>
                                        <p:attrNameLst>
                                          <p:attrName>ppt_x</p:attrName>
                                        </p:attrNameLst>
                                      </p:cBhvr>
                                      <p:tavLst>
                                        <p:tav tm="0">
                                          <p:val>
                                            <p:strVal val="#ppt_x"/>
                                          </p:val>
                                        </p:tav>
                                        <p:tav tm="100000">
                                          <p:val>
                                            <p:strVal val="#ppt_x"/>
                                          </p:val>
                                        </p:tav>
                                      </p:tavLst>
                                    </p:anim>
                                    <p:anim calcmode="lin" valueType="num">
                                      <p:cBhvr>
                                        <p:cTn id="47" dur="1000" fill="hold"/>
                                        <p:tgtEl>
                                          <p:spTgt spid="96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par>
                                <p:cTn id="52" presetID="22" presetClass="entr" presetSubtype="4"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75"/>
                                        </p:tgtEl>
                                        <p:attrNameLst>
                                          <p:attrName>style.visibility</p:attrName>
                                        </p:attrNameLst>
                                      </p:cBhvr>
                                      <p:to>
                                        <p:strVal val="visible"/>
                                      </p:to>
                                    </p:set>
                                    <p:animEffect transition="in" filter="wipe(down)">
                                      <p:cBhvr>
                                        <p:cTn id="57" dur="500"/>
                                        <p:tgtEl>
                                          <p:spTgt spid="975"/>
                                        </p:tgtEl>
                                      </p:cBhvr>
                                    </p:animEffect>
                                  </p:childTnLst>
                                </p:cTn>
                              </p:par>
                              <p:par>
                                <p:cTn id="58" presetID="22" presetClass="entr" presetSubtype="4"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par>
                          <p:cTn id="61" fill="hold">
                            <p:stCondLst>
                              <p:cond delay="4000"/>
                            </p:stCondLst>
                            <p:childTnLst>
                              <p:par>
                                <p:cTn id="62" presetID="2" presetClass="entr" presetSubtype="2" fill="hold" grpId="0" nodeType="afterEffect">
                                  <p:stCondLst>
                                    <p:cond delay="0"/>
                                  </p:stCondLst>
                                  <p:iterate type="lt">
                                    <p:tmPct val="10000"/>
                                  </p:iterate>
                                  <p:childTnLst>
                                    <p:set>
                                      <p:cBhvr>
                                        <p:cTn id="63" dur="1" fill="hold">
                                          <p:stCondLst>
                                            <p:cond delay="0"/>
                                          </p:stCondLst>
                                        </p:cTn>
                                        <p:tgtEl>
                                          <p:spTgt spid="62"/>
                                        </p:tgtEl>
                                        <p:attrNameLst>
                                          <p:attrName>style.visibility</p:attrName>
                                        </p:attrNameLst>
                                      </p:cBhvr>
                                      <p:to>
                                        <p:strVal val="visible"/>
                                      </p:to>
                                    </p:set>
                                    <p:anim calcmode="lin" valueType="num">
                                      <p:cBhvr additive="base">
                                        <p:cTn id="64" dur="500" fill="hold"/>
                                        <p:tgtEl>
                                          <p:spTgt spid="62"/>
                                        </p:tgtEl>
                                        <p:attrNameLst>
                                          <p:attrName>ppt_x</p:attrName>
                                        </p:attrNameLst>
                                      </p:cBhvr>
                                      <p:tavLst>
                                        <p:tav tm="0">
                                          <p:val>
                                            <p:strVal val="1+#ppt_w/2"/>
                                          </p:val>
                                        </p:tav>
                                        <p:tav tm="100000">
                                          <p:val>
                                            <p:strVal val="#ppt_x"/>
                                          </p:val>
                                        </p:tav>
                                      </p:tavLst>
                                    </p:anim>
                                    <p:anim calcmode="lin" valueType="num">
                                      <p:cBhvr additive="base">
                                        <p:cTn id="65" dur="500" fill="hold"/>
                                        <p:tgtEl>
                                          <p:spTgt spid="62"/>
                                        </p:tgtEl>
                                        <p:attrNameLst>
                                          <p:attrName>ppt_y</p:attrName>
                                        </p:attrNameLst>
                                      </p:cBhvr>
                                      <p:tavLst>
                                        <p:tav tm="0">
                                          <p:val>
                                            <p:strVal val="#ppt_y"/>
                                          </p:val>
                                        </p:tav>
                                        <p:tav tm="100000">
                                          <p:val>
                                            <p:strVal val="#ppt_y"/>
                                          </p:val>
                                        </p:tav>
                                      </p:tavLst>
                                    </p:anim>
                                  </p:childTnLst>
                                </p:cTn>
                              </p:par>
                            </p:childTnLst>
                          </p:cTn>
                        </p:par>
                        <p:par>
                          <p:cTn id="66" fill="hold">
                            <p:stCondLst>
                              <p:cond delay="5199"/>
                            </p:stCondLst>
                            <p:childTnLst>
                              <p:par>
                                <p:cTn id="67" presetID="53" presetClass="entr" presetSubtype="16"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ppt_w</p:attrName>
                                        </p:attrNameLst>
                                      </p:cBhvr>
                                      <p:tavLst>
                                        <p:tav tm="0">
                                          <p:val>
                                            <p:fltVal val="0"/>
                                          </p:val>
                                        </p:tav>
                                        <p:tav tm="100000">
                                          <p:val>
                                            <p:strVal val="#ppt_w"/>
                                          </p:val>
                                        </p:tav>
                                      </p:tavLst>
                                    </p:anim>
                                    <p:anim calcmode="lin" valueType="num">
                                      <p:cBhvr>
                                        <p:cTn id="70" dur="500" fill="hold"/>
                                        <p:tgtEl>
                                          <p:spTgt spid="74"/>
                                        </p:tgtEl>
                                        <p:attrNameLst>
                                          <p:attrName>ppt_h</p:attrName>
                                        </p:attrNameLst>
                                      </p:cBhvr>
                                      <p:tavLst>
                                        <p:tav tm="0">
                                          <p:val>
                                            <p:fltVal val="0"/>
                                          </p:val>
                                        </p:tav>
                                        <p:tav tm="100000">
                                          <p:val>
                                            <p:strVal val="#ppt_h"/>
                                          </p:val>
                                        </p:tav>
                                      </p:tavLst>
                                    </p:anim>
                                    <p:animEffect transition="in" filter="fade">
                                      <p:cBhvr>
                                        <p:cTn id="7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16" grpId="0" animBg="1"/>
      <p:bldP spid="16518" grpId="0" animBg="1"/>
      <p:bldP spid="962" grpId="0"/>
      <p:bldP spid="967" grpId="0"/>
      <p:bldP spid="968" grpId="0"/>
      <p:bldP spid="975" grpId="0" animBg="1"/>
      <p:bldP spid="62"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0"/>
            <a:ext cx="9141291" cy="5143500"/>
          </a:xfrm>
          <a:prstGeom prst="rect">
            <a:avLst/>
          </a:prstGeom>
        </p:spPr>
      </p:pic>
      <p:pic>
        <p:nvPicPr>
          <p:cNvPr id="2" name="图片 1"/>
          <p:cNvPicPr>
            <a:picLocks noChangeAspect="1"/>
          </p:cNvPicPr>
          <p:nvPr/>
        </p:nvPicPr>
        <p:blipFill>
          <a:blip r:embed="rId4"/>
          <a:stretch>
            <a:fillRect/>
          </a:stretch>
        </p:blipFill>
        <p:spPr>
          <a:xfrm>
            <a:off x="2709" y="1365582"/>
            <a:ext cx="3398578" cy="3646459"/>
          </a:xfrm>
          <a:prstGeom prst="rect">
            <a:avLst/>
          </a:prstGeom>
        </p:spPr>
      </p:pic>
      <p:pic>
        <p:nvPicPr>
          <p:cNvPr id="3" name="图片 2"/>
          <p:cNvPicPr>
            <a:picLocks noChangeAspect="1"/>
          </p:cNvPicPr>
          <p:nvPr/>
        </p:nvPicPr>
        <p:blipFill>
          <a:blip r:embed="rId5"/>
          <a:stretch>
            <a:fillRect/>
          </a:stretch>
        </p:blipFill>
        <p:spPr>
          <a:xfrm>
            <a:off x="4680664" y="2988742"/>
            <a:ext cx="4467998" cy="1341009"/>
          </a:xfrm>
          <a:prstGeom prst="rect">
            <a:avLst/>
          </a:prstGeom>
        </p:spPr>
      </p:pic>
      <p:pic>
        <p:nvPicPr>
          <p:cNvPr id="4" name="图片 3"/>
          <p:cNvPicPr>
            <a:picLocks noChangeAspect="1"/>
          </p:cNvPicPr>
          <p:nvPr/>
        </p:nvPicPr>
        <p:blipFill>
          <a:blip r:embed="rId6"/>
          <a:stretch>
            <a:fillRect/>
          </a:stretch>
        </p:blipFill>
        <p:spPr>
          <a:xfrm>
            <a:off x="2709" y="4076788"/>
            <a:ext cx="9143244" cy="1066712"/>
          </a:xfrm>
          <a:prstGeom prst="rect">
            <a:avLst/>
          </a:prstGeom>
        </p:spPr>
      </p:pic>
      <p:pic>
        <p:nvPicPr>
          <p:cNvPr id="5" name="图片 4"/>
          <p:cNvPicPr>
            <a:picLocks noChangeAspect="1"/>
          </p:cNvPicPr>
          <p:nvPr/>
        </p:nvPicPr>
        <p:blipFill>
          <a:blip r:embed="rId7"/>
          <a:stretch>
            <a:fillRect/>
          </a:stretch>
        </p:blipFill>
        <p:spPr>
          <a:xfrm>
            <a:off x="0" y="3174591"/>
            <a:ext cx="4114800" cy="1968909"/>
          </a:xfrm>
          <a:prstGeom prst="rect">
            <a:avLst/>
          </a:prstGeom>
        </p:spPr>
      </p:pic>
      <p:sp>
        <p:nvSpPr>
          <p:cNvPr id="7" name="文本框 6"/>
          <p:cNvSpPr txBox="1"/>
          <p:nvPr/>
        </p:nvSpPr>
        <p:spPr>
          <a:xfrm>
            <a:off x="2151598" y="929513"/>
            <a:ext cx="4605556" cy="6463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感谢观看 </a:t>
            </a:r>
            <a:r>
              <a:rPr kumimoji="0" lang="en-US" altLang="zh-CN"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 </a:t>
            </a:r>
            <a:r>
              <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动态</a:t>
            </a:r>
            <a:r>
              <a:rPr kumimoji="0" lang="en-US" altLang="zh-CN"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PPT</a:t>
            </a:r>
            <a:r>
              <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模板</a:t>
            </a:r>
          </a:p>
        </p:txBody>
      </p:sp>
      <p:sp>
        <p:nvSpPr>
          <p:cNvPr id="10" name="剪去对角的矩形 9"/>
          <p:cNvSpPr/>
          <p:nvPr/>
        </p:nvSpPr>
        <p:spPr>
          <a:xfrm>
            <a:off x="2892474" y="1762515"/>
            <a:ext cx="3123802" cy="277182"/>
          </a:xfrm>
          <a:prstGeom prst="snip2DiagRect">
            <a:avLst>
              <a:gd name="adj1" fmla="val 0"/>
              <a:gd name="adj2" fmla="val 50000"/>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1" name="文本框 10"/>
          <p:cNvSpPr txBox="1"/>
          <p:nvPr/>
        </p:nvSpPr>
        <p:spPr>
          <a:xfrm>
            <a:off x="3236734" y="1747111"/>
            <a:ext cx="243528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Calibri" panose="020F0502020204030204"/>
                <a:ea typeface="等线" panose="02010600030101010101" charset="-122"/>
                <a:cs typeface="+mn-cs"/>
              </a:rPr>
              <a:t>单击此处添加您的副标题文字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单击此处添加文字标题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4971" y="1546264"/>
            <a:ext cx="2193049" cy="2254250"/>
            <a:chOff x="5564188" y="1439863"/>
            <a:chExt cx="2252663" cy="2254250"/>
          </a:xfrm>
        </p:grpSpPr>
        <p:sp>
          <p:nvSpPr>
            <p:cNvPr id="4" name="Freeform 5"/>
            <p:cNvSpPr/>
            <p:nvPr/>
          </p:nvSpPr>
          <p:spPr bwMode="auto">
            <a:xfrm>
              <a:off x="6727826" y="1782763"/>
              <a:ext cx="776288" cy="776287"/>
            </a:xfrm>
            <a:custGeom>
              <a:avLst/>
              <a:gdLst>
                <a:gd name="T0" fmla="*/ 0 w 489"/>
                <a:gd name="T1" fmla="*/ 489 h 489"/>
                <a:gd name="T2" fmla="*/ 0 w 489"/>
                <a:gd name="T3" fmla="*/ 489 h 489"/>
                <a:gd name="T4" fmla="*/ 489 w 489"/>
                <a:gd name="T5" fmla="*/ 0 h 489"/>
                <a:gd name="T6" fmla="*/ 6 w 489"/>
                <a:gd name="T7" fmla="*/ 483 h 489"/>
                <a:gd name="T8" fmla="*/ 6 w 489"/>
                <a:gd name="T9" fmla="*/ 483 h 489"/>
                <a:gd name="T10" fmla="*/ 0 w 489"/>
                <a:gd name="T11" fmla="*/ 489 h 489"/>
              </a:gdLst>
              <a:ahLst/>
              <a:cxnLst>
                <a:cxn ang="0">
                  <a:pos x="T0" y="T1"/>
                </a:cxn>
                <a:cxn ang="0">
                  <a:pos x="T2" y="T3"/>
                </a:cxn>
                <a:cxn ang="0">
                  <a:pos x="T4" y="T5"/>
                </a:cxn>
                <a:cxn ang="0">
                  <a:pos x="T6" y="T7"/>
                </a:cxn>
                <a:cxn ang="0">
                  <a:pos x="T8" y="T9"/>
                </a:cxn>
                <a:cxn ang="0">
                  <a:pos x="T10" y="T11"/>
                </a:cxn>
              </a:cxnLst>
              <a:rect l="0" t="0" r="r" b="b"/>
              <a:pathLst>
                <a:path w="489" h="489">
                  <a:moveTo>
                    <a:pt x="0" y="489"/>
                  </a:moveTo>
                  <a:lnTo>
                    <a:pt x="0" y="489"/>
                  </a:lnTo>
                  <a:lnTo>
                    <a:pt x="489" y="0"/>
                  </a:lnTo>
                  <a:lnTo>
                    <a:pt x="6" y="483"/>
                  </a:lnTo>
                  <a:lnTo>
                    <a:pt x="6" y="483"/>
                  </a:lnTo>
                  <a:lnTo>
                    <a:pt x="0" y="489"/>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10" name="Freeform 7"/>
            <p:cNvSpPr/>
            <p:nvPr/>
          </p:nvSpPr>
          <p:spPr bwMode="auto">
            <a:xfrm>
              <a:off x="6688138" y="2598738"/>
              <a:ext cx="420688" cy="1017587"/>
            </a:xfrm>
            <a:custGeom>
              <a:avLst/>
              <a:gdLst>
                <a:gd name="T0" fmla="*/ 265 w 265"/>
                <a:gd name="T1" fmla="*/ 641 h 641"/>
                <a:gd name="T2" fmla="*/ 0 w 265"/>
                <a:gd name="T3" fmla="*/ 0 h 641"/>
                <a:gd name="T4" fmla="*/ 265 w 265"/>
                <a:gd name="T5" fmla="*/ 641 h 641"/>
                <a:gd name="T6" fmla="*/ 265 w 265"/>
                <a:gd name="T7" fmla="*/ 641 h 641"/>
              </a:gdLst>
              <a:ahLst/>
              <a:cxnLst>
                <a:cxn ang="0">
                  <a:pos x="T0" y="T1"/>
                </a:cxn>
                <a:cxn ang="0">
                  <a:pos x="T2" y="T3"/>
                </a:cxn>
                <a:cxn ang="0">
                  <a:pos x="T4" y="T5"/>
                </a:cxn>
                <a:cxn ang="0">
                  <a:pos x="T6" y="T7"/>
                </a:cxn>
              </a:cxnLst>
              <a:rect l="0" t="0" r="r" b="b"/>
              <a:pathLst>
                <a:path w="265" h="641">
                  <a:moveTo>
                    <a:pt x="265" y="641"/>
                  </a:moveTo>
                  <a:lnTo>
                    <a:pt x="0" y="0"/>
                  </a:lnTo>
                  <a:lnTo>
                    <a:pt x="265" y="641"/>
                  </a:lnTo>
                  <a:lnTo>
                    <a:pt x="265" y="641"/>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16" name="Freeform 8"/>
            <p:cNvSpPr/>
            <p:nvPr/>
          </p:nvSpPr>
          <p:spPr bwMode="auto">
            <a:xfrm>
              <a:off x="5910263" y="3249613"/>
              <a:ext cx="128588" cy="127000"/>
            </a:xfrm>
            <a:custGeom>
              <a:avLst/>
              <a:gdLst>
                <a:gd name="T0" fmla="*/ 0 w 81"/>
                <a:gd name="T1" fmla="*/ 80 h 80"/>
                <a:gd name="T2" fmla="*/ 0 w 81"/>
                <a:gd name="T3" fmla="*/ 80 h 80"/>
                <a:gd name="T4" fmla="*/ 81 w 81"/>
                <a:gd name="T5" fmla="*/ 0 h 80"/>
                <a:gd name="T6" fmla="*/ 0 w 81"/>
                <a:gd name="T7" fmla="*/ 80 h 80"/>
              </a:gdLst>
              <a:ahLst/>
              <a:cxnLst>
                <a:cxn ang="0">
                  <a:pos x="T0" y="T1"/>
                </a:cxn>
                <a:cxn ang="0">
                  <a:pos x="T2" y="T3"/>
                </a:cxn>
                <a:cxn ang="0">
                  <a:pos x="T4" y="T5"/>
                </a:cxn>
                <a:cxn ang="0">
                  <a:pos x="T6" y="T7"/>
                </a:cxn>
              </a:cxnLst>
              <a:rect l="0" t="0" r="r" b="b"/>
              <a:pathLst>
                <a:path w="81" h="80">
                  <a:moveTo>
                    <a:pt x="0" y="80"/>
                  </a:moveTo>
                  <a:lnTo>
                    <a:pt x="0" y="80"/>
                  </a:lnTo>
                  <a:lnTo>
                    <a:pt x="81" y="0"/>
                  </a:lnTo>
                  <a:lnTo>
                    <a:pt x="0" y="8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17" name="Freeform 9"/>
            <p:cNvSpPr/>
            <p:nvPr/>
          </p:nvSpPr>
          <p:spPr bwMode="auto">
            <a:xfrm>
              <a:off x="5564188" y="2584450"/>
              <a:ext cx="1079500" cy="766762"/>
            </a:xfrm>
            <a:custGeom>
              <a:avLst/>
              <a:gdLst>
                <a:gd name="T0" fmla="*/ 0 w 221"/>
                <a:gd name="T1" fmla="*/ 0 h 157"/>
                <a:gd name="T2" fmla="*/ 18 w 221"/>
                <a:gd name="T3" fmla="*/ 85 h 157"/>
                <a:gd name="T4" fmla="*/ 65 w 221"/>
                <a:gd name="T5" fmla="*/ 157 h 157"/>
                <a:gd name="T6" fmla="*/ 221 w 221"/>
                <a:gd name="T7" fmla="*/ 0 h 157"/>
                <a:gd name="T8" fmla="*/ 134 w 221"/>
                <a:gd name="T9" fmla="*/ 0 h 157"/>
                <a:gd name="T10" fmla="*/ 0 w 221"/>
                <a:gd name="T11" fmla="*/ 0 h 157"/>
              </a:gdLst>
              <a:ahLst/>
              <a:cxnLst>
                <a:cxn ang="0">
                  <a:pos x="T0" y="T1"/>
                </a:cxn>
                <a:cxn ang="0">
                  <a:pos x="T2" y="T3"/>
                </a:cxn>
                <a:cxn ang="0">
                  <a:pos x="T4" y="T5"/>
                </a:cxn>
                <a:cxn ang="0">
                  <a:pos x="T6" y="T7"/>
                </a:cxn>
                <a:cxn ang="0">
                  <a:pos x="T8" y="T9"/>
                </a:cxn>
                <a:cxn ang="0">
                  <a:pos x="T10" y="T11"/>
                </a:cxn>
              </a:cxnLst>
              <a:rect l="0" t="0" r="r" b="b"/>
              <a:pathLst>
                <a:path w="221" h="157">
                  <a:moveTo>
                    <a:pt x="0" y="0"/>
                  </a:moveTo>
                  <a:cubicBezTo>
                    <a:pt x="1" y="29"/>
                    <a:pt x="7" y="58"/>
                    <a:pt x="18" y="85"/>
                  </a:cubicBezTo>
                  <a:cubicBezTo>
                    <a:pt x="29" y="111"/>
                    <a:pt x="44" y="135"/>
                    <a:pt x="65" y="157"/>
                  </a:cubicBezTo>
                  <a:cubicBezTo>
                    <a:pt x="221" y="0"/>
                    <a:pt x="221" y="0"/>
                    <a:pt x="221" y="0"/>
                  </a:cubicBezTo>
                  <a:cubicBezTo>
                    <a:pt x="134" y="0"/>
                    <a:pt x="134" y="0"/>
                    <a:pt x="134" y="0"/>
                  </a:cubicBezTo>
                  <a:lnTo>
                    <a:pt x="0" y="0"/>
                  </a:lnTo>
                  <a:close/>
                </a:path>
              </a:pathLst>
            </a:custGeom>
            <a:solidFill>
              <a:srgbClr val="92E4F2"/>
            </a:solidFill>
            <a:ln>
              <a:noFill/>
            </a:ln>
          </p:spPr>
          <p:txBody>
            <a:bodyPr/>
            <a:lstStyle/>
            <a:p>
              <a:endParaRPr lang="zh-CN" altLang="en-US" sz="1440"/>
            </a:p>
          </p:txBody>
        </p:sp>
        <p:sp>
          <p:nvSpPr>
            <p:cNvPr id="18" name="Freeform 10"/>
            <p:cNvSpPr/>
            <p:nvPr/>
          </p:nvSpPr>
          <p:spPr bwMode="auto">
            <a:xfrm>
              <a:off x="6276976" y="1439863"/>
              <a:ext cx="401638" cy="1081087"/>
            </a:xfrm>
            <a:custGeom>
              <a:avLst/>
              <a:gdLst>
                <a:gd name="T0" fmla="*/ 82 w 82"/>
                <a:gd name="T1" fmla="*/ 0 h 221"/>
                <a:gd name="T2" fmla="*/ 0 w 82"/>
                <a:gd name="T3" fmla="*/ 17 h 221"/>
                <a:gd name="T4" fmla="*/ 82 w 82"/>
                <a:gd name="T5" fmla="*/ 221 h 221"/>
                <a:gd name="T6" fmla="*/ 82 w 82"/>
                <a:gd name="T7" fmla="*/ 0 h 221"/>
              </a:gdLst>
              <a:ahLst/>
              <a:cxnLst>
                <a:cxn ang="0">
                  <a:pos x="T0" y="T1"/>
                </a:cxn>
                <a:cxn ang="0">
                  <a:pos x="T2" y="T3"/>
                </a:cxn>
                <a:cxn ang="0">
                  <a:pos x="T4" y="T5"/>
                </a:cxn>
                <a:cxn ang="0">
                  <a:pos x="T6" y="T7"/>
                </a:cxn>
              </a:cxnLst>
              <a:rect l="0" t="0" r="r" b="b"/>
              <a:pathLst>
                <a:path w="82" h="221">
                  <a:moveTo>
                    <a:pt x="82" y="0"/>
                  </a:moveTo>
                  <a:cubicBezTo>
                    <a:pt x="53" y="0"/>
                    <a:pt x="25" y="6"/>
                    <a:pt x="0" y="17"/>
                  </a:cubicBezTo>
                  <a:cubicBezTo>
                    <a:pt x="82" y="221"/>
                    <a:pt x="82" y="221"/>
                    <a:pt x="82" y="221"/>
                  </a:cubicBezTo>
                  <a:lnTo>
                    <a:pt x="82" y="0"/>
                  </a:lnTo>
                  <a:close/>
                </a:path>
              </a:pathLst>
            </a:custGeom>
            <a:solidFill>
              <a:srgbClr val="0067B4"/>
            </a:solidFill>
            <a:ln>
              <a:noFill/>
            </a:ln>
          </p:spPr>
          <p:txBody>
            <a:bodyPr/>
            <a:lstStyle/>
            <a:p>
              <a:endParaRPr lang="zh-CN" altLang="en-US" sz="1440"/>
            </a:p>
          </p:txBody>
        </p:sp>
        <p:sp>
          <p:nvSpPr>
            <p:cNvPr id="19" name="Freeform 11"/>
            <p:cNvSpPr/>
            <p:nvPr/>
          </p:nvSpPr>
          <p:spPr bwMode="auto">
            <a:xfrm>
              <a:off x="6711951" y="1439863"/>
              <a:ext cx="763588" cy="1081087"/>
            </a:xfrm>
            <a:custGeom>
              <a:avLst/>
              <a:gdLst>
                <a:gd name="T0" fmla="*/ 156 w 156"/>
                <a:gd name="T1" fmla="*/ 65 h 221"/>
                <a:gd name="T2" fmla="*/ 84 w 156"/>
                <a:gd name="T3" fmla="*/ 17 h 221"/>
                <a:gd name="T4" fmla="*/ 0 w 156"/>
                <a:gd name="T5" fmla="*/ 0 h 221"/>
                <a:gd name="T6" fmla="*/ 0 w 156"/>
                <a:gd name="T7" fmla="*/ 221 h 221"/>
                <a:gd name="T8" fmla="*/ 62 w 156"/>
                <a:gd name="T9" fmla="*/ 159 h 221"/>
                <a:gd name="T10" fmla="*/ 156 w 156"/>
                <a:gd name="T11" fmla="*/ 65 h 221"/>
              </a:gdLst>
              <a:ahLst/>
              <a:cxnLst>
                <a:cxn ang="0">
                  <a:pos x="T0" y="T1"/>
                </a:cxn>
                <a:cxn ang="0">
                  <a:pos x="T2" y="T3"/>
                </a:cxn>
                <a:cxn ang="0">
                  <a:pos x="T4" y="T5"/>
                </a:cxn>
                <a:cxn ang="0">
                  <a:pos x="T6" y="T7"/>
                </a:cxn>
                <a:cxn ang="0">
                  <a:pos x="T8" y="T9"/>
                </a:cxn>
                <a:cxn ang="0">
                  <a:pos x="T10" y="T11"/>
                </a:cxn>
              </a:cxnLst>
              <a:rect l="0" t="0" r="r" b="b"/>
              <a:pathLst>
                <a:path w="156" h="221">
                  <a:moveTo>
                    <a:pt x="156" y="65"/>
                  </a:moveTo>
                  <a:cubicBezTo>
                    <a:pt x="135" y="45"/>
                    <a:pt x="111" y="29"/>
                    <a:pt x="84" y="17"/>
                  </a:cubicBezTo>
                  <a:cubicBezTo>
                    <a:pt x="58" y="7"/>
                    <a:pt x="30" y="0"/>
                    <a:pt x="0" y="0"/>
                  </a:cubicBezTo>
                  <a:cubicBezTo>
                    <a:pt x="0" y="221"/>
                    <a:pt x="0" y="221"/>
                    <a:pt x="0" y="221"/>
                  </a:cubicBezTo>
                  <a:cubicBezTo>
                    <a:pt x="62" y="159"/>
                    <a:pt x="62" y="159"/>
                    <a:pt x="62" y="159"/>
                  </a:cubicBezTo>
                  <a:lnTo>
                    <a:pt x="156" y="65"/>
                  </a:lnTo>
                  <a:close/>
                </a:path>
              </a:pathLst>
            </a:custGeom>
            <a:solidFill>
              <a:srgbClr val="92E4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1" name="Freeform 12"/>
            <p:cNvSpPr/>
            <p:nvPr/>
          </p:nvSpPr>
          <p:spPr bwMode="auto">
            <a:xfrm>
              <a:off x="6727826" y="1782763"/>
              <a:ext cx="1089025" cy="1196975"/>
            </a:xfrm>
            <a:custGeom>
              <a:avLst/>
              <a:gdLst>
                <a:gd name="T0" fmla="*/ 0 w 223"/>
                <a:gd name="T1" fmla="*/ 159 h 245"/>
                <a:gd name="T2" fmla="*/ 207 w 223"/>
                <a:gd name="T3" fmla="*/ 245 h 245"/>
                <a:gd name="T4" fmla="*/ 223 w 223"/>
                <a:gd name="T5" fmla="*/ 160 h 245"/>
                <a:gd name="T6" fmla="*/ 206 w 223"/>
                <a:gd name="T7" fmla="*/ 72 h 245"/>
                <a:gd name="T8" fmla="*/ 159 w 223"/>
                <a:gd name="T9" fmla="*/ 0 h 245"/>
                <a:gd name="T10" fmla="*/ 0 w 223"/>
                <a:gd name="T11" fmla="*/ 159 h 245"/>
              </a:gdLst>
              <a:ahLst/>
              <a:cxnLst>
                <a:cxn ang="0">
                  <a:pos x="T0" y="T1"/>
                </a:cxn>
                <a:cxn ang="0">
                  <a:pos x="T2" y="T3"/>
                </a:cxn>
                <a:cxn ang="0">
                  <a:pos x="T4" y="T5"/>
                </a:cxn>
                <a:cxn ang="0">
                  <a:pos x="T6" y="T7"/>
                </a:cxn>
                <a:cxn ang="0">
                  <a:pos x="T8" y="T9"/>
                </a:cxn>
                <a:cxn ang="0">
                  <a:pos x="T10" y="T11"/>
                </a:cxn>
              </a:cxnLst>
              <a:rect l="0" t="0" r="r" b="b"/>
              <a:pathLst>
                <a:path w="223" h="245">
                  <a:moveTo>
                    <a:pt x="0" y="159"/>
                  </a:moveTo>
                  <a:cubicBezTo>
                    <a:pt x="207" y="245"/>
                    <a:pt x="207" y="245"/>
                    <a:pt x="207" y="245"/>
                  </a:cubicBezTo>
                  <a:cubicBezTo>
                    <a:pt x="218" y="219"/>
                    <a:pt x="223" y="190"/>
                    <a:pt x="223" y="160"/>
                  </a:cubicBezTo>
                  <a:cubicBezTo>
                    <a:pt x="223" y="129"/>
                    <a:pt x="217" y="99"/>
                    <a:pt x="206" y="72"/>
                  </a:cubicBezTo>
                  <a:cubicBezTo>
                    <a:pt x="195" y="45"/>
                    <a:pt x="179" y="21"/>
                    <a:pt x="159" y="0"/>
                  </a:cubicBezTo>
                  <a:lnTo>
                    <a:pt x="0" y="159"/>
                  </a:lnTo>
                  <a:close/>
                </a:path>
              </a:pathLst>
            </a:custGeom>
            <a:solidFill>
              <a:srgbClr val="54A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2" name="Freeform 13"/>
            <p:cNvSpPr/>
            <p:nvPr/>
          </p:nvSpPr>
          <p:spPr bwMode="auto">
            <a:xfrm>
              <a:off x="6727826" y="2603500"/>
              <a:ext cx="996950" cy="996950"/>
            </a:xfrm>
            <a:custGeom>
              <a:avLst/>
              <a:gdLst>
                <a:gd name="T0" fmla="*/ 57 w 204"/>
                <a:gd name="T1" fmla="*/ 137 h 204"/>
                <a:gd name="T2" fmla="*/ 85 w 204"/>
                <a:gd name="T3" fmla="*/ 204 h 204"/>
                <a:gd name="T4" fmla="*/ 156 w 204"/>
                <a:gd name="T5" fmla="*/ 156 h 204"/>
                <a:gd name="T6" fmla="*/ 204 w 204"/>
                <a:gd name="T7" fmla="*/ 84 h 204"/>
                <a:gd name="T8" fmla="*/ 43 w 204"/>
                <a:gd name="T9" fmla="*/ 18 h 204"/>
                <a:gd name="T10" fmla="*/ 0 w 204"/>
                <a:gd name="T11" fmla="*/ 0 h 204"/>
                <a:gd name="T12" fmla="*/ 57 w 204"/>
                <a:gd name="T13" fmla="*/ 137 h 204"/>
              </a:gdLst>
              <a:ahLst/>
              <a:cxnLst>
                <a:cxn ang="0">
                  <a:pos x="T0" y="T1"/>
                </a:cxn>
                <a:cxn ang="0">
                  <a:pos x="T2" y="T3"/>
                </a:cxn>
                <a:cxn ang="0">
                  <a:pos x="T4" y="T5"/>
                </a:cxn>
                <a:cxn ang="0">
                  <a:pos x="T6" y="T7"/>
                </a:cxn>
                <a:cxn ang="0">
                  <a:pos x="T8" y="T9"/>
                </a:cxn>
                <a:cxn ang="0">
                  <a:pos x="T10" y="T11"/>
                </a:cxn>
                <a:cxn ang="0">
                  <a:pos x="T12" y="T13"/>
                </a:cxn>
              </a:cxnLst>
              <a:rect l="0" t="0" r="r" b="b"/>
              <a:pathLst>
                <a:path w="204" h="204">
                  <a:moveTo>
                    <a:pt x="57" y="137"/>
                  </a:moveTo>
                  <a:cubicBezTo>
                    <a:pt x="85" y="204"/>
                    <a:pt x="85" y="204"/>
                    <a:pt x="85" y="204"/>
                  </a:cubicBezTo>
                  <a:cubicBezTo>
                    <a:pt x="112" y="192"/>
                    <a:pt x="136" y="176"/>
                    <a:pt x="156" y="156"/>
                  </a:cubicBezTo>
                  <a:cubicBezTo>
                    <a:pt x="176" y="135"/>
                    <a:pt x="193" y="111"/>
                    <a:pt x="204" y="84"/>
                  </a:cubicBezTo>
                  <a:cubicBezTo>
                    <a:pt x="43" y="18"/>
                    <a:pt x="43" y="18"/>
                    <a:pt x="43" y="18"/>
                  </a:cubicBezTo>
                  <a:cubicBezTo>
                    <a:pt x="0" y="0"/>
                    <a:pt x="0" y="0"/>
                    <a:pt x="0" y="0"/>
                  </a:cubicBezTo>
                  <a:lnTo>
                    <a:pt x="57" y="137"/>
                  </a:lnTo>
                  <a:close/>
                </a:path>
              </a:pathLst>
            </a:custGeom>
            <a:solidFill>
              <a:srgbClr val="7EC4FA"/>
            </a:solidFill>
            <a:ln>
              <a:noFill/>
            </a:ln>
          </p:spPr>
          <p:txBody>
            <a:bodyPr/>
            <a:lstStyle/>
            <a:p>
              <a:endParaRPr lang="zh-CN" altLang="en-US" sz="1440"/>
            </a:p>
          </p:txBody>
        </p:sp>
        <p:sp>
          <p:nvSpPr>
            <p:cNvPr id="23" name="Freeform 14"/>
            <p:cNvSpPr/>
            <p:nvPr/>
          </p:nvSpPr>
          <p:spPr bwMode="auto">
            <a:xfrm>
              <a:off x="5910263" y="2598738"/>
              <a:ext cx="1198563" cy="1095375"/>
            </a:xfrm>
            <a:custGeom>
              <a:avLst/>
              <a:gdLst>
                <a:gd name="T0" fmla="*/ 0 w 245"/>
                <a:gd name="T1" fmla="*/ 159 h 224"/>
                <a:gd name="T2" fmla="*/ 72 w 245"/>
                <a:gd name="T3" fmla="*/ 207 h 224"/>
                <a:gd name="T4" fmla="*/ 160 w 245"/>
                <a:gd name="T5" fmla="*/ 224 h 224"/>
                <a:gd name="T6" fmla="*/ 245 w 245"/>
                <a:gd name="T7" fmla="*/ 208 h 224"/>
                <a:gd name="T8" fmla="*/ 159 w 245"/>
                <a:gd name="T9" fmla="*/ 0 h 224"/>
                <a:gd name="T10" fmla="*/ 26 w 245"/>
                <a:gd name="T11" fmla="*/ 133 h 224"/>
                <a:gd name="T12" fmla="*/ 0 w 245"/>
                <a:gd name="T13" fmla="*/ 159 h 224"/>
              </a:gdLst>
              <a:ahLst/>
              <a:cxnLst>
                <a:cxn ang="0">
                  <a:pos x="T0" y="T1"/>
                </a:cxn>
                <a:cxn ang="0">
                  <a:pos x="T2" y="T3"/>
                </a:cxn>
                <a:cxn ang="0">
                  <a:pos x="T4" y="T5"/>
                </a:cxn>
                <a:cxn ang="0">
                  <a:pos x="T6" y="T7"/>
                </a:cxn>
                <a:cxn ang="0">
                  <a:pos x="T8" y="T9"/>
                </a:cxn>
                <a:cxn ang="0">
                  <a:pos x="T10" y="T11"/>
                </a:cxn>
                <a:cxn ang="0">
                  <a:pos x="T12" y="T13"/>
                </a:cxn>
              </a:cxnLst>
              <a:rect l="0" t="0" r="r" b="b"/>
              <a:pathLst>
                <a:path w="245" h="224">
                  <a:moveTo>
                    <a:pt x="0" y="159"/>
                  </a:moveTo>
                  <a:cubicBezTo>
                    <a:pt x="20" y="179"/>
                    <a:pt x="45" y="195"/>
                    <a:pt x="72" y="207"/>
                  </a:cubicBezTo>
                  <a:cubicBezTo>
                    <a:pt x="99" y="218"/>
                    <a:pt x="129" y="224"/>
                    <a:pt x="160" y="224"/>
                  </a:cubicBezTo>
                  <a:cubicBezTo>
                    <a:pt x="190" y="224"/>
                    <a:pt x="218" y="218"/>
                    <a:pt x="245" y="208"/>
                  </a:cubicBezTo>
                  <a:cubicBezTo>
                    <a:pt x="159" y="0"/>
                    <a:pt x="159" y="0"/>
                    <a:pt x="159" y="0"/>
                  </a:cubicBezTo>
                  <a:cubicBezTo>
                    <a:pt x="26" y="133"/>
                    <a:pt x="26" y="133"/>
                    <a:pt x="26" y="133"/>
                  </a:cubicBezTo>
                  <a:lnTo>
                    <a:pt x="0" y="159"/>
                  </a:lnTo>
                  <a:close/>
                </a:path>
              </a:pathLst>
            </a:custGeom>
            <a:solidFill>
              <a:srgbClr val="54A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4" name="Freeform 15"/>
            <p:cNvSpPr/>
            <p:nvPr/>
          </p:nvSpPr>
          <p:spPr bwMode="auto">
            <a:xfrm>
              <a:off x="5564188" y="1531938"/>
              <a:ext cx="1100138" cy="1017587"/>
            </a:xfrm>
            <a:custGeom>
              <a:avLst/>
              <a:gdLst>
                <a:gd name="T0" fmla="*/ 68 w 225"/>
                <a:gd name="T1" fmla="*/ 48 h 208"/>
                <a:gd name="T2" fmla="*/ 18 w 225"/>
                <a:gd name="T3" fmla="*/ 123 h 208"/>
                <a:gd name="T4" fmla="*/ 0 w 225"/>
                <a:gd name="T5" fmla="*/ 208 h 208"/>
                <a:gd name="T6" fmla="*/ 225 w 225"/>
                <a:gd name="T7" fmla="*/ 208 h 208"/>
                <a:gd name="T8" fmla="*/ 181 w 225"/>
                <a:gd name="T9" fmla="*/ 102 h 208"/>
                <a:gd name="T10" fmla="*/ 139 w 225"/>
                <a:gd name="T11" fmla="*/ 0 h 208"/>
                <a:gd name="T12" fmla="*/ 68 w 225"/>
                <a:gd name="T13" fmla="*/ 48 h 208"/>
              </a:gdLst>
              <a:ahLst/>
              <a:cxnLst>
                <a:cxn ang="0">
                  <a:pos x="T0" y="T1"/>
                </a:cxn>
                <a:cxn ang="0">
                  <a:pos x="T2" y="T3"/>
                </a:cxn>
                <a:cxn ang="0">
                  <a:pos x="T4" y="T5"/>
                </a:cxn>
                <a:cxn ang="0">
                  <a:pos x="T6" y="T7"/>
                </a:cxn>
                <a:cxn ang="0">
                  <a:pos x="T8" y="T9"/>
                </a:cxn>
                <a:cxn ang="0">
                  <a:pos x="T10" y="T11"/>
                </a:cxn>
                <a:cxn ang="0">
                  <a:pos x="T12" y="T13"/>
                </a:cxn>
              </a:cxnLst>
              <a:rect l="0" t="0" r="r" b="b"/>
              <a:pathLst>
                <a:path w="225" h="208">
                  <a:moveTo>
                    <a:pt x="68" y="48"/>
                  </a:moveTo>
                  <a:cubicBezTo>
                    <a:pt x="47" y="70"/>
                    <a:pt x="29" y="95"/>
                    <a:pt x="18" y="123"/>
                  </a:cubicBezTo>
                  <a:cubicBezTo>
                    <a:pt x="7" y="149"/>
                    <a:pt x="1" y="178"/>
                    <a:pt x="0" y="208"/>
                  </a:cubicBezTo>
                  <a:cubicBezTo>
                    <a:pt x="225" y="208"/>
                    <a:pt x="225" y="208"/>
                    <a:pt x="225" y="208"/>
                  </a:cubicBezTo>
                  <a:cubicBezTo>
                    <a:pt x="181" y="102"/>
                    <a:pt x="181" y="102"/>
                    <a:pt x="181" y="102"/>
                  </a:cubicBezTo>
                  <a:cubicBezTo>
                    <a:pt x="139" y="0"/>
                    <a:pt x="139" y="0"/>
                    <a:pt x="139" y="0"/>
                  </a:cubicBezTo>
                  <a:cubicBezTo>
                    <a:pt x="112" y="12"/>
                    <a:pt x="88" y="28"/>
                    <a:pt x="68" y="48"/>
                  </a:cubicBezTo>
                  <a:close/>
                </a:path>
              </a:pathLst>
            </a:custGeom>
            <a:solidFill>
              <a:srgbClr val="7EC4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5" name="Freeform 16"/>
            <p:cNvSpPr/>
            <p:nvPr/>
          </p:nvSpPr>
          <p:spPr bwMode="auto">
            <a:xfrm>
              <a:off x="6243638" y="1531938"/>
              <a:ext cx="204788" cy="500062"/>
            </a:xfrm>
            <a:custGeom>
              <a:avLst/>
              <a:gdLst>
                <a:gd name="T0" fmla="*/ 0 w 129"/>
                <a:gd name="T1" fmla="*/ 0 h 315"/>
                <a:gd name="T2" fmla="*/ 129 w 129"/>
                <a:gd name="T3" fmla="*/ 315 h 315"/>
                <a:gd name="T4" fmla="*/ 0 w 129"/>
                <a:gd name="T5" fmla="*/ 0 h 315"/>
                <a:gd name="T6" fmla="*/ 0 w 129"/>
                <a:gd name="T7" fmla="*/ 0 h 315"/>
              </a:gdLst>
              <a:ahLst/>
              <a:cxnLst>
                <a:cxn ang="0">
                  <a:pos x="T0" y="T1"/>
                </a:cxn>
                <a:cxn ang="0">
                  <a:pos x="T2" y="T3"/>
                </a:cxn>
                <a:cxn ang="0">
                  <a:pos x="T4" y="T5"/>
                </a:cxn>
                <a:cxn ang="0">
                  <a:pos x="T6" y="T7"/>
                </a:cxn>
              </a:cxnLst>
              <a:rect l="0" t="0" r="r" b="b"/>
              <a:pathLst>
                <a:path w="129" h="315">
                  <a:moveTo>
                    <a:pt x="0" y="0"/>
                  </a:moveTo>
                  <a:lnTo>
                    <a:pt x="129" y="315"/>
                  </a:lnTo>
                  <a:lnTo>
                    <a:pt x="0" y="0"/>
                  </a:lnTo>
                  <a:lnTo>
                    <a:pt x="0" y="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26" name="Oval 17"/>
            <p:cNvSpPr>
              <a:spLocks noChangeArrowheads="1"/>
            </p:cNvSpPr>
            <p:nvPr/>
          </p:nvSpPr>
          <p:spPr bwMode="auto">
            <a:xfrm>
              <a:off x="5761040" y="1636715"/>
              <a:ext cx="1858960" cy="185895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grpSp>
      <p:sp>
        <p:nvSpPr>
          <p:cNvPr id="193" name="TextBox 192"/>
          <p:cNvSpPr txBox="1"/>
          <p:nvPr/>
        </p:nvSpPr>
        <p:spPr bwMode="auto">
          <a:xfrm>
            <a:off x="5806408" y="2499142"/>
            <a:ext cx="1528121" cy="424732"/>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160" dirty="0">
                <a:solidFill>
                  <a:srgbClr val="004274"/>
                </a:solidFill>
              </a:rPr>
              <a:t>添加标题</a:t>
            </a:r>
          </a:p>
        </p:txBody>
      </p:sp>
      <p:grpSp>
        <p:nvGrpSpPr>
          <p:cNvPr id="3" name="组合 2"/>
          <p:cNvGrpSpPr/>
          <p:nvPr/>
        </p:nvGrpSpPr>
        <p:grpSpPr>
          <a:xfrm>
            <a:off x="1651637" y="1440810"/>
            <a:ext cx="78582" cy="377884"/>
            <a:chOff x="1327152" y="1600899"/>
            <a:chExt cx="87313" cy="419871"/>
          </a:xfrm>
          <a:solidFill>
            <a:srgbClr val="54A9EA"/>
          </a:solidFill>
        </p:grpSpPr>
        <p:sp>
          <p:nvSpPr>
            <p:cNvPr id="31" name="Rectangle 22"/>
            <p:cNvSpPr>
              <a:spLocks noChangeArrowheads="1"/>
            </p:cNvSpPr>
            <p:nvPr/>
          </p:nvSpPr>
          <p:spPr bwMode="auto">
            <a:xfrm>
              <a:off x="1327152" y="1600899"/>
              <a:ext cx="87313" cy="419871"/>
            </a:xfrm>
            <a:prstGeom prst="rect">
              <a:avLst/>
            </a:prstGeom>
            <a:grpFill/>
            <a:ln>
              <a:noFill/>
            </a:ln>
          </p:spPr>
          <p:txBody>
            <a:bodyPr/>
            <a:lstStyle/>
            <a:p>
              <a:endParaRPr lang="zh-CN" altLang="en-US" sz="1440"/>
            </a:p>
          </p:txBody>
        </p:sp>
        <p:sp>
          <p:nvSpPr>
            <p:cNvPr id="107544" name="Freeform 39"/>
            <p:cNvSpPr/>
            <p:nvPr/>
          </p:nvSpPr>
          <p:spPr bwMode="auto">
            <a:xfrm>
              <a:off x="1376363" y="1600899"/>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45" name="Freeform 40"/>
            <p:cNvSpPr/>
            <p:nvPr/>
          </p:nvSpPr>
          <p:spPr bwMode="auto">
            <a:xfrm>
              <a:off x="1376363" y="1600899"/>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46" name="Rectangle 41"/>
            <p:cNvSpPr>
              <a:spLocks noChangeArrowheads="1"/>
            </p:cNvSpPr>
            <p:nvPr/>
          </p:nvSpPr>
          <p:spPr bwMode="auto">
            <a:xfrm>
              <a:off x="1376363" y="1600899"/>
              <a:ext cx="38100"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47" name="Rectangle 42"/>
            <p:cNvSpPr>
              <a:spLocks noChangeArrowheads="1"/>
            </p:cNvSpPr>
            <p:nvPr/>
          </p:nvSpPr>
          <p:spPr bwMode="auto">
            <a:xfrm>
              <a:off x="1376363" y="1600899"/>
              <a:ext cx="38100" cy="419871"/>
            </a:xfrm>
            <a:prstGeom prst="rect">
              <a:avLst/>
            </a:prstGeom>
            <a:grpFill/>
            <a:ln>
              <a:noFill/>
            </a:ln>
          </p:spPr>
          <p:txBody>
            <a:bodyPr/>
            <a:lstStyle/>
            <a:p>
              <a:endParaRPr lang="zh-CN" altLang="en-US" sz="1440"/>
            </a:p>
          </p:txBody>
        </p:sp>
      </p:grpSp>
      <p:cxnSp>
        <p:nvCxnSpPr>
          <p:cNvPr id="8" name="直接连接符 7"/>
          <p:cNvCxnSpPr/>
          <p:nvPr/>
        </p:nvCxnSpPr>
        <p:spPr>
          <a:xfrm flipH="1">
            <a:off x="2854645" y="1629751"/>
            <a:ext cx="2284572"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2" name="TextBox 682"/>
          <p:cNvSpPr txBox="1"/>
          <p:nvPr/>
        </p:nvSpPr>
        <p:spPr>
          <a:xfrm>
            <a:off x="5169458" y="1429696"/>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36%</a:t>
            </a:r>
            <a:endParaRPr lang="zh-CN" altLang="en-US" sz="1800" dirty="0">
              <a:solidFill>
                <a:srgbClr val="004274"/>
              </a:solidFill>
            </a:endParaRPr>
          </a:p>
        </p:txBody>
      </p:sp>
      <p:sp>
        <p:nvSpPr>
          <p:cNvPr id="207" name="TextBox 206"/>
          <p:cNvSpPr txBox="1"/>
          <p:nvPr/>
        </p:nvSpPr>
        <p:spPr bwMode="auto">
          <a:xfrm>
            <a:off x="1839657" y="1460474"/>
            <a:ext cx="1075937" cy="313932"/>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5" name="组合 4"/>
          <p:cNvGrpSpPr/>
          <p:nvPr/>
        </p:nvGrpSpPr>
        <p:grpSpPr>
          <a:xfrm>
            <a:off x="1651637" y="1950710"/>
            <a:ext cx="78582" cy="377884"/>
            <a:chOff x="1327152" y="2167455"/>
            <a:chExt cx="87313" cy="419871"/>
          </a:xfrm>
          <a:solidFill>
            <a:srgbClr val="7EC4FA"/>
          </a:solidFill>
        </p:grpSpPr>
        <p:sp>
          <p:nvSpPr>
            <p:cNvPr id="28" name="Rectangle 19"/>
            <p:cNvSpPr>
              <a:spLocks noChangeArrowheads="1"/>
            </p:cNvSpPr>
            <p:nvPr/>
          </p:nvSpPr>
          <p:spPr bwMode="auto">
            <a:xfrm>
              <a:off x="1327152" y="2167455"/>
              <a:ext cx="87313" cy="419871"/>
            </a:xfrm>
            <a:prstGeom prst="rect">
              <a:avLst/>
            </a:prstGeom>
            <a:grpFill/>
            <a:ln>
              <a:noFill/>
            </a:ln>
          </p:spPr>
          <p:txBody>
            <a:bodyPr/>
            <a:lstStyle/>
            <a:p>
              <a:endParaRPr lang="zh-CN" altLang="en-US" sz="1440"/>
            </a:p>
          </p:txBody>
        </p:sp>
        <p:sp>
          <p:nvSpPr>
            <p:cNvPr id="29" name="Rectangle 20"/>
            <p:cNvSpPr>
              <a:spLocks noChangeArrowheads="1"/>
            </p:cNvSpPr>
            <p:nvPr/>
          </p:nvSpPr>
          <p:spPr bwMode="auto">
            <a:xfrm>
              <a:off x="1327152" y="2167455"/>
              <a:ext cx="87313"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40" name="Freeform 35"/>
            <p:cNvSpPr/>
            <p:nvPr/>
          </p:nvSpPr>
          <p:spPr bwMode="auto">
            <a:xfrm>
              <a:off x="1376363" y="2167455"/>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41" name="Freeform 36"/>
            <p:cNvSpPr/>
            <p:nvPr/>
          </p:nvSpPr>
          <p:spPr bwMode="auto">
            <a:xfrm>
              <a:off x="1376363" y="2167455"/>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42" name="Rectangle 37"/>
            <p:cNvSpPr>
              <a:spLocks noChangeArrowheads="1"/>
            </p:cNvSpPr>
            <p:nvPr/>
          </p:nvSpPr>
          <p:spPr bwMode="auto">
            <a:xfrm>
              <a:off x="1376363" y="2167455"/>
              <a:ext cx="38100"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43" name="Rectangle 38"/>
            <p:cNvSpPr>
              <a:spLocks noChangeArrowheads="1"/>
            </p:cNvSpPr>
            <p:nvPr/>
          </p:nvSpPr>
          <p:spPr bwMode="auto">
            <a:xfrm>
              <a:off x="1376363" y="2167455"/>
              <a:ext cx="38100" cy="419871"/>
            </a:xfrm>
            <a:prstGeom prst="rect">
              <a:avLst/>
            </a:prstGeom>
            <a:grpFill/>
            <a:ln>
              <a:noFill/>
            </a:ln>
          </p:spPr>
          <p:txBody>
            <a:bodyPr/>
            <a:lstStyle/>
            <a:p>
              <a:endParaRPr lang="zh-CN" altLang="en-US" sz="1440"/>
            </a:p>
          </p:txBody>
        </p:sp>
      </p:grpSp>
      <p:cxnSp>
        <p:nvCxnSpPr>
          <p:cNvPr id="196" name="直接连接符 195"/>
          <p:cNvCxnSpPr/>
          <p:nvPr/>
        </p:nvCxnSpPr>
        <p:spPr>
          <a:xfrm flipH="1">
            <a:off x="2854646" y="2139652"/>
            <a:ext cx="1974531"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3" name="TextBox 682"/>
          <p:cNvSpPr txBox="1"/>
          <p:nvPr/>
        </p:nvSpPr>
        <p:spPr>
          <a:xfrm>
            <a:off x="4855526" y="1939596"/>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28%</a:t>
            </a:r>
            <a:endParaRPr lang="zh-CN" altLang="en-US" sz="1800" dirty="0">
              <a:solidFill>
                <a:srgbClr val="004274"/>
              </a:solidFill>
            </a:endParaRPr>
          </a:p>
        </p:txBody>
      </p:sp>
      <p:sp>
        <p:nvSpPr>
          <p:cNvPr id="208" name="TextBox 207"/>
          <p:cNvSpPr txBox="1"/>
          <p:nvPr/>
        </p:nvSpPr>
        <p:spPr bwMode="auto">
          <a:xfrm>
            <a:off x="1839657" y="1970374"/>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6" name="组合 5"/>
          <p:cNvGrpSpPr/>
          <p:nvPr/>
        </p:nvGrpSpPr>
        <p:grpSpPr>
          <a:xfrm>
            <a:off x="1651637" y="2457735"/>
            <a:ext cx="78582" cy="383639"/>
            <a:chOff x="1327152" y="2730816"/>
            <a:chExt cx="87313" cy="426266"/>
          </a:xfrm>
          <a:solidFill>
            <a:srgbClr val="54A9EA"/>
          </a:solidFill>
        </p:grpSpPr>
        <p:sp>
          <p:nvSpPr>
            <p:cNvPr id="107520" name="Rectangle 23"/>
            <p:cNvSpPr>
              <a:spLocks noChangeArrowheads="1"/>
            </p:cNvSpPr>
            <p:nvPr/>
          </p:nvSpPr>
          <p:spPr bwMode="auto">
            <a:xfrm>
              <a:off x="1327152" y="2730816"/>
              <a:ext cx="87313" cy="426266"/>
            </a:xfrm>
            <a:prstGeom prst="rect">
              <a:avLst/>
            </a:prstGeom>
            <a:grpFill/>
            <a:ln>
              <a:noFill/>
            </a:ln>
          </p:spPr>
          <p:txBody>
            <a:bodyPr/>
            <a:lstStyle/>
            <a:p>
              <a:endParaRPr lang="zh-CN" altLang="en-US" sz="1440"/>
            </a:p>
          </p:txBody>
        </p:sp>
        <p:sp>
          <p:nvSpPr>
            <p:cNvPr id="107521" name="Rectangle 24"/>
            <p:cNvSpPr>
              <a:spLocks noChangeArrowheads="1"/>
            </p:cNvSpPr>
            <p:nvPr/>
          </p:nvSpPr>
          <p:spPr bwMode="auto">
            <a:xfrm>
              <a:off x="1327152" y="2730816"/>
              <a:ext cx="87313" cy="426266"/>
            </a:xfrm>
            <a:prstGeom prst="rect">
              <a:avLst/>
            </a:prstGeom>
            <a:grpFill/>
            <a:ln>
              <a:noFill/>
            </a:ln>
          </p:spPr>
          <p:txBody>
            <a:bodyPr/>
            <a:lstStyle/>
            <a:p>
              <a:endParaRPr lang="zh-CN" altLang="en-US" sz="1440"/>
            </a:p>
          </p:txBody>
        </p:sp>
        <p:sp>
          <p:nvSpPr>
            <p:cNvPr id="107548" name="Freeform 43"/>
            <p:cNvSpPr/>
            <p:nvPr/>
          </p:nvSpPr>
          <p:spPr bwMode="auto">
            <a:xfrm>
              <a:off x="1376363" y="2730816"/>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49" name="Freeform 44"/>
            <p:cNvSpPr/>
            <p:nvPr/>
          </p:nvSpPr>
          <p:spPr bwMode="auto">
            <a:xfrm>
              <a:off x="1376363" y="2730816"/>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50" name="Rectangle 45"/>
            <p:cNvSpPr>
              <a:spLocks noChangeArrowheads="1"/>
            </p:cNvSpPr>
            <p:nvPr/>
          </p:nvSpPr>
          <p:spPr bwMode="auto">
            <a:xfrm>
              <a:off x="1376363" y="2730816"/>
              <a:ext cx="38100" cy="426266"/>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1" name="Rectangle 46"/>
            <p:cNvSpPr>
              <a:spLocks noChangeArrowheads="1"/>
            </p:cNvSpPr>
            <p:nvPr/>
          </p:nvSpPr>
          <p:spPr bwMode="auto">
            <a:xfrm>
              <a:off x="1376363" y="2730816"/>
              <a:ext cx="38100" cy="426266"/>
            </a:xfrm>
            <a:prstGeom prst="rect">
              <a:avLst/>
            </a:prstGeom>
            <a:grpFill/>
            <a:ln>
              <a:noFill/>
            </a:ln>
          </p:spPr>
          <p:txBody>
            <a:bodyPr/>
            <a:lstStyle/>
            <a:p>
              <a:endParaRPr lang="zh-CN" altLang="en-US" sz="1440"/>
            </a:p>
          </p:txBody>
        </p:sp>
      </p:grpSp>
      <p:cxnSp>
        <p:nvCxnSpPr>
          <p:cNvPr id="198" name="直接连接符 197"/>
          <p:cNvCxnSpPr/>
          <p:nvPr/>
        </p:nvCxnSpPr>
        <p:spPr>
          <a:xfrm flipH="1">
            <a:off x="2854645" y="2649552"/>
            <a:ext cx="1846969"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4" name="TextBox 682"/>
          <p:cNvSpPr txBox="1"/>
          <p:nvPr/>
        </p:nvSpPr>
        <p:spPr>
          <a:xfrm>
            <a:off x="4701615" y="2449498"/>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10%</a:t>
            </a:r>
            <a:endParaRPr lang="zh-CN" altLang="en-US" sz="1800" dirty="0">
              <a:solidFill>
                <a:srgbClr val="004274"/>
              </a:solidFill>
            </a:endParaRPr>
          </a:p>
        </p:txBody>
      </p:sp>
      <p:sp>
        <p:nvSpPr>
          <p:cNvPr id="209" name="TextBox 208"/>
          <p:cNvSpPr txBox="1"/>
          <p:nvPr/>
        </p:nvSpPr>
        <p:spPr bwMode="auto">
          <a:xfrm>
            <a:off x="1839657" y="2480276"/>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7" name="组合 6"/>
          <p:cNvGrpSpPr/>
          <p:nvPr/>
        </p:nvGrpSpPr>
        <p:grpSpPr>
          <a:xfrm>
            <a:off x="1651637" y="2967635"/>
            <a:ext cx="78582" cy="383639"/>
            <a:chOff x="1327152" y="3297372"/>
            <a:chExt cx="87313" cy="426266"/>
          </a:xfrm>
          <a:solidFill>
            <a:srgbClr val="7EC4FA"/>
          </a:solidFill>
        </p:grpSpPr>
        <p:sp>
          <p:nvSpPr>
            <p:cNvPr id="107530" name="Rectangle 26"/>
            <p:cNvSpPr>
              <a:spLocks noChangeArrowheads="1"/>
            </p:cNvSpPr>
            <p:nvPr/>
          </p:nvSpPr>
          <p:spPr bwMode="auto">
            <a:xfrm>
              <a:off x="1327152" y="3297372"/>
              <a:ext cx="87313" cy="426266"/>
            </a:xfrm>
            <a:prstGeom prst="rect">
              <a:avLst/>
            </a:prstGeom>
            <a:grpFill/>
            <a:ln>
              <a:noFill/>
            </a:ln>
          </p:spPr>
          <p:txBody>
            <a:bodyPr/>
            <a:lstStyle/>
            <a:p>
              <a:endParaRPr lang="zh-CN" altLang="en-US" sz="1440"/>
            </a:p>
          </p:txBody>
        </p:sp>
        <p:sp>
          <p:nvSpPr>
            <p:cNvPr id="107552" name="Freeform 47"/>
            <p:cNvSpPr/>
            <p:nvPr/>
          </p:nvSpPr>
          <p:spPr bwMode="auto">
            <a:xfrm>
              <a:off x="1376363" y="3297372"/>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53" name="Freeform 48"/>
            <p:cNvSpPr/>
            <p:nvPr/>
          </p:nvSpPr>
          <p:spPr bwMode="auto">
            <a:xfrm>
              <a:off x="1376363" y="3297372"/>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54" name="Rectangle 49"/>
            <p:cNvSpPr>
              <a:spLocks noChangeArrowheads="1"/>
            </p:cNvSpPr>
            <p:nvPr/>
          </p:nvSpPr>
          <p:spPr bwMode="auto">
            <a:xfrm>
              <a:off x="1376363" y="3297372"/>
              <a:ext cx="38100" cy="426266"/>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5" name="Rectangle 50"/>
            <p:cNvSpPr>
              <a:spLocks noChangeArrowheads="1"/>
            </p:cNvSpPr>
            <p:nvPr/>
          </p:nvSpPr>
          <p:spPr bwMode="auto">
            <a:xfrm>
              <a:off x="1376363" y="3297372"/>
              <a:ext cx="38100" cy="426266"/>
            </a:xfrm>
            <a:prstGeom prst="rect">
              <a:avLst/>
            </a:prstGeom>
            <a:grpFill/>
            <a:ln>
              <a:noFill/>
            </a:ln>
          </p:spPr>
          <p:txBody>
            <a:bodyPr/>
            <a:lstStyle/>
            <a:p>
              <a:endParaRPr lang="zh-CN" altLang="en-US" sz="1440"/>
            </a:p>
          </p:txBody>
        </p:sp>
      </p:grpSp>
      <p:cxnSp>
        <p:nvCxnSpPr>
          <p:cNvPr id="200" name="直接连接符 199"/>
          <p:cNvCxnSpPr/>
          <p:nvPr/>
        </p:nvCxnSpPr>
        <p:spPr>
          <a:xfrm flipH="1">
            <a:off x="2854646" y="3159454"/>
            <a:ext cx="1974531"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5" name="TextBox 682"/>
          <p:cNvSpPr txBox="1"/>
          <p:nvPr/>
        </p:nvSpPr>
        <p:spPr>
          <a:xfrm>
            <a:off x="4833323" y="2959399"/>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16%</a:t>
            </a:r>
            <a:endParaRPr lang="zh-CN" altLang="en-US" sz="1800" dirty="0">
              <a:solidFill>
                <a:srgbClr val="004274"/>
              </a:solidFill>
            </a:endParaRPr>
          </a:p>
        </p:txBody>
      </p:sp>
      <p:sp>
        <p:nvSpPr>
          <p:cNvPr id="210" name="TextBox 209"/>
          <p:cNvSpPr txBox="1"/>
          <p:nvPr/>
        </p:nvSpPr>
        <p:spPr bwMode="auto">
          <a:xfrm>
            <a:off x="1839657" y="2990177"/>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9" name="组合 8"/>
          <p:cNvGrpSpPr/>
          <p:nvPr/>
        </p:nvGrpSpPr>
        <p:grpSpPr>
          <a:xfrm>
            <a:off x="1651637" y="3496852"/>
            <a:ext cx="78582" cy="377884"/>
            <a:chOff x="1327152" y="3885391"/>
            <a:chExt cx="87313" cy="419871"/>
          </a:xfrm>
          <a:solidFill>
            <a:srgbClr val="54A9EA"/>
          </a:solidFill>
        </p:grpSpPr>
        <p:sp>
          <p:nvSpPr>
            <p:cNvPr id="107532" name="Rectangle 27"/>
            <p:cNvSpPr>
              <a:spLocks noChangeArrowheads="1"/>
            </p:cNvSpPr>
            <p:nvPr/>
          </p:nvSpPr>
          <p:spPr bwMode="auto">
            <a:xfrm>
              <a:off x="1327152" y="3885391"/>
              <a:ext cx="87313" cy="419871"/>
            </a:xfrm>
            <a:prstGeom prst="rect">
              <a:avLst/>
            </a:prstGeom>
            <a:grpFill/>
            <a:ln>
              <a:noFill/>
            </a:ln>
          </p:spPr>
          <p:txBody>
            <a:bodyPr/>
            <a:lstStyle/>
            <a:p>
              <a:endParaRPr lang="zh-CN" altLang="en-US" sz="1440"/>
            </a:p>
          </p:txBody>
        </p:sp>
        <p:sp>
          <p:nvSpPr>
            <p:cNvPr id="107533" name="Rectangle 28"/>
            <p:cNvSpPr>
              <a:spLocks noChangeArrowheads="1"/>
            </p:cNvSpPr>
            <p:nvPr/>
          </p:nvSpPr>
          <p:spPr bwMode="auto">
            <a:xfrm>
              <a:off x="1327152" y="3885391"/>
              <a:ext cx="87313"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6" name="Freeform 51"/>
            <p:cNvSpPr/>
            <p:nvPr/>
          </p:nvSpPr>
          <p:spPr bwMode="auto">
            <a:xfrm>
              <a:off x="1376363" y="3885391"/>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57" name="Freeform 52"/>
            <p:cNvSpPr/>
            <p:nvPr/>
          </p:nvSpPr>
          <p:spPr bwMode="auto">
            <a:xfrm>
              <a:off x="1376363" y="3885391"/>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58" name="Rectangle 53"/>
            <p:cNvSpPr>
              <a:spLocks noChangeArrowheads="1"/>
            </p:cNvSpPr>
            <p:nvPr/>
          </p:nvSpPr>
          <p:spPr bwMode="auto">
            <a:xfrm>
              <a:off x="1376363" y="3885391"/>
              <a:ext cx="38100"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9" name="Rectangle 54"/>
            <p:cNvSpPr>
              <a:spLocks noChangeArrowheads="1"/>
            </p:cNvSpPr>
            <p:nvPr/>
          </p:nvSpPr>
          <p:spPr bwMode="auto">
            <a:xfrm>
              <a:off x="1376363" y="3885391"/>
              <a:ext cx="38100" cy="419871"/>
            </a:xfrm>
            <a:prstGeom prst="rect">
              <a:avLst/>
            </a:prstGeom>
            <a:grpFill/>
            <a:ln>
              <a:noFill/>
            </a:ln>
          </p:spPr>
          <p:txBody>
            <a:bodyPr/>
            <a:lstStyle/>
            <a:p>
              <a:endParaRPr lang="zh-CN" altLang="en-US" sz="1440"/>
            </a:p>
          </p:txBody>
        </p:sp>
      </p:grpSp>
      <p:cxnSp>
        <p:nvCxnSpPr>
          <p:cNvPr id="201" name="直接连接符 200"/>
          <p:cNvCxnSpPr/>
          <p:nvPr/>
        </p:nvCxnSpPr>
        <p:spPr>
          <a:xfrm flipH="1">
            <a:off x="2854645" y="3702232"/>
            <a:ext cx="2284572"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6" name="TextBox 682"/>
          <p:cNvSpPr txBox="1"/>
          <p:nvPr/>
        </p:nvSpPr>
        <p:spPr>
          <a:xfrm>
            <a:off x="5090459" y="3502176"/>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10%</a:t>
            </a:r>
            <a:endParaRPr lang="zh-CN" altLang="en-US" sz="1800" dirty="0">
              <a:solidFill>
                <a:srgbClr val="004274"/>
              </a:solidFill>
            </a:endParaRPr>
          </a:p>
        </p:txBody>
      </p:sp>
      <p:sp>
        <p:nvSpPr>
          <p:cNvPr id="211" name="TextBox 210"/>
          <p:cNvSpPr txBox="1"/>
          <p:nvPr/>
        </p:nvSpPr>
        <p:spPr bwMode="auto">
          <a:xfrm>
            <a:off x="1839657" y="3469301"/>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sp>
        <p:nvSpPr>
          <p:cNvPr id="64" name="TextBox 63"/>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65" name="TextBox 64"/>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3"/>
                                        </p:tgtEl>
                                        <p:attrNameLst>
                                          <p:attrName>style.visibility</p:attrName>
                                        </p:attrNameLst>
                                      </p:cBhvr>
                                      <p:to>
                                        <p:strVal val="visible"/>
                                      </p:to>
                                    </p:set>
                                    <p:anim calcmode="lin" valueType="num">
                                      <p:cBhvr>
                                        <p:cTn id="13" dur="500" fill="hold"/>
                                        <p:tgtEl>
                                          <p:spTgt spid="193"/>
                                        </p:tgtEl>
                                        <p:attrNameLst>
                                          <p:attrName>ppt_w</p:attrName>
                                        </p:attrNameLst>
                                      </p:cBhvr>
                                      <p:tavLst>
                                        <p:tav tm="0">
                                          <p:val>
                                            <p:fltVal val="0"/>
                                          </p:val>
                                        </p:tav>
                                        <p:tav tm="100000">
                                          <p:val>
                                            <p:strVal val="#ppt_w"/>
                                          </p:val>
                                        </p:tav>
                                      </p:tavLst>
                                    </p:anim>
                                    <p:anim calcmode="lin" valueType="num">
                                      <p:cBhvr>
                                        <p:cTn id="14" dur="500" fill="hold"/>
                                        <p:tgtEl>
                                          <p:spTgt spid="193"/>
                                        </p:tgtEl>
                                        <p:attrNameLst>
                                          <p:attrName>ppt_h</p:attrName>
                                        </p:attrNameLst>
                                      </p:cBhvr>
                                      <p:tavLst>
                                        <p:tav tm="0">
                                          <p:val>
                                            <p:fltVal val="0"/>
                                          </p:val>
                                        </p:tav>
                                        <p:tav tm="100000">
                                          <p:val>
                                            <p:strVal val="#ppt_h"/>
                                          </p:val>
                                        </p:tav>
                                      </p:tavLst>
                                    </p:anim>
                                    <p:animEffect transition="in" filter="fade">
                                      <p:cBhvr>
                                        <p:cTn id="15" dur="500"/>
                                        <p:tgtEl>
                                          <p:spTgt spid="193"/>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7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07"/>
                                        </p:tgtEl>
                                        <p:attrNameLst>
                                          <p:attrName>style.visibility</p:attrName>
                                        </p:attrNameLst>
                                      </p:cBhvr>
                                      <p:to>
                                        <p:strVal val="visible"/>
                                      </p:to>
                                    </p:set>
                                    <p:animEffect transition="in" filter="fade">
                                      <p:cBhvr>
                                        <p:cTn id="40" dur="500"/>
                                        <p:tgtEl>
                                          <p:spTgt spid="207"/>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08"/>
                                        </p:tgtEl>
                                        <p:attrNameLst>
                                          <p:attrName>style.visibility</p:attrName>
                                        </p:attrNameLst>
                                      </p:cBhvr>
                                      <p:to>
                                        <p:strVal val="visible"/>
                                      </p:to>
                                    </p:set>
                                    <p:animEffect transition="in" filter="fade">
                                      <p:cBhvr>
                                        <p:cTn id="43" dur="500"/>
                                        <p:tgtEl>
                                          <p:spTgt spid="20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09"/>
                                        </p:tgtEl>
                                        <p:attrNameLst>
                                          <p:attrName>style.visibility</p:attrName>
                                        </p:attrNameLst>
                                      </p:cBhvr>
                                      <p:to>
                                        <p:strVal val="visible"/>
                                      </p:to>
                                    </p:set>
                                    <p:animEffect transition="in" filter="fade">
                                      <p:cBhvr>
                                        <p:cTn id="46" dur="500"/>
                                        <p:tgtEl>
                                          <p:spTgt spid="209"/>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210"/>
                                        </p:tgtEl>
                                        <p:attrNameLst>
                                          <p:attrName>style.visibility</p:attrName>
                                        </p:attrNameLst>
                                      </p:cBhvr>
                                      <p:to>
                                        <p:strVal val="visible"/>
                                      </p:to>
                                    </p:set>
                                    <p:animEffect transition="in" filter="fade">
                                      <p:cBhvr>
                                        <p:cTn id="49" dur="500"/>
                                        <p:tgtEl>
                                          <p:spTgt spid="210"/>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500"/>
                                        <p:tgtEl>
                                          <p:spTgt spid="211"/>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par>
                                <p:cTn id="57" presetID="22" presetClass="entr" presetSubtype="8" fill="hold" nodeType="withEffect">
                                  <p:stCondLst>
                                    <p:cond delay="250"/>
                                  </p:stCondLst>
                                  <p:childTnLst>
                                    <p:set>
                                      <p:cBhvr>
                                        <p:cTn id="58" dur="1" fill="hold">
                                          <p:stCondLst>
                                            <p:cond delay="0"/>
                                          </p:stCondLst>
                                        </p:cTn>
                                        <p:tgtEl>
                                          <p:spTgt spid="196"/>
                                        </p:tgtEl>
                                        <p:attrNameLst>
                                          <p:attrName>style.visibility</p:attrName>
                                        </p:attrNameLst>
                                      </p:cBhvr>
                                      <p:to>
                                        <p:strVal val="visible"/>
                                      </p:to>
                                    </p:set>
                                    <p:animEffect transition="in" filter="wipe(left)">
                                      <p:cBhvr>
                                        <p:cTn id="59" dur="500"/>
                                        <p:tgtEl>
                                          <p:spTgt spid="196"/>
                                        </p:tgtEl>
                                      </p:cBhvr>
                                    </p:animEffect>
                                  </p:childTnLst>
                                </p:cTn>
                              </p:par>
                              <p:par>
                                <p:cTn id="60" presetID="22" presetClass="entr" presetSubtype="8" fill="hold" nodeType="withEffect">
                                  <p:stCondLst>
                                    <p:cond delay="500"/>
                                  </p:stCondLst>
                                  <p:childTnLst>
                                    <p:set>
                                      <p:cBhvr>
                                        <p:cTn id="61" dur="1" fill="hold">
                                          <p:stCondLst>
                                            <p:cond delay="0"/>
                                          </p:stCondLst>
                                        </p:cTn>
                                        <p:tgtEl>
                                          <p:spTgt spid="198"/>
                                        </p:tgtEl>
                                        <p:attrNameLst>
                                          <p:attrName>style.visibility</p:attrName>
                                        </p:attrNameLst>
                                      </p:cBhvr>
                                      <p:to>
                                        <p:strVal val="visible"/>
                                      </p:to>
                                    </p:set>
                                    <p:animEffect transition="in" filter="wipe(left)">
                                      <p:cBhvr>
                                        <p:cTn id="62" dur="500"/>
                                        <p:tgtEl>
                                          <p:spTgt spid="198"/>
                                        </p:tgtEl>
                                      </p:cBhvr>
                                    </p:animEffect>
                                  </p:childTnLst>
                                </p:cTn>
                              </p:par>
                              <p:par>
                                <p:cTn id="63" presetID="22" presetClass="entr" presetSubtype="8" fill="hold" nodeType="withEffect">
                                  <p:stCondLst>
                                    <p:cond delay="750"/>
                                  </p:stCondLst>
                                  <p:childTnLst>
                                    <p:set>
                                      <p:cBhvr>
                                        <p:cTn id="64" dur="1" fill="hold">
                                          <p:stCondLst>
                                            <p:cond delay="0"/>
                                          </p:stCondLst>
                                        </p:cTn>
                                        <p:tgtEl>
                                          <p:spTgt spid="200"/>
                                        </p:tgtEl>
                                        <p:attrNameLst>
                                          <p:attrName>style.visibility</p:attrName>
                                        </p:attrNameLst>
                                      </p:cBhvr>
                                      <p:to>
                                        <p:strVal val="visible"/>
                                      </p:to>
                                    </p:set>
                                    <p:animEffect transition="in" filter="wipe(left)">
                                      <p:cBhvr>
                                        <p:cTn id="65" dur="500"/>
                                        <p:tgtEl>
                                          <p:spTgt spid="200"/>
                                        </p:tgtEl>
                                      </p:cBhvr>
                                    </p:animEffect>
                                  </p:childTnLst>
                                </p:cTn>
                              </p:par>
                              <p:par>
                                <p:cTn id="66" presetID="22" presetClass="entr" presetSubtype="8" fill="hold" nodeType="withEffect">
                                  <p:stCondLst>
                                    <p:cond delay="1000"/>
                                  </p:stCondLst>
                                  <p:childTnLst>
                                    <p:set>
                                      <p:cBhvr>
                                        <p:cTn id="67" dur="1" fill="hold">
                                          <p:stCondLst>
                                            <p:cond delay="0"/>
                                          </p:stCondLst>
                                        </p:cTn>
                                        <p:tgtEl>
                                          <p:spTgt spid="201"/>
                                        </p:tgtEl>
                                        <p:attrNameLst>
                                          <p:attrName>style.visibility</p:attrName>
                                        </p:attrNameLst>
                                      </p:cBhvr>
                                      <p:to>
                                        <p:strVal val="visible"/>
                                      </p:to>
                                    </p:set>
                                    <p:animEffect transition="in" filter="wipe(left)">
                                      <p:cBhvr>
                                        <p:cTn id="68" dur="500"/>
                                        <p:tgtEl>
                                          <p:spTgt spid="201"/>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202"/>
                                        </p:tgtEl>
                                        <p:attrNameLst>
                                          <p:attrName>style.visibility</p:attrName>
                                        </p:attrNameLst>
                                      </p:cBhvr>
                                      <p:to>
                                        <p:strVal val="visible"/>
                                      </p:to>
                                    </p:set>
                                    <p:animEffect transition="in" filter="fade">
                                      <p:cBhvr>
                                        <p:cTn id="72" dur="500"/>
                                        <p:tgtEl>
                                          <p:spTgt spid="202"/>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203"/>
                                        </p:tgtEl>
                                        <p:attrNameLst>
                                          <p:attrName>style.visibility</p:attrName>
                                        </p:attrNameLst>
                                      </p:cBhvr>
                                      <p:to>
                                        <p:strVal val="visible"/>
                                      </p:to>
                                    </p:set>
                                    <p:animEffect transition="in" filter="fade">
                                      <p:cBhvr>
                                        <p:cTn id="75" dur="500"/>
                                        <p:tgtEl>
                                          <p:spTgt spid="203"/>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204"/>
                                        </p:tgtEl>
                                        <p:attrNameLst>
                                          <p:attrName>style.visibility</p:attrName>
                                        </p:attrNameLst>
                                      </p:cBhvr>
                                      <p:to>
                                        <p:strVal val="visible"/>
                                      </p:to>
                                    </p:set>
                                    <p:animEffect transition="in" filter="fade">
                                      <p:cBhvr>
                                        <p:cTn id="78" dur="500"/>
                                        <p:tgtEl>
                                          <p:spTgt spid="204"/>
                                        </p:tgtEl>
                                      </p:cBhvr>
                                    </p:animEffect>
                                  </p:childTnLst>
                                </p:cTn>
                              </p:par>
                              <p:par>
                                <p:cTn id="79" presetID="10" presetClass="entr" presetSubtype="0" fill="hold" grpId="0" nodeType="withEffect">
                                  <p:stCondLst>
                                    <p:cond delay="750"/>
                                  </p:stCondLst>
                                  <p:childTnLst>
                                    <p:set>
                                      <p:cBhvr>
                                        <p:cTn id="80" dur="1" fill="hold">
                                          <p:stCondLst>
                                            <p:cond delay="0"/>
                                          </p:stCondLst>
                                        </p:cTn>
                                        <p:tgtEl>
                                          <p:spTgt spid="205"/>
                                        </p:tgtEl>
                                        <p:attrNameLst>
                                          <p:attrName>style.visibility</p:attrName>
                                        </p:attrNameLst>
                                      </p:cBhvr>
                                      <p:to>
                                        <p:strVal val="visible"/>
                                      </p:to>
                                    </p:set>
                                    <p:animEffect transition="in" filter="fade">
                                      <p:cBhvr>
                                        <p:cTn id="81" dur="500"/>
                                        <p:tgtEl>
                                          <p:spTgt spid="205"/>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206"/>
                                        </p:tgtEl>
                                        <p:attrNameLst>
                                          <p:attrName>style.visibility</p:attrName>
                                        </p:attrNameLst>
                                      </p:cBhvr>
                                      <p:to>
                                        <p:strVal val="visible"/>
                                      </p:to>
                                    </p:set>
                                    <p:animEffect transition="in" filter="fade">
                                      <p:cBhvr>
                                        <p:cTn id="84" dur="500"/>
                                        <p:tgtEl>
                                          <p:spTgt spid="206"/>
                                        </p:tgtEl>
                                      </p:cBhvr>
                                    </p:animEffect>
                                  </p:childTnLst>
                                </p:cTn>
                              </p:par>
                            </p:childTnLst>
                          </p:cTn>
                        </p:par>
                        <p:par>
                          <p:cTn id="85" fill="hold">
                            <p:stCondLst>
                              <p:cond delay="3000"/>
                            </p:stCondLst>
                            <p:childTnLst>
                              <p:par>
                                <p:cTn id="86" presetID="2" presetClass="entr" presetSubtype="2" fill="hold" grpId="0" nodeType="afterEffect">
                                  <p:stCondLst>
                                    <p:cond delay="0"/>
                                  </p:stCondLst>
                                  <p:iterate type="lt">
                                    <p:tmPct val="10000"/>
                                  </p:iterate>
                                  <p:childTnLst>
                                    <p:set>
                                      <p:cBhvr>
                                        <p:cTn id="87" dur="1" fill="hold">
                                          <p:stCondLst>
                                            <p:cond delay="0"/>
                                          </p:stCondLst>
                                        </p:cTn>
                                        <p:tgtEl>
                                          <p:spTgt spid="64"/>
                                        </p:tgtEl>
                                        <p:attrNameLst>
                                          <p:attrName>style.visibility</p:attrName>
                                        </p:attrNameLst>
                                      </p:cBhvr>
                                      <p:to>
                                        <p:strVal val="visible"/>
                                      </p:to>
                                    </p:set>
                                    <p:anim calcmode="lin" valueType="num">
                                      <p:cBhvr additive="base">
                                        <p:cTn id="88" dur="500" fill="hold"/>
                                        <p:tgtEl>
                                          <p:spTgt spid="64"/>
                                        </p:tgtEl>
                                        <p:attrNameLst>
                                          <p:attrName>ppt_x</p:attrName>
                                        </p:attrNameLst>
                                      </p:cBhvr>
                                      <p:tavLst>
                                        <p:tav tm="0">
                                          <p:val>
                                            <p:strVal val="1+#ppt_w/2"/>
                                          </p:val>
                                        </p:tav>
                                        <p:tav tm="100000">
                                          <p:val>
                                            <p:strVal val="#ppt_x"/>
                                          </p:val>
                                        </p:tav>
                                      </p:tavLst>
                                    </p:anim>
                                    <p:anim calcmode="lin" valueType="num">
                                      <p:cBhvr additive="base">
                                        <p:cTn id="89" dur="500" fill="hold"/>
                                        <p:tgtEl>
                                          <p:spTgt spid="64"/>
                                        </p:tgtEl>
                                        <p:attrNameLst>
                                          <p:attrName>ppt_y</p:attrName>
                                        </p:attrNameLst>
                                      </p:cBhvr>
                                      <p:tavLst>
                                        <p:tav tm="0">
                                          <p:val>
                                            <p:strVal val="#ppt_y"/>
                                          </p:val>
                                        </p:tav>
                                        <p:tav tm="100000">
                                          <p:val>
                                            <p:strVal val="#ppt_y"/>
                                          </p:val>
                                        </p:tav>
                                      </p:tavLst>
                                    </p:anim>
                                  </p:childTnLst>
                                </p:cTn>
                              </p:par>
                            </p:childTnLst>
                          </p:cTn>
                        </p:par>
                        <p:par>
                          <p:cTn id="90" fill="hold">
                            <p:stCondLst>
                              <p:cond delay="7699"/>
                            </p:stCondLst>
                            <p:childTnLst>
                              <p:par>
                                <p:cTn id="91" presetID="53" presetClass="entr" presetSubtype="16"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 calcmode="lin" valueType="num">
                                      <p:cBhvr>
                                        <p:cTn id="93" dur="500" fill="hold"/>
                                        <p:tgtEl>
                                          <p:spTgt spid="65"/>
                                        </p:tgtEl>
                                        <p:attrNameLst>
                                          <p:attrName>ppt_w</p:attrName>
                                        </p:attrNameLst>
                                      </p:cBhvr>
                                      <p:tavLst>
                                        <p:tav tm="0">
                                          <p:val>
                                            <p:fltVal val="0"/>
                                          </p:val>
                                        </p:tav>
                                        <p:tav tm="100000">
                                          <p:val>
                                            <p:strVal val="#ppt_w"/>
                                          </p:val>
                                        </p:tav>
                                      </p:tavLst>
                                    </p:anim>
                                    <p:anim calcmode="lin" valueType="num">
                                      <p:cBhvr>
                                        <p:cTn id="94" dur="500" fill="hold"/>
                                        <p:tgtEl>
                                          <p:spTgt spid="65"/>
                                        </p:tgtEl>
                                        <p:attrNameLst>
                                          <p:attrName>ppt_h</p:attrName>
                                        </p:attrNameLst>
                                      </p:cBhvr>
                                      <p:tavLst>
                                        <p:tav tm="0">
                                          <p:val>
                                            <p:fltVal val="0"/>
                                          </p:val>
                                        </p:tav>
                                        <p:tav tm="100000">
                                          <p:val>
                                            <p:strVal val="#ppt_h"/>
                                          </p:val>
                                        </p:tav>
                                      </p:tavLst>
                                    </p:anim>
                                    <p:animEffect transition="in" filter="fade">
                                      <p:cBhvr>
                                        <p:cTn id="9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202" grpId="0"/>
      <p:bldP spid="207" grpId="0"/>
      <p:bldP spid="203" grpId="0"/>
      <p:bldP spid="208" grpId="0"/>
      <p:bldP spid="204" grpId="0"/>
      <p:bldP spid="209" grpId="0"/>
      <p:bldP spid="205" grpId="0"/>
      <p:bldP spid="210" grpId="0"/>
      <p:bldP spid="206" grpId="0"/>
      <p:bldP spid="211"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1"/>
          <p:cNvSpPr/>
          <p:nvPr/>
        </p:nvSpPr>
        <p:spPr>
          <a:xfrm>
            <a:off x="1962819" y="999122"/>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5" name="椭圆 1"/>
          <p:cNvSpPr/>
          <p:nvPr/>
        </p:nvSpPr>
        <p:spPr>
          <a:xfrm>
            <a:off x="1848037" y="2105242"/>
            <a:ext cx="630680" cy="1261359"/>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6" name="椭圆 1"/>
          <p:cNvSpPr/>
          <p:nvPr/>
        </p:nvSpPr>
        <p:spPr>
          <a:xfrm rot="5400000">
            <a:off x="1759038" y="3226667"/>
            <a:ext cx="1255390"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7" name="椭圆 1"/>
          <p:cNvSpPr/>
          <p:nvPr/>
        </p:nvSpPr>
        <p:spPr>
          <a:xfrm rot="10800000">
            <a:off x="840786" y="825311"/>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8" name="椭圆 1"/>
          <p:cNvSpPr/>
          <p:nvPr/>
        </p:nvSpPr>
        <p:spPr>
          <a:xfrm rot="6199008">
            <a:off x="1079053" y="2734384"/>
            <a:ext cx="630680" cy="118838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9" name="圆角矩形 14"/>
          <p:cNvSpPr/>
          <p:nvPr/>
        </p:nvSpPr>
        <p:spPr>
          <a:xfrm>
            <a:off x="3101423" y="1304222"/>
            <a:ext cx="3016293" cy="49357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algn="ctr" defTabSz="822960">
              <a:defRPr/>
            </a:pPr>
            <a:r>
              <a:rPr lang="zh-CN" altLang="en-US" sz="144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0" name="圆角矩形 14"/>
          <p:cNvSpPr/>
          <p:nvPr/>
        </p:nvSpPr>
        <p:spPr>
          <a:xfrm>
            <a:off x="2924408" y="3531845"/>
            <a:ext cx="3016293" cy="49357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7EC4FA"/>
          </a:solidFill>
          <a:ln w="25400" cap="flat" cmpd="sng" algn="ctr">
            <a:noFill/>
            <a:prstDash val="solid"/>
          </a:ln>
          <a:effectLst/>
        </p:spPr>
        <p:txBody>
          <a:bodyPr rtlCol="0" anchor="ctr"/>
          <a:lstStyle/>
          <a:p>
            <a:pPr algn="ctr" defTabSz="822960">
              <a:defRPr/>
            </a:pPr>
            <a:r>
              <a:rPr lang="zh-CN" altLang="en-US" sz="144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1" name="TextBox 40"/>
          <p:cNvSpPr txBox="1"/>
          <p:nvPr/>
        </p:nvSpPr>
        <p:spPr>
          <a:xfrm>
            <a:off x="2369910" y="1321470"/>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anose="020B0A04020102020204" pitchFamily="34" charset="0"/>
                <a:ea typeface="微软雅黑" panose="020B0503020204020204" pitchFamily="34" charset="-122"/>
              </a:rPr>
              <a:t>A</a:t>
            </a:r>
            <a:endParaRPr lang="zh-CN" altLang="en-US" sz="3240" b="1" kern="0" dirty="0">
              <a:solidFill>
                <a:srgbClr val="0070C0"/>
              </a:solidFill>
              <a:latin typeface="Arial Black" panose="020B0A04020102020204" pitchFamily="34" charset="0"/>
              <a:ea typeface="微软雅黑" panose="020B0503020204020204" pitchFamily="34" charset="-122"/>
            </a:endParaRPr>
          </a:p>
        </p:txBody>
      </p:sp>
      <p:sp>
        <p:nvSpPr>
          <p:cNvPr id="42" name="TextBox 41"/>
          <p:cNvSpPr txBox="1"/>
          <p:nvPr/>
        </p:nvSpPr>
        <p:spPr>
          <a:xfrm>
            <a:off x="2260226" y="3564341"/>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anose="020B0A04020102020204" pitchFamily="34" charset="0"/>
                <a:ea typeface="微软雅黑" panose="020B0503020204020204" pitchFamily="34" charset="-122"/>
              </a:rPr>
              <a:t>B</a:t>
            </a:r>
            <a:endParaRPr lang="zh-CN" altLang="en-US" sz="3240" b="1" kern="0" dirty="0">
              <a:solidFill>
                <a:srgbClr val="0070C0"/>
              </a:solidFill>
              <a:latin typeface="Arial Black" panose="020B0A04020102020204" pitchFamily="34" charset="0"/>
              <a:ea typeface="微软雅黑" panose="020B0503020204020204" pitchFamily="34" charset="-122"/>
            </a:endParaRPr>
          </a:p>
        </p:txBody>
      </p:sp>
      <p:sp>
        <p:nvSpPr>
          <p:cNvPr id="43" name="TextBox 42"/>
          <p:cNvSpPr txBox="1"/>
          <p:nvPr/>
        </p:nvSpPr>
        <p:spPr>
          <a:xfrm>
            <a:off x="3192534" y="1907481"/>
            <a:ext cx="5011246" cy="848502"/>
          </a:xfrm>
          <a:prstGeom prst="rect">
            <a:avLst/>
          </a:prstGeom>
          <a:noFill/>
        </p:spPr>
        <p:txBody>
          <a:bodyPr wrap="square" rtlCol="0">
            <a:spAutoFit/>
          </a:bodyPr>
          <a:lstStyle/>
          <a:p>
            <a:pPr defTabSz="822960">
              <a:lnSpc>
                <a:spcPct val="130000"/>
              </a:lnSpc>
              <a:defRPr/>
            </a:pPr>
            <a:r>
              <a:rPr lang="zh-CN" altLang="en-US" sz="126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您的内容打在这里，或通过复制您的文本后在此框中选择粘贴并选择只保留文字您的内容打在这里，或通过复制您的文本后在此框中选择粘贴并选择只保留文字</a:t>
            </a:r>
            <a:endParaRPr lang="en-US" altLang="zh-CN" sz="1260" kern="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3197572" y="4066442"/>
            <a:ext cx="5009072" cy="596445"/>
          </a:xfrm>
          <a:prstGeom prst="rect">
            <a:avLst/>
          </a:prstGeom>
          <a:noFill/>
        </p:spPr>
        <p:txBody>
          <a:bodyPr wrap="square" rtlCol="0">
            <a:spAutoFit/>
          </a:bodyPr>
          <a:lstStyle/>
          <a:p>
            <a:pPr defTabSz="822960">
              <a:lnSpc>
                <a:spcPct val="130000"/>
              </a:lnSpc>
              <a:defRPr/>
            </a:pPr>
            <a:r>
              <a:rPr lang="zh-CN" altLang="en-US" sz="126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260" kern="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14" name="TextBox 13"/>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par>
                                <p:cTn id="19" presetID="22" presetClass="entr" presetSubtype="1" fill="hold" grpId="0" nodeType="withEffect">
                                  <p:stCondLst>
                                    <p:cond delay="175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22" presetClass="entr" presetSubtype="1" fill="hold" grpId="0" nodeType="withEffect">
                                  <p:stCondLst>
                                    <p:cond delay="120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par>
                                <p:cTn id="25" presetID="22" presetClass="entr" presetSubtype="1" fill="hold" grpId="0" nodeType="withEffect">
                                  <p:stCondLst>
                                    <p:cond delay="170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53" presetClass="entr" presetSubtype="16" fill="hold" grpId="0" nodeType="withEffect">
                                  <p:stCondLst>
                                    <p:cond delay="230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22" presetClass="entr" presetSubtype="8" fill="hold" grpId="0" nodeType="withEffect">
                                  <p:stCondLst>
                                    <p:cond delay="300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1" fill="hold" grpId="0" nodeType="withEffect">
                                  <p:stCondLst>
                                    <p:cond delay="360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par>
                                <p:cTn id="39" presetID="22" presetClass="entr" presetSubtype="2" fill="hold" grpId="0" nodeType="withEffect">
                                  <p:stCondLst>
                                    <p:cond delay="225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childTnLst>
                          </p:cTn>
                        </p:par>
                        <p:par>
                          <p:cTn id="42" fill="hold">
                            <p:stCondLst>
                              <p:cond delay="500"/>
                            </p:stCondLst>
                            <p:childTnLst>
                              <p:par>
                                <p:cTn id="43" presetID="2" presetClass="entr" presetSubtype="2"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3043" y="1721912"/>
            <a:ext cx="1715928" cy="1684497"/>
            <a:chOff x="228714" y="1913235"/>
            <a:chExt cx="1906587" cy="1871663"/>
          </a:xfrm>
        </p:grpSpPr>
        <p:sp>
          <p:nvSpPr>
            <p:cNvPr id="34" name="Line 7"/>
            <p:cNvSpPr>
              <a:spLocks noChangeShapeType="1"/>
            </p:cNvSpPr>
            <p:nvPr/>
          </p:nvSpPr>
          <p:spPr bwMode="auto">
            <a:xfrm>
              <a:off x="2135301"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39" name="WordArt 12"/>
            <p:cNvSpPr>
              <a:spLocks noChangeArrowheads="1" noChangeShapeType="1" noTextEdit="1"/>
            </p:cNvSpPr>
            <p:nvPr/>
          </p:nvSpPr>
          <p:spPr bwMode="auto">
            <a:xfrm>
              <a:off x="131456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solidFill>
                    <a:srgbClr val="0067B4"/>
                  </a:solidFill>
                  <a:latin typeface="微软雅黑" panose="020B0503020204020204" pitchFamily="34" charset="-122"/>
                  <a:cs typeface="Arial" panose="020B0604020202020204"/>
                </a:rPr>
                <a:t>2013</a:t>
              </a:r>
              <a:endParaRPr lang="zh-CN" altLang="en-US" sz="3240" kern="10" dirty="0">
                <a:solidFill>
                  <a:srgbClr val="0067B4"/>
                </a:solidFill>
                <a:latin typeface="微软雅黑" panose="020B0503020204020204" pitchFamily="34" charset="-122"/>
                <a:cs typeface="Arial" panose="020B0604020202020204"/>
              </a:endParaRPr>
            </a:p>
          </p:txBody>
        </p:sp>
        <p:sp>
          <p:nvSpPr>
            <p:cNvPr id="49" name="Rectangle 23"/>
            <p:cNvSpPr>
              <a:spLocks noChangeArrowheads="1"/>
            </p:cNvSpPr>
            <p:nvPr/>
          </p:nvSpPr>
          <p:spPr bwMode="auto">
            <a:xfrm>
              <a:off x="228714"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dirty="0">
                  <a:latin typeface="微软雅黑" panose="020B0503020204020204" pitchFamily="34" charset="-122"/>
                </a:rPr>
                <a:t>点击此处添加文字内容</a:t>
              </a:r>
            </a:p>
            <a:p>
              <a:pPr algn="r" defTabSz="822960">
                <a:lnSpc>
                  <a:spcPct val="120000"/>
                </a:lnSpc>
                <a:defRPr/>
              </a:pPr>
              <a:r>
                <a:rPr lang="zh-CN" altLang="en-US" sz="900" kern="0" dirty="0">
                  <a:latin typeface="微软雅黑" panose="020B0503020204020204" pitchFamily="34" charset="-122"/>
                </a:rPr>
                <a:t>点击此处添加文字内容</a:t>
              </a:r>
            </a:p>
          </p:txBody>
        </p:sp>
      </p:grpSp>
      <p:grpSp>
        <p:nvGrpSpPr>
          <p:cNvPr id="3" name="组合 2"/>
          <p:cNvGrpSpPr/>
          <p:nvPr/>
        </p:nvGrpSpPr>
        <p:grpSpPr>
          <a:xfrm>
            <a:off x="1990351" y="1721912"/>
            <a:ext cx="1733074" cy="1684497"/>
            <a:chOff x="1703501" y="1913235"/>
            <a:chExt cx="1925638" cy="1871663"/>
          </a:xfrm>
        </p:grpSpPr>
        <p:sp>
          <p:nvSpPr>
            <p:cNvPr id="35" name="Line 8"/>
            <p:cNvSpPr>
              <a:spLocks noChangeShapeType="1"/>
            </p:cNvSpPr>
            <p:nvPr/>
          </p:nvSpPr>
          <p:spPr bwMode="auto">
            <a:xfrm>
              <a:off x="36291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0" name="WordArt 13"/>
            <p:cNvSpPr>
              <a:spLocks noChangeArrowheads="1" noChangeShapeType="1" noTextEdit="1"/>
            </p:cNvSpPr>
            <p:nvPr/>
          </p:nvSpPr>
          <p:spPr bwMode="auto">
            <a:xfrm>
              <a:off x="279887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solidFill>
                    <a:srgbClr val="0067B4"/>
                  </a:solidFill>
                  <a:latin typeface="微软雅黑" panose="020B0503020204020204" pitchFamily="34" charset="-122"/>
                  <a:cs typeface="Arial" panose="020B0604020202020204"/>
                </a:rPr>
                <a:t>2014</a:t>
              </a:r>
              <a:endParaRPr lang="zh-CN" altLang="en-US" sz="3240" kern="10" dirty="0">
                <a:solidFill>
                  <a:srgbClr val="0067B4"/>
                </a:solidFill>
                <a:latin typeface="微软雅黑" panose="020B0503020204020204" pitchFamily="34" charset="-122"/>
                <a:cs typeface="Arial" panose="020B0604020202020204"/>
              </a:endParaRPr>
            </a:p>
          </p:txBody>
        </p:sp>
        <p:sp>
          <p:nvSpPr>
            <p:cNvPr id="50" name="Rectangle 24"/>
            <p:cNvSpPr>
              <a:spLocks noChangeArrowheads="1"/>
            </p:cNvSpPr>
            <p:nvPr/>
          </p:nvSpPr>
          <p:spPr bwMode="auto">
            <a:xfrm>
              <a:off x="1703501"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grpSp>
        <p:nvGrpSpPr>
          <p:cNvPr id="4" name="组合 3"/>
          <p:cNvGrpSpPr/>
          <p:nvPr/>
        </p:nvGrpSpPr>
        <p:grpSpPr>
          <a:xfrm>
            <a:off x="3350521" y="1721912"/>
            <a:ext cx="1717358" cy="1684497"/>
            <a:chOff x="3214801" y="1913235"/>
            <a:chExt cx="1908175" cy="1871663"/>
          </a:xfrm>
        </p:grpSpPr>
        <p:sp>
          <p:nvSpPr>
            <p:cNvPr id="36" name="Line 9"/>
            <p:cNvSpPr>
              <a:spLocks noChangeShapeType="1"/>
            </p:cNvSpPr>
            <p:nvPr/>
          </p:nvSpPr>
          <p:spPr bwMode="auto">
            <a:xfrm>
              <a:off x="5122976"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1" name="WordArt 14"/>
            <p:cNvSpPr>
              <a:spLocks noChangeArrowheads="1" noChangeShapeType="1" noTextEdit="1"/>
            </p:cNvSpPr>
            <p:nvPr/>
          </p:nvSpPr>
          <p:spPr bwMode="auto">
            <a:xfrm>
              <a:off x="429271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solidFill>
                    <a:srgbClr val="0067B4"/>
                  </a:solidFill>
                  <a:latin typeface="微软雅黑" panose="020B0503020204020204" pitchFamily="34" charset="-122"/>
                  <a:cs typeface="Arial" panose="020B0604020202020204"/>
                </a:rPr>
                <a:t>2015</a:t>
              </a:r>
              <a:endParaRPr lang="zh-CN" altLang="en-US" sz="3240" kern="10" dirty="0">
                <a:solidFill>
                  <a:srgbClr val="0067B4"/>
                </a:solidFill>
                <a:latin typeface="微软雅黑" panose="020B0503020204020204" pitchFamily="34" charset="-122"/>
                <a:cs typeface="Arial" panose="020B0604020202020204"/>
              </a:endParaRPr>
            </a:p>
          </p:txBody>
        </p:sp>
        <p:sp>
          <p:nvSpPr>
            <p:cNvPr id="51" name="Rectangle 25"/>
            <p:cNvSpPr>
              <a:spLocks noChangeArrowheads="1"/>
            </p:cNvSpPr>
            <p:nvPr/>
          </p:nvSpPr>
          <p:spPr bwMode="auto">
            <a:xfrm>
              <a:off x="3214801"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grpSp>
        <p:nvGrpSpPr>
          <p:cNvPr id="5" name="组合 4"/>
          <p:cNvGrpSpPr/>
          <p:nvPr/>
        </p:nvGrpSpPr>
        <p:grpSpPr>
          <a:xfrm>
            <a:off x="4694975" y="1721912"/>
            <a:ext cx="1717358" cy="1684497"/>
            <a:chOff x="4708639" y="1913235"/>
            <a:chExt cx="1908175" cy="1871663"/>
          </a:xfrm>
        </p:grpSpPr>
        <p:sp>
          <p:nvSpPr>
            <p:cNvPr id="37" name="Line 10"/>
            <p:cNvSpPr>
              <a:spLocks noChangeShapeType="1"/>
            </p:cNvSpPr>
            <p:nvPr/>
          </p:nvSpPr>
          <p:spPr bwMode="auto">
            <a:xfrm>
              <a:off x="6616814"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2" name="WordArt 15"/>
            <p:cNvSpPr>
              <a:spLocks noChangeArrowheads="1" noChangeShapeType="1" noTextEdit="1"/>
            </p:cNvSpPr>
            <p:nvPr/>
          </p:nvSpPr>
          <p:spPr bwMode="auto">
            <a:xfrm>
              <a:off x="5786551"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solidFill>
                    <a:srgbClr val="0067B4"/>
                  </a:solidFill>
                  <a:latin typeface="微软雅黑" panose="020B0503020204020204" pitchFamily="34" charset="-122"/>
                  <a:cs typeface="Arial" panose="020B0604020202020204"/>
                </a:rPr>
                <a:t>2019</a:t>
              </a:r>
              <a:endParaRPr lang="zh-CN" altLang="en-US" sz="3240" kern="10" dirty="0">
                <a:solidFill>
                  <a:srgbClr val="0067B4"/>
                </a:solidFill>
                <a:latin typeface="微软雅黑" panose="020B0503020204020204" pitchFamily="34" charset="-122"/>
                <a:cs typeface="Arial" panose="020B0604020202020204"/>
              </a:endParaRPr>
            </a:p>
          </p:txBody>
        </p:sp>
        <p:sp>
          <p:nvSpPr>
            <p:cNvPr id="52" name="Rectangle 26"/>
            <p:cNvSpPr>
              <a:spLocks noChangeArrowheads="1"/>
            </p:cNvSpPr>
            <p:nvPr/>
          </p:nvSpPr>
          <p:spPr bwMode="auto">
            <a:xfrm>
              <a:off x="4708639"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grpSp>
        <p:nvGrpSpPr>
          <p:cNvPr id="6" name="组合 5"/>
          <p:cNvGrpSpPr/>
          <p:nvPr/>
        </p:nvGrpSpPr>
        <p:grpSpPr>
          <a:xfrm>
            <a:off x="6039429" y="1721912"/>
            <a:ext cx="1718787" cy="1684497"/>
            <a:chOff x="6202476" y="1913235"/>
            <a:chExt cx="1909763" cy="1871663"/>
          </a:xfrm>
        </p:grpSpPr>
        <p:sp>
          <p:nvSpPr>
            <p:cNvPr id="38" name="Line 11"/>
            <p:cNvSpPr>
              <a:spLocks noChangeShapeType="1"/>
            </p:cNvSpPr>
            <p:nvPr/>
          </p:nvSpPr>
          <p:spPr bwMode="auto">
            <a:xfrm>
              <a:off x="81122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3" name="WordArt 16"/>
            <p:cNvSpPr>
              <a:spLocks noChangeArrowheads="1" noChangeShapeType="1" noTextEdit="1"/>
            </p:cNvSpPr>
            <p:nvPr/>
          </p:nvSpPr>
          <p:spPr bwMode="auto">
            <a:xfrm>
              <a:off x="728832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latin typeface="微软雅黑" panose="020B0503020204020204" pitchFamily="34" charset="-122"/>
                  <a:cs typeface="Arial" panose="020B0604020202020204"/>
                </a:rPr>
                <a:t>20XX</a:t>
              </a:r>
              <a:endParaRPr lang="zh-CN" altLang="en-US" sz="3240" kern="10" dirty="0">
                <a:latin typeface="微软雅黑" panose="020B0503020204020204" pitchFamily="34" charset="-122"/>
                <a:cs typeface="Arial" panose="020B0604020202020204"/>
              </a:endParaRPr>
            </a:p>
          </p:txBody>
        </p:sp>
        <p:sp>
          <p:nvSpPr>
            <p:cNvPr id="53" name="Rectangle 27"/>
            <p:cNvSpPr>
              <a:spLocks noChangeArrowheads="1"/>
            </p:cNvSpPr>
            <p:nvPr/>
          </p:nvSpPr>
          <p:spPr bwMode="auto">
            <a:xfrm>
              <a:off x="6202476"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sp>
        <p:nvSpPr>
          <p:cNvPr id="30" name="AutoShape 4"/>
          <p:cNvSpPr>
            <a:spLocks noChangeArrowheads="1"/>
          </p:cNvSpPr>
          <p:nvPr/>
        </p:nvSpPr>
        <p:spPr bwMode="auto">
          <a:xfrm>
            <a:off x="887356" y="2887772"/>
            <a:ext cx="7389495" cy="518637"/>
          </a:xfrm>
          <a:prstGeom prst="roundRect">
            <a:avLst>
              <a:gd name="adj" fmla="val 50000"/>
            </a:avLst>
          </a:prstGeom>
          <a:gradFill rotWithShape="1">
            <a:gsLst>
              <a:gs pos="0">
                <a:srgbClr val="C0C0C0"/>
              </a:gs>
              <a:gs pos="100000">
                <a:srgbClr val="FFFFFF"/>
              </a:gs>
            </a:gsLst>
            <a:lin ang="5400000" scaled="1"/>
          </a:gradFill>
          <a:ln w="9525" algn="ctr">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微软雅黑" panose="020B0503020204020204" pitchFamily="34" charset="-122"/>
            </a:endParaRPr>
          </a:p>
        </p:txBody>
      </p:sp>
      <p:sp>
        <p:nvSpPr>
          <p:cNvPr id="31" name="AutoShape 5"/>
          <p:cNvSpPr>
            <a:spLocks noChangeArrowheads="1"/>
          </p:cNvSpPr>
          <p:nvPr/>
        </p:nvSpPr>
        <p:spPr bwMode="auto">
          <a:xfrm>
            <a:off x="887356" y="2887772"/>
            <a:ext cx="5314950" cy="518637"/>
          </a:xfrm>
          <a:prstGeom prst="roundRect">
            <a:avLst>
              <a:gd name="adj" fmla="val 50000"/>
            </a:avLst>
          </a:prstGeom>
          <a:solidFill>
            <a:srgbClr val="54A9EA"/>
          </a:solidFill>
          <a:ln w="9525" algn="ctr">
            <a:noFill/>
            <a:round/>
          </a:ln>
          <a:effectLst/>
        </p:spPr>
        <p:txBody>
          <a:bodyPr wrap="none" anchor="ctr"/>
          <a:lstStyle/>
          <a:p>
            <a:pPr defTabSz="822960">
              <a:defRPr/>
            </a:pPr>
            <a:endParaRPr lang="zh-CN" altLang="en-US" sz="1620" kern="0">
              <a:solidFill>
                <a:sysClr val="windowText" lastClr="000000"/>
              </a:solidFill>
              <a:latin typeface="微软雅黑" panose="020B0503020204020204" pitchFamily="34" charset="-122"/>
            </a:endParaRPr>
          </a:p>
        </p:txBody>
      </p:sp>
      <p:sp>
        <p:nvSpPr>
          <p:cNvPr id="32" name="AutoShape 6"/>
          <p:cNvSpPr>
            <a:spLocks noChangeArrowheads="1"/>
          </p:cNvSpPr>
          <p:nvPr/>
        </p:nvSpPr>
        <p:spPr bwMode="auto">
          <a:xfrm>
            <a:off x="1097383" y="2887772"/>
            <a:ext cx="6983730" cy="65723"/>
          </a:xfrm>
          <a:prstGeom prst="roundRect">
            <a:avLst>
              <a:gd name="adj" fmla="val 50000"/>
            </a:avLst>
          </a:prstGeom>
          <a:gradFill rotWithShape="1">
            <a:gsLst>
              <a:gs pos="0">
                <a:srgbClr val="FFFFFF">
                  <a:alpha val="39999"/>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60">
              <a:latin typeface="+mn-ea"/>
            </a:endParaRPr>
          </a:p>
        </p:txBody>
      </p:sp>
      <p:sp>
        <p:nvSpPr>
          <p:cNvPr id="44" name="AutoShape 17"/>
          <p:cNvSpPr>
            <a:spLocks noChangeArrowheads="1"/>
          </p:cNvSpPr>
          <p:nvPr/>
        </p:nvSpPr>
        <p:spPr bwMode="auto">
          <a:xfrm>
            <a:off x="4993583" y="3470702"/>
            <a:ext cx="1943100" cy="842963"/>
          </a:xfrm>
          <a:prstGeom prst="upArrowCallout">
            <a:avLst>
              <a:gd name="adj1" fmla="val 69153"/>
              <a:gd name="adj2" fmla="val 34576"/>
              <a:gd name="adj3" fmla="val 12713"/>
              <a:gd name="adj4" fmla="val 87287"/>
            </a:avLst>
          </a:prstGeom>
          <a:solidFill>
            <a:srgbClr val="54A9EA"/>
          </a:solidFill>
          <a:ln w="9525" algn="ctr">
            <a:solidFill>
              <a:srgbClr val="C0C0C0"/>
            </a:solidFill>
            <a:miter lim="800000"/>
          </a:ln>
          <a:effectLst/>
        </p:spPr>
        <p:txBody>
          <a:bodyPr wrap="none" anchor="ctr"/>
          <a:lstStyle/>
          <a:p>
            <a:pPr defTabSz="822960">
              <a:defRPr/>
            </a:pPr>
            <a:r>
              <a:rPr lang="zh-CN" altLang="en-US" sz="1620" kern="0" dirty="0">
                <a:solidFill>
                  <a:schemeClr val="bg1"/>
                </a:solidFill>
                <a:latin typeface="微软雅黑" panose="020B0503020204020204" pitchFamily="34" charset="-122"/>
                <a:ea typeface="微软雅黑" panose="020B0503020204020204" pitchFamily="34" charset="-122"/>
              </a:rPr>
              <a:t>此处添加文字</a:t>
            </a:r>
          </a:p>
          <a:p>
            <a:pPr defTabSz="822960">
              <a:defRPr/>
            </a:pPr>
            <a:r>
              <a:rPr lang="zh-CN" altLang="en-US" sz="1080" kern="0" dirty="0">
                <a:solidFill>
                  <a:schemeClr val="bg1"/>
                </a:solidFill>
                <a:latin typeface="微软雅黑" panose="020B0503020204020204" pitchFamily="34" charset="-122"/>
                <a:ea typeface="微软雅黑" panose="020B0503020204020204" pitchFamily="34" charset="-122"/>
              </a:rPr>
              <a:t>点击此处添加文字内容</a:t>
            </a:r>
          </a:p>
          <a:p>
            <a:pPr defTabSz="822960">
              <a:defRPr/>
            </a:pPr>
            <a:r>
              <a:rPr lang="zh-CN" altLang="en-US" sz="1080" kern="0" dirty="0">
                <a:solidFill>
                  <a:schemeClr val="bg1"/>
                </a:solidFill>
                <a:latin typeface="微软雅黑" panose="020B0503020204020204" pitchFamily="34" charset="-122"/>
                <a:ea typeface="微软雅黑" panose="020B0503020204020204" pitchFamily="34" charset="-122"/>
              </a:rPr>
              <a:t>点击此处添加文字内容</a:t>
            </a:r>
          </a:p>
        </p:txBody>
      </p:sp>
      <p:sp>
        <p:nvSpPr>
          <p:cNvPr id="45" name="Rectangle 18"/>
          <p:cNvSpPr>
            <a:spLocks noChangeArrowheads="1"/>
          </p:cNvSpPr>
          <p:nvPr/>
        </p:nvSpPr>
        <p:spPr bwMode="auto">
          <a:xfrm>
            <a:off x="1055372"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solidFill>
                  <a:srgbClr val="FFFFFF"/>
                </a:solidFill>
                <a:latin typeface="微软雅黑" panose="020B0503020204020204" pitchFamily="34" charset="-122"/>
              </a:rPr>
              <a:t>此处添加文字</a:t>
            </a:r>
          </a:p>
        </p:txBody>
      </p:sp>
      <p:sp>
        <p:nvSpPr>
          <p:cNvPr id="46" name="Rectangle 19"/>
          <p:cNvSpPr>
            <a:spLocks noChangeArrowheads="1"/>
          </p:cNvSpPr>
          <p:nvPr/>
        </p:nvSpPr>
        <p:spPr bwMode="auto">
          <a:xfrm>
            <a:off x="2415542"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solidFill>
                  <a:srgbClr val="FFFFFF"/>
                </a:solidFill>
                <a:latin typeface="微软雅黑" panose="020B0503020204020204" pitchFamily="34" charset="-122"/>
              </a:rPr>
              <a:t>此处添加文字</a:t>
            </a:r>
          </a:p>
        </p:txBody>
      </p:sp>
      <p:sp>
        <p:nvSpPr>
          <p:cNvPr id="47" name="Rectangle 20"/>
          <p:cNvSpPr>
            <a:spLocks noChangeArrowheads="1"/>
          </p:cNvSpPr>
          <p:nvPr/>
        </p:nvSpPr>
        <p:spPr bwMode="auto">
          <a:xfrm>
            <a:off x="3759995"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solidFill>
                  <a:srgbClr val="FFFFFF"/>
                </a:solidFill>
                <a:latin typeface="微软雅黑" panose="020B0503020204020204" pitchFamily="34" charset="-122"/>
              </a:rPr>
              <a:t>此处添加文字</a:t>
            </a:r>
          </a:p>
        </p:txBody>
      </p:sp>
      <p:sp>
        <p:nvSpPr>
          <p:cNvPr id="48" name="Rectangle 21"/>
          <p:cNvSpPr>
            <a:spLocks noChangeArrowheads="1"/>
          </p:cNvSpPr>
          <p:nvPr/>
        </p:nvSpPr>
        <p:spPr bwMode="auto">
          <a:xfrm>
            <a:off x="6448903"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latin typeface="微软雅黑" panose="020B0503020204020204" pitchFamily="34" charset="-122"/>
              </a:rPr>
              <a:t>此处添加文字</a:t>
            </a:r>
          </a:p>
        </p:txBody>
      </p:sp>
      <p:sp>
        <p:nvSpPr>
          <p:cNvPr id="33" name="TextBox 32"/>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54" name="TextBox 53"/>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3" presetClass="entr" presetSubtype="36" fill="hold" grpId="0"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p:cTn id="15" dur="750" fill="hold"/>
                                        <p:tgtEl>
                                          <p:spTgt spid="45"/>
                                        </p:tgtEl>
                                        <p:attrNameLst>
                                          <p:attrName>ppt_w</p:attrName>
                                        </p:attrNameLst>
                                      </p:cBhvr>
                                      <p:tavLst>
                                        <p:tav tm="0">
                                          <p:val>
                                            <p:strVal val="(6*min(max(#ppt_w*#ppt_h,.3),1)-7.4)/-.7*#ppt_w"/>
                                          </p:val>
                                        </p:tav>
                                        <p:tav tm="100000">
                                          <p:val>
                                            <p:strVal val="#ppt_w"/>
                                          </p:val>
                                        </p:tav>
                                      </p:tavLst>
                                    </p:anim>
                                    <p:anim calcmode="lin" valueType="num">
                                      <p:cBhvr>
                                        <p:cTn id="16" dur="750" fill="hold"/>
                                        <p:tgtEl>
                                          <p:spTgt spid="45"/>
                                        </p:tgtEl>
                                        <p:attrNameLst>
                                          <p:attrName>ppt_h</p:attrName>
                                        </p:attrNameLst>
                                      </p:cBhvr>
                                      <p:tavLst>
                                        <p:tav tm="0">
                                          <p:val>
                                            <p:strVal val="(6*min(max(#ppt_w*#ppt_h,.3),1)-7.4)/-.7*#ppt_h"/>
                                          </p:val>
                                        </p:tav>
                                        <p:tav tm="100000">
                                          <p:val>
                                            <p:strVal val="#ppt_h"/>
                                          </p:val>
                                        </p:tav>
                                      </p:tavLst>
                                    </p:anim>
                                    <p:anim calcmode="lin" valueType="num">
                                      <p:cBhvr>
                                        <p:cTn id="17" dur="750" fill="hold"/>
                                        <p:tgtEl>
                                          <p:spTgt spid="45"/>
                                        </p:tgtEl>
                                        <p:attrNameLst>
                                          <p:attrName>ppt_x</p:attrName>
                                        </p:attrNameLst>
                                      </p:cBhvr>
                                      <p:tavLst>
                                        <p:tav tm="0">
                                          <p:val>
                                            <p:fltVal val="0.5"/>
                                          </p:val>
                                        </p:tav>
                                        <p:tav tm="100000">
                                          <p:val>
                                            <p:strVal val="#ppt_x"/>
                                          </p:val>
                                        </p:tav>
                                      </p:tavLst>
                                    </p:anim>
                                    <p:anim calcmode="lin" valueType="num">
                                      <p:cBhvr>
                                        <p:cTn id="18" dur="750" fill="hold"/>
                                        <p:tgtEl>
                                          <p:spTgt spid="45"/>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grpId="0" nodeType="withEffect">
                                  <p:stCondLst>
                                    <p:cond delay="750"/>
                                  </p:stCondLst>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6*min(max(#ppt_w*#ppt_h,.3),1)-7.4)/-.7*#ppt_w"/>
                                          </p:val>
                                        </p:tav>
                                        <p:tav tm="100000">
                                          <p:val>
                                            <p:strVal val="#ppt_w"/>
                                          </p:val>
                                        </p:tav>
                                      </p:tavLst>
                                    </p:anim>
                                    <p:anim calcmode="lin" valueType="num">
                                      <p:cBhvr>
                                        <p:cTn id="22" dur="750" fill="hold"/>
                                        <p:tgtEl>
                                          <p:spTgt spid="46"/>
                                        </p:tgtEl>
                                        <p:attrNameLst>
                                          <p:attrName>ppt_h</p:attrName>
                                        </p:attrNameLst>
                                      </p:cBhvr>
                                      <p:tavLst>
                                        <p:tav tm="0">
                                          <p:val>
                                            <p:strVal val="(6*min(max(#ppt_w*#ppt_h,.3),1)-7.4)/-.7*#ppt_h"/>
                                          </p:val>
                                        </p:tav>
                                        <p:tav tm="100000">
                                          <p:val>
                                            <p:strVal val="#ppt_h"/>
                                          </p:val>
                                        </p:tav>
                                      </p:tavLst>
                                    </p:anim>
                                    <p:anim calcmode="lin" valueType="num">
                                      <p:cBhvr>
                                        <p:cTn id="23" dur="750" fill="hold"/>
                                        <p:tgtEl>
                                          <p:spTgt spid="46"/>
                                        </p:tgtEl>
                                        <p:attrNameLst>
                                          <p:attrName>ppt_x</p:attrName>
                                        </p:attrNameLst>
                                      </p:cBhvr>
                                      <p:tavLst>
                                        <p:tav tm="0">
                                          <p:val>
                                            <p:fltVal val="0.5"/>
                                          </p:val>
                                        </p:tav>
                                        <p:tav tm="100000">
                                          <p:val>
                                            <p:strVal val="#ppt_x"/>
                                          </p:val>
                                        </p:tav>
                                      </p:tavLst>
                                    </p:anim>
                                    <p:anim calcmode="lin" valueType="num">
                                      <p:cBhvr>
                                        <p:cTn id="24" dur="750" fill="hold"/>
                                        <p:tgtEl>
                                          <p:spTgt spid="46"/>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1000"/>
                                  </p:stCondLst>
                                  <p:childTnLst>
                                    <p:set>
                                      <p:cBhvr>
                                        <p:cTn id="26" dur="1" fill="hold">
                                          <p:stCondLst>
                                            <p:cond delay="0"/>
                                          </p:stCondLst>
                                        </p:cTn>
                                        <p:tgtEl>
                                          <p:spTgt spid="47"/>
                                        </p:tgtEl>
                                        <p:attrNameLst>
                                          <p:attrName>style.visibility</p:attrName>
                                        </p:attrNameLst>
                                      </p:cBhvr>
                                      <p:to>
                                        <p:strVal val="visible"/>
                                      </p:to>
                                    </p:set>
                                    <p:anim calcmode="lin" valueType="num">
                                      <p:cBhvr>
                                        <p:cTn id="27" dur="750" fill="hold"/>
                                        <p:tgtEl>
                                          <p:spTgt spid="47"/>
                                        </p:tgtEl>
                                        <p:attrNameLst>
                                          <p:attrName>ppt_w</p:attrName>
                                        </p:attrNameLst>
                                      </p:cBhvr>
                                      <p:tavLst>
                                        <p:tav tm="0">
                                          <p:val>
                                            <p:strVal val="(6*min(max(#ppt_w*#ppt_h,.3),1)-7.4)/-.7*#ppt_w"/>
                                          </p:val>
                                        </p:tav>
                                        <p:tav tm="100000">
                                          <p:val>
                                            <p:strVal val="#ppt_w"/>
                                          </p:val>
                                        </p:tav>
                                      </p:tavLst>
                                    </p:anim>
                                    <p:anim calcmode="lin" valueType="num">
                                      <p:cBhvr>
                                        <p:cTn id="28" dur="750" fill="hold"/>
                                        <p:tgtEl>
                                          <p:spTgt spid="47"/>
                                        </p:tgtEl>
                                        <p:attrNameLst>
                                          <p:attrName>ppt_h</p:attrName>
                                        </p:attrNameLst>
                                      </p:cBhvr>
                                      <p:tavLst>
                                        <p:tav tm="0">
                                          <p:val>
                                            <p:strVal val="(6*min(max(#ppt_w*#ppt_h,.3),1)-7.4)/-.7*#ppt_h"/>
                                          </p:val>
                                        </p:tav>
                                        <p:tav tm="100000">
                                          <p:val>
                                            <p:strVal val="#ppt_h"/>
                                          </p:val>
                                        </p:tav>
                                      </p:tavLst>
                                    </p:anim>
                                    <p:anim calcmode="lin" valueType="num">
                                      <p:cBhvr>
                                        <p:cTn id="29" dur="750" fill="hold"/>
                                        <p:tgtEl>
                                          <p:spTgt spid="47"/>
                                        </p:tgtEl>
                                        <p:attrNameLst>
                                          <p:attrName>ppt_x</p:attrName>
                                        </p:attrNameLst>
                                      </p:cBhvr>
                                      <p:tavLst>
                                        <p:tav tm="0">
                                          <p:val>
                                            <p:fltVal val="0.5"/>
                                          </p:val>
                                        </p:tav>
                                        <p:tav tm="100000">
                                          <p:val>
                                            <p:strVal val="#ppt_x"/>
                                          </p:val>
                                        </p:tav>
                                      </p:tavLst>
                                    </p:anim>
                                    <p:anim calcmode="lin" valueType="num">
                                      <p:cBhvr>
                                        <p:cTn id="30" dur="750" fill="hold"/>
                                        <p:tgtEl>
                                          <p:spTgt spid="47"/>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1250"/>
                                  </p:stCondLst>
                                  <p:childTnLst>
                                    <p:set>
                                      <p:cBhvr>
                                        <p:cTn id="32" dur="1" fill="hold">
                                          <p:stCondLst>
                                            <p:cond delay="0"/>
                                          </p:stCondLst>
                                        </p:cTn>
                                        <p:tgtEl>
                                          <p:spTgt spid="48"/>
                                        </p:tgtEl>
                                        <p:attrNameLst>
                                          <p:attrName>style.visibility</p:attrName>
                                        </p:attrNameLst>
                                      </p:cBhvr>
                                      <p:to>
                                        <p:strVal val="visible"/>
                                      </p:to>
                                    </p:set>
                                    <p:anim calcmode="lin" valueType="num">
                                      <p:cBhvr>
                                        <p:cTn id="33" dur="750" fill="hold"/>
                                        <p:tgtEl>
                                          <p:spTgt spid="48"/>
                                        </p:tgtEl>
                                        <p:attrNameLst>
                                          <p:attrName>ppt_w</p:attrName>
                                        </p:attrNameLst>
                                      </p:cBhvr>
                                      <p:tavLst>
                                        <p:tav tm="0">
                                          <p:val>
                                            <p:strVal val="(6*min(max(#ppt_w*#ppt_h,.3),1)-7.4)/-.7*#ppt_w"/>
                                          </p:val>
                                        </p:tav>
                                        <p:tav tm="100000">
                                          <p:val>
                                            <p:strVal val="#ppt_w"/>
                                          </p:val>
                                        </p:tav>
                                      </p:tavLst>
                                    </p:anim>
                                    <p:anim calcmode="lin" valueType="num">
                                      <p:cBhvr>
                                        <p:cTn id="34" dur="750" fill="hold"/>
                                        <p:tgtEl>
                                          <p:spTgt spid="48"/>
                                        </p:tgtEl>
                                        <p:attrNameLst>
                                          <p:attrName>ppt_h</p:attrName>
                                        </p:attrNameLst>
                                      </p:cBhvr>
                                      <p:tavLst>
                                        <p:tav tm="0">
                                          <p:val>
                                            <p:strVal val="(6*min(max(#ppt_w*#ppt_h,.3),1)-7.4)/-.7*#ppt_h"/>
                                          </p:val>
                                        </p:tav>
                                        <p:tav tm="100000">
                                          <p:val>
                                            <p:strVal val="#ppt_h"/>
                                          </p:val>
                                        </p:tav>
                                      </p:tavLst>
                                    </p:anim>
                                    <p:anim calcmode="lin" valueType="num">
                                      <p:cBhvr>
                                        <p:cTn id="35" dur="750" fill="hold"/>
                                        <p:tgtEl>
                                          <p:spTgt spid="48"/>
                                        </p:tgtEl>
                                        <p:attrNameLst>
                                          <p:attrName>ppt_x</p:attrName>
                                        </p:attrNameLst>
                                      </p:cBhvr>
                                      <p:tavLst>
                                        <p:tav tm="0">
                                          <p:val>
                                            <p:fltVal val="0.5"/>
                                          </p:val>
                                        </p:tav>
                                        <p:tav tm="100000">
                                          <p:val>
                                            <p:strVal val="#ppt_x"/>
                                          </p:val>
                                        </p:tav>
                                      </p:tavLst>
                                    </p:anim>
                                    <p:anim calcmode="lin" valueType="num">
                                      <p:cBhvr>
                                        <p:cTn id="36" dur="750" fill="hold"/>
                                        <p:tgtEl>
                                          <p:spTgt spid="48"/>
                                        </p:tgtEl>
                                        <p:attrNameLst>
                                          <p:attrName>ppt_y</p:attrName>
                                        </p:attrNameLst>
                                      </p:cBhvr>
                                      <p:tavLst>
                                        <p:tav tm="0">
                                          <p:val>
                                            <p:strVal val="1+(6*min(max(#ppt_w*#ppt_h,.3),1)-7.4)/-.7*#ppt_h/2"/>
                                          </p:val>
                                        </p:tav>
                                        <p:tav tm="100000">
                                          <p:val>
                                            <p:strVal val="#ppt_y"/>
                                          </p:val>
                                        </p:tav>
                                      </p:tavLst>
                                    </p:anim>
                                  </p:childTnLst>
                                </p:cTn>
                              </p:par>
                              <p:par>
                                <p:cTn id="37" presetID="10" presetClass="entr" presetSubtype="0" fill="hold" nodeType="withEffect">
                                  <p:stCondLst>
                                    <p:cond delay="17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childTnLst>
                                </p:cTn>
                              </p:par>
                              <p:par>
                                <p:cTn id="40" presetID="10" presetClass="entr" presetSubtype="0" fill="hold" nodeType="withEffect">
                                  <p:stCondLst>
                                    <p:cond delay="225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750"/>
                                        <p:tgtEl>
                                          <p:spTgt spid="3"/>
                                        </p:tgtEl>
                                      </p:cBhvr>
                                    </p:animEffect>
                                  </p:childTnLst>
                                </p:cTn>
                              </p:par>
                              <p:par>
                                <p:cTn id="43" presetID="10" presetClass="entr" presetSubtype="0" fill="hold" nodeType="withEffect">
                                  <p:stCondLst>
                                    <p:cond delay="275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50"/>
                                        <p:tgtEl>
                                          <p:spTgt spid="4"/>
                                        </p:tgtEl>
                                      </p:cBhvr>
                                    </p:animEffect>
                                  </p:childTnLst>
                                </p:cTn>
                              </p:par>
                              <p:par>
                                <p:cTn id="46" presetID="10" presetClass="entr" presetSubtype="0" fill="hold" nodeType="withEffect">
                                  <p:stCondLst>
                                    <p:cond delay="325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750"/>
                                        <p:tgtEl>
                                          <p:spTgt spid="5"/>
                                        </p:tgtEl>
                                      </p:cBhvr>
                                    </p:animEffect>
                                  </p:childTnLst>
                                </p:cTn>
                              </p:par>
                              <p:par>
                                <p:cTn id="49" presetID="10" presetClass="entr" presetSubtype="0" fill="hold" nodeType="withEffect">
                                  <p:stCondLst>
                                    <p:cond delay="375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750"/>
                                        <p:tgtEl>
                                          <p:spTgt spid="6"/>
                                        </p:tgtEl>
                                      </p:cBhvr>
                                    </p:animEffect>
                                  </p:childTnLst>
                                </p:cTn>
                              </p:par>
                              <p:par>
                                <p:cTn id="52" presetID="42" presetClass="entr" presetSubtype="0" fill="hold" grpId="0" nodeType="withEffect">
                                  <p:stCondLst>
                                    <p:cond delay="425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6" presetClass="emph" presetSubtype="0" fill="hold" grpId="1" nodeType="afterEffect">
                                  <p:stCondLst>
                                    <p:cond delay="0"/>
                                  </p:stCondLst>
                                  <p:childTnLst>
                                    <p:animEffect transition="out" filter="fade">
                                      <p:cBhvr>
                                        <p:cTn id="59" dur="500" tmFilter="0, 0; .2, .5; .8, .5; 1, 0"/>
                                        <p:tgtEl>
                                          <p:spTgt spid="44"/>
                                        </p:tgtEl>
                                      </p:cBhvr>
                                    </p:animEffect>
                                    <p:animScale>
                                      <p:cBhvr>
                                        <p:cTn id="60" dur="250" autoRev="1" fill="hold"/>
                                        <p:tgtEl>
                                          <p:spTgt spid="44"/>
                                        </p:tgtEl>
                                      </p:cBhvr>
                                      <p:by x="105000" y="105000"/>
                                    </p:animScale>
                                  </p:childTnLst>
                                </p:cTn>
                              </p:par>
                            </p:childTnLst>
                          </p:cTn>
                        </p:par>
                        <p:par>
                          <p:cTn id="61" fill="hold">
                            <p:stCondLst>
                              <p:cond delay="1500"/>
                            </p:stCondLst>
                            <p:childTnLst>
                              <p:par>
                                <p:cTn id="62" presetID="2" presetClass="entr" presetSubtype="2" fill="hold" grpId="0" nodeType="afterEffect">
                                  <p:stCondLst>
                                    <p:cond delay="0"/>
                                  </p:stCondLst>
                                  <p:iterate type="lt">
                                    <p:tmPct val="10000"/>
                                  </p:iterate>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1+#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childTnLst>
                          </p:cTn>
                        </p:par>
                        <p:par>
                          <p:cTn id="66" fill="hold">
                            <p:stCondLst>
                              <p:cond delay="7449"/>
                            </p:stCondLst>
                            <p:childTnLst>
                              <p:par>
                                <p:cTn id="67" presetID="53" presetClass="entr" presetSubtype="16"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4" grpId="0" animBg="1"/>
      <p:bldP spid="44" grpId="1" animBg="1"/>
      <p:bldP spid="45" grpId="0"/>
      <p:bldP spid="46" grpId="0"/>
      <p:bldP spid="47" grpId="0"/>
      <p:bldP spid="48" grpId="0"/>
      <p:bldP spid="3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Box 257"/>
          <p:cNvSpPr txBox="1"/>
          <p:nvPr/>
        </p:nvSpPr>
        <p:spPr bwMode="auto">
          <a:xfrm>
            <a:off x="3909320" y="1108668"/>
            <a:ext cx="970779" cy="286232"/>
          </a:xfrm>
          <a:prstGeom prst="rect">
            <a:avLst/>
          </a:prstGeom>
          <a:noFill/>
        </p:spPr>
        <p:txBody>
          <a:bodyPr wrap="none">
            <a:spAutoFit/>
          </a:bodyPr>
          <a:lstStyle/>
          <a:p>
            <a:pPr>
              <a:defRPr/>
            </a:pPr>
            <a:r>
              <a:rPr lang="zh-CN" altLang="en-US" sz="1260" spc="270" dirty="0">
                <a:solidFill>
                  <a:srgbClr val="284848"/>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4" name="组合 3"/>
          <p:cNvGrpSpPr/>
          <p:nvPr/>
        </p:nvGrpSpPr>
        <p:grpSpPr>
          <a:xfrm>
            <a:off x="1263015" y="1571627"/>
            <a:ext cx="1967389" cy="1333500"/>
            <a:chOff x="895350" y="1746251"/>
            <a:chExt cx="2185988" cy="1481667"/>
          </a:xfrm>
        </p:grpSpPr>
        <p:sp>
          <p:nvSpPr>
            <p:cNvPr id="20524" name="Freeform 6"/>
            <p:cNvSpPr/>
            <p:nvPr/>
          </p:nvSpPr>
          <p:spPr bwMode="auto">
            <a:xfrm>
              <a:off x="895350" y="1746251"/>
              <a:ext cx="2185988" cy="1481667"/>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54A9EA"/>
            </a:solidFill>
            <a:ln>
              <a:noFill/>
            </a:ln>
          </p:spPr>
          <p:txBody>
            <a:bodyPr/>
            <a:lstStyle/>
            <a:p>
              <a:endParaRPr lang="zh-CN" altLang="en-US" sz="1215"/>
            </a:p>
          </p:txBody>
        </p:sp>
        <p:sp>
          <p:nvSpPr>
            <p:cNvPr id="270" name="TextBox 269"/>
            <p:cNvSpPr txBox="1"/>
            <p:nvPr/>
          </p:nvSpPr>
          <p:spPr>
            <a:xfrm>
              <a:off x="1444036" y="2231541"/>
              <a:ext cx="1088617" cy="595035"/>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880" dirty="0">
                  <a:solidFill>
                    <a:schemeClr val="bg1"/>
                  </a:solidFill>
                </a:rPr>
                <a:t>75</a:t>
              </a:r>
              <a:r>
                <a:rPr lang="en-US" altLang="zh-CN" sz="2160" dirty="0">
                  <a:solidFill>
                    <a:schemeClr val="bg1"/>
                  </a:solidFill>
                </a:rPr>
                <a:t>%</a:t>
              </a:r>
              <a:endParaRPr lang="zh-CN" altLang="en-US" sz="2880" dirty="0">
                <a:solidFill>
                  <a:schemeClr val="bg1"/>
                </a:solidFill>
              </a:endParaRPr>
            </a:p>
          </p:txBody>
        </p:sp>
      </p:grpSp>
      <p:grpSp>
        <p:nvGrpSpPr>
          <p:cNvPr id="5" name="组合 4"/>
          <p:cNvGrpSpPr/>
          <p:nvPr/>
        </p:nvGrpSpPr>
        <p:grpSpPr>
          <a:xfrm>
            <a:off x="1263015" y="3076577"/>
            <a:ext cx="1967389" cy="823913"/>
            <a:chOff x="895350" y="3418418"/>
            <a:chExt cx="2185988" cy="915459"/>
          </a:xfrm>
        </p:grpSpPr>
        <p:sp>
          <p:nvSpPr>
            <p:cNvPr id="20525" name="Freeform 7"/>
            <p:cNvSpPr/>
            <p:nvPr/>
          </p:nvSpPr>
          <p:spPr bwMode="auto">
            <a:xfrm>
              <a:off x="895350" y="3418418"/>
              <a:ext cx="2185988" cy="915459"/>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rgbClr val="7EC4FA"/>
            </a:solidFill>
            <a:ln>
              <a:noFill/>
            </a:ln>
          </p:spPr>
          <p:txBody>
            <a:bodyPr/>
            <a:lstStyle/>
            <a:p>
              <a:endParaRPr lang="zh-CN" altLang="en-US" sz="1215"/>
            </a:p>
          </p:txBody>
        </p:sp>
        <p:sp>
          <p:nvSpPr>
            <p:cNvPr id="271" name="TextBox 270"/>
            <p:cNvSpPr txBox="1"/>
            <p:nvPr/>
          </p:nvSpPr>
          <p:spPr>
            <a:xfrm>
              <a:off x="1444036" y="3459207"/>
              <a:ext cx="1088617" cy="595035"/>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880" dirty="0">
                  <a:solidFill>
                    <a:schemeClr val="bg1"/>
                  </a:solidFill>
                </a:rPr>
                <a:t>25</a:t>
              </a:r>
              <a:r>
                <a:rPr lang="en-US" altLang="zh-CN" sz="2160" dirty="0">
                  <a:solidFill>
                    <a:schemeClr val="bg1"/>
                  </a:solidFill>
                </a:rPr>
                <a:t>%</a:t>
              </a:r>
              <a:endParaRPr lang="zh-CN" altLang="en-US" sz="2880" dirty="0">
                <a:solidFill>
                  <a:schemeClr val="bg1"/>
                </a:solidFill>
              </a:endParaRPr>
            </a:p>
          </p:txBody>
        </p:sp>
      </p:grpSp>
      <p:grpSp>
        <p:nvGrpSpPr>
          <p:cNvPr id="6" name="组合 5"/>
          <p:cNvGrpSpPr/>
          <p:nvPr/>
        </p:nvGrpSpPr>
        <p:grpSpPr>
          <a:xfrm>
            <a:off x="5186025" y="1161046"/>
            <a:ext cx="766151" cy="237757"/>
            <a:chOff x="5254248" y="1290051"/>
            <a:chExt cx="851278" cy="264175"/>
          </a:xfrm>
        </p:grpSpPr>
        <p:sp>
          <p:nvSpPr>
            <p:cNvPr id="20662" name="Rectangle 144"/>
            <p:cNvSpPr>
              <a:spLocks noChangeArrowheads="1"/>
            </p:cNvSpPr>
            <p:nvPr/>
          </p:nvSpPr>
          <p:spPr bwMode="auto">
            <a:xfrm>
              <a:off x="5803901" y="1363487"/>
              <a:ext cx="301625" cy="144639"/>
            </a:xfrm>
            <a:prstGeom prst="rect">
              <a:avLst/>
            </a:prstGeom>
            <a:solidFill>
              <a:srgbClr val="54A9EA"/>
            </a:solidFill>
            <a:ln>
              <a:noFill/>
            </a:ln>
          </p:spPr>
          <p:txBody>
            <a:bodyPr/>
            <a:lstStyle/>
            <a:p>
              <a:endParaRPr lang="zh-CN" altLang="en-US" sz="1215"/>
            </a:p>
          </p:txBody>
        </p:sp>
        <p:sp>
          <p:nvSpPr>
            <p:cNvPr id="273" name="TextBox 272"/>
            <p:cNvSpPr txBox="1"/>
            <p:nvPr/>
          </p:nvSpPr>
          <p:spPr bwMode="auto">
            <a:xfrm>
              <a:off x="5254248" y="1290051"/>
              <a:ext cx="552859" cy="264175"/>
            </a:xfrm>
            <a:prstGeom prst="rect">
              <a:avLst/>
            </a:prstGeom>
            <a:noFill/>
          </p:spPr>
          <p:txBody>
            <a:bodyPr wrap="none">
              <a:spAutoFit/>
            </a:bodyPr>
            <a:lstStyle/>
            <a:p>
              <a:pPr algn="ctr">
                <a:defRPr/>
              </a:pPr>
              <a:r>
                <a:rPr lang="zh-CN" altLang="en-US" sz="945"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图例</a:t>
              </a:r>
            </a:p>
          </p:txBody>
        </p:sp>
      </p:grpSp>
      <p:grpSp>
        <p:nvGrpSpPr>
          <p:cNvPr id="7" name="组合 6"/>
          <p:cNvGrpSpPr/>
          <p:nvPr/>
        </p:nvGrpSpPr>
        <p:grpSpPr>
          <a:xfrm>
            <a:off x="6278556" y="1161046"/>
            <a:ext cx="758041" cy="237757"/>
            <a:chOff x="6468172" y="1290051"/>
            <a:chExt cx="842267" cy="264175"/>
          </a:xfrm>
        </p:grpSpPr>
        <p:sp>
          <p:nvSpPr>
            <p:cNvPr id="20663" name="Rectangle 145"/>
            <p:cNvSpPr>
              <a:spLocks noChangeArrowheads="1"/>
            </p:cNvSpPr>
            <p:nvPr/>
          </p:nvSpPr>
          <p:spPr bwMode="auto">
            <a:xfrm>
              <a:off x="7015164" y="1363487"/>
              <a:ext cx="295275" cy="144639"/>
            </a:xfrm>
            <a:prstGeom prst="rect">
              <a:avLst/>
            </a:prstGeom>
            <a:solidFill>
              <a:srgbClr val="7EC4FA"/>
            </a:solidFill>
            <a:ln>
              <a:noFill/>
            </a:ln>
          </p:spPr>
          <p:txBody>
            <a:bodyPr/>
            <a:lstStyle/>
            <a:p>
              <a:endParaRPr lang="zh-CN" altLang="en-US" sz="1215"/>
            </a:p>
          </p:txBody>
        </p:sp>
        <p:sp>
          <p:nvSpPr>
            <p:cNvPr id="274" name="TextBox 273"/>
            <p:cNvSpPr txBox="1"/>
            <p:nvPr/>
          </p:nvSpPr>
          <p:spPr bwMode="auto">
            <a:xfrm>
              <a:off x="6468172" y="1290051"/>
              <a:ext cx="552859" cy="264175"/>
            </a:xfrm>
            <a:prstGeom prst="rect">
              <a:avLst/>
            </a:prstGeom>
            <a:noFill/>
          </p:spPr>
          <p:txBody>
            <a:bodyPr wrap="none">
              <a:spAutoFit/>
            </a:bodyPr>
            <a:lstStyle/>
            <a:p>
              <a:pPr algn="ctr">
                <a:defRPr/>
              </a:pPr>
              <a:r>
                <a:rPr lang="zh-CN" altLang="en-US" sz="945"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图例</a:t>
              </a:r>
            </a:p>
          </p:txBody>
        </p:sp>
      </p:grpSp>
      <p:grpSp>
        <p:nvGrpSpPr>
          <p:cNvPr id="2" name="组合 1"/>
          <p:cNvGrpSpPr/>
          <p:nvPr/>
        </p:nvGrpSpPr>
        <p:grpSpPr>
          <a:xfrm>
            <a:off x="3587435" y="1593851"/>
            <a:ext cx="4300694" cy="2509264"/>
            <a:chOff x="3478039" y="1770946"/>
            <a:chExt cx="4778549" cy="2788071"/>
          </a:xfrm>
        </p:grpSpPr>
        <p:cxnSp>
          <p:nvCxnSpPr>
            <p:cNvPr id="277" name="直接连接符 276"/>
            <p:cNvCxnSpPr/>
            <p:nvPr/>
          </p:nvCxnSpPr>
          <p:spPr>
            <a:xfrm>
              <a:off x="4490764" y="1770946"/>
              <a:ext cx="0" cy="2707570"/>
            </a:xfrm>
            <a:prstGeom prst="line">
              <a:avLst/>
            </a:prstGeom>
            <a:solidFill>
              <a:srgbClr val="9C9C9C"/>
            </a:solidFill>
            <a:ln w="9525">
              <a:solidFill>
                <a:schemeClr val="bg1">
                  <a:lumMod val="65000"/>
                </a:schemeClr>
              </a:solidFill>
              <a:miter lim="800000"/>
            </a:ln>
          </p:spPr>
        </p:cxnSp>
        <p:cxnSp>
          <p:nvCxnSpPr>
            <p:cNvPr id="278" name="直接连接符 277"/>
            <p:cNvCxnSpPr/>
            <p:nvPr/>
          </p:nvCxnSpPr>
          <p:spPr>
            <a:xfrm>
              <a:off x="4736206" y="1770946"/>
              <a:ext cx="0" cy="2707570"/>
            </a:xfrm>
            <a:prstGeom prst="line">
              <a:avLst/>
            </a:prstGeom>
            <a:solidFill>
              <a:srgbClr val="9C9C9C"/>
            </a:solidFill>
            <a:ln w="9525">
              <a:solidFill>
                <a:schemeClr val="bg1">
                  <a:lumMod val="65000"/>
                </a:schemeClr>
              </a:solidFill>
              <a:miter lim="800000"/>
            </a:ln>
          </p:spPr>
        </p:cxnSp>
        <p:cxnSp>
          <p:nvCxnSpPr>
            <p:cNvPr id="280" name="直接连接符 279"/>
            <p:cNvCxnSpPr/>
            <p:nvPr/>
          </p:nvCxnSpPr>
          <p:spPr>
            <a:xfrm>
              <a:off x="5227090" y="1770946"/>
              <a:ext cx="0" cy="2707570"/>
            </a:xfrm>
            <a:prstGeom prst="line">
              <a:avLst/>
            </a:prstGeom>
            <a:solidFill>
              <a:srgbClr val="9C9C9C"/>
            </a:solidFill>
            <a:ln w="9525">
              <a:solidFill>
                <a:schemeClr val="bg1">
                  <a:lumMod val="65000"/>
                </a:schemeClr>
              </a:solidFill>
              <a:miter lim="800000"/>
            </a:ln>
          </p:spPr>
        </p:cxnSp>
        <p:cxnSp>
          <p:nvCxnSpPr>
            <p:cNvPr id="281" name="直接连接符 280"/>
            <p:cNvCxnSpPr/>
            <p:nvPr/>
          </p:nvCxnSpPr>
          <p:spPr>
            <a:xfrm>
              <a:off x="5472532" y="1770946"/>
              <a:ext cx="0" cy="2707570"/>
            </a:xfrm>
            <a:prstGeom prst="line">
              <a:avLst/>
            </a:prstGeom>
            <a:solidFill>
              <a:srgbClr val="9C9C9C"/>
            </a:solidFill>
            <a:ln w="9525">
              <a:solidFill>
                <a:schemeClr val="bg1">
                  <a:lumMod val="65000"/>
                </a:schemeClr>
              </a:solidFill>
              <a:miter lim="800000"/>
            </a:ln>
          </p:spPr>
        </p:cxnSp>
        <p:cxnSp>
          <p:nvCxnSpPr>
            <p:cNvPr id="282" name="直接连接符 281"/>
            <p:cNvCxnSpPr/>
            <p:nvPr/>
          </p:nvCxnSpPr>
          <p:spPr>
            <a:xfrm>
              <a:off x="5717974" y="1770946"/>
              <a:ext cx="0" cy="2707570"/>
            </a:xfrm>
            <a:prstGeom prst="line">
              <a:avLst/>
            </a:prstGeom>
            <a:solidFill>
              <a:srgbClr val="9C9C9C"/>
            </a:solidFill>
            <a:ln w="9525">
              <a:solidFill>
                <a:schemeClr val="bg1">
                  <a:lumMod val="65000"/>
                </a:schemeClr>
              </a:solidFill>
              <a:miter lim="800000"/>
            </a:ln>
          </p:spPr>
        </p:cxnSp>
        <p:cxnSp>
          <p:nvCxnSpPr>
            <p:cNvPr id="283" name="直接连接符 282"/>
            <p:cNvCxnSpPr/>
            <p:nvPr/>
          </p:nvCxnSpPr>
          <p:spPr>
            <a:xfrm>
              <a:off x="4981648" y="1770946"/>
              <a:ext cx="0" cy="2707570"/>
            </a:xfrm>
            <a:prstGeom prst="line">
              <a:avLst/>
            </a:prstGeom>
            <a:solidFill>
              <a:srgbClr val="9C9C9C"/>
            </a:solidFill>
            <a:ln w="9525">
              <a:solidFill>
                <a:schemeClr val="bg1">
                  <a:lumMod val="65000"/>
                </a:schemeClr>
              </a:solidFill>
              <a:miter lim="800000"/>
            </a:ln>
          </p:spPr>
        </p:cxnSp>
        <p:cxnSp>
          <p:nvCxnSpPr>
            <p:cNvPr id="284" name="直接连接符 283"/>
            <p:cNvCxnSpPr/>
            <p:nvPr/>
          </p:nvCxnSpPr>
          <p:spPr>
            <a:xfrm>
              <a:off x="5963416" y="1770946"/>
              <a:ext cx="0" cy="2707570"/>
            </a:xfrm>
            <a:prstGeom prst="line">
              <a:avLst/>
            </a:prstGeom>
            <a:solidFill>
              <a:srgbClr val="9C9C9C"/>
            </a:solidFill>
            <a:ln w="9525">
              <a:solidFill>
                <a:schemeClr val="bg1">
                  <a:lumMod val="65000"/>
                </a:schemeClr>
              </a:solidFill>
              <a:miter lim="800000"/>
            </a:ln>
          </p:spPr>
        </p:cxnSp>
        <p:cxnSp>
          <p:nvCxnSpPr>
            <p:cNvPr id="285" name="直接连接符 284"/>
            <p:cNvCxnSpPr/>
            <p:nvPr/>
          </p:nvCxnSpPr>
          <p:spPr>
            <a:xfrm>
              <a:off x="6208858" y="1770946"/>
              <a:ext cx="0" cy="2707570"/>
            </a:xfrm>
            <a:prstGeom prst="line">
              <a:avLst/>
            </a:prstGeom>
            <a:solidFill>
              <a:srgbClr val="9C9C9C"/>
            </a:solidFill>
            <a:ln w="9525">
              <a:solidFill>
                <a:schemeClr val="bg1">
                  <a:lumMod val="65000"/>
                </a:schemeClr>
              </a:solidFill>
              <a:miter lim="800000"/>
            </a:ln>
          </p:spPr>
        </p:cxnSp>
        <p:cxnSp>
          <p:nvCxnSpPr>
            <p:cNvPr id="286" name="直接连接符 285"/>
            <p:cNvCxnSpPr/>
            <p:nvPr/>
          </p:nvCxnSpPr>
          <p:spPr>
            <a:xfrm>
              <a:off x="6699742" y="1770946"/>
              <a:ext cx="0" cy="2707570"/>
            </a:xfrm>
            <a:prstGeom prst="line">
              <a:avLst/>
            </a:prstGeom>
            <a:solidFill>
              <a:srgbClr val="9C9C9C"/>
            </a:solidFill>
            <a:ln w="9525">
              <a:solidFill>
                <a:schemeClr val="bg1">
                  <a:lumMod val="65000"/>
                </a:schemeClr>
              </a:solidFill>
              <a:miter lim="800000"/>
            </a:ln>
          </p:spPr>
        </p:cxnSp>
        <p:cxnSp>
          <p:nvCxnSpPr>
            <p:cNvPr id="287" name="直接连接符 286"/>
            <p:cNvCxnSpPr/>
            <p:nvPr/>
          </p:nvCxnSpPr>
          <p:spPr>
            <a:xfrm>
              <a:off x="6945184" y="1770946"/>
              <a:ext cx="0" cy="2707570"/>
            </a:xfrm>
            <a:prstGeom prst="line">
              <a:avLst/>
            </a:prstGeom>
            <a:solidFill>
              <a:srgbClr val="9C9C9C"/>
            </a:solidFill>
            <a:ln w="9525">
              <a:solidFill>
                <a:schemeClr val="bg1">
                  <a:lumMod val="65000"/>
                </a:schemeClr>
              </a:solidFill>
              <a:miter lim="800000"/>
            </a:ln>
          </p:spPr>
        </p:cxnSp>
        <p:cxnSp>
          <p:nvCxnSpPr>
            <p:cNvPr id="288" name="直接连接符 287"/>
            <p:cNvCxnSpPr/>
            <p:nvPr/>
          </p:nvCxnSpPr>
          <p:spPr>
            <a:xfrm>
              <a:off x="7190626" y="1770946"/>
              <a:ext cx="0" cy="2707570"/>
            </a:xfrm>
            <a:prstGeom prst="line">
              <a:avLst/>
            </a:prstGeom>
            <a:solidFill>
              <a:srgbClr val="9C9C9C"/>
            </a:solidFill>
            <a:ln w="9525">
              <a:solidFill>
                <a:schemeClr val="bg1">
                  <a:lumMod val="65000"/>
                </a:schemeClr>
              </a:solidFill>
              <a:miter lim="800000"/>
            </a:ln>
          </p:spPr>
        </p:cxnSp>
        <p:cxnSp>
          <p:nvCxnSpPr>
            <p:cNvPr id="289" name="直接连接符 288"/>
            <p:cNvCxnSpPr/>
            <p:nvPr/>
          </p:nvCxnSpPr>
          <p:spPr>
            <a:xfrm>
              <a:off x="6454300" y="1770946"/>
              <a:ext cx="0" cy="2707570"/>
            </a:xfrm>
            <a:prstGeom prst="line">
              <a:avLst/>
            </a:prstGeom>
            <a:solidFill>
              <a:srgbClr val="9C9C9C"/>
            </a:solidFill>
            <a:ln w="9525">
              <a:solidFill>
                <a:schemeClr val="bg1">
                  <a:lumMod val="65000"/>
                </a:schemeClr>
              </a:solidFill>
              <a:miter lim="800000"/>
            </a:ln>
          </p:spPr>
        </p:cxnSp>
        <p:cxnSp>
          <p:nvCxnSpPr>
            <p:cNvPr id="290" name="直接连接符 289"/>
            <p:cNvCxnSpPr/>
            <p:nvPr/>
          </p:nvCxnSpPr>
          <p:spPr>
            <a:xfrm>
              <a:off x="7681510" y="1770946"/>
              <a:ext cx="0" cy="2707570"/>
            </a:xfrm>
            <a:prstGeom prst="line">
              <a:avLst/>
            </a:prstGeom>
            <a:solidFill>
              <a:srgbClr val="9C9C9C"/>
            </a:solidFill>
            <a:ln w="9525">
              <a:solidFill>
                <a:schemeClr val="bg1">
                  <a:lumMod val="65000"/>
                </a:schemeClr>
              </a:solidFill>
              <a:miter lim="800000"/>
            </a:ln>
          </p:spPr>
        </p:cxnSp>
        <p:cxnSp>
          <p:nvCxnSpPr>
            <p:cNvPr id="291" name="直接连接符 290"/>
            <p:cNvCxnSpPr/>
            <p:nvPr/>
          </p:nvCxnSpPr>
          <p:spPr>
            <a:xfrm>
              <a:off x="7926952" y="1770946"/>
              <a:ext cx="0" cy="2707570"/>
            </a:xfrm>
            <a:prstGeom prst="line">
              <a:avLst/>
            </a:prstGeom>
            <a:solidFill>
              <a:srgbClr val="9C9C9C"/>
            </a:solidFill>
            <a:ln w="9525">
              <a:solidFill>
                <a:schemeClr val="bg1">
                  <a:lumMod val="65000"/>
                </a:schemeClr>
              </a:solidFill>
              <a:miter lim="800000"/>
            </a:ln>
          </p:spPr>
        </p:cxnSp>
        <p:cxnSp>
          <p:nvCxnSpPr>
            <p:cNvPr id="292" name="直接连接符 291"/>
            <p:cNvCxnSpPr/>
            <p:nvPr/>
          </p:nvCxnSpPr>
          <p:spPr>
            <a:xfrm>
              <a:off x="8172400" y="1770946"/>
              <a:ext cx="0" cy="2707570"/>
            </a:xfrm>
            <a:prstGeom prst="line">
              <a:avLst/>
            </a:prstGeom>
            <a:solidFill>
              <a:srgbClr val="9C9C9C"/>
            </a:solidFill>
            <a:ln w="9525">
              <a:solidFill>
                <a:schemeClr val="bg1">
                  <a:lumMod val="65000"/>
                </a:schemeClr>
              </a:solidFill>
              <a:miter lim="800000"/>
            </a:ln>
          </p:spPr>
        </p:cxnSp>
        <p:cxnSp>
          <p:nvCxnSpPr>
            <p:cNvPr id="293" name="直接连接符 292"/>
            <p:cNvCxnSpPr/>
            <p:nvPr/>
          </p:nvCxnSpPr>
          <p:spPr>
            <a:xfrm>
              <a:off x="7436068" y="1770946"/>
              <a:ext cx="0" cy="2707570"/>
            </a:xfrm>
            <a:prstGeom prst="line">
              <a:avLst/>
            </a:prstGeom>
            <a:solidFill>
              <a:srgbClr val="9C9C9C"/>
            </a:solidFill>
            <a:ln w="9525">
              <a:solidFill>
                <a:schemeClr val="bg1">
                  <a:lumMod val="65000"/>
                </a:schemeClr>
              </a:solidFill>
              <a:miter lim="800000"/>
            </a:ln>
          </p:spPr>
        </p:cxnSp>
        <p:sp>
          <p:nvSpPr>
            <p:cNvPr id="20695" name="Rectangle 177"/>
            <p:cNvSpPr>
              <a:spLocks noChangeArrowheads="1"/>
            </p:cNvSpPr>
            <p:nvPr/>
          </p:nvSpPr>
          <p:spPr bwMode="auto">
            <a:xfrm>
              <a:off x="4241800" y="3291418"/>
              <a:ext cx="4014788" cy="5468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15"/>
            </a:p>
          </p:txBody>
        </p:sp>
        <p:sp>
          <p:nvSpPr>
            <p:cNvPr id="20709" name="Freeform 191"/>
            <p:cNvSpPr/>
            <p:nvPr/>
          </p:nvSpPr>
          <p:spPr bwMode="auto">
            <a:xfrm>
              <a:off x="4808538" y="1889126"/>
              <a:ext cx="3354388" cy="1425222"/>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solidFill>
              <a:srgbClr val="54A9EA"/>
            </a:solidFill>
            <a:ln>
              <a:noFill/>
            </a:ln>
          </p:spPr>
          <p:txBody>
            <a:bodyPr/>
            <a:lstStyle/>
            <a:p>
              <a:endParaRPr lang="zh-CN" altLang="en-US" sz="1215"/>
            </a:p>
          </p:txBody>
        </p:sp>
        <p:sp>
          <p:nvSpPr>
            <p:cNvPr id="20710" name="Freeform 192"/>
            <p:cNvSpPr/>
            <p:nvPr/>
          </p:nvSpPr>
          <p:spPr bwMode="auto">
            <a:xfrm>
              <a:off x="4241800" y="3314348"/>
              <a:ext cx="2020888" cy="756709"/>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rgbClr val="7EC4FA"/>
            </a:solidFill>
            <a:ln>
              <a:noFill/>
            </a:ln>
          </p:spPr>
          <p:txBody>
            <a:bodyPr/>
            <a:lstStyle/>
            <a:p>
              <a:endParaRPr lang="zh-CN" altLang="en-US" sz="1215"/>
            </a:p>
          </p:txBody>
        </p:sp>
        <p:cxnSp>
          <p:nvCxnSpPr>
            <p:cNvPr id="3" name="直接连接符 2"/>
            <p:cNvCxnSpPr/>
            <p:nvPr/>
          </p:nvCxnSpPr>
          <p:spPr>
            <a:xfrm>
              <a:off x="4252942" y="1770946"/>
              <a:ext cx="0" cy="2707570"/>
            </a:xfrm>
            <a:prstGeom prst="line">
              <a:avLst/>
            </a:prstGeom>
            <a:solidFill>
              <a:srgbClr val="9C9C9C"/>
            </a:solidFill>
            <a:ln w="19050">
              <a:solidFill>
                <a:schemeClr val="bg1">
                  <a:lumMod val="65000"/>
                </a:schemeClr>
              </a:solidFill>
              <a:miter lim="800000"/>
            </a:ln>
          </p:spPr>
        </p:cxnSp>
        <p:sp>
          <p:nvSpPr>
            <p:cNvPr id="294" name="TextBox 293"/>
            <p:cNvSpPr txBox="1"/>
            <p:nvPr/>
          </p:nvSpPr>
          <p:spPr bwMode="auto">
            <a:xfrm>
              <a:off x="3478039" y="3032217"/>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5" name="TextBox 294"/>
            <p:cNvSpPr txBox="1"/>
            <p:nvPr/>
          </p:nvSpPr>
          <p:spPr bwMode="auto">
            <a:xfrm>
              <a:off x="3478039" y="2793740"/>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6" name="TextBox 295"/>
            <p:cNvSpPr txBox="1"/>
            <p:nvPr/>
          </p:nvSpPr>
          <p:spPr bwMode="auto">
            <a:xfrm>
              <a:off x="3478039" y="2555262"/>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7" name="TextBox 296"/>
            <p:cNvSpPr txBox="1"/>
            <p:nvPr/>
          </p:nvSpPr>
          <p:spPr bwMode="auto">
            <a:xfrm>
              <a:off x="3478039" y="2316784"/>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8" name="TextBox 297"/>
            <p:cNvSpPr txBox="1"/>
            <p:nvPr/>
          </p:nvSpPr>
          <p:spPr bwMode="auto">
            <a:xfrm>
              <a:off x="3478039" y="2078306"/>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9" name="TextBox 298"/>
            <p:cNvSpPr txBox="1"/>
            <p:nvPr/>
          </p:nvSpPr>
          <p:spPr bwMode="auto">
            <a:xfrm>
              <a:off x="3478039" y="1839829"/>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cxnSp>
          <p:nvCxnSpPr>
            <p:cNvPr id="304" name="直接连接符 303"/>
            <p:cNvCxnSpPr/>
            <p:nvPr/>
          </p:nvCxnSpPr>
          <p:spPr>
            <a:xfrm flipH="1">
              <a:off x="4126856" y="3143358"/>
              <a:ext cx="127783" cy="0"/>
            </a:xfrm>
            <a:prstGeom prst="line">
              <a:avLst/>
            </a:prstGeom>
            <a:solidFill>
              <a:srgbClr val="9C9C9C"/>
            </a:solidFill>
            <a:ln w="9525">
              <a:solidFill>
                <a:schemeClr val="bg1">
                  <a:lumMod val="65000"/>
                </a:schemeClr>
              </a:solidFill>
              <a:miter lim="800000"/>
            </a:ln>
          </p:spPr>
        </p:cxnSp>
        <p:cxnSp>
          <p:nvCxnSpPr>
            <p:cNvPr id="305" name="直接连接符 304"/>
            <p:cNvCxnSpPr/>
            <p:nvPr/>
          </p:nvCxnSpPr>
          <p:spPr>
            <a:xfrm flipH="1">
              <a:off x="4126856" y="2903988"/>
              <a:ext cx="127783" cy="0"/>
            </a:xfrm>
            <a:prstGeom prst="line">
              <a:avLst/>
            </a:prstGeom>
            <a:solidFill>
              <a:srgbClr val="9C9C9C"/>
            </a:solidFill>
            <a:ln w="9525">
              <a:solidFill>
                <a:schemeClr val="bg1">
                  <a:lumMod val="65000"/>
                </a:schemeClr>
              </a:solidFill>
              <a:miter lim="800000"/>
            </a:ln>
          </p:spPr>
        </p:cxnSp>
        <p:cxnSp>
          <p:nvCxnSpPr>
            <p:cNvPr id="306" name="直接连接符 305"/>
            <p:cNvCxnSpPr/>
            <p:nvPr/>
          </p:nvCxnSpPr>
          <p:spPr>
            <a:xfrm flipH="1">
              <a:off x="4126856" y="2664619"/>
              <a:ext cx="127783" cy="0"/>
            </a:xfrm>
            <a:prstGeom prst="line">
              <a:avLst/>
            </a:prstGeom>
            <a:solidFill>
              <a:srgbClr val="9C9C9C"/>
            </a:solidFill>
            <a:ln w="9525">
              <a:solidFill>
                <a:schemeClr val="bg1">
                  <a:lumMod val="65000"/>
                </a:schemeClr>
              </a:solidFill>
              <a:miter lim="800000"/>
            </a:ln>
          </p:spPr>
        </p:cxnSp>
        <p:cxnSp>
          <p:nvCxnSpPr>
            <p:cNvPr id="307" name="直接连接符 306"/>
            <p:cNvCxnSpPr/>
            <p:nvPr/>
          </p:nvCxnSpPr>
          <p:spPr>
            <a:xfrm flipH="1">
              <a:off x="4126856" y="2425250"/>
              <a:ext cx="127783" cy="0"/>
            </a:xfrm>
            <a:prstGeom prst="line">
              <a:avLst/>
            </a:prstGeom>
            <a:solidFill>
              <a:srgbClr val="9C9C9C"/>
            </a:solidFill>
            <a:ln w="9525">
              <a:solidFill>
                <a:schemeClr val="bg1">
                  <a:lumMod val="65000"/>
                </a:schemeClr>
              </a:solidFill>
              <a:miter lim="800000"/>
            </a:ln>
          </p:spPr>
        </p:cxnSp>
        <p:cxnSp>
          <p:nvCxnSpPr>
            <p:cNvPr id="308" name="直接连接符 307"/>
            <p:cNvCxnSpPr/>
            <p:nvPr/>
          </p:nvCxnSpPr>
          <p:spPr>
            <a:xfrm flipH="1">
              <a:off x="4126856" y="2185881"/>
              <a:ext cx="127783" cy="0"/>
            </a:xfrm>
            <a:prstGeom prst="line">
              <a:avLst/>
            </a:prstGeom>
            <a:solidFill>
              <a:srgbClr val="9C9C9C"/>
            </a:solidFill>
            <a:ln w="9525">
              <a:solidFill>
                <a:schemeClr val="bg1">
                  <a:lumMod val="65000"/>
                </a:schemeClr>
              </a:solidFill>
              <a:miter lim="800000"/>
            </a:ln>
          </p:spPr>
        </p:cxnSp>
        <p:cxnSp>
          <p:nvCxnSpPr>
            <p:cNvPr id="309" name="直接连接符 308"/>
            <p:cNvCxnSpPr/>
            <p:nvPr/>
          </p:nvCxnSpPr>
          <p:spPr>
            <a:xfrm flipH="1">
              <a:off x="4126856" y="1946512"/>
              <a:ext cx="127783" cy="0"/>
            </a:xfrm>
            <a:prstGeom prst="line">
              <a:avLst/>
            </a:prstGeom>
            <a:solidFill>
              <a:srgbClr val="9C9C9C"/>
            </a:solidFill>
            <a:ln w="9525">
              <a:solidFill>
                <a:schemeClr val="bg1">
                  <a:lumMod val="65000"/>
                </a:schemeClr>
              </a:solidFill>
              <a:miter lim="800000"/>
            </a:ln>
          </p:spPr>
        </p:cxnSp>
        <p:cxnSp>
          <p:nvCxnSpPr>
            <p:cNvPr id="311" name="直接连接符 310"/>
            <p:cNvCxnSpPr/>
            <p:nvPr/>
          </p:nvCxnSpPr>
          <p:spPr>
            <a:xfrm flipH="1">
              <a:off x="4126856" y="4462992"/>
              <a:ext cx="127783" cy="0"/>
            </a:xfrm>
            <a:prstGeom prst="line">
              <a:avLst/>
            </a:prstGeom>
            <a:solidFill>
              <a:srgbClr val="9C9C9C"/>
            </a:solidFill>
            <a:ln w="9525">
              <a:solidFill>
                <a:schemeClr val="bg1">
                  <a:lumMod val="65000"/>
                </a:schemeClr>
              </a:solidFill>
              <a:miter lim="800000"/>
            </a:ln>
          </p:spPr>
        </p:cxnSp>
        <p:cxnSp>
          <p:nvCxnSpPr>
            <p:cNvPr id="312" name="直接连接符 311"/>
            <p:cNvCxnSpPr/>
            <p:nvPr/>
          </p:nvCxnSpPr>
          <p:spPr>
            <a:xfrm flipH="1">
              <a:off x="4126856" y="4223623"/>
              <a:ext cx="127783" cy="0"/>
            </a:xfrm>
            <a:prstGeom prst="line">
              <a:avLst/>
            </a:prstGeom>
            <a:solidFill>
              <a:srgbClr val="9C9C9C"/>
            </a:solidFill>
            <a:ln w="9525">
              <a:solidFill>
                <a:schemeClr val="bg1">
                  <a:lumMod val="65000"/>
                </a:schemeClr>
              </a:solidFill>
              <a:miter lim="800000"/>
            </a:ln>
          </p:spPr>
        </p:cxnSp>
        <p:cxnSp>
          <p:nvCxnSpPr>
            <p:cNvPr id="313" name="直接连接符 312"/>
            <p:cNvCxnSpPr/>
            <p:nvPr/>
          </p:nvCxnSpPr>
          <p:spPr>
            <a:xfrm flipH="1">
              <a:off x="4126856" y="3984254"/>
              <a:ext cx="127783" cy="0"/>
            </a:xfrm>
            <a:prstGeom prst="line">
              <a:avLst/>
            </a:prstGeom>
            <a:solidFill>
              <a:srgbClr val="9C9C9C"/>
            </a:solidFill>
            <a:ln w="9525">
              <a:solidFill>
                <a:schemeClr val="bg1">
                  <a:lumMod val="65000"/>
                </a:schemeClr>
              </a:solidFill>
              <a:miter lim="800000"/>
            </a:ln>
          </p:spPr>
        </p:cxnSp>
        <p:cxnSp>
          <p:nvCxnSpPr>
            <p:cNvPr id="314" name="直接连接符 313"/>
            <p:cNvCxnSpPr/>
            <p:nvPr/>
          </p:nvCxnSpPr>
          <p:spPr>
            <a:xfrm flipH="1">
              <a:off x="4126856" y="3744886"/>
              <a:ext cx="127783" cy="0"/>
            </a:xfrm>
            <a:prstGeom prst="line">
              <a:avLst/>
            </a:prstGeom>
            <a:solidFill>
              <a:srgbClr val="9C9C9C"/>
            </a:solidFill>
            <a:ln w="9525">
              <a:solidFill>
                <a:schemeClr val="bg1">
                  <a:lumMod val="65000"/>
                </a:schemeClr>
              </a:solidFill>
              <a:miter lim="800000"/>
            </a:ln>
          </p:spPr>
        </p:cxnSp>
        <p:cxnSp>
          <p:nvCxnSpPr>
            <p:cNvPr id="315" name="直接连接符 314"/>
            <p:cNvCxnSpPr/>
            <p:nvPr/>
          </p:nvCxnSpPr>
          <p:spPr>
            <a:xfrm flipH="1">
              <a:off x="4126856" y="3505517"/>
              <a:ext cx="127783" cy="0"/>
            </a:xfrm>
            <a:prstGeom prst="line">
              <a:avLst/>
            </a:prstGeom>
            <a:solidFill>
              <a:srgbClr val="9C9C9C"/>
            </a:solidFill>
            <a:ln w="9525">
              <a:solidFill>
                <a:schemeClr val="bg1">
                  <a:lumMod val="65000"/>
                </a:schemeClr>
              </a:solidFill>
              <a:miter lim="800000"/>
            </a:ln>
          </p:spPr>
        </p:cxnSp>
        <p:sp>
          <p:nvSpPr>
            <p:cNvPr id="317" name="TextBox 316"/>
            <p:cNvSpPr txBox="1"/>
            <p:nvPr/>
          </p:nvSpPr>
          <p:spPr bwMode="auto">
            <a:xfrm>
              <a:off x="3478039" y="4348703"/>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8" name="TextBox 317"/>
            <p:cNvSpPr txBox="1"/>
            <p:nvPr/>
          </p:nvSpPr>
          <p:spPr bwMode="auto">
            <a:xfrm>
              <a:off x="3478039" y="4110225"/>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9" name="TextBox 318"/>
            <p:cNvSpPr txBox="1"/>
            <p:nvPr/>
          </p:nvSpPr>
          <p:spPr bwMode="auto">
            <a:xfrm>
              <a:off x="3478039" y="3871747"/>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0" name="TextBox 319"/>
            <p:cNvSpPr txBox="1"/>
            <p:nvPr/>
          </p:nvSpPr>
          <p:spPr bwMode="auto">
            <a:xfrm>
              <a:off x="3478039" y="3633270"/>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1" name="TextBox 320"/>
            <p:cNvSpPr txBox="1"/>
            <p:nvPr/>
          </p:nvSpPr>
          <p:spPr bwMode="auto">
            <a:xfrm>
              <a:off x="3478039" y="3394791"/>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sp>
        <p:nvSpPr>
          <p:cNvPr id="58" name="TextBox 57"/>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59" name="TextBox 58"/>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58"/>
                                        </p:tgtEl>
                                        <p:attrNameLst>
                                          <p:attrName>style.visibility</p:attrName>
                                        </p:attrNameLst>
                                      </p:cBhvr>
                                      <p:to>
                                        <p:strVal val="visible"/>
                                      </p:to>
                                    </p:set>
                                    <p:animEffect transition="in" filter="wipe(down)">
                                      <p:cBhvr>
                                        <p:cTn id="24" dur="500"/>
                                        <p:tgtEl>
                                          <p:spTgt spid="258"/>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iterate type="lt">
                                    <p:tmPct val="10000"/>
                                  </p:iterate>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200"/>
                            </p:stCondLst>
                            <p:childTnLst>
                              <p:par>
                                <p:cTn id="40" presetID="53"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等腰三角形 36"/>
          <p:cNvSpPr/>
          <p:nvPr/>
        </p:nvSpPr>
        <p:spPr bwMode="auto">
          <a:xfrm>
            <a:off x="3884611" y="2443638"/>
            <a:ext cx="1368558" cy="1182579"/>
          </a:xfrm>
          <a:custGeom>
            <a:avLst/>
            <a:gdLst/>
            <a:ahLst/>
            <a:cxnLst/>
            <a:rect l="l" t="t" r="r" b="b"/>
            <a:pathLst>
              <a:path w="1095615" h="961048">
                <a:moveTo>
                  <a:pt x="178526" y="0"/>
                </a:moveTo>
                <a:cubicBezTo>
                  <a:pt x="278720" y="82542"/>
                  <a:pt x="407363" y="130592"/>
                  <a:pt x="547229" y="130592"/>
                </a:cubicBezTo>
                <a:cubicBezTo>
                  <a:pt x="686636" y="130592"/>
                  <a:pt x="814895" y="82857"/>
                  <a:pt x="914952" y="810"/>
                </a:cubicBezTo>
                <a:lnTo>
                  <a:pt x="1095615" y="312297"/>
                </a:lnTo>
                <a:cubicBezTo>
                  <a:pt x="871706" y="397439"/>
                  <a:pt x="713331" y="614376"/>
                  <a:pt x="713331" y="868304"/>
                </a:cubicBezTo>
                <a:cubicBezTo>
                  <a:pt x="713331" y="899966"/>
                  <a:pt x="715794" y="931053"/>
                  <a:pt x="722681" y="961048"/>
                </a:cubicBezTo>
                <a:lnTo>
                  <a:pt x="371495" y="961048"/>
                </a:lnTo>
                <a:lnTo>
                  <a:pt x="381327" y="863513"/>
                </a:lnTo>
                <a:cubicBezTo>
                  <a:pt x="381327" y="609939"/>
                  <a:pt x="223393" y="393252"/>
                  <a:pt x="0" y="307803"/>
                </a:cubicBezTo>
                <a:close/>
              </a:path>
            </a:pathLst>
          </a:custGeom>
          <a:solidFill>
            <a:sysClr val="window" lastClr="FFFFFF"/>
          </a:solidFill>
          <a:ln w="3175" cap="flat" cmpd="sng" algn="ctr">
            <a:solidFill>
              <a:sysClr val="window" lastClr="FFFFFF">
                <a:lumMod val="85000"/>
              </a:sysClr>
            </a:solidFill>
            <a:prstDash val="solid"/>
          </a:ln>
          <a:effectLst>
            <a:innerShdw blurRad="114300">
              <a:prstClr val="black"/>
            </a:inn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grpSp>
        <p:nvGrpSpPr>
          <p:cNvPr id="2" name="组合 1"/>
          <p:cNvGrpSpPr/>
          <p:nvPr/>
        </p:nvGrpSpPr>
        <p:grpSpPr>
          <a:xfrm>
            <a:off x="3384713" y="689686"/>
            <a:ext cx="2366465" cy="2137628"/>
            <a:chOff x="3252792" y="766318"/>
            <a:chExt cx="2629405" cy="2375142"/>
          </a:xfrm>
        </p:grpSpPr>
        <p:sp>
          <p:nvSpPr>
            <p:cNvPr id="37" name="椭圆 5"/>
            <p:cNvSpPr/>
            <p:nvPr/>
          </p:nvSpPr>
          <p:spPr bwMode="auto">
            <a:xfrm>
              <a:off x="3252792" y="766318"/>
              <a:ext cx="2629405"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54A9EA"/>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39" name="TextBox 48"/>
            <p:cNvSpPr txBox="1">
              <a:spLocks noChangeArrowheads="1"/>
            </p:cNvSpPr>
            <p:nvPr/>
          </p:nvSpPr>
          <p:spPr bwMode="auto">
            <a:xfrm rot="18671010">
              <a:off x="5252988" y="2177660"/>
              <a:ext cx="801663" cy="4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980" dirty="0">
                  <a:solidFill>
                    <a:srgbClr val="FFFFFF"/>
                  </a:solidFill>
                  <a:latin typeface="Algerian" pitchFamily="82" charset="0"/>
                </a:rPr>
                <a:t>01</a:t>
              </a:r>
              <a:endParaRPr lang="zh-CN" altLang="en-US" sz="1980" dirty="0">
                <a:solidFill>
                  <a:srgbClr val="FFFFFF"/>
                </a:solidFill>
                <a:latin typeface="Algerian" pitchFamily="82" charset="0"/>
              </a:endParaRPr>
            </a:p>
          </p:txBody>
        </p:sp>
        <p:sp>
          <p:nvSpPr>
            <p:cNvPr id="44" name="椭圆 22"/>
            <p:cNvSpPr/>
            <p:nvPr/>
          </p:nvSpPr>
          <p:spPr bwMode="auto">
            <a:xfrm>
              <a:off x="4243958" y="1436230"/>
              <a:ext cx="647073" cy="645551"/>
            </a:xfrm>
            <a:custGeom>
              <a:avLst/>
              <a:gdLst/>
              <a:ahLst/>
              <a:cxnLst/>
              <a:rect l="l" t="t" r="r" b="b"/>
              <a:pathLst>
                <a:path w="896114" h="896114">
                  <a:moveTo>
                    <a:pt x="331065" y="214073"/>
                  </a:moveTo>
                  <a:lnTo>
                    <a:pt x="331065" y="331065"/>
                  </a:lnTo>
                  <a:lnTo>
                    <a:pt x="214073" y="331065"/>
                  </a:lnTo>
                  <a:lnTo>
                    <a:pt x="214073" y="565048"/>
                  </a:lnTo>
                  <a:lnTo>
                    <a:pt x="331065" y="565048"/>
                  </a:lnTo>
                  <a:lnTo>
                    <a:pt x="331065" y="682040"/>
                  </a:lnTo>
                  <a:lnTo>
                    <a:pt x="565048" y="682040"/>
                  </a:lnTo>
                  <a:lnTo>
                    <a:pt x="565048" y="565048"/>
                  </a:lnTo>
                  <a:lnTo>
                    <a:pt x="682040" y="565048"/>
                  </a:lnTo>
                  <a:lnTo>
                    <a:pt x="682040" y="331065"/>
                  </a:lnTo>
                  <a:lnTo>
                    <a:pt x="565048" y="331065"/>
                  </a:lnTo>
                  <a:lnTo>
                    <a:pt x="565048" y="214073"/>
                  </a:lnTo>
                  <a:close/>
                  <a:moveTo>
                    <a:pt x="448057" y="0"/>
                  </a:moveTo>
                  <a:cubicBezTo>
                    <a:pt x="695512" y="0"/>
                    <a:pt x="896114" y="200602"/>
                    <a:pt x="896114" y="448057"/>
                  </a:cubicBezTo>
                  <a:cubicBezTo>
                    <a:pt x="896114" y="695512"/>
                    <a:pt x="695512" y="896114"/>
                    <a:pt x="448057" y="896114"/>
                  </a:cubicBezTo>
                  <a:cubicBezTo>
                    <a:pt x="200602" y="896114"/>
                    <a:pt x="0" y="695512"/>
                    <a:pt x="0" y="448057"/>
                  </a:cubicBezTo>
                  <a:cubicBezTo>
                    <a:pt x="0" y="200602"/>
                    <a:pt x="200602" y="0"/>
                    <a:pt x="448057" y="0"/>
                  </a:cubicBezTo>
                  <a:close/>
                </a:path>
              </a:pathLst>
            </a:custGeom>
            <a:pattFill prst="dkHorz">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52" name="矩形 61"/>
            <p:cNvSpPr>
              <a:spLocks noChangeArrowheads="1"/>
            </p:cNvSpPr>
            <p:nvPr/>
          </p:nvSpPr>
          <p:spPr bwMode="auto">
            <a:xfrm>
              <a:off x="3886219" y="2218375"/>
              <a:ext cx="141278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40" b="1" dirty="0">
                  <a:solidFill>
                    <a:srgbClr val="595959"/>
                  </a:solidFill>
                  <a:latin typeface="Batang" pitchFamily="18" charset="-127"/>
                  <a:ea typeface="Batang" pitchFamily="18" charset="-127"/>
                </a:rPr>
                <a:t>添加文字信息</a:t>
              </a:r>
            </a:p>
          </p:txBody>
        </p:sp>
      </p:grpSp>
      <p:grpSp>
        <p:nvGrpSpPr>
          <p:cNvPr id="6" name="组合 5"/>
          <p:cNvGrpSpPr/>
          <p:nvPr/>
        </p:nvGrpSpPr>
        <p:grpSpPr>
          <a:xfrm>
            <a:off x="2446076" y="2329592"/>
            <a:ext cx="2137628" cy="2436660"/>
            <a:chOff x="2209862" y="2588436"/>
            <a:chExt cx="2375142" cy="2707400"/>
          </a:xfrm>
        </p:grpSpPr>
        <p:sp>
          <p:nvSpPr>
            <p:cNvPr id="43" name="任意多边形 42"/>
            <p:cNvSpPr/>
            <p:nvPr/>
          </p:nvSpPr>
          <p:spPr bwMode="auto">
            <a:xfrm>
              <a:off x="3088360" y="3403335"/>
              <a:ext cx="808463" cy="397379"/>
            </a:xfrm>
            <a:custGeom>
              <a:avLst/>
              <a:gdLst>
                <a:gd name="connsiteX0" fmla="*/ 0 w 659607"/>
                <a:gd name="connsiteY0" fmla="*/ 323850 h 323850"/>
                <a:gd name="connsiteX1" fmla="*/ 266700 w 659607"/>
                <a:gd name="connsiteY1" fmla="*/ 159544 h 323850"/>
                <a:gd name="connsiteX2" fmla="*/ 307182 w 659607"/>
                <a:gd name="connsiteY2" fmla="*/ 219075 h 323850"/>
                <a:gd name="connsiteX3" fmla="*/ 659607 w 659607"/>
                <a:gd name="connsiteY3" fmla="*/ 0 h 323850"/>
                <a:gd name="connsiteX0-1" fmla="*/ 0 w 683419"/>
                <a:gd name="connsiteY0-2" fmla="*/ 335756 h 335756"/>
                <a:gd name="connsiteX1-3" fmla="*/ 290512 w 683419"/>
                <a:gd name="connsiteY1-4" fmla="*/ 159544 h 335756"/>
                <a:gd name="connsiteX2-5" fmla="*/ 330994 w 683419"/>
                <a:gd name="connsiteY2-6" fmla="*/ 219075 h 335756"/>
                <a:gd name="connsiteX3-7" fmla="*/ 683419 w 683419"/>
                <a:gd name="connsiteY3-8" fmla="*/ 0 h 335756"/>
              </a:gdLst>
              <a:ahLst/>
              <a:cxnLst>
                <a:cxn ang="0">
                  <a:pos x="connsiteX0-1" y="connsiteY0-2"/>
                </a:cxn>
                <a:cxn ang="0">
                  <a:pos x="connsiteX1-3" y="connsiteY1-4"/>
                </a:cxn>
                <a:cxn ang="0">
                  <a:pos x="connsiteX2-5" y="connsiteY2-6"/>
                </a:cxn>
                <a:cxn ang="0">
                  <a:pos x="connsiteX3-7" y="connsiteY3-8"/>
                </a:cxn>
              </a:cxnLst>
              <a:rect l="l" t="t" r="r" b="b"/>
              <a:pathLst>
                <a:path w="683419" h="335756">
                  <a:moveTo>
                    <a:pt x="0" y="335756"/>
                  </a:moveTo>
                  <a:lnTo>
                    <a:pt x="290512" y="159544"/>
                  </a:lnTo>
                  <a:lnTo>
                    <a:pt x="330994" y="219075"/>
                  </a:lnTo>
                  <a:lnTo>
                    <a:pt x="683419" y="0"/>
                  </a:lnTo>
                </a:path>
              </a:pathLst>
            </a:custGeom>
            <a:noFill/>
            <a:ln w="22225" cap="flat" cmpd="sng" algn="ctr">
              <a:solidFill>
                <a:srgbClr val="57646D"/>
              </a:solidFill>
              <a:prstDash val="solid"/>
              <a:tailEnd type="stealth" w="sm" len="lg"/>
            </a:ln>
            <a:effectLst/>
          </p:spPr>
          <p:txBody>
            <a:bodyPr anchor="ctr"/>
            <a:lstStyle/>
            <a:p>
              <a:pPr algn="ctr">
                <a:defRPr/>
              </a:pPr>
              <a:endParaRPr lang="zh-CN" altLang="en-US" sz="1215" kern="0">
                <a:solidFill>
                  <a:prstClr val="black"/>
                </a:solidFill>
                <a:latin typeface="Calibri" panose="020F0502020204030204"/>
                <a:ea typeface="宋体" panose="02010600030101010101" pitchFamily="2" charset="-122"/>
              </a:endParaRPr>
            </a:p>
          </p:txBody>
        </p:sp>
        <p:grpSp>
          <p:nvGrpSpPr>
            <p:cNvPr id="5" name="组合 4"/>
            <p:cNvGrpSpPr/>
            <p:nvPr/>
          </p:nvGrpSpPr>
          <p:grpSpPr>
            <a:xfrm>
              <a:off x="2209862" y="2588436"/>
              <a:ext cx="2375142" cy="2707400"/>
              <a:chOff x="2209862" y="2588436"/>
              <a:chExt cx="2375142" cy="2707400"/>
            </a:xfrm>
          </p:grpSpPr>
          <p:sp>
            <p:nvSpPr>
              <p:cNvPr id="35" name="椭圆 5"/>
              <p:cNvSpPr/>
              <p:nvPr/>
            </p:nvSpPr>
            <p:spPr bwMode="auto">
              <a:xfrm rot="14398930">
                <a:off x="2082731" y="2793563"/>
                <a:ext cx="2629404"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7EC4FA"/>
              </a:solidFill>
              <a:ln w="25400" cap="flat" cmpd="sng" algn="ctr">
                <a:noFill/>
                <a:prstDash val="solid"/>
              </a:ln>
              <a:effectLst>
                <a:outerShdw blurRad="50800" dist="38100" dir="13500000" algn="br" rotWithShape="0">
                  <a:prstClr val="black">
                    <a:alpha val="40000"/>
                  </a:prstClr>
                </a:out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0" name="TextBox 49"/>
              <p:cNvSpPr txBox="1">
                <a:spLocks noChangeArrowheads="1"/>
              </p:cNvSpPr>
              <p:nvPr/>
            </p:nvSpPr>
            <p:spPr bwMode="auto">
              <a:xfrm>
                <a:off x="3129341" y="2588436"/>
                <a:ext cx="828044" cy="4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980" dirty="0">
                    <a:solidFill>
                      <a:srgbClr val="FFFFFF"/>
                    </a:solidFill>
                    <a:latin typeface="Algerian" pitchFamily="82" charset="0"/>
                  </a:rPr>
                  <a:t>02</a:t>
                </a:r>
                <a:endParaRPr lang="zh-CN" altLang="en-US" sz="1980">
                  <a:solidFill>
                    <a:srgbClr val="FFFFFF"/>
                  </a:solidFill>
                  <a:latin typeface="Algerian" pitchFamily="82" charset="0"/>
                </a:endParaRPr>
              </a:p>
            </p:txBody>
          </p:sp>
          <p:sp>
            <p:nvSpPr>
              <p:cNvPr id="42" name="矩形 6"/>
              <p:cNvSpPr/>
              <p:nvPr/>
            </p:nvSpPr>
            <p:spPr bwMode="auto">
              <a:xfrm>
                <a:off x="3091405" y="3432263"/>
                <a:ext cx="800849" cy="391289"/>
              </a:xfrm>
              <a:custGeom>
                <a:avLst/>
                <a:gdLst/>
                <a:ahLst/>
                <a:cxnLst/>
                <a:rect l="l" t="t" r="r" b="b"/>
                <a:pathLst>
                  <a:path w="677541" h="331433">
                    <a:moveTo>
                      <a:pt x="677541" y="0"/>
                    </a:moveTo>
                    <a:lnTo>
                      <a:pt x="677541" y="331433"/>
                    </a:lnTo>
                    <a:lnTo>
                      <a:pt x="0" y="331433"/>
                    </a:lnTo>
                    <a:lnTo>
                      <a:pt x="260548" y="176506"/>
                    </a:lnTo>
                    <a:lnTo>
                      <a:pt x="301427" y="240450"/>
                    </a:lnTo>
                    <a:close/>
                  </a:path>
                </a:pathLst>
              </a:custGeom>
              <a:pattFill prst="wdUpDiag">
                <a:fgClr>
                  <a:srgbClr val="57646D"/>
                </a:fgClr>
                <a:bgClr>
                  <a:sysClr val="window" lastClr="FFFFFF"/>
                </a:bgClr>
              </a:pattFill>
              <a:ln w="25400" cap="flat" cmpd="sng" algn="ctr">
                <a:no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53" name="矩形 62"/>
              <p:cNvSpPr>
                <a:spLocks noChangeArrowheads="1"/>
              </p:cNvSpPr>
              <p:nvPr/>
            </p:nvSpPr>
            <p:spPr bwMode="auto">
              <a:xfrm>
                <a:off x="2768126" y="3928492"/>
                <a:ext cx="141278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40" b="1" dirty="0">
                    <a:solidFill>
                      <a:srgbClr val="595959"/>
                    </a:solidFill>
                    <a:latin typeface="Batang" pitchFamily="18" charset="-127"/>
                    <a:ea typeface="Batang" pitchFamily="18" charset="-127"/>
                  </a:rPr>
                  <a:t>添加文字信息</a:t>
                </a:r>
              </a:p>
            </p:txBody>
          </p:sp>
        </p:grpSp>
      </p:grpSp>
      <p:grpSp>
        <p:nvGrpSpPr>
          <p:cNvPr id="4" name="组合 3"/>
          <p:cNvGrpSpPr/>
          <p:nvPr/>
        </p:nvGrpSpPr>
        <p:grpSpPr>
          <a:xfrm>
            <a:off x="4415332" y="2395678"/>
            <a:ext cx="2277222" cy="2366465"/>
            <a:chOff x="4397925" y="2661864"/>
            <a:chExt cx="2530247" cy="2629406"/>
          </a:xfrm>
        </p:grpSpPr>
        <p:sp>
          <p:nvSpPr>
            <p:cNvPr id="36" name="椭圆 5"/>
            <p:cNvSpPr/>
            <p:nvPr/>
          </p:nvSpPr>
          <p:spPr bwMode="auto">
            <a:xfrm rot="7201070" flipH="1">
              <a:off x="4425898" y="2788996"/>
              <a:ext cx="2629406"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92E4F2"/>
            </a:solidFill>
            <a:ln w="25400" cap="flat" cmpd="sng" algn="ctr">
              <a:noFill/>
              <a:prstDash val="solid"/>
            </a:ln>
            <a:effectLst>
              <a:outerShdw blurRad="50800" dist="38100" dir="10800000" algn="r" rotWithShape="0">
                <a:prstClr val="black">
                  <a:alpha val="40000"/>
                </a:prstClr>
              </a:out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5334088" y="3392677"/>
              <a:ext cx="575515" cy="441533"/>
              <a:chOff x="5334088" y="3392677"/>
              <a:chExt cx="575515" cy="441533"/>
            </a:xfrm>
          </p:grpSpPr>
          <p:sp>
            <p:nvSpPr>
              <p:cNvPr id="45" name="矩形 44"/>
              <p:cNvSpPr/>
              <p:nvPr/>
            </p:nvSpPr>
            <p:spPr bwMode="auto">
              <a:xfrm>
                <a:off x="5334088" y="3663687"/>
                <a:ext cx="95919" cy="17052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6" name="矩形 45"/>
              <p:cNvSpPr/>
              <p:nvPr/>
            </p:nvSpPr>
            <p:spPr bwMode="auto">
              <a:xfrm>
                <a:off x="5653818" y="3500777"/>
                <a:ext cx="95919" cy="3334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7" name="矩形 46"/>
              <p:cNvSpPr/>
              <p:nvPr/>
            </p:nvSpPr>
            <p:spPr bwMode="auto">
              <a:xfrm>
                <a:off x="5813684" y="3392677"/>
                <a:ext cx="95919" cy="4415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8" name="矩形 47"/>
              <p:cNvSpPr/>
              <p:nvPr/>
            </p:nvSpPr>
            <p:spPr bwMode="auto">
              <a:xfrm>
                <a:off x="5493952" y="3578425"/>
                <a:ext cx="95919" cy="251218"/>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grpSp>
        <p:sp>
          <p:nvSpPr>
            <p:cNvPr id="51" name="TextBox 60"/>
            <p:cNvSpPr txBox="1">
              <a:spLocks noChangeArrowheads="1"/>
            </p:cNvSpPr>
            <p:nvPr/>
          </p:nvSpPr>
          <p:spPr bwMode="auto">
            <a:xfrm rot="4054594">
              <a:off x="4217667" y="4127432"/>
              <a:ext cx="801663" cy="4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980" dirty="0">
                  <a:solidFill>
                    <a:srgbClr val="FFFFFF"/>
                  </a:solidFill>
                  <a:latin typeface="Algerian" pitchFamily="82" charset="0"/>
                </a:rPr>
                <a:t>03</a:t>
              </a:r>
              <a:endParaRPr lang="zh-CN" altLang="en-US" sz="1980" dirty="0">
                <a:solidFill>
                  <a:srgbClr val="FFFFFF"/>
                </a:solidFill>
                <a:latin typeface="Algerian" pitchFamily="82" charset="0"/>
              </a:endParaRPr>
            </a:p>
          </p:txBody>
        </p:sp>
        <p:sp>
          <p:nvSpPr>
            <p:cNvPr id="54" name="矩形 63"/>
            <p:cNvSpPr>
              <a:spLocks noChangeArrowheads="1"/>
            </p:cNvSpPr>
            <p:nvPr/>
          </p:nvSpPr>
          <p:spPr bwMode="auto">
            <a:xfrm>
              <a:off x="4955550" y="3976568"/>
              <a:ext cx="141278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40" b="1" dirty="0">
                  <a:solidFill>
                    <a:srgbClr val="595959"/>
                  </a:solidFill>
                  <a:latin typeface="Batang" pitchFamily="18" charset="-127"/>
                  <a:ea typeface="Batang" pitchFamily="18" charset="-127"/>
                </a:rPr>
                <a:t>添加文字信息</a:t>
              </a:r>
            </a:p>
          </p:txBody>
        </p:sp>
      </p:grpSp>
      <p:cxnSp>
        <p:nvCxnSpPr>
          <p:cNvPr id="55" name="直接连接符 54"/>
          <p:cNvCxnSpPr/>
          <p:nvPr/>
        </p:nvCxnSpPr>
        <p:spPr>
          <a:xfrm>
            <a:off x="1946406" y="1441071"/>
            <a:ext cx="1699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1770295" y="1116744"/>
            <a:ext cx="1540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40" b="1" dirty="0">
                <a:solidFill>
                  <a:srgbClr val="0070C0"/>
                </a:solidFill>
                <a:latin typeface="微软雅黑" panose="020B0503020204020204" pitchFamily="34" charset="-122"/>
                <a:ea typeface="微软雅黑" panose="020B0503020204020204" pitchFamily="34" charset="-122"/>
              </a:rPr>
              <a:t>点击添加标题</a:t>
            </a:r>
          </a:p>
        </p:txBody>
      </p:sp>
      <p:sp>
        <p:nvSpPr>
          <p:cNvPr id="57" name="TextBox 24"/>
          <p:cNvSpPr txBox="1">
            <a:spLocks noChangeArrowheads="1"/>
          </p:cNvSpPr>
          <p:nvPr/>
        </p:nvSpPr>
        <p:spPr bwMode="auto">
          <a:xfrm>
            <a:off x="1760294" y="1441071"/>
            <a:ext cx="154019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endParaRPr lang="en-US" altLang="zh-CN" sz="1080" dirty="0">
              <a:solidFill>
                <a:srgbClr val="000000"/>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p:txBody>
      </p:sp>
      <p:cxnSp>
        <p:nvCxnSpPr>
          <p:cNvPr id="58" name="直接连接符 57"/>
          <p:cNvCxnSpPr/>
          <p:nvPr/>
        </p:nvCxnSpPr>
        <p:spPr>
          <a:xfrm>
            <a:off x="1211669" y="3859970"/>
            <a:ext cx="14694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23"/>
          <p:cNvSpPr txBox="1">
            <a:spLocks noChangeArrowheads="1"/>
          </p:cNvSpPr>
          <p:nvPr/>
        </p:nvSpPr>
        <p:spPr bwMode="auto">
          <a:xfrm>
            <a:off x="947356" y="3535643"/>
            <a:ext cx="1540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40" b="1" dirty="0">
                <a:solidFill>
                  <a:srgbClr val="0070C0"/>
                </a:solidFill>
                <a:latin typeface="微软雅黑" panose="020B0503020204020204" pitchFamily="34" charset="-122"/>
                <a:ea typeface="微软雅黑" panose="020B0503020204020204" pitchFamily="34" charset="-122"/>
              </a:rPr>
              <a:t>点击添加标题</a:t>
            </a:r>
          </a:p>
        </p:txBody>
      </p:sp>
      <p:sp>
        <p:nvSpPr>
          <p:cNvPr id="60" name="TextBox 24"/>
          <p:cNvSpPr txBox="1">
            <a:spLocks noChangeArrowheads="1"/>
          </p:cNvSpPr>
          <p:nvPr/>
        </p:nvSpPr>
        <p:spPr bwMode="auto">
          <a:xfrm>
            <a:off x="937356" y="3859970"/>
            <a:ext cx="154019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endParaRPr lang="en-US" altLang="zh-CN" sz="1080" dirty="0">
              <a:solidFill>
                <a:srgbClr val="000000"/>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p:txBody>
      </p:sp>
      <p:cxnSp>
        <p:nvCxnSpPr>
          <p:cNvPr id="61" name="直接连接符 60"/>
          <p:cNvCxnSpPr/>
          <p:nvPr/>
        </p:nvCxnSpPr>
        <p:spPr>
          <a:xfrm>
            <a:off x="6286455" y="3869940"/>
            <a:ext cx="1714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23"/>
          <p:cNvSpPr txBox="1">
            <a:spLocks noChangeArrowheads="1"/>
          </p:cNvSpPr>
          <p:nvPr/>
        </p:nvSpPr>
        <p:spPr bwMode="auto">
          <a:xfrm>
            <a:off x="6666452" y="3545613"/>
            <a:ext cx="1540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40" b="1" dirty="0">
                <a:solidFill>
                  <a:srgbClr val="0070C0"/>
                </a:solidFill>
                <a:latin typeface="微软雅黑" panose="020B0503020204020204" pitchFamily="34" charset="-122"/>
                <a:ea typeface="微软雅黑" panose="020B0503020204020204" pitchFamily="34" charset="-122"/>
              </a:rPr>
              <a:t>点击添加标题</a:t>
            </a:r>
          </a:p>
        </p:txBody>
      </p:sp>
      <p:sp>
        <p:nvSpPr>
          <p:cNvPr id="63" name="TextBox 24"/>
          <p:cNvSpPr txBox="1">
            <a:spLocks noChangeArrowheads="1"/>
          </p:cNvSpPr>
          <p:nvPr/>
        </p:nvSpPr>
        <p:spPr bwMode="auto">
          <a:xfrm>
            <a:off x="6666452" y="3869940"/>
            <a:ext cx="154019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点击添加具体说明</a:t>
            </a:r>
            <a:endParaRPr lang="en-US" altLang="zh-CN" sz="1080" dirty="0">
              <a:solidFill>
                <a:srgbClr val="000000"/>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点击添加具体说明</a:t>
            </a:r>
          </a:p>
          <a:p>
            <a:pPr algn="ct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点击添加具体说明</a:t>
            </a:r>
          </a:p>
        </p:txBody>
      </p:sp>
      <p:sp>
        <p:nvSpPr>
          <p:cNvPr id="33" name="TextBox 32"/>
          <p:cNvSpPr txBox="1"/>
          <p:nvPr/>
        </p:nvSpPr>
        <p:spPr>
          <a:xfrm>
            <a:off x="1066892" y="97766"/>
            <a:ext cx="3310522"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单击此处添加文字输入您的小标题</a:t>
            </a:r>
          </a:p>
        </p:txBody>
      </p:sp>
      <p:sp>
        <p:nvSpPr>
          <p:cNvPr id="34" name="TextBox 33"/>
          <p:cNvSpPr txBox="1"/>
          <p:nvPr/>
        </p:nvSpPr>
        <p:spPr>
          <a:xfrm>
            <a:off x="6705545" y="291665"/>
            <a:ext cx="1965603" cy="286232"/>
          </a:xfrm>
          <a:prstGeom prst="rect">
            <a:avLst/>
          </a:prstGeom>
          <a:noFill/>
        </p:spPr>
        <p:txBody>
          <a:bodyPr wrap="none" rtlCol="0">
            <a:spAutoFit/>
          </a:bodyPr>
          <a:lstStyle/>
          <a:p>
            <a:r>
              <a:rPr lang="zh-CN" altLang="en-US" sz="1260" dirty="0">
                <a:solidFill>
                  <a:schemeClr val="bg1"/>
                </a:solidFill>
                <a:latin typeface="微软雅黑" panose="020B0503020204020204" pitchFamily="34" charset="-122"/>
                <a:ea typeface="微软雅黑" panose="020B0503020204020204" pitchFamily="34" charset="-122"/>
              </a:rPr>
              <a:t>某某某科技股份有限公司</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3500"/>
                            </p:stCondLst>
                            <p:childTnLst>
                              <p:par>
                                <p:cTn id="34" presetID="2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right)">
                                      <p:cBhvr>
                                        <p:cTn id="36" dur="500"/>
                                        <p:tgtEl>
                                          <p:spTgt spid="58"/>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0-#ppt_w/2"/>
                                          </p:val>
                                        </p:tav>
                                        <p:tav tm="100000">
                                          <p:val>
                                            <p:strVal val="#ppt_x"/>
                                          </p:val>
                                        </p:tav>
                                      </p:tavLst>
                                    </p:anim>
                                    <p:anim calcmode="lin" valueType="num">
                                      <p:cBhvr additive="base">
                                        <p:cTn id="41" dur="50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1+#ppt_w/2"/>
                                          </p:val>
                                        </p:tav>
                                        <p:tav tm="100000">
                                          <p:val>
                                            <p:strVal val="#ppt_x"/>
                                          </p:val>
                                        </p:tav>
                                      </p:tavLst>
                                    </p:anim>
                                    <p:anim calcmode="lin" valueType="num">
                                      <p:cBhvr additive="base">
                                        <p:cTn id="54" dur="500" fill="hold"/>
                                        <p:tgtEl>
                                          <p:spTgt spid="62"/>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par>
                          <p:cTn id="59" fill="hold">
                            <p:stCondLst>
                              <p:cond delay="6500"/>
                            </p:stCondLst>
                            <p:childTnLst>
                              <p:par>
                                <p:cTn id="60" presetID="2" presetClass="entr" presetSubtype="2" fill="hold" grpId="0" nodeType="afterEffect">
                                  <p:stCondLst>
                                    <p:cond delay="0"/>
                                  </p:stCondLst>
                                  <p:iterate type="lt">
                                    <p:tmPct val="10000"/>
                                  </p:iterate>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1+#ppt_w/2"/>
                                          </p:val>
                                        </p:tav>
                                        <p:tav tm="100000">
                                          <p:val>
                                            <p:strVal val="#ppt_x"/>
                                          </p:val>
                                        </p:tav>
                                      </p:tavLst>
                                    </p:anim>
                                    <p:anim calcmode="lin" valueType="num">
                                      <p:cBhvr additive="base">
                                        <p:cTn id="63" dur="5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7699"/>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 grpId="0"/>
      <p:bldP spid="57" grpId="0"/>
      <p:bldP spid="59" grpId="0"/>
      <p:bldP spid="60" grpId="0"/>
      <p:bldP spid="62" grpId="0"/>
      <p:bldP spid="63"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单击此处添加文字标题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10.xml><?xml version="1.0" encoding="utf-8"?>
<p:tagLst xmlns:a="http://schemas.openxmlformats.org/drawingml/2006/main" xmlns:r="http://schemas.openxmlformats.org/officeDocument/2006/relationships" xmlns:p="http://schemas.openxmlformats.org/presentationml/2006/main">
  <p:tag name="TIMING" val="|2.5"/>
</p:tagLst>
</file>

<file path=ppt/tags/tag11.xml><?xml version="1.0" encoding="utf-8"?>
<p:tagLst xmlns:a="http://schemas.openxmlformats.org/drawingml/2006/main" xmlns:r="http://schemas.openxmlformats.org/officeDocument/2006/relationships" xmlns:p="http://schemas.openxmlformats.org/presentationml/2006/main">
  <p:tag name="TIMING" val="|3.7"/>
</p:tagLst>
</file>

<file path=ppt/tags/tag12.xml><?xml version="1.0" encoding="utf-8"?>
<p:tagLst xmlns:a="http://schemas.openxmlformats.org/drawingml/2006/main" xmlns:r="http://schemas.openxmlformats.org/officeDocument/2006/relationships" xmlns:p="http://schemas.openxmlformats.org/presentationml/2006/main">
  <p:tag name="TIMING" val="|2.5"/>
</p:tagLst>
</file>

<file path=ppt/tags/tag13.xml><?xml version="1.0" encoding="utf-8"?>
<p:tagLst xmlns:a="http://schemas.openxmlformats.org/drawingml/2006/main" xmlns:r="http://schemas.openxmlformats.org/officeDocument/2006/relationships" xmlns:p="http://schemas.openxmlformats.org/presentationml/2006/main">
  <p:tag name="TIMING" val="|2.9"/>
</p:tagLst>
</file>

<file path=ppt/tags/tag14.xml><?xml version="1.0" encoding="utf-8"?>
<p:tagLst xmlns:a="http://schemas.openxmlformats.org/drawingml/2006/main" xmlns:r="http://schemas.openxmlformats.org/officeDocument/2006/relationships" xmlns:p="http://schemas.openxmlformats.org/presentationml/2006/main">
  <p:tag name="TIMING" val="|3.1"/>
</p:tagLst>
</file>

<file path=ppt/tags/tag15.xml><?xml version="1.0" encoding="utf-8"?>
<p:tagLst xmlns:a="http://schemas.openxmlformats.org/drawingml/2006/main" xmlns:r="http://schemas.openxmlformats.org/officeDocument/2006/relationships" xmlns:p="http://schemas.openxmlformats.org/presentationml/2006/main">
  <p:tag name="TIMING" val="|3.3"/>
</p:tagLst>
</file>

<file path=ppt/tags/tag16.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3"/>
</p:tagLst>
</file>

<file path=ppt/tags/tag5.xml><?xml version="1.0" encoding="utf-8"?>
<p:tagLst xmlns:a="http://schemas.openxmlformats.org/drawingml/2006/main" xmlns:r="http://schemas.openxmlformats.org/officeDocument/2006/relationships" xmlns:p="http://schemas.openxmlformats.org/presentationml/2006/main">
  <p:tag name="TIMING" val="|2.9"/>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3.5"/>
</p:tagLst>
</file>

<file path=ppt/tags/tag8.xml><?xml version="1.0" encoding="utf-8"?>
<p:tagLst xmlns:a="http://schemas.openxmlformats.org/drawingml/2006/main" xmlns:r="http://schemas.openxmlformats.org/officeDocument/2006/relationships" xmlns:p="http://schemas.openxmlformats.org/presentationml/2006/main">
  <p:tag name="TIMING" val="|2.6"/>
</p:tagLst>
</file>

<file path=ppt/tags/tag9.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1575</Words>
  <Application>Microsoft Office PowerPoint</Application>
  <PresentationFormat>全屏显示(16:9)</PresentationFormat>
  <Paragraphs>369</Paragraphs>
  <Slides>27</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 Unicode MS</vt:lpstr>
      <vt:lpstr>Batang</vt:lpstr>
      <vt:lpstr>等线</vt:lpstr>
      <vt:lpstr>方正中等线简体</vt:lpstr>
      <vt:lpstr>微软雅黑</vt:lpstr>
      <vt:lpstr>Algerian</vt:lpstr>
      <vt:lpstr>Arial</vt:lpstr>
      <vt:lpstr>Arial Black</vt:lpstr>
      <vt:lpstr>Calibri</vt:lpstr>
      <vt:lpstr>Calibri Light</vt:lpstr>
      <vt:lpstr>Impact</vt:lpstr>
      <vt:lpstr>Lucida Sans Unicode</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化学化工工业</dc:title>
  <dc:creator>第一PPT</dc:creator>
  <cp:keywords>www.1ppt.com</cp:keywords>
  <cp:lastModifiedBy>天 下</cp:lastModifiedBy>
  <cp:revision>26</cp:revision>
  <dcterms:created xsi:type="dcterms:W3CDTF">2017-03-04T06:55:00Z</dcterms:created>
  <dcterms:modified xsi:type="dcterms:W3CDTF">2021-01-05T06:07:42Z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