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87" r:id="rId2"/>
    <p:sldId id="3188" r:id="rId3"/>
    <p:sldId id="3189" r:id="rId4"/>
    <p:sldId id="3169" r:id="rId5"/>
    <p:sldId id="3143" r:id="rId6"/>
    <p:sldId id="3168" r:id="rId7"/>
    <p:sldId id="3147" r:id="rId8"/>
    <p:sldId id="3190" r:id="rId9"/>
    <p:sldId id="3170" r:id="rId10"/>
    <p:sldId id="3145" r:id="rId11"/>
    <p:sldId id="3148" r:id="rId12"/>
    <p:sldId id="3146" r:id="rId13"/>
    <p:sldId id="3191" r:id="rId14"/>
    <p:sldId id="3171" r:id="rId15"/>
    <p:sldId id="3162" r:id="rId16"/>
    <p:sldId id="3149" r:id="rId17"/>
    <p:sldId id="3142" r:id="rId18"/>
    <p:sldId id="3192" r:id="rId19"/>
    <p:sldId id="3144" r:id="rId20"/>
    <p:sldId id="3141" r:id="rId21"/>
    <p:sldId id="3140" r:id="rId22"/>
    <p:sldId id="3193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orient="horz" pos="4183">
          <p15:clr>
            <a:srgbClr val="A4A3A4"/>
          </p15:clr>
        </p15:guide>
        <p15:guide id="3" pos="4050">
          <p15:clr>
            <a:srgbClr val="A4A3A4"/>
          </p15:clr>
        </p15:guide>
        <p15:guide id="4" pos="557">
          <p15:clr>
            <a:srgbClr val="A4A3A4"/>
          </p15:clr>
        </p15:guide>
        <p15:guide id="5" pos="7588">
          <p15:clr>
            <a:srgbClr val="A4A3A4"/>
          </p15:clr>
        </p15:guide>
        <p15:guide id="6" pos="376">
          <p15:clr>
            <a:srgbClr val="A4A3A4"/>
          </p15:clr>
        </p15:guide>
        <p15:guide id="7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7D"/>
    <a:srgbClr val="D23E38"/>
    <a:srgbClr val="F3F5F4"/>
    <a:srgbClr val="00B369"/>
    <a:srgbClr val="1A8CE1"/>
    <a:srgbClr val="FFFFFF"/>
    <a:srgbClr val="A78357"/>
    <a:srgbClr val="28C7D4"/>
    <a:srgbClr val="F94D4D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1" autoAdjust="0"/>
    <p:restoredTop sz="93031" autoAdjust="0"/>
  </p:normalViewPr>
  <p:slideViewPr>
    <p:cSldViewPr>
      <p:cViewPr>
        <p:scale>
          <a:sx n="33" d="100"/>
          <a:sy n="33" d="100"/>
        </p:scale>
        <p:origin x="-1068" y="-1884"/>
      </p:cViewPr>
      <p:guideLst>
        <p:guide orient="horz" pos="328"/>
        <p:guide orient="horz" pos="4183"/>
        <p:guide pos="4050"/>
        <p:guide pos="557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val>
            <c:numRef>
              <c:f>Sheet1!$B$2:$B$9</c:f>
              <c:numCache>
                <c:formatCode>General</c:formatCode>
                <c:ptCount val="8"/>
                <c:pt idx="0">
                  <c:v>0</c:v>
                </c:pt>
                <c:pt idx="1">
                  <c:v>10</c:v>
                </c:pt>
                <c:pt idx="2">
                  <c:v>40</c:v>
                </c:pt>
                <c:pt idx="3">
                  <c:v>30</c:v>
                </c:pt>
                <c:pt idx="4">
                  <c:v>35</c:v>
                </c:pt>
                <c:pt idx="5">
                  <c:v>39</c:v>
                </c:pt>
                <c:pt idx="6">
                  <c:v>30</c:v>
                </c:pt>
                <c:pt idx="7">
                  <c:v>60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numCache>
                      <c:formatCode>yyyy/m/d</c:formatCode>
                      <c:ptCount val="8"/>
                      <c:pt idx="0">
                        <c:v>37261</c:v>
                      </c:pt>
                      <c:pt idx="1">
                        <c:v>37992</c:v>
                      </c:pt>
                      <c:pt idx="2">
                        <c:v>38724</c:v>
                      </c:pt>
                      <c:pt idx="3">
                        <c:v>39455</c:v>
                      </c:pt>
                      <c:pt idx="4">
                        <c:v>40187</c:v>
                      </c:pt>
                      <c:pt idx="5">
                        <c:v>40550</c:v>
                      </c:pt>
                      <c:pt idx="6">
                        <c:v>40916</c:v>
                      </c:pt>
                      <c:pt idx="7">
                        <c:v>41648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91B9-4875-A6E0-14B46FDEA903}"/>
            </c:ext>
          </c:extLst>
        </c:ser>
        <c:ser>
          <c:idx val="1"/>
          <c:order val="1"/>
          <c:val>
            <c:numRef>
              <c:f>Sheet1!$C$2:$C$9</c:f>
              <c:numCache>
                <c:formatCode>General</c:formatCode>
                <c:ptCount val="8"/>
                <c:pt idx="0">
                  <c:v>0</c:v>
                </c:pt>
                <c:pt idx="1">
                  <c:v>10</c:v>
                </c:pt>
                <c:pt idx="2">
                  <c:v>30</c:v>
                </c:pt>
                <c:pt idx="3">
                  <c:v>50</c:v>
                </c:pt>
                <c:pt idx="4">
                  <c:v>20</c:v>
                </c:pt>
                <c:pt idx="5">
                  <c:v>30</c:v>
                </c:pt>
                <c:pt idx="6">
                  <c:v>70</c:v>
                </c:pt>
                <c:pt idx="7">
                  <c:v>28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numCache>
                      <c:formatCode>yyyy/m/d</c:formatCode>
                      <c:ptCount val="8"/>
                      <c:pt idx="0">
                        <c:v>37261</c:v>
                      </c:pt>
                      <c:pt idx="1">
                        <c:v>37992</c:v>
                      </c:pt>
                      <c:pt idx="2">
                        <c:v>38724</c:v>
                      </c:pt>
                      <c:pt idx="3">
                        <c:v>39455</c:v>
                      </c:pt>
                      <c:pt idx="4">
                        <c:v>40187</c:v>
                      </c:pt>
                      <c:pt idx="5">
                        <c:v>40550</c:v>
                      </c:pt>
                      <c:pt idx="6">
                        <c:v>40916</c:v>
                      </c:pt>
                      <c:pt idx="7">
                        <c:v>41648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1-91B9-4875-A6E0-14B46FDEA903}"/>
            </c:ext>
          </c:extLst>
        </c:ser>
        <c:ser>
          <c:idx val="2"/>
          <c:order val="2"/>
          <c:spPr>
            <a:ln w="25400">
              <a:noFill/>
            </a:ln>
          </c:spPr>
          <c:val>
            <c:numRef>
              <c:f>Sheet1!$D$2:$D$9</c:f>
              <c:numCache>
                <c:formatCode>General</c:formatCode>
                <c:ptCount val="8"/>
                <c:pt idx="0">
                  <c:v>30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70</c:v>
                </c:pt>
                <c:pt idx="7">
                  <c:v>80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numCache>
                      <c:formatCode>yyyy/m/d</c:formatCode>
                      <c:ptCount val="8"/>
                      <c:pt idx="0">
                        <c:v>37261</c:v>
                      </c:pt>
                      <c:pt idx="1">
                        <c:v>37992</c:v>
                      </c:pt>
                      <c:pt idx="2">
                        <c:v>38724</c:v>
                      </c:pt>
                      <c:pt idx="3">
                        <c:v>39455</c:v>
                      </c:pt>
                      <c:pt idx="4">
                        <c:v>40187</c:v>
                      </c:pt>
                      <c:pt idx="5">
                        <c:v>40550</c:v>
                      </c:pt>
                      <c:pt idx="6">
                        <c:v>40916</c:v>
                      </c:pt>
                      <c:pt idx="7">
                        <c:v>41648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91B9-4875-A6E0-14B46FDEA9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460928"/>
        <c:axId val="156462464"/>
      </c:areaChart>
      <c:catAx>
        <c:axId val="156460928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  <a:endParaRPr lang="zh-CN"/>
          </a:p>
        </c:txPr>
        <c:crossAx val="156462464"/>
        <c:crosses val="autoZero"/>
        <c:auto val="0"/>
        <c:lblAlgn val="ctr"/>
        <c:lblOffset val="1"/>
        <c:noMultiLvlLbl val="0"/>
      </c:catAx>
      <c:valAx>
        <c:axId val="15646246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  <a:endParaRPr lang="zh-CN"/>
          </a:p>
        </c:txPr>
        <c:crossAx val="156460928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lang="zh-CN" sz="12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 cmpd="sng" algn="ctr">
              <a:solidFill>
                <a:schemeClr val="accent1"/>
              </a:solidFill>
              <a:prstDash val="solid"/>
              <a:round/>
            </a:ln>
          </c:spPr>
          <c:marker>
            <c:symbol val="circle"/>
            <c:size val="5"/>
            <c:spPr>
              <a:ln w="19050" cap="flat" cmpd="sng" algn="ctr">
                <a:solidFill>
                  <a:schemeClr val="accent1"/>
                </a:solidFill>
                <a:prstDash val="solid"/>
                <a:round/>
              </a:ln>
            </c:spPr>
          </c:marker>
          <c:val>
            <c:numRef>
              <c:f>Sheet1!$B$2:$B$9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4</c:v>
                </c:pt>
                <c:pt idx="5">
                  <c:v>2</c:v>
                </c:pt>
                <c:pt idx="6">
                  <c:v>3</c:v>
                </c:pt>
                <c:pt idx="7">
                  <c:v>5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2A01-4A58-99FB-0366AA1423C1}"/>
            </c:ext>
          </c:extLst>
        </c:ser>
        <c:ser>
          <c:idx val="1"/>
          <c:order val="1"/>
          <c:spPr>
            <a:ln w="19050" cap="rnd" cmpd="sng" algn="ctr">
              <a:solidFill>
                <a:schemeClr val="accent2"/>
              </a:solidFill>
              <a:prstDash val="solid"/>
              <a:round/>
            </a:ln>
          </c:spPr>
          <c:marker>
            <c:symbol val="circle"/>
            <c:size val="5"/>
            <c:spPr>
              <a:ln w="19050" cap="flat" cmpd="sng" algn="ctr">
                <a:solidFill>
                  <a:schemeClr val="accent2"/>
                </a:solidFill>
                <a:prstDash val="solid"/>
                <a:round/>
              </a:ln>
            </c:spPr>
          </c:marker>
          <c:val>
            <c:numRef>
              <c:f>Sheet1!$C$2:$C$9</c:f>
              <c:numCache>
                <c:formatCode>General</c:formatCode>
                <c:ptCount val="8"/>
                <c:pt idx="0">
                  <c:v>1.2</c:v>
                </c:pt>
                <c:pt idx="1">
                  <c:v>2</c:v>
                </c:pt>
                <c:pt idx="2">
                  <c:v>2.5</c:v>
                </c:pt>
                <c:pt idx="3">
                  <c:v>3</c:v>
                </c:pt>
                <c:pt idx="4">
                  <c:v>2.5</c:v>
                </c:pt>
                <c:pt idx="5">
                  <c:v>4</c:v>
                </c:pt>
                <c:pt idx="6">
                  <c:v>2</c:v>
                </c:pt>
                <c:pt idx="7">
                  <c:v>6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1-2A01-4A58-99FB-0366AA1423C1}"/>
            </c:ext>
          </c:extLst>
        </c:ser>
        <c:ser>
          <c:idx val="2"/>
          <c:order val="2"/>
          <c:spPr>
            <a:ln w="19050" cap="rnd" cmpd="sng" algn="ctr">
              <a:solidFill>
                <a:schemeClr val="accent3"/>
              </a:solidFill>
              <a:prstDash val="solid"/>
              <a:round/>
            </a:ln>
          </c:spPr>
          <c:marker>
            <c:symbol val="circle"/>
            <c:size val="5"/>
            <c:spPr>
              <a:ln w="19050" cap="flat" cmpd="sng" algn="ctr">
                <a:solidFill>
                  <a:schemeClr val="accent3"/>
                </a:solidFill>
                <a:prstDash val="solid"/>
                <a:round/>
              </a:ln>
            </c:spPr>
          </c:marker>
          <c:val>
            <c:numRef>
              <c:f>Sheet1!$D$2:$D$9</c:f>
              <c:numCache>
                <c:formatCode>General</c:formatCode>
                <c:ptCount val="8"/>
                <c:pt idx="0">
                  <c:v>2.2999999999999998</c:v>
                </c:pt>
                <c:pt idx="1">
                  <c:v>3</c:v>
                </c:pt>
                <c:pt idx="2">
                  <c:v>3.5</c:v>
                </c:pt>
                <c:pt idx="3">
                  <c:v>3.5</c:v>
                </c:pt>
                <c:pt idx="4">
                  <c:v>4.5</c:v>
                </c:pt>
                <c:pt idx="5">
                  <c:v>4.5</c:v>
                </c:pt>
                <c:pt idx="6">
                  <c:v>5</c:v>
                </c:pt>
                <c:pt idx="7">
                  <c:v>6.5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2A01-4A58-99FB-0366AA1423C1}"/>
            </c:ext>
          </c:extLst>
        </c:ser>
        <c:ser>
          <c:idx val="3"/>
          <c:order val="3"/>
          <c:spPr>
            <a:ln w="19050" cap="rnd" cmpd="sng" algn="ctr">
              <a:solidFill>
                <a:schemeClr val="accent4"/>
              </a:solidFill>
              <a:prstDash val="solid"/>
              <a:round/>
            </a:ln>
          </c:spPr>
          <c:marker>
            <c:symbol val="circle"/>
            <c:size val="5"/>
            <c:spPr>
              <a:ln w="19050" cap="flat" cmpd="sng" algn="ctr">
                <a:solidFill>
                  <a:schemeClr val="accent4"/>
                </a:solidFill>
                <a:prstDash val="solid"/>
                <a:round/>
              </a:ln>
            </c:spPr>
          </c:marker>
          <c:val>
            <c:numRef>
              <c:f>Sheet1!$E$2:$E$9</c:f>
              <c:numCache>
                <c:formatCode>General</c:formatCode>
                <c:ptCount val="8"/>
                <c:pt idx="0">
                  <c:v>2</c:v>
                </c:pt>
                <c:pt idx="1">
                  <c:v>3.5</c:v>
                </c:pt>
                <c:pt idx="2">
                  <c:v>4</c:v>
                </c:pt>
                <c:pt idx="3">
                  <c:v>6</c:v>
                </c:pt>
                <c:pt idx="4">
                  <c:v>5</c:v>
                </c:pt>
                <c:pt idx="5">
                  <c:v>3.5</c:v>
                </c:pt>
                <c:pt idx="6">
                  <c:v>6.5</c:v>
                </c:pt>
                <c:pt idx="7">
                  <c:v>7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Series 4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3-2A01-4A58-99FB-0366AA1423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56480"/>
        <c:axId val="39958400"/>
      </c:lineChart>
      <c:catAx>
        <c:axId val="39956480"/>
        <c:scaling>
          <c:orientation val="minMax"/>
        </c:scaling>
        <c:delete val="0"/>
        <c:axPos val="b"/>
        <c:numFmt formatCode="#\ ?/?" sourceLinked="0"/>
        <c:majorTickMark val="out"/>
        <c:minorTickMark val="none"/>
        <c:tickLblPos val="low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  <a:endParaRPr lang="zh-CN"/>
          </a:p>
        </c:txPr>
        <c:crossAx val="39958400"/>
        <c:crosses val="autoZero"/>
        <c:auto val="1"/>
        <c:lblAlgn val="ctr"/>
        <c:lblOffset val="100"/>
        <c:noMultiLvlLbl val="0"/>
      </c:catAx>
      <c:valAx>
        <c:axId val="3995840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  <a:endParaRPr lang="zh-CN"/>
          </a:p>
        </c:txPr>
        <c:crossAx val="39956480"/>
        <c:crosses val="autoZero"/>
        <c:crossBetween val="between"/>
      </c:valAx>
      <c:spPr>
        <a:ln w="12700"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10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B6AAD5-BB22-443A-B98E-11707CBE16C9}" type="doc">
      <dgm:prSet loTypeId="urn:microsoft.com/office/officeart/2005/8/layout/lProcess3#1" loCatId="process" qsTypeId="urn:microsoft.com/office/officeart/2005/8/quickstyle/simple1#1" qsCatId="simple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62F3A35F-EA2B-462C-89DA-224952DBD84B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pPr algn="ctr">
            <a:lnSpc>
              <a:spcPct val="120000"/>
            </a:lnSpc>
          </a:pPr>
          <a:endParaRPr lang="en-US" sz="950" b="1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algn="ctr">
            <a:lnSpc>
              <a:spcPct val="120000"/>
            </a:lnSpc>
          </a:pPr>
          <a:endParaRPr lang="en-US" sz="950" b="1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algn="l">
            <a:lnSpc>
              <a:spcPct val="120000"/>
            </a:lnSpc>
          </a:pPr>
          <a:endParaRPr lang="en-US" sz="950" b="1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</dgm:t>
    </dgm:pt>
    <dgm:pt modelId="{68C8E73F-A05A-4DC8-914A-C484D8568F55}" type="parTrans" cxnId="{78D5CF50-3633-4A11-9FE0-D306D94A091D}">
      <dgm:prSet/>
      <dgm:spPr/>
      <dgm:t>
        <a:bodyPr/>
        <a:lstStyle/>
        <a:p>
          <a:endParaRPr lang="en-US" sz="950">
            <a:solidFill>
              <a:schemeClr val="bg1"/>
            </a:solidFill>
          </a:endParaRPr>
        </a:p>
      </dgm:t>
    </dgm:pt>
    <dgm:pt modelId="{12A631F8-73E8-4437-A632-1DA4C96C2081}" type="sibTrans" cxnId="{78D5CF50-3633-4A11-9FE0-D306D94A091D}">
      <dgm:prSet/>
      <dgm:spPr>
        <a:ln>
          <a:noFill/>
        </a:ln>
      </dgm:spPr>
      <dgm:t>
        <a:bodyPr/>
        <a:lstStyle/>
        <a:p>
          <a:endParaRPr lang="en-US" sz="950">
            <a:solidFill>
              <a:schemeClr val="bg1"/>
            </a:solidFill>
          </a:endParaRPr>
        </a:p>
      </dgm:t>
    </dgm:pt>
    <dgm:pt modelId="{37FDA6AE-027B-4120-90CE-09301A415796}">
      <dgm:prSet phldrT="[Text]" custT="1"/>
      <dgm:spPr>
        <a:solidFill>
          <a:schemeClr val="accent3"/>
        </a:solidFill>
        <a:ln>
          <a:noFill/>
        </a:ln>
      </dgm:spPr>
      <dgm:t>
        <a:bodyPr/>
        <a:lstStyle/>
        <a:p>
          <a:pPr algn="l">
            <a:lnSpc>
              <a:spcPct val="120000"/>
            </a:lnSpc>
          </a:pPr>
          <a:endParaRPr lang="en-US" sz="950" b="1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algn="l">
            <a:lnSpc>
              <a:spcPct val="120000"/>
            </a:lnSpc>
          </a:pPr>
          <a:endParaRPr lang="en-US" sz="950" b="1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algn="l">
            <a:lnSpc>
              <a:spcPct val="120000"/>
            </a:lnSpc>
          </a:pPr>
          <a:endParaRPr lang="en-US" sz="950" b="1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</dgm:t>
    </dgm:pt>
    <dgm:pt modelId="{F547554B-51EF-4D52-BD83-B530786A53F6}" type="parTrans" cxnId="{97371629-EAFB-49C5-8D4C-1C2CC8EF98DA}">
      <dgm:prSet/>
      <dgm:spPr/>
      <dgm:t>
        <a:bodyPr/>
        <a:lstStyle/>
        <a:p>
          <a:endParaRPr lang="en-US" sz="950">
            <a:solidFill>
              <a:schemeClr val="bg1"/>
            </a:solidFill>
          </a:endParaRPr>
        </a:p>
      </dgm:t>
    </dgm:pt>
    <dgm:pt modelId="{AACFA7FC-124D-47F0-AAB7-D837F03A13D6}" type="sibTrans" cxnId="{97371629-EAFB-49C5-8D4C-1C2CC8EF98DA}">
      <dgm:prSet/>
      <dgm:spPr>
        <a:ln>
          <a:noFill/>
        </a:ln>
      </dgm:spPr>
      <dgm:t>
        <a:bodyPr/>
        <a:lstStyle/>
        <a:p>
          <a:endParaRPr lang="en-US" sz="950">
            <a:solidFill>
              <a:schemeClr val="bg1"/>
            </a:solidFill>
          </a:endParaRPr>
        </a:p>
      </dgm:t>
    </dgm:pt>
    <dgm:pt modelId="{8C92A023-B595-4B7E-9FD1-86305B47363F}">
      <dgm:prSet phldrT="[Text]" custT="1"/>
      <dgm:spPr>
        <a:solidFill>
          <a:schemeClr val="accent4"/>
        </a:solidFill>
        <a:ln>
          <a:noFill/>
        </a:ln>
      </dgm:spPr>
      <dgm:t>
        <a:bodyPr/>
        <a:lstStyle/>
        <a:p>
          <a:pPr algn="l">
            <a:lnSpc>
              <a:spcPct val="120000"/>
            </a:lnSpc>
          </a:pPr>
          <a:endParaRPr lang="en-US" sz="950" b="1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algn="l">
            <a:lnSpc>
              <a:spcPct val="120000"/>
            </a:lnSpc>
          </a:pPr>
          <a:endParaRPr lang="en-US" sz="950" b="1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algn="l">
            <a:lnSpc>
              <a:spcPct val="120000"/>
            </a:lnSpc>
          </a:pPr>
          <a:endParaRPr lang="en-US" sz="950" b="1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</dgm:t>
    </dgm:pt>
    <dgm:pt modelId="{126030B6-AD92-4139-8AC7-ED96A61FFA13}" type="parTrans" cxnId="{6393EA77-6C35-4795-B9F8-BC384CEB01BB}">
      <dgm:prSet/>
      <dgm:spPr/>
      <dgm:t>
        <a:bodyPr/>
        <a:lstStyle/>
        <a:p>
          <a:endParaRPr lang="en-US" sz="950">
            <a:solidFill>
              <a:schemeClr val="bg1"/>
            </a:solidFill>
          </a:endParaRPr>
        </a:p>
      </dgm:t>
    </dgm:pt>
    <dgm:pt modelId="{45610BF7-B096-4636-A867-71803911F6BC}" type="sibTrans" cxnId="{6393EA77-6C35-4795-B9F8-BC384CEB01BB}">
      <dgm:prSet/>
      <dgm:spPr>
        <a:ln>
          <a:noFill/>
        </a:ln>
      </dgm:spPr>
      <dgm:t>
        <a:bodyPr/>
        <a:lstStyle/>
        <a:p>
          <a:endParaRPr lang="en-US" sz="950">
            <a:solidFill>
              <a:schemeClr val="bg1"/>
            </a:solidFill>
          </a:endParaRPr>
        </a:p>
      </dgm:t>
    </dgm:pt>
    <dgm:pt modelId="{839B389E-0F3A-4E44-B6E2-13F1399C142F}">
      <dgm:prSet phldrT="[Text]" custT="1"/>
      <dgm:spPr>
        <a:ln>
          <a:noFill/>
        </a:ln>
      </dgm:spPr>
      <dgm:t>
        <a:bodyPr/>
        <a:lstStyle/>
        <a:p>
          <a:pPr algn="l">
            <a:lnSpc>
              <a:spcPct val="120000"/>
            </a:lnSpc>
          </a:pPr>
          <a:endParaRPr lang="en-US" sz="950" b="1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algn="l">
            <a:lnSpc>
              <a:spcPct val="120000"/>
            </a:lnSpc>
          </a:pPr>
          <a:endParaRPr lang="en-US" sz="950" b="1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algn="l">
            <a:lnSpc>
              <a:spcPct val="120000"/>
            </a:lnSpc>
          </a:pPr>
          <a:endParaRPr lang="en-US" sz="950" b="1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</dgm:t>
    </dgm:pt>
    <dgm:pt modelId="{9C2D419A-4208-435A-8DFE-59E57C79B927}" type="parTrans" cxnId="{E9F581C8-1891-4557-8FD4-140226A54CF9}">
      <dgm:prSet/>
      <dgm:spPr/>
      <dgm:t>
        <a:bodyPr/>
        <a:lstStyle/>
        <a:p>
          <a:endParaRPr lang="en-US" sz="950"/>
        </a:p>
      </dgm:t>
    </dgm:pt>
    <dgm:pt modelId="{8F45AFFE-9FF4-4A34-B11A-ED475E2D4999}" type="sibTrans" cxnId="{E9F581C8-1891-4557-8FD4-140226A54CF9}">
      <dgm:prSet/>
      <dgm:spPr/>
      <dgm:t>
        <a:bodyPr/>
        <a:lstStyle/>
        <a:p>
          <a:endParaRPr lang="en-US" sz="950"/>
        </a:p>
      </dgm:t>
    </dgm:pt>
    <dgm:pt modelId="{8CF3E522-5D57-4AC6-A114-9011ECADB126}" type="pres">
      <dgm:prSet presAssocID="{ABB6AAD5-BB22-443A-B98E-11707CBE16C9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D6096381-8E40-4A96-8F38-09C01A4CFDEC}" type="pres">
      <dgm:prSet presAssocID="{62F3A35F-EA2B-462C-89DA-224952DBD84B}" presName="horFlow" presStyleCnt="0"/>
      <dgm:spPr/>
    </dgm:pt>
    <dgm:pt modelId="{C3C5C488-2D82-48FA-94E1-E6ED648AE07E}" type="pres">
      <dgm:prSet presAssocID="{62F3A35F-EA2B-462C-89DA-224952DBD84B}" presName="bigChev" presStyleLbl="node1" presStyleIdx="0" presStyleCnt="4" custScaleX="143820" custLinFactNeighborX="878"/>
      <dgm:spPr>
        <a:prstGeom prst="flowChartDelay">
          <a:avLst/>
        </a:prstGeom>
      </dgm:spPr>
    </dgm:pt>
    <dgm:pt modelId="{373A085F-9DBE-46BF-A47E-0C735CD1391E}" type="pres">
      <dgm:prSet presAssocID="{62F3A35F-EA2B-462C-89DA-224952DBD84B}" presName="vSp" presStyleCnt="0"/>
      <dgm:spPr/>
    </dgm:pt>
    <dgm:pt modelId="{9268F6D1-F112-4A65-8301-E74A81AB70DA}" type="pres">
      <dgm:prSet presAssocID="{37FDA6AE-027B-4120-90CE-09301A415796}" presName="horFlow" presStyleCnt="0"/>
      <dgm:spPr/>
    </dgm:pt>
    <dgm:pt modelId="{5F7C99BF-9C18-4701-B642-69C8B195B816}" type="pres">
      <dgm:prSet presAssocID="{37FDA6AE-027B-4120-90CE-09301A415796}" presName="bigChev" presStyleLbl="node1" presStyleIdx="1" presStyleCnt="4" custScaleX="79859"/>
      <dgm:spPr>
        <a:prstGeom prst="flowChartDelay">
          <a:avLst/>
        </a:prstGeom>
      </dgm:spPr>
    </dgm:pt>
    <dgm:pt modelId="{6489C701-29A2-43EE-B483-7F35B23E0462}" type="pres">
      <dgm:prSet presAssocID="{37FDA6AE-027B-4120-90CE-09301A415796}" presName="vSp" presStyleCnt="0"/>
      <dgm:spPr/>
    </dgm:pt>
    <dgm:pt modelId="{34BC7A11-46D6-4CD3-A2C1-3FD5B3D3F123}" type="pres">
      <dgm:prSet presAssocID="{8C92A023-B595-4B7E-9FD1-86305B47363F}" presName="horFlow" presStyleCnt="0"/>
      <dgm:spPr/>
    </dgm:pt>
    <dgm:pt modelId="{803580E4-39B5-44E5-A355-43EEFE242A45}" type="pres">
      <dgm:prSet presAssocID="{8C92A023-B595-4B7E-9FD1-86305B47363F}" presName="bigChev" presStyleLbl="node1" presStyleIdx="2" presStyleCnt="4" custScaleX="70788"/>
      <dgm:spPr>
        <a:prstGeom prst="flowChartDelay">
          <a:avLst/>
        </a:prstGeom>
      </dgm:spPr>
    </dgm:pt>
    <dgm:pt modelId="{48968FDD-2CAD-44D2-ABC1-A074F5AEE7EE}" type="pres">
      <dgm:prSet presAssocID="{8C92A023-B595-4B7E-9FD1-86305B47363F}" presName="vSp" presStyleCnt="0"/>
      <dgm:spPr/>
    </dgm:pt>
    <dgm:pt modelId="{E5CACCF2-1E9C-4594-B0E5-63D54C4C3B51}" type="pres">
      <dgm:prSet presAssocID="{839B389E-0F3A-4E44-B6E2-13F1399C142F}" presName="horFlow" presStyleCnt="0"/>
      <dgm:spPr/>
    </dgm:pt>
    <dgm:pt modelId="{38B3533C-0604-42C2-B6E4-34D51AE7EEAA}" type="pres">
      <dgm:prSet presAssocID="{839B389E-0F3A-4E44-B6E2-13F1399C142F}" presName="bigChev" presStyleLbl="node1" presStyleIdx="3" presStyleCnt="4" custScaleX="59528"/>
      <dgm:spPr>
        <a:prstGeom prst="flowChartDelay">
          <a:avLst/>
        </a:prstGeom>
      </dgm:spPr>
    </dgm:pt>
  </dgm:ptLst>
  <dgm:cxnLst>
    <dgm:cxn modelId="{DE50EA0E-7C36-4A1D-B978-A77B765AB125}" type="presOf" srcId="{8C92A023-B595-4B7E-9FD1-86305B47363F}" destId="{803580E4-39B5-44E5-A355-43EEFE242A45}" srcOrd="0" destOrd="0" presId="urn:microsoft.com/office/officeart/2005/8/layout/lProcess3#1"/>
    <dgm:cxn modelId="{F4C79B21-7605-41F4-93BC-C6EFC3F160B0}" type="presOf" srcId="{37FDA6AE-027B-4120-90CE-09301A415796}" destId="{5F7C99BF-9C18-4701-B642-69C8B195B816}" srcOrd="0" destOrd="0" presId="urn:microsoft.com/office/officeart/2005/8/layout/lProcess3#1"/>
    <dgm:cxn modelId="{97371629-EAFB-49C5-8D4C-1C2CC8EF98DA}" srcId="{ABB6AAD5-BB22-443A-B98E-11707CBE16C9}" destId="{37FDA6AE-027B-4120-90CE-09301A415796}" srcOrd="1" destOrd="0" parTransId="{F547554B-51EF-4D52-BD83-B530786A53F6}" sibTransId="{AACFA7FC-124D-47F0-AAB7-D837F03A13D6}"/>
    <dgm:cxn modelId="{1756B738-7468-4F93-AD25-123BD697AB01}" type="presOf" srcId="{62F3A35F-EA2B-462C-89DA-224952DBD84B}" destId="{C3C5C488-2D82-48FA-94E1-E6ED648AE07E}" srcOrd="0" destOrd="0" presId="urn:microsoft.com/office/officeart/2005/8/layout/lProcess3#1"/>
    <dgm:cxn modelId="{78D5CF50-3633-4A11-9FE0-D306D94A091D}" srcId="{ABB6AAD5-BB22-443A-B98E-11707CBE16C9}" destId="{62F3A35F-EA2B-462C-89DA-224952DBD84B}" srcOrd="0" destOrd="0" parTransId="{68C8E73F-A05A-4DC8-914A-C484D8568F55}" sibTransId="{12A631F8-73E8-4437-A632-1DA4C96C2081}"/>
    <dgm:cxn modelId="{6393EA77-6C35-4795-B9F8-BC384CEB01BB}" srcId="{ABB6AAD5-BB22-443A-B98E-11707CBE16C9}" destId="{8C92A023-B595-4B7E-9FD1-86305B47363F}" srcOrd="2" destOrd="0" parTransId="{126030B6-AD92-4139-8AC7-ED96A61FFA13}" sibTransId="{45610BF7-B096-4636-A867-71803911F6BC}"/>
    <dgm:cxn modelId="{F1E20DB9-E096-4B54-98FA-B37735173224}" type="presOf" srcId="{ABB6AAD5-BB22-443A-B98E-11707CBE16C9}" destId="{8CF3E522-5D57-4AC6-A114-9011ECADB126}" srcOrd="0" destOrd="0" presId="urn:microsoft.com/office/officeart/2005/8/layout/lProcess3#1"/>
    <dgm:cxn modelId="{E9F581C8-1891-4557-8FD4-140226A54CF9}" srcId="{ABB6AAD5-BB22-443A-B98E-11707CBE16C9}" destId="{839B389E-0F3A-4E44-B6E2-13F1399C142F}" srcOrd="3" destOrd="0" parTransId="{9C2D419A-4208-435A-8DFE-59E57C79B927}" sibTransId="{8F45AFFE-9FF4-4A34-B11A-ED475E2D4999}"/>
    <dgm:cxn modelId="{BAA436EE-CED4-4DDD-9133-485940BC37EC}" type="presOf" srcId="{839B389E-0F3A-4E44-B6E2-13F1399C142F}" destId="{38B3533C-0604-42C2-B6E4-34D51AE7EEAA}" srcOrd="0" destOrd="0" presId="urn:microsoft.com/office/officeart/2005/8/layout/lProcess3#1"/>
    <dgm:cxn modelId="{D2DB4DE0-F5C4-474B-8C82-D5637FB37E38}" type="presParOf" srcId="{8CF3E522-5D57-4AC6-A114-9011ECADB126}" destId="{D6096381-8E40-4A96-8F38-09C01A4CFDEC}" srcOrd="0" destOrd="0" presId="urn:microsoft.com/office/officeart/2005/8/layout/lProcess3#1"/>
    <dgm:cxn modelId="{6169AA93-6072-4C98-A2E8-B99EC679371A}" type="presParOf" srcId="{D6096381-8E40-4A96-8F38-09C01A4CFDEC}" destId="{C3C5C488-2D82-48FA-94E1-E6ED648AE07E}" srcOrd="0" destOrd="0" presId="urn:microsoft.com/office/officeart/2005/8/layout/lProcess3#1"/>
    <dgm:cxn modelId="{8159D84A-BEAB-4F7E-9A19-6F8F30C2167C}" type="presParOf" srcId="{8CF3E522-5D57-4AC6-A114-9011ECADB126}" destId="{373A085F-9DBE-46BF-A47E-0C735CD1391E}" srcOrd="1" destOrd="0" presId="urn:microsoft.com/office/officeart/2005/8/layout/lProcess3#1"/>
    <dgm:cxn modelId="{00811EAE-60D8-4E86-AE92-3829C88B01DA}" type="presParOf" srcId="{8CF3E522-5D57-4AC6-A114-9011ECADB126}" destId="{9268F6D1-F112-4A65-8301-E74A81AB70DA}" srcOrd="2" destOrd="0" presId="urn:microsoft.com/office/officeart/2005/8/layout/lProcess3#1"/>
    <dgm:cxn modelId="{4EE0304D-4043-4532-A1ED-5A3BA51A7B50}" type="presParOf" srcId="{9268F6D1-F112-4A65-8301-E74A81AB70DA}" destId="{5F7C99BF-9C18-4701-B642-69C8B195B816}" srcOrd="0" destOrd="0" presId="urn:microsoft.com/office/officeart/2005/8/layout/lProcess3#1"/>
    <dgm:cxn modelId="{DEB78578-0964-4E7B-A3BB-E69BD4396D52}" type="presParOf" srcId="{8CF3E522-5D57-4AC6-A114-9011ECADB126}" destId="{6489C701-29A2-43EE-B483-7F35B23E0462}" srcOrd="3" destOrd="0" presId="urn:microsoft.com/office/officeart/2005/8/layout/lProcess3#1"/>
    <dgm:cxn modelId="{328503A8-9089-4735-942E-C5B55D0912E7}" type="presParOf" srcId="{8CF3E522-5D57-4AC6-A114-9011ECADB126}" destId="{34BC7A11-46D6-4CD3-A2C1-3FD5B3D3F123}" srcOrd="4" destOrd="0" presId="urn:microsoft.com/office/officeart/2005/8/layout/lProcess3#1"/>
    <dgm:cxn modelId="{70D8AEE7-BB0F-467E-8D23-CF4148EC250E}" type="presParOf" srcId="{34BC7A11-46D6-4CD3-A2C1-3FD5B3D3F123}" destId="{803580E4-39B5-44E5-A355-43EEFE242A45}" srcOrd="0" destOrd="0" presId="urn:microsoft.com/office/officeart/2005/8/layout/lProcess3#1"/>
    <dgm:cxn modelId="{0A92789B-DC0C-49A7-B540-EDCBDFD2A153}" type="presParOf" srcId="{8CF3E522-5D57-4AC6-A114-9011ECADB126}" destId="{48968FDD-2CAD-44D2-ABC1-A074F5AEE7EE}" srcOrd="5" destOrd="0" presId="urn:microsoft.com/office/officeart/2005/8/layout/lProcess3#1"/>
    <dgm:cxn modelId="{1357D3DD-C180-4B40-9A53-72DCECB84FC5}" type="presParOf" srcId="{8CF3E522-5D57-4AC6-A114-9011ECADB126}" destId="{E5CACCF2-1E9C-4594-B0E5-63D54C4C3B51}" srcOrd="6" destOrd="0" presId="urn:microsoft.com/office/officeart/2005/8/layout/lProcess3#1"/>
    <dgm:cxn modelId="{E7008CF9-F63A-4F7B-8FFB-2329C036DA02}" type="presParOf" srcId="{E5CACCF2-1E9C-4594-B0E5-63D54C4C3B51}" destId="{38B3533C-0604-42C2-B6E4-34D51AE7EEAA}" srcOrd="0" destOrd="0" presId="urn:microsoft.com/office/officeart/2005/8/layout/lProcess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5C488-2D82-48FA-94E1-E6ED648AE07E}">
      <dsp:nvSpPr>
        <dsp:cNvPr id="0" name=""/>
        <dsp:cNvSpPr/>
      </dsp:nvSpPr>
      <dsp:spPr>
        <a:xfrm>
          <a:off x="4" y="240"/>
          <a:ext cx="2818781" cy="783974"/>
        </a:xfrm>
        <a:prstGeom prst="flowChartDelay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22275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50" b="1" kern="1200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marL="0" lvl="0" indent="0" algn="ctr" defTabSz="422275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50" b="1" kern="1200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marL="0" lvl="0" indent="0" algn="l" defTabSz="422275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50" b="1" kern="1200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</dsp:txBody>
      <dsp:txXfrm>
        <a:off x="4" y="115050"/>
        <a:ext cx="2405980" cy="554354"/>
      </dsp:txXfrm>
    </dsp:sp>
    <dsp:sp modelId="{5F7C99BF-9C18-4701-B642-69C8B195B816}">
      <dsp:nvSpPr>
        <dsp:cNvPr id="0" name=""/>
        <dsp:cNvSpPr/>
      </dsp:nvSpPr>
      <dsp:spPr>
        <a:xfrm>
          <a:off x="2" y="893971"/>
          <a:ext cx="1565186" cy="783974"/>
        </a:xfrm>
        <a:prstGeom prst="flowChartDelay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l" defTabSz="422275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50" b="1" kern="1200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marL="0" lvl="0" indent="0" algn="l" defTabSz="422275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50" b="1" kern="1200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marL="0" lvl="0" indent="0" algn="l" defTabSz="422275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50" b="1" kern="1200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</dsp:txBody>
      <dsp:txXfrm>
        <a:off x="2" y="1008781"/>
        <a:ext cx="1335970" cy="554354"/>
      </dsp:txXfrm>
    </dsp:sp>
    <dsp:sp modelId="{803580E4-39B5-44E5-A355-43EEFE242A45}">
      <dsp:nvSpPr>
        <dsp:cNvPr id="0" name=""/>
        <dsp:cNvSpPr/>
      </dsp:nvSpPr>
      <dsp:spPr>
        <a:xfrm>
          <a:off x="2" y="1787703"/>
          <a:ext cx="1387400" cy="783974"/>
        </a:xfrm>
        <a:prstGeom prst="flowChartDelay">
          <a:avLst/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l" defTabSz="422275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50" b="1" kern="1200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marL="0" lvl="0" indent="0" algn="l" defTabSz="422275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50" b="1" kern="1200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marL="0" lvl="0" indent="0" algn="l" defTabSz="422275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50" b="1" kern="1200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</dsp:txBody>
      <dsp:txXfrm>
        <a:off x="2" y="1902513"/>
        <a:ext cx="1184220" cy="554354"/>
      </dsp:txXfrm>
    </dsp:sp>
    <dsp:sp modelId="{38B3533C-0604-42C2-B6E4-34D51AE7EEAA}">
      <dsp:nvSpPr>
        <dsp:cNvPr id="0" name=""/>
        <dsp:cNvSpPr/>
      </dsp:nvSpPr>
      <dsp:spPr>
        <a:xfrm>
          <a:off x="2" y="2681434"/>
          <a:ext cx="1166711" cy="783974"/>
        </a:xfrm>
        <a:prstGeom prst="flowChartDelay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l" defTabSz="422275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50" b="1" kern="1200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marL="0" lvl="0" indent="0" algn="l" defTabSz="422275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50" b="1" kern="1200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marL="0" lvl="0" indent="0" algn="l" defTabSz="422275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50" b="1" kern="1200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</dsp:txBody>
      <dsp:txXfrm>
        <a:off x="2" y="2796244"/>
        <a:ext cx="995850" cy="554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#1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nodeVertAlign" val="t"/>
          <dgm:param type="vertAlign" val="mid"/>
          <dgm:param type="nodeHorzAlign" val="l"/>
          <dgm:param type="fallback" val="2D"/>
        </dgm:alg>
      </dgm:if>
      <dgm:else name="Name3">
        <dgm:alg type="lin">
          <dgm:param type="linDir" val="fromT"/>
          <dgm:param type="nodeVertAlign" val="t"/>
          <dgm:param type="vertAlign" val="mid"/>
          <dgm:param type="nodeHorzAlign" val="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VertAlign" val="mid"/>
              <dgm:param type="nodeHorzAlign" val="l"/>
              <dgm:param type="fallback" val="2D"/>
            </dgm:alg>
          </dgm:if>
          <dgm:else name="Name7">
            <dgm:alg type="lin">
              <dgm:param type="linDir" val="fromR"/>
              <dgm:param type="nodeVertAlign" val="mid"/>
              <dgm:param type="nodeHorzAlign" val="r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684530" fontAlgn="base">
              <a:spcBef>
                <a:spcPct val="0"/>
              </a:spcBef>
              <a:spcAft>
                <a:spcPct val="0"/>
              </a:spcAft>
            </a:pPr>
            <a:fld id="{A8626BDE-D7EF-4301-9BD2-ACFDB4205882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14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D643E-5F2C-49CF-83FF-E485C6A051C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5" y="688"/>
            <a:ext cx="12855600" cy="723127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5" y="688"/>
            <a:ext cx="12855600" cy="7231274"/>
          </a:xfrm>
          <a:prstGeom prst="rect">
            <a:avLst/>
          </a:prstGeom>
        </p:spPr>
      </p:pic>
      <p:cxnSp>
        <p:nvCxnSpPr>
          <p:cNvPr id="2" name="直接连接符 1"/>
          <p:cNvCxnSpPr/>
          <p:nvPr userDrawn="1"/>
        </p:nvCxnSpPr>
        <p:spPr>
          <a:xfrm>
            <a:off x="456083" y="709542"/>
            <a:ext cx="10530592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 userDrawn="1"/>
        </p:nvSpPr>
        <p:spPr>
          <a:xfrm>
            <a:off x="11125994" y="0"/>
            <a:ext cx="1733550" cy="7095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3.jpe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53" y="199"/>
            <a:ext cx="12858044" cy="723225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7" name="任意多边形 6"/>
          <p:cNvSpPr/>
          <p:nvPr/>
        </p:nvSpPr>
        <p:spPr>
          <a:xfrm>
            <a:off x="355" y="1283868"/>
            <a:ext cx="7869180" cy="5945657"/>
          </a:xfrm>
          <a:custGeom>
            <a:avLst/>
            <a:gdLst>
              <a:gd name="connsiteX0" fmla="*/ 0 w 2972991"/>
              <a:gd name="connsiteY0" fmla="*/ 0 h 5945983"/>
              <a:gd name="connsiteX1" fmla="*/ 2972991 w 2972991"/>
              <a:gd name="connsiteY1" fmla="*/ 2972992 h 5945983"/>
              <a:gd name="connsiteX2" fmla="*/ 0 w 2972991"/>
              <a:gd name="connsiteY2" fmla="*/ 5945983 h 594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2991" h="5945983">
                <a:moveTo>
                  <a:pt x="0" y="0"/>
                </a:moveTo>
                <a:lnTo>
                  <a:pt x="2972991" y="2972992"/>
                </a:lnTo>
                <a:lnTo>
                  <a:pt x="0" y="5945983"/>
                </a:lnTo>
                <a:close/>
              </a:path>
            </a:pathLst>
          </a:custGeom>
          <a:solidFill>
            <a:srgbClr val="00867D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596900" y="3462436"/>
            <a:ext cx="58184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MACHINERY INDUSTRIAL PRODUCTION</a:t>
            </a: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596901" y="3753625"/>
            <a:ext cx="68097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机械设备工业生产</a:t>
            </a: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596899" y="5018822"/>
            <a:ext cx="5677465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汇报人：</a:t>
            </a:r>
            <a:r>
              <a:rPr lang="en-US" altLang="zh-CN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xiazaii Report Person: www.PPThui.com</a:t>
            </a:r>
            <a:endParaRPr lang="zh-CN" alt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4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5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849"/>
                                </p:stCondLst>
                                <p:childTnLst>
                                  <p:par>
                                    <p:cTn id="35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349"/>
                                </p:stCondLst>
                                <p:childTnLst>
                                  <p:par>
                                    <p:cTn id="3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6699"/>
                                </p:stCondLst>
                                <p:childTnLst>
                                  <p:par>
                                    <p:cTn id="47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8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9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9" grpId="0"/>
          <p:bldP spid="9" grpId="1"/>
          <p:bldP spid="10" grpId="0"/>
          <p:bldP spid="10" grpId="1"/>
          <p:bldP spid="11" grpId="0"/>
          <p:bldP spid="11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4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5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849"/>
                                </p:stCondLst>
                                <p:childTnLst>
                                  <p:par>
                                    <p:cTn id="35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349"/>
                                </p:stCondLst>
                                <p:childTnLst>
                                  <p:par>
                                    <p:cTn id="3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6699"/>
                                </p:stCondLst>
                                <p:childTnLst>
                                  <p:par>
                                    <p:cTn id="47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8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9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9" grpId="0"/>
          <p:bldP spid="9" grpId="1"/>
          <p:bldP spid="10" grpId="0"/>
          <p:bldP spid="10" grpId="1"/>
          <p:bldP spid="11" grpId="0"/>
          <p:bldP spid="11" grpId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 rot="16200000">
            <a:off x="697395" y="3011602"/>
            <a:ext cx="3466596" cy="2803833"/>
          </a:xfrm>
          <a:custGeom>
            <a:avLst/>
            <a:gdLst>
              <a:gd name="connsiteX0" fmla="*/ 290314 w 2817606"/>
              <a:gd name="connsiteY0" fmla="*/ 0 h 1741847"/>
              <a:gd name="connsiteX1" fmla="*/ 2527292 w 2817606"/>
              <a:gd name="connsiteY1" fmla="*/ 0 h 1741847"/>
              <a:gd name="connsiteX2" fmla="*/ 2817606 w 2817606"/>
              <a:gd name="connsiteY2" fmla="*/ 290314 h 1741847"/>
              <a:gd name="connsiteX3" fmla="*/ 2817606 w 2817606"/>
              <a:gd name="connsiteY3" fmla="*/ 1741847 h 1741847"/>
              <a:gd name="connsiteX4" fmla="*/ 2817606 w 2817606"/>
              <a:gd name="connsiteY4" fmla="*/ 1741847 h 1741847"/>
              <a:gd name="connsiteX5" fmla="*/ 0 w 2817606"/>
              <a:gd name="connsiteY5" fmla="*/ 1741847 h 1741847"/>
              <a:gd name="connsiteX6" fmla="*/ 0 w 2817606"/>
              <a:gd name="connsiteY6" fmla="*/ 1741847 h 1741847"/>
              <a:gd name="connsiteX7" fmla="*/ 0 w 2817606"/>
              <a:gd name="connsiteY7" fmla="*/ 290314 h 1741847"/>
              <a:gd name="connsiteX8" fmla="*/ 290314 w 2817606"/>
              <a:gd name="connsiteY8" fmla="*/ 0 h 1741847"/>
              <a:gd name="connsiteX0-1" fmla="*/ 290314 w 2817606"/>
              <a:gd name="connsiteY0-2" fmla="*/ 436099 h 2177946"/>
              <a:gd name="connsiteX1-3" fmla="*/ 2344412 w 2817606"/>
              <a:gd name="connsiteY1-4" fmla="*/ 0 h 2177946"/>
              <a:gd name="connsiteX2-5" fmla="*/ 2817606 w 2817606"/>
              <a:gd name="connsiteY2-6" fmla="*/ 726413 h 2177946"/>
              <a:gd name="connsiteX3-7" fmla="*/ 2817606 w 2817606"/>
              <a:gd name="connsiteY3-8" fmla="*/ 2177946 h 2177946"/>
              <a:gd name="connsiteX4-9" fmla="*/ 2817606 w 2817606"/>
              <a:gd name="connsiteY4-10" fmla="*/ 2177946 h 2177946"/>
              <a:gd name="connsiteX5-11" fmla="*/ 0 w 2817606"/>
              <a:gd name="connsiteY5-12" fmla="*/ 2177946 h 2177946"/>
              <a:gd name="connsiteX6-13" fmla="*/ 0 w 2817606"/>
              <a:gd name="connsiteY6-14" fmla="*/ 2177946 h 2177946"/>
              <a:gd name="connsiteX7-15" fmla="*/ 0 w 2817606"/>
              <a:gd name="connsiteY7-16" fmla="*/ 726413 h 2177946"/>
              <a:gd name="connsiteX8-17" fmla="*/ 290314 w 2817606"/>
              <a:gd name="connsiteY8-18" fmla="*/ 436099 h 2177946"/>
              <a:gd name="connsiteX0-19" fmla="*/ 416923 w 2817606"/>
              <a:gd name="connsiteY0-20" fmla="*/ 84407 h 2177946"/>
              <a:gd name="connsiteX1-21" fmla="*/ 2344412 w 2817606"/>
              <a:gd name="connsiteY1-22" fmla="*/ 0 h 2177946"/>
              <a:gd name="connsiteX2-23" fmla="*/ 2817606 w 2817606"/>
              <a:gd name="connsiteY2-24" fmla="*/ 726413 h 2177946"/>
              <a:gd name="connsiteX3-25" fmla="*/ 2817606 w 2817606"/>
              <a:gd name="connsiteY3-26" fmla="*/ 2177946 h 2177946"/>
              <a:gd name="connsiteX4-27" fmla="*/ 2817606 w 2817606"/>
              <a:gd name="connsiteY4-28" fmla="*/ 2177946 h 2177946"/>
              <a:gd name="connsiteX5-29" fmla="*/ 0 w 2817606"/>
              <a:gd name="connsiteY5-30" fmla="*/ 2177946 h 2177946"/>
              <a:gd name="connsiteX6-31" fmla="*/ 0 w 2817606"/>
              <a:gd name="connsiteY6-32" fmla="*/ 2177946 h 2177946"/>
              <a:gd name="connsiteX7-33" fmla="*/ 0 w 2817606"/>
              <a:gd name="connsiteY7-34" fmla="*/ 726413 h 2177946"/>
              <a:gd name="connsiteX8-35" fmla="*/ 416923 w 2817606"/>
              <a:gd name="connsiteY8-36" fmla="*/ 84407 h 2177946"/>
              <a:gd name="connsiteX0-37" fmla="*/ 416923 w 2817606"/>
              <a:gd name="connsiteY0-38" fmla="*/ 84407 h 2177946"/>
              <a:gd name="connsiteX1-39" fmla="*/ 2344412 w 2817606"/>
              <a:gd name="connsiteY1-40" fmla="*/ 0 h 2177946"/>
              <a:gd name="connsiteX2-41" fmla="*/ 2817606 w 2817606"/>
              <a:gd name="connsiteY2-42" fmla="*/ 726413 h 2177946"/>
              <a:gd name="connsiteX3-43" fmla="*/ 2817606 w 2817606"/>
              <a:gd name="connsiteY3-44" fmla="*/ 2177946 h 2177946"/>
              <a:gd name="connsiteX4-45" fmla="*/ 2817606 w 2817606"/>
              <a:gd name="connsiteY4-46" fmla="*/ 2177946 h 2177946"/>
              <a:gd name="connsiteX5-47" fmla="*/ 0 w 2817606"/>
              <a:gd name="connsiteY5-48" fmla="*/ 2177946 h 2177946"/>
              <a:gd name="connsiteX6-49" fmla="*/ 0 w 2817606"/>
              <a:gd name="connsiteY6-50" fmla="*/ 2177946 h 2177946"/>
              <a:gd name="connsiteX7-51" fmla="*/ 0 w 2817606"/>
              <a:gd name="connsiteY7-52" fmla="*/ 726413 h 2177946"/>
              <a:gd name="connsiteX8-53" fmla="*/ 416923 w 2817606"/>
              <a:gd name="connsiteY8-54" fmla="*/ 84407 h 2177946"/>
              <a:gd name="connsiteX0-55" fmla="*/ 416923 w 2817606"/>
              <a:gd name="connsiteY0-56" fmla="*/ 196949 h 2290488"/>
              <a:gd name="connsiteX1-57" fmla="*/ 2147464 w 2817606"/>
              <a:gd name="connsiteY1-58" fmla="*/ 0 h 2290488"/>
              <a:gd name="connsiteX2-59" fmla="*/ 2817606 w 2817606"/>
              <a:gd name="connsiteY2-60" fmla="*/ 838955 h 2290488"/>
              <a:gd name="connsiteX3-61" fmla="*/ 2817606 w 2817606"/>
              <a:gd name="connsiteY3-62" fmla="*/ 2290488 h 2290488"/>
              <a:gd name="connsiteX4-63" fmla="*/ 2817606 w 2817606"/>
              <a:gd name="connsiteY4-64" fmla="*/ 2290488 h 2290488"/>
              <a:gd name="connsiteX5-65" fmla="*/ 0 w 2817606"/>
              <a:gd name="connsiteY5-66" fmla="*/ 2290488 h 2290488"/>
              <a:gd name="connsiteX6-67" fmla="*/ 0 w 2817606"/>
              <a:gd name="connsiteY6-68" fmla="*/ 2290488 h 2290488"/>
              <a:gd name="connsiteX7-69" fmla="*/ 0 w 2817606"/>
              <a:gd name="connsiteY7-70" fmla="*/ 838955 h 2290488"/>
              <a:gd name="connsiteX8-71" fmla="*/ 416923 w 2817606"/>
              <a:gd name="connsiteY8-72" fmla="*/ 196949 h 2290488"/>
              <a:gd name="connsiteX0-73" fmla="*/ 445058 w 2817606"/>
              <a:gd name="connsiteY0-74" fmla="*/ 267287 h 2290488"/>
              <a:gd name="connsiteX1-75" fmla="*/ 2147464 w 2817606"/>
              <a:gd name="connsiteY1-76" fmla="*/ 0 h 2290488"/>
              <a:gd name="connsiteX2-77" fmla="*/ 2817606 w 2817606"/>
              <a:gd name="connsiteY2-78" fmla="*/ 838955 h 2290488"/>
              <a:gd name="connsiteX3-79" fmla="*/ 2817606 w 2817606"/>
              <a:gd name="connsiteY3-80" fmla="*/ 2290488 h 2290488"/>
              <a:gd name="connsiteX4-81" fmla="*/ 2817606 w 2817606"/>
              <a:gd name="connsiteY4-82" fmla="*/ 2290488 h 2290488"/>
              <a:gd name="connsiteX5-83" fmla="*/ 0 w 2817606"/>
              <a:gd name="connsiteY5-84" fmla="*/ 2290488 h 2290488"/>
              <a:gd name="connsiteX6-85" fmla="*/ 0 w 2817606"/>
              <a:gd name="connsiteY6-86" fmla="*/ 2290488 h 2290488"/>
              <a:gd name="connsiteX7-87" fmla="*/ 0 w 2817606"/>
              <a:gd name="connsiteY7-88" fmla="*/ 838955 h 2290488"/>
              <a:gd name="connsiteX8-89" fmla="*/ 445058 w 2817606"/>
              <a:gd name="connsiteY8-90" fmla="*/ 267287 h 2290488"/>
              <a:gd name="connsiteX0-91" fmla="*/ 796750 w 2817606"/>
              <a:gd name="connsiteY0-92" fmla="*/ 337626 h 2290488"/>
              <a:gd name="connsiteX1-93" fmla="*/ 2147464 w 2817606"/>
              <a:gd name="connsiteY1-94" fmla="*/ 0 h 2290488"/>
              <a:gd name="connsiteX2-95" fmla="*/ 2817606 w 2817606"/>
              <a:gd name="connsiteY2-96" fmla="*/ 838955 h 2290488"/>
              <a:gd name="connsiteX3-97" fmla="*/ 2817606 w 2817606"/>
              <a:gd name="connsiteY3-98" fmla="*/ 2290488 h 2290488"/>
              <a:gd name="connsiteX4-99" fmla="*/ 2817606 w 2817606"/>
              <a:gd name="connsiteY4-100" fmla="*/ 2290488 h 2290488"/>
              <a:gd name="connsiteX5-101" fmla="*/ 0 w 2817606"/>
              <a:gd name="connsiteY5-102" fmla="*/ 2290488 h 2290488"/>
              <a:gd name="connsiteX6-103" fmla="*/ 0 w 2817606"/>
              <a:gd name="connsiteY6-104" fmla="*/ 2290488 h 2290488"/>
              <a:gd name="connsiteX7-105" fmla="*/ 0 w 2817606"/>
              <a:gd name="connsiteY7-106" fmla="*/ 838955 h 2290488"/>
              <a:gd name="connsiteX8-107" fmla="*/ 796750 w 2817606"/>
              <a:gd name="connsiteY8-108" fmla="*/ 337626 h 2290488"/>
              <a:gd name="connsiteX0-109" fmla="*/ 796750 w 2817606"/>
              <a:gd name="connsiteY0-110" fmla="*/ 338620 h 2291482"/>
              <a:gd name="connsiteX1-111" fmla="*/ 2147464 w 2817606"/>
              <a:gd name="connsiteY1-112" fmla="*/ 994 h 2291482"/>
              <a:gd name="connsiteX2-113" fmla="*/ 2817606 w 2817606"/>
              <a:gd name="connsiteY2-114" fmla="*/ 839949 h 2291482"/>
              <a:gd name="connsiteX3-115" fmla="*/ 2817606 w 2817606"/>
              <a:gd name="connsiteY3-116" fmla="*/ 2291482 h 2291482"/>
              <a:gd name="connsiteX4-117" fmla="*/ 2817606 w 2817606"/>
              <a:gd name="connsiteY4-118" fmla="*/ 2291482 h 2291482"/>
              <a:gd name="connsiteX5-119" fmla="*/ 0 w 2817606"/>
              <a:gd name="connsiteY5-120" fmla="*/ 2291482 h 2291482"/>
              <a:gd name="connsiteX6-121" fmla="*/ 0 w 2817606"/>
              <a:gd name="connsiteY6-122" fmla="*/ 2291482 h 2291482"/>
              <a:gd name="connsiteX7-123" fmla="*/ 0 w 2817606"/>
              <a:gd name="connsiteY7-124" fmla="*/ 839949 h 2291482"/>
              <a:gd name="connsiteX8-125" fmla="*/ 796750 w 2817606"/>
              <a:gd name="connsiteY8-126" fmla="*/ 338620 h 2291482"/>
              <a:gd name="connsiteX0-127" fmla="*/ 796750 w 2817606"/>
              <a:gd name="connsiteY0-128" fmla="*/ 338620 h 2291482"/>
              <a:gd name="connsiteX1-129" fmla="*/ 2100980 w 2817606"/>
              <a:gd name="connsiteY1-130" fmla="*/ 994 h 2291482"/>
              <a:gd name="connsiteX2-131" fmla="*/ 2817606 w 2817606"/>
              <a:gd name="connsiteY2-132" fmla="*/ 839949 h 2291482"/>
              <a:gd name="connsiteX3-133" fmla="*/ 2817606 w 2817606"/>
              <a:gd name="connsiteY3-134" fmla="*/ 2291482 h 2291482"/>
              <a:gd name="connsiteX4-135" fmla="*/ 2817606 w 2817606"/>
              <a:gd name="connsiteY4-136" fmla="*/ 2291482 h 2291482"/>
              <a:gd name="connsiteX5-137" fmla="*/ 0 w 2817606"/>
              <a:gd name="connsiteY5-138" fmla="*/ 2291482 h 2291482"/>
              <a:gd name="connsiteX6-139" fmla="*/ 0 w 2817606"/>
              <a:gd name="connsiteY6-140" fmla="*/ 2291482 h 2291482"/>
              <a:gd name="connsiteX7-141" fmla="*/ 0 w 2817606"/>
              <a:gd name="connsiteY7-142" fmla="*/ 839949 h 2291482"/>
              <a:gd name="connsiteX8-143" fmla="*/ 796750 w 2817606"/>
              <a:gd name="connsiteY8-144" fmla="*/ 338620 h 2291482"/>
              <a:gd name="connsiteX0-145" fmla="*/ 796750 w 2817606"/>
              <a:gd name="connsiteY0-146" fmla="*/ 339171 h 2292033"/>
              <a:gd name="connsiteX1-147" fmla="*/ 2100980 w 2817606"/>
              <a:gd name="connsiteY1-148" fmla="*/ 1545 h 2292033"/>
              <a:gd name="connsiteX2-149" fmla="*/ 2817606 w 2817606"/>
              <a:gd name="connsiteY2-150" fmla="*/ 840500 h 2292033"/>
              <a:gd name="connsiteX3-151" fmla="*/ 2817606 w 2817606"/>
              <a:gd name="connsiteY3-152" fmla="*/ 2292033 h 2292033"/>
              <a:gd name="connsiteX4-153" fmla="*/ 2817606 w 2817606"/>
              <a:gd name="connsiteY4-154" fmla="*/ 2292033 h 2292033"/>
              <a:gd name="connsiteX5-155" fmla="*/ 0 w 2817606"/>
              <a:gd name="connsiteY5-156" fmla="*/ 2292033 h 2292033"/>
              <a:gd name="connsiteX6-157" fmla="*/ 0 w 2817606"/>
              <a:gd name="connsiteY6-158" fmla="*/ 2292033 h 2292033"/>
              <a:gd name="connsiteX7-159" fmla="*/ 0 w 2817606"/>
              <a:gd name="connsiteY7-160" fmla="*/ 840500 h 2292033"/>
              <a:gd name="connsiteX8-161" fmla="*/ 796750 w 2817606"/>
              <a:gd name="connsiteY8-162" fmla="*/ 339171 h 2292033"/>
              <a:gd name="connsiteX0-163" fmla="*/ 796750 w 2817606"/>
              <a:gd name="connsiteY0-164" fmla="*/ 339171 h 2292033"/>
              <a:gd name="connsiteX1-165" fmla="*/ 2100980 w 2817606"/>
              <a:gd name="connsiteY1-166" fmla="*/ 1545 h 2292033"/>
              <a:gd name="connsiteX2-167" fmla="*/ 2817606 w 2817606"/>
              <a:gd name="connsiteY2-168" fmla="*/ 840500 h 2292033"/>
              <a:gd name="connsiteX3-169" fmla="*/ 2817606 w 2817606"/>
              <a:gd name="connsiteY3-170" fmla="*/ 2292033 h 2292033"/>
              <a:gd name="connsiteX4-171" fmla="*/ 2817606 w 2817606"/>
              <a:gd name="connsiteY4-172" fmla="*/ 2292033 h 2292033"/>
              <a:gd name="connsiteX5-173" fmla="*/ 0 w 2817606"/>
              <a:gd name="connsiteY5-174" fmla="*/ 2292033 h 2292033"/>
              <a:gd name="connsiteX6-175" fmla="*/ 0 w 2817606"/>
              <a:gd name="connsiteY6-176" fmla="*/ 2292033 h 2292033"/>
              <a:gd name="connsiteX7-177" fmla="*/ 0 w 2817606"/>
              <a:gd name="connsiteY7-178" fmla="*/ 840500 h 2292033"/>
              <a:gd name="connsiteX8-179" fmla="*/ 796750 w 2817606"/>
              <a:gd name="connsiteY8-180" fmla="*/ 339171 h 2292033"/>
              <a:gd name="connsiteX0-181" fmla="*/ 796750 w 2817606"/>
              <a:gd name="connsiteY0-182" fmla="*/ 339171 h 2292033"/>
              <a:gd name="connsiteX1-183" fmla="*/ 2100980 w 2817606"/>
              <a:gd name="connsiteY1-184" fmla="*/ 1545 h 2292033"/>
              <a:gd name="connsiteX2-185" fmla="*/ 2817606 w 2817606"/>
              <a:gd name="connsiteY2-186" fmla="*/ 840500 h 2292033"/>
              <a:gd name="connsiteX3-187" fmla="*/ 2817606 w 2817606"/>
              <a:gd name="connsiteY3-188" fmla="*/ 2292033 h 2292033"/>
              <a:gd name="connsiteX4-189" fmla="*/ 2817606 w 2817606"/>
              <a:gd name="connsiteY4-190" fmla="*/ 2292033 h 2292033"/>
              <a:gd name="connsiteX5-191" fmla="*/ 0 w 2817606"/>
              <a:gd name="connsiteY5-192" fmla="*/ 2292033 h 2292033"/>
              <a:gd name="connsiteX6-193" fmla="*/ 0 w 2817606"/>
              <a:gd name="connsiteY6-194" fmla="*/ 2292033 h 2292033"/>
              <a:gd name="connsiteX7-195" fmla="*/ 0 w 2817606"/>
              <a:gd name="connsiteY7-196" fmla="*/ 840500 h 2292033"/>
              <a:gd name="connsiteX8-197" fmla="*/ 796750 w 2817606"/>
              <a:gd name="connsiteY8-198" fmla="*/ 339171 h 2292033"/>
              <a:gd name="connsiteX0-199" fmla="*/ 796750 w 2817606"/>
              <a:gd name="connsiteY0-200" fmla="*/ 339171 h 2292033"/>
              <a:gd name="connsiteX1-201" fmla="*/ 2100980 w 2817606"/>
              <a:gd name="connsiteY1-202" fmla="*/ 1545 h 2292033"/>
              <a:gd name="connsiteX2-203" fmla="*/ 2817606 w 2817606"/>
              <a:gd name="connsiteY2-204" fmla="*/ 840500 h 2292033"/>
              <a:gd name="connsiteX3-205" fmla="*/ 2817606 w 2817606"/>
              <a:gd name="connsiteY3-206" fmla="*/ 2292033 h 2292033"/>
              <a:gd name="connsiteX4-207" fmla="*/ 2817606 w 2817606"/>
              <a:gd name="connsiteY4-208" fmla="*/ 2292033 h 2292033"/>
              <a:gd name="connsiteX5-209" fmla="*/ 0 w 2817606"/>
              <a:gd name="connsiteY5-210" fmla="*/ 2292033 h 2292033"/>
              <a:gd name="connsiteX6-211" fmla="*/ 0 w 2817606"/>
              <a:gd name="connsiteY6-212" fmla="*/ 2292033 h 2292033"/>
              <a:gd name="connsiteX7-213" fmla="*/ 0 w 2817606"/>
              <a:gd name="connsiteY7-214" fmla="*/ 840500 h 2292033"/>
              <a:gd name="connsiteX8-215" fmla="*/ 796750 w 2817606"/>
              <a:gd name="connsiteY8-216" fmla="*/ 339171 h 2292033"/>
              <a:gd name="connsiteX0-217" fmla="*/ 796750 w 2817606"/>
              <a:gd name="connsiteY0-218" fmla="*/ 339171 h 2292033"/>
              <a:gd name="connsiteX1-219" fmla="*/ 2100980 w 2817606"/>
              <a:gd name="connsiteY1-220" fmla="*/ 1545 h 2292033"/>
              <a:gd name="connsiteX2-221" fmla="*/ 2817606 w 2817606"/>
              <a:gd name="connsiteY2-222" fmla="*/ 840500 h 2292033"/>
              <a:gd name="connsiteX3-223" fmla="*/ 2817606 w 2817606"/>
              <a:gd name="connsiteY3-224" fmla="*/ 2292033 h 2292033"/>
              <a:gd name="connsiteX4-225" fmla="*/ 2817606 w 2817606"/>
              <a:gd name="connsiteY4-226" fmla="*/ 2292033 h 2292033"/>
              <a:gd name="connsiteX5-227" fmla="*/ 0 w 2817606"/>
              <a:gd name="connsiteY5-228" fmla="*/ 2292033 h 2292033"/>
              <a:gd name="connsiteX6-229" fmla="*/ 0 w 2817606"/>
              <a:gd name="connsiteY6-230" fmla="*/ 2292033 h 2292033"/>
              <a:gd name="connsiteX7-231" fmla="*/ 15494 w 2817606"/>
              <a:gd name="connsiteY7-232" fmla="*/ 996229 h 2292033"/>
              <a:gd name="connsiteX8-233" fmla="*/ 796750 w 2817606"/>
              <a:gd name="connsiteY8-234" fmla="*/ 339171 h 2292033"/>
              <a:gd name="connsiteX0-235" fmla="*/ 798775 w 2819631"/>
              <a:gd name="connsiteY0-236" fmla="*/ 339171 h 2292033"/>
              <a:gd name="connsiteX1-237" fmla="*/ 2103005 w 2819631"/>
              <a:gd name="connsiteY1-238" fmla="*/ 1545 h 2292033"/>
              <a:gd name="connsiteX2-239" fmla="*/ 2819631 w 2819631"/>
              <a:gd name="connsiteY2-240" fmla="*/ 840500 h 2292033"/>
              <a:gd name="connsiteX3-241" fmla="*/ 2819631 w 2819631"/>
              <a:gd name="connsiteY3-242" fmla="*/ 2292033 h 2292033"/>
              <a:gd name="connsiteX4-243" fmla="*/ 2819631 w 2819631"/>
              <a:gd name="connsiteY4-244" fmla="*/ 2292033 h 2292033"/>
              <a:gd name="connsiteX5-245" fmla="*/ 2025 w 2819631"/>
              <a:gd name="connsiteY5-246" fmla="*/ 2292033 h 2292033"/>
              <a:gd name="connsiteX6-247" fmla="*/ 2025 w 2819631"/>
              <a:gd name="connsiteY6-248" fmla="*/ 2292033 h 2292033"/>
              <a:gd name="connsiteX7-249" fmla="*/ 17519 w 2819631"/>
              <a:gd name="connsiteY7-250" fmla="*/ 996229 h 2292033"/>
              <a:gd name="connsiteX8-251" fmla="*/ 798775 w 2819631"/>
              <a:gd name="connsiteY8-252" fmla="*/ 339171 h 22920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819631" h="2292033">
                <a:moveTo>
                  <a:pt x="798775" y="339171"/>
                </a:moveTo>
                <a:cubicBezTo>
                  <a:pt x="1811720" y="636097"/>
                  <a:pt x="1632775" y="32691"/>
                  <a:pt x="2103005" y="1545"/>
                </a:cubicBezTo>
                <a:cubicBezTo>
                  <a:pt x="2573235" y="-29601"/>
                  <a:pt x="2819631" y="415428"/>
                  <a:pt x="2819631" y="840500"/>
                </a:cubicBezTo>
                <a:lnTo>
                  <a:pt x="2819631" y="2292033"/>
                </a:lnTo>
                <a:lnTo>
                  <a:pt x="2819631" y="2292033"/>
                </a:lnTo>
                <a:lnTo>
                  <a:pt x="2025" y="2292033"/>
                </a:lnTo>
                <a:lnTo>
                  <a:pt x="2025" y="2292033"/>
                </a:lnTo>
                <a:cubicBezTo>
                  <a:pt x="7190" y="1860098"/>
                  <a:pt x="-13470" y="1530308"/>
                  <a:pt x="17519" y="996229"/>
                </a:cubicBezTo>
                <a:cubicBezTo>
                  <a:pt x="48508" y="462150"/>
                  <a:pt x="545470" y="308027"/>
                  <a:pt x="798775" y="3391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id-ID" sz="2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7" name="Diagram 16"/>
          <p:cNvGraphicFramePr/>
          <p:nvPr/>
        </p:nvGraphicFramePr>
        <p:xfrm>
          <a:off x="3935364" y="2687252"/>
          <a:ext cx="2818786" cy="3465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Freeform 6"/>
          <p:cNvSpPr>
            <a:spLocks noEditPoints="1"/>
          </p:cNvSpPr>
          <p:nvPr/>
        </p:nvSpPr>
        <p:spPr bwMode="auto">
          <a:xfrm>
            <a:off x="3982981" y="2884708"/>
            <a:ext cx="294787" cy="314019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11859" tIns="55930" rIns="111859" bIns="55930" numCol="1" anchor="t" anchorCtr="0" compatLnSpc="1"/>
          <a:lstStyle/>
          <a:p>
            <a:pPr>
              <a:lnSpc>
                <a:spcPct val="120000"/>
              </a:lnSpc>
            </a:pPr>
            <a:endParaRPr lang="en-US" sz="2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11"/>
          <p:cNvSpPr>
            <a:spLocks noEditPoints="1"/>
          </p:cNvSpPr>
          <p:nvPr/>
        </p:nvSpPr>
        <p:spPr bwMode="auto">
          <a:xfrm>
            <a:off x="3940411" y="3771106"/>
            <a:ext cx="379927" cy="380332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11859" tIns="55930" rIns="111859" bIns="55930" numCol="1" anchor="t" anchorCtr="0" compatLnSpc="1"/>
          <a:lstStyle/>
          <a:p>
            <a:pPr>
              <a:lnSpc>
                <a:spcPct val="120000"/>
              </a:lnSpc>
            </a:pPr>
            <a:endParaRPr lang="en-US" sz="2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21"/>
          <p:cNvSpPr>
            <a:spLocks noEditPoints="1"/>
          </p:cNvSpPr>
          <p:nvPr/>
        </p:nvSpPr>
        <p:spPr bwMode="auto">
          <a:xfrm>
            <a:off x="3968548" y="4723858"/>
            <a:ext cx="323652" cy="324672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11859" tIns="55930" rIns="111859" bIns="55930" numCol="1" anchor="t" anchorCtr="0" compatLnSpc="1"/>
          <a:lstStyle/>
          <a:p>
            <a:pPr>
              <a:lnSpc>
                <a:spcPct val="120000"/>
              </a:lnSpc>
            </a:pPr>
            <a:endParaRPr lang="en-US" sz="2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Content Placeholder 2"/>
          <p:cNvSpPr txBox="1"/>
          <p:nvPr/>
        </p:nvSpPr>
        <p:spPr>
          <a:xfrm>
            <a:off x="7036755" y="2826544"/>
            <a:ext cx="4608512" cy="590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Calibri Light" panose="020F0302020204030204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latin typeface="Arial" panose="020B0604020202020204" pitchFamily="34" charset="0"/>
                <a:ea typeface="微软雅黑" panose="020B0503020204020204" pitchFamily="34" charset="-122"/>
                <a:cs typeface="Calibri Light" panose="020F0302020204030204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Calibri Light" panose="020F0302020204030204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latin typeface="Arial" panose="020B0604020202020204" pitchFamily="34" charset="0"/>
                <a:ea typeface="微软雅黑" panose="020B0503020204020204" pitchFamily="34" charset="-122"/>
                <a:cs typeface="Calibri Light" panose="020F0302020204030204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Calibri Light" panose="020F0302020204030204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23" name="Freeform 26"/>
          <p:cNvSpPr/>
          <p:nvPr/>
        </p:nvSpPr>
        <p:spPr bwMode="auto">
          <a:xfrm>
            <a:off x="3997159" y="5620907"/>
            <a:ext cx="266431" cy="276316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11859" tIns="55930" rIns="111859" bIns="55930" numCol="1" anchor="t" anchorCtr="0" compatLnSpc="1"/>
          <a:lstStyle/>
          <a:p>
            <a:pPr>
              <a:lnSpc>
                <a:spcPct val="120000"/>
              </a:lnSpc>
            </a:pPr>
            <a:endParaRPr lang="en-US" sz="2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Content Placeholder 2"/>
          <p:cNvSpPr txBox="1"/>
          <p:nvPr/>
        </p:nvSpPr>
        <p:spPr>
          <a:xfrm>
            <a:off x="7036755" y="3776237"/>
            <a:ext cx="4608512" cy="590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Calibri Light" panose="020F0302020204030204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latin typeface="Arial" panose="020B0604020202020204" pitchFamily="34" charset="0"/>
                <a:ea typeface="微软雅黑" panose="020B0503020204020204" pitchFamily="34" charset="-122"/>
                <a:cs typeface="Calibri Light" panose="020F0302020204030204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Calibri Light" panose="020F0302020204030204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latin typeface="Arial" panose="020B0604020202020204" pitchFamily="34" charset="0"/>
                <a:ea typeface="微软雅黑" panose="020B0503020204020204" pitchFamily="34" charset="-122"/>
                <a:cs typeface="Calibri Light" panose="020F0302020204030204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Calibri Light" panose="020F0302020204030204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25" name="Content Placeholder 2"/>
          <p:cNvSpPr txBox="1"/>
          <p:nvPr/>
        </p:nvSpPr>
        <p:spPr>
          <a:xfrm>
            <a:off x="7036755" y="4725930"/>
            <a:ext cx="4608512" cy="590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Calibri Light" panose="020F0302020204030204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latin typeface="Arial" panose="020B0604020202020204" pitchFamily="34" charset="0"/>
                <a:ea typeface="微软雅黑" panose="020B0503020204020204" pitchFamily="34" charset="-122"/>
                <a:cs typeface="Calibri Light" panose="020F0302020204030204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Calibri Light" panose="020F0302020204030204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latin typeface="Arial" panose="020B0604020202020204" pitchFamily="34" charset="0"/>
                <a:ea typeface="微软雅黑" panose="020B0503020204020204" pitchFamily="34" charset="-122"/>
                <a:cs typeface="Calibri Light" panose="020F0302020204030204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Calibri Light" panose="020F0302020204030204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26" name="Content Placeholder 2"/>
          <p:cNvSpPr txBox="1"/>
          <p:nvPr/>
        </p:nvSpPr>
        <p:spPr>
          <a:xfrm>
            <a:off x="7036755" y="5675624"/>
            <a:ext cx="4608512" cy="590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Calibri Light" panose="020F0302020204030204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latin typeface="Arial" panose="020B0604020202020204" pitchFamily="34" charset="0"/>
                <a:ea typeface="微软雅黑" panose="020B0503020204020204" pitchFamily="34" charset="-122"/>
                <a:cs typeface="Calibri Light" panose="020F0302020204030204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Calibri Light" panose="020F0302020204030204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latin typeface="Arial" panose="020B0604020202020204" pitchFamily="34" charset="0"/>
                <a:ea typeface="微软雅黑" panose="020B0503020204020204" pitchFamily="34" charset="-122"/>
                <a:cs typeface="Calibri Light" panose="020F0302020204030204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Calibri Light" panose="020F0302020204030204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28" name="Rectangle 1436"/>
          <p:cNvSpPr>
            <a:spLocks noChangeArrowheads="1"/>
          </p:cNvSpPr>
          <p:nvPr/>
        </p:nvSpPr>
        <p:spPr bwMode="auto">
          <a:xfrm>
            <a:off x="4368908" y="3869169"/>
            <a:ext cx="718145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defTabSz="1118235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" name="Rectangle 1436"/>
          <p:cNvSpPr>
            <a:spLocks noChangeArrowheads="1"/>
          </p:cNvSpPr>
          <p:nvPr/>
        </p:nvSpPr>
        <p:spPr bwMode="auto">
          <a:xfrm>
            <a:off x="4368908" y="4746994"/>
            <a:ext cx="718145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defTabSz="1118235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" name="Rectangle 1436"/>
          <p:cNvSpPr>
            <a:spLocks noChangeArrowheads="1"/>
          </p:cNvSpPr>
          <p:nvPr/>
        </p:nvSpPr>
        <p:spPr bwMode="auto">
          <a:xfrm>
            <a:off x="4368908" y="5624818"/>
            <a:ext cx="718145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defTabSz="1118235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Rectangle 1436"/>
          <p:cNvSpPr>
            <a:spLocks noChangeArrowheads="1"/>
          </p:cNvSpPr>
          <p:nvPr/>
        </p:nvSpPr>
        <p:spPr bwMode="auto">
          <a:xfrm>
            <a:off x="4368908" y="2991344"/>
            <a:ext cx="718145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defTabSz="1118235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362744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3C5C488-2D82-48FA-94E1-E6ED648AE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>
                                            <p:graphicEl>
                                              <a:dgm id="{C3C5C488-2D82-48FA-94E1-E6ED648AE0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F7C99BF-9C18-4701-B642-69C8B195B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>
                                            <p:graphicEl>
                                              <a:dgm id="{5F7C99BF-9C18-4701-B642-69C8B195B8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803580E4-39B5-44E5-A355-43EEFE242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>
                                            <p:graphicEl>
                                              <a:dgm id="{803580E4-39B5-44E5-A355-43EEFE242A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38B3533C-0604-42C2-B6E4-34D51AE7E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>
                                            <p:graphicEl>
                                              <a:dgm id="{38B3533C-0604-42C2-B6E4-34D51AE7EE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1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17" grpId="0">
        <p:bldSub>
          <a:bldDgm bld="one"/>
        </p:bldSub>
      </p:bldGraphic>
      <p:bldP spid="19" grpId="0" animBg="1"/>
      <p:bldP spid="20" grpId="0" animBg="1"/>
      <p:bldP spid="21" grpId="0" animBg="1"/>
      <p:bldP spid="22" grpId="0"/>
      <p:bldP spid="23" grpId="0" animBg="1"/>
      <p:bldP spid="24" grpId="0"/>
      <p:bldP spid="25" grpId="0"/>
      <p:bldP spid="26" grpId="0"/>
      <p:bldP spid="28" grpId="0"/>
      <p:bldP spid="29" grpId="0"/>
      <p:bldP spid="30" grpId="0"/>
      <p:bldP spid="31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 Placeholder 3"/>
          <p:cNvSpPr txBox="1"/>
          <p:nvPr/>
        </p:nvSpPr>
        <p:spPr>
          <a:xfrm>
            <a:off x="7926309" y="4530008"/>
            <a:ext cx="3412701" cy="28277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9" name="Group 188"/>
          <p:cNvGrpSpPr/>
          <p:nvPr/>
        </p:nvGrpSpPr>
        <p:grpSpPr>
          <a:xfrm>
            <a:off x="1771886" y="2346611"/>
            <a:ext cx="927748" cy="1553630"/>
            <a:chOff x="915499" y="1265839"/>
            <a:chExt cx="762000" cy="1276065"/>
          </a:xfrm>
          <a:solidFill>
            <a:schemeClr val="accent1"/>
          </a:solidFill>
        </p:grpSpPr>
        <p:grpSp>
          <p:nvGrpSpPr>
            <p:cNvPr id="74" name="Group 252"/>
            <p:cNvGrpSpPr/>
            <p:nvPr/>
          </p:nvGrpSpPr>
          <p:grpSpPr>
            <a:xfrm>
              <a:off x="915499" y="1691004"/>
              <a:ext cx="762000" cy="850900"/>
              <a:chOff x="1936750" y="1560514"/>
              <a:chExt cx="381000" cy="425450"/>
            </a:xfrm>
            <a:grpFill/>
          </p:grpSpPr>
          <p:sp>
            <p:nvSpPr>
              <p:cNvPr id="79" name="Rectangle 122"/>
              <p:cNvSpPr>
                <a:spLocks noChangeArrowheads="1"/>
              </p:cNvSpPr>
              <p:nvPr/>
            </p:nvSpPr>
            <p:spPr bwMode="auto">
              <a:xfrm>
                <a:off x="2062163" y="1560514"/>
                <a:ext cx="127000" cy="936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11330" tIns="55665" rIns="111330" bIns="5566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0" name="Rectangle 123"/>
              <p:cNvSpPr>
                <a:spLocks noChangeArrowheads="1"/>
              </p:cNvSpPr>
              <p:nvPr/>
            </p:nvSpPr>
            <p:spPr bwMode="auto">
              <a:xfrm>
                <a:off x="2116138" y="1646239"/>
                <a:ext cx="17463" cy="31591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11330" tIns="55665" rIns="111330" bIns="5566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1" name="Rectangle 124"/>
              <p:cNvSpPr>
                <a:spLocks noChangeArrowheads="1"/>
              </p:cNvSpPr>
              <p:nvPr/>
            </p:nvSpPr>
            <p:spPr bwMode="auto">
              <a:xfrm>
                <a:off x="1936750" y="1954214"/>
                <a:ext cx="381000" cy="3175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11330" tIns="55665" rIns="111330" bIns="5566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2" name="Freeform 125"/>
              <p:cNvSpPr/>
              <p:nvPr/>
            </p:nvSpPr>
            <p:spPr bwMode="auto">
              <a:xfrm>
                <a:off x="1990725" y="1652589"/>
                <a:ext cx="103188" cy="312738"/>
              </a:xfrm>
              <a:custGeom>
                <a:avLst/>
                <a:gdLst/>
                <a:ahLst/>
                <a:cxnLst>
                  <a:cxn ang="0">
                    <a:pos x="43" y="1"/>
                  </a:cxn>
                  <a:cxn ang="0">
                    <a:pos x="8" y="188"/>
                  </a:cxn>
                  <a:cxn ang="0">
                    <a:pos x="24" y="188"/>
                  </a:cxn>
                  <a:cxn ang="0">
                    <a:pos x="62" y="0"/>
                  </a:cxn>
                </a:cxnLst>
                <a:rect l="0" t="0" r="r" b="b"/>
                <a:pathLst>
                  <a:path w="62" h="188">
                    <a:moveTo>
                      <a:pt x="43" y="1"/>
                    </a:moveTo>
                    <a:cubicBezTo>
                      <a:pt x="43" y="1"/>
                      <a:pt x="0" y="105"/>
                      <a:pt x="8" y="188"/>
                    </a:cubicBezTo>
                    <a:cubicBezTo>
                      <a:pt x="24" y="188"/>
                      <a:pt x="24" y="188"/>
                      <a:pt x="24" y="188"/>
                    </a:cubicBezTo>
                    <a:cubicBezTo>
                      <a:pt x="24" y="188"/>
                      <a:pt x="10" y="100"/>
                      <a:pt x="62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330" tIns="55665" rIns="111330" bIns="5566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3" name="Freeform 126"/>
              <p:cNvSpPr/>
              <p:nvPr/>
            </p:nvSpPr>
            <p:spPr bwMode="auto">
              <a:xfrm>
                <a:off x="2155825" y="1647826"/>
                <a:ext cx="103188" cy="31115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56" y="187"/>
                  </a:cxn>
                  <a:cxn ang="0">
                    <a:pos x="40" y="187"/>
                  </a:cxn>
                  <a:cxn ang="0">
                    <a:pos x="0" y="0"/>
                  </a:cxn>
                </a:cxnLst>
                <a:rect l="0" t="0" r="r" b="b"/>
                <a:pathLst>
                  <a:path w="62" h="187">
                    <a:moveTo>
                      <a:pt x="19" y="0"/>
                    </a:moveTo>
                    <a:cubicBezTo>
                      <a:pt x="19" y="0"/>
                      <a:pt x="62" y="104"/>
                      <a:pt x="56" y="187"/>
                    </a:cubicBezTo>
                    <a:cubicBezTo>
                      <a:pt x="40" y="187"/>
                      <a:pt x="40" y="187"/>
                      <a:pt x="40" y="187"/>
                    </a:cubicBezTo>
                    <a:cubicBezTo>
                      <a:pt x="40" y="187"/>
                      <a:pt x="52" y="99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330" tIns="55665" rIns="111330" bIns="5566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4" name="Freeform 127"/>
              <p:cNvSpPr/>
              <p:nvPr/>
            </p:nvSpPr>
            <p:spPr bwMode="auto">
              <a:xfrm>
                <a:off x="2012950" y="1765301"/>
                <a:ext cx="204788" cy="198438"/>
              </a:xfrm>
              <a:custGeom>
                <a:avLst/>
                <a:gdLst/>
                <a:ahLst/>
                <a:cxnLst>
                  <a:cxn ang="0">
                    <a:pos x="17" y="125"/>
                  </a:cxn>
                  <a:cxn ang="0">
                    <a:pos x="129" y="15"/>
                  </a:cxn>
                  <a:cxn ang="0">
                    <a:pos x="122" y="0"/>
                  </a:cxn>
                  <a:cxn ang="0">
                    <a:pos x="0" y="121"/>
                  </a:cxn>
                  <a:cxn ang="0">
                    <a:pos x="17" y="125"/>
                  </a:cxn>
                </a:cxnLst>
                <a:rect l="0" t="0" r="r" b="b"/>
                <a:pathLst>
                  <a:path w="129" h="125">
                    <a:moveTo>
                      <a:pt x="17" y="125"/>
                    </a:moveTo>
                    <a:lnTo>
                      <a:pt x="129" y="15"/>
                    </a:lnTo>
                    <a:lnTo>
                      <a:pt x="122" y="0"/>
                    </a:lnTo>
                    <a:lnTo>
                      <a:pt x="0" y="121"/>
                    </a:lnTo>
                    <a:lnTo>
                      <a:pt x="17" y="12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330" tIns="55665" rIns="111330" bIns="5566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5" name="Freeform 128"/>
              <p:cNvSpPr/>
              <p:nvPr/>
            </p:nvSpPr>
            <p:spPr bwMode="auto">
              <a:xfrm>
                <a:off x="2012950" y="1765301"/>
                <a:ext cx="204788" cy="198438"/>
              </a:xfrm>
              <a:custGeom>
                <a:avLst/>
                <a:gdLst/>
                <a:ahLst/>
                <a:cxnLst>
                  <a:cxn ang="0">
                    <a:pos x="17" y="125"/>
                  </a:cxn>
                  <a:cxn ang="0">
                    <a:pos x="129" y="15"/>
                  </a:cxn>
                  <a:cxn ang="0">
                    <a:pos x="122" y="0"/>
                  </a:cxn>
                  <a:cxn ang="0">
                    <a:pos x="0" y="121"/>
                  </a:cxn>
                </a:cxnLst>
                <a:rect l="0" t="0" r="r" b="b"/>
                <a:pathLst>
                  <a:path w="129" h="125">
                    <a:moveTo>
                      <a:pt x="17" y="125"/>
                    </a:moveTo>
                    <a:lnTo>
                      <a:pt x="129" y="15"/>
                    </a:lnTo>
                    <a:lnTo>
                      <a:pt x="122" y="0"/>
                    </a:lnTo>
                    <a:lnTo>
                      <a:pt x="0" y="121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330" tIns="55665" rIns="111330" bIns="5566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6" name="Freeform 129"/>
              <p:cNvSpPr/>
              <p:nvPr/>
            </p:nvSpPr>
            <p:spPr bwMode="auto">
              <a:xfrm>
                <a:off x="2024063" y="1773239"/>
                <a:ext cx="209550" cy="190500"/>
              </a:xfrm>
              <a:custGeom>
                <a:avLst/>
                <a:gdLst/>
                <a:ahLst/>
                <a:cxnLst>
                  <a:cxn ang="0">
                    <a:pos x="132" y="101"/>
                  </a:cxn>
                  <a:cxn ang="0">
                    <a:pos x="15" y="0"/>
                  </a:cxn>
                  <a:cxn ang="0">
                    <a:pos x="0" y="7"/>
                  </a:cxn>
                  <a:cxn ang="0">
                    <a:pos x="130" y="120"/>
                  </a:cxn>
                  <a:cxn ang="0">
                    <a:pos x="132" y="101"/>
                  </a:cxn>
                </a:cxnLst>
                <a:rect l="0" t="0" r="r" b="b"/>
                <a:pathLst>
                  <a:path w="132" h="120">
                    <a:moveTo>
                      <a:pt x="132" y="101"/>
                    </a:moveTo>
                    <a:lnTo>
                      <a:pt x="15" y="0"/>
                    </a:lnTo>
                    <a:lnTo>
                      <a:pt x="0" y="7"/>
                    </a:lnTo>
                    <a:lnTo>
                      <a:pt x="130" y="120"/>
                    </a:lnTo>
                    <a:lnTo>
                      <a:pt x="132" y="10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330" tIns="55665" rIns="111330" bIns="5566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7" name="Freeform 130"/>
              <p:cNvSpPr/>
              <p:nvPr/>
            </p:nvSpPr>
            <p:spPr bwMode="auto">
              <a:xfrm>
                <a:off x="2024063" y="1773239"/>
                <a:ext cx="209550" cy="190500"/>
              </a:xfrm>
              <a:custGeom>
                <a:avLst/>
                <a:gdLst/>
                <a:ahLst/>
                <a:cxnLst>
                  <a:cxn ang="0">
                    <a:pos x="132" y="101"/>
                  </a:cxn>
                  <a:cxn ang="0">
                    <a:pos x="15" y="0"/>
                  </a:cxn>
                  <a:cxn ang="0">
                    <a:pos x="0" y="7"/>
                  </a:cxn>
                  <a:cxn ang="0">
                    <a:pos x="130" y="120"/>
                  </a:cxn>
                </a:cxnLst>
                <a:rect l="0" t="0" r="r" b="b"/>
                <a:pathLst>
                  <a:path w="132" h="120">
                    <a:moveTo>
                      <a:pt x="132" y="101"/>
                    </a:moveTo>
                    <a:lnTo>
                      <a:pt x="15" y="0"/>
                    </a:lnTo>
                    <a:lnTo>
                      <a:pt x="0" y="7"/>
                    </a:lnTo>
                    <a:lnTo>
                      <a:pt x="130" y="12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330" tIns="55665" rIns="111330" bIns="5566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8" name="Freeform 131"/>
              <p:cNvSpPr/>
              <p:nvPr/>
            </p:nvSpPr>
            <p:spPr bwMode="auto">
              <a:xfrm>
                <a:off x="2038350" y="1660526"/>
                <a:ext cx="150813" cy="130175"/>
              </a:xfrm>
              <a:custGeom>
                <a:avLst/>
                <a:gdLst/>
                <a:ahLst/>
                <a:cxnLst>
                  <a:cxn ang="0">
                    <a:pos x="14" y="82"/>
                  </a:cxn>
                  <a:cxn ang="0">
                    <a:pos x="95" y="10"/>
                  </a:cxn>
                  <a:cxn ang="0">
                    <a:pos x="91" y="0"/>
                  </a:cxn>
                  <a:cxn ang="0">
                    <a:pos x="0" y="79"/>
                  </a:cxn>
                  <a:cxn ang="0">
                    <a:pos x="14" y="82"/>
                  </a:cxn>
                </a:cxnLst>
                <a:rect l="0" t="0" r="r" b="b"/>
                <a:pathLst>
                  <a:path w="95" h="82">
                    <a:moveTo>
                      <a:pt x="14" y="82"/>
                    </a:moveTo>
                    <a:lnTo>
                      <a:pt x="95" y="10"/>
                    </a:lnTo>
                    <a:lnTo>
                      <a:pt x="91" y="0"/>
                    </a:lnTo>
                    <a:lnTo>
                      <a:pt x="0" y="79"/>
                    </a:lnTo>
                    <a:lnTo>
                      <a:pt x="14" y="8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330" tIns="55665" rIns="111330" bIns="5566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9" name="Freeform 132"/>
              <p:cNvSpPr/>
              <p:nvPr/>
            </p:nvSpPr>
            <p:spPr bwMode="auto">
              <a:xfrm>
                <a:off x="2038350" y="1660526"/>
                <a:ext cx="150813" cy="130175"/>
              </a:xfrm>
              <a:custGeom>
                <a:avLst/>
                <a:gdLst/>
                <a:ahLst/>
                <a:cxnLst>
                  <a:cxn ang="0">
                    <a:pos x="14" y="82"/>
                  </a:cxn>
                  <a:cxn ang="0">
                    <a:pos x="95" y="10"/>
                  </a:cxn>
                  <a:cxn ang="0">
                    <a:pos x="91" y="0"/>
                  </a:cxn>
                  <a:cxn ang="0">
                    <a:pos x="0" y="79"/>
                  </a:cxn>
                </a:cxnLst>
                <a:rect l="0" t="0" r="r" b="b"/>
                <a:pathLst>
                  <a:path w="95" h="82">
                    <a:moveTo>
                      <a:pt x="14" y="82"/>
                    </a:moveTo>
                    <a:lnTo>
                      <a:pt x="95" y="10"/>
                    </a:lnTo>
                    <a:lnTo>
                      <a:pt x="91" y="0"/>
                    </a:lnTo>
                    <a:lnTo>
                      <a:pt x="0" y="79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330" tIns="55665" rIns="111330" bIns="5566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0" name="Freeform 133"/>
              <p:cNvSpPr/>
              <p:nvPr/>
            </p:nvSpPr>
            <p:spPr bwMode="auto">
              <a:xfrm>
                <a:off x="2058988" y="1668464"/>
                <a:ext cx="147638" cy="122238"/>
              </a:xfrm>
              <a:custGeom>
                <a:avLst/>
                <a:gdLst/>
                <a:ahLst/>
                <a:cxnLst>
                  <a:cxn ang="0">
                    <a:pos x="93" y="65"/>
                  </a:cxn>
                  <a:cxn ang="0">
                    <a:pos x="9" y="0"/>
                  </a:cxn>
                  <a:cxn ang="0">
                    <a:pos x="0" y="5"/>
                  </a:cxn>
                  <a:cxn ang="0">
                    <a:pos x="91" y="77"/>
                  </a:cxn>
                  <a:cxn ang="0">
                    <a:pos x="93" y="65"/>
                  </a:cxn>
                </a:cxnLst>
                <a:rect l="0" t="0" r="r" b="b"/>
                <a:pathLst>
                  <a:path w="93" h="77">
                    <a:moveTo>
                      <a:pt x="93" y="65"/>
                    </a:moveTo>
                    <a:lnTo>
                      <a:pt x="9" y="0"/>
                    </a:lnTo>
                    <a:lnTo>
                      <a:pt x="0" y="5"/>
                    </a:lnTo>
                    <a:lnTo>
                      <a:pt x="91" y="77"/>
                    </a:lnTo>
                    <a:lnTo>
                      <a:pt x="93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330" tIns="55665" rIns="111330" bIns="5566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1" name="Freeform 134"/>
              <p:cNvSpPr/>
              <p:nvPr/>
            </p:nvSpPr>
            <p:spPr bwMode="auto">
              <a:xfrm>
                <a:off x="2058988" y="1668464"/>
                <a:ext cx="147638" cy="122238"/>
              </a:xfrm>
              <a:custGeom>
                <a:avLst/>
                <a:gdLst/>
                <a:ahLst/>
                <a:cxnLst>
                  <a:cxn ang="0">
                    <a:pos x="93" y="65"/>
                  </a:cxn>
                  <a:cxn ang="0">
                    <a:pos x="9" y="0"/>
                  </a:cxn>
                  <a:cxn ang="0">
                    <a:pos x="0" y="5"/>
                  </a:cxn>
                  <a:cxn ang="0">
                    <a:pos x="91" y="77"/>
                  </a:cxn>
                </a:cxnLst>
                <a:rect l="0" t="0" r="r" b="b"/>
                <a:pathLst>
                  <a:path w="93" h="77">
                    <a:moveTo>
                      <a:pt x="93" y="65"/>
                    </a:moveTo>
                    <a:lnTo>
                      <a:pt x="9" y="0"/>
                    </a:lnTo>
                    <a:lnTo>
                      <a:pt x="0" y="5"/>
                    </a:lnTo>
                    <a:lnTo>
                      <a:pt x="91" y="77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330" tIns="55665" rIns="111330" bIns="5566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5" name="Group 257"/>
            <p:cNvGrpSpPr/>
            <p:nvPr/>
          </p:nvGrpSpPr>
          <p:grpSpPr>
            <a:xfrm>
              <a:off x="942289" y="1265839"/>
              <a:ext cx="676210" cy="417361"/>
              <a:chOff x="1614646" y="682233"/>
              <a:chExt cx="865795" cy="537413"/>
            </a:xfrm>
            <a:grpFill/>
          </p:grpSpPr>
          <p:sp>
            <p:nvSpPr>
              <p:cNvPr id="76" name="Freeform 6"/>
              <p:cNvSpPr>
                <a:spLocks noEditPoints="1"/>
              </p:cNvSpPr>
              <p:nvPr/>
            </p:nvSpPr>
            <p:spPr bwMode="auto">
              <a:xfrm rot="15791816">
                <a:off x="2180189" y="913934"/>
                <a:ext cx="244702" cy="355803"/>
              </a:xfrm>
              <a:custGeom>
                <a:avLst/>
                <a:gdLst/>
                <a:ahLst/>
                <a:cxnLst>
                  <a:cxn ang="0">
                    <a:pos x="164" y="29"/>
                  </a:cxn>
                  <a:cxn ang="0">
                    <a:pos x="136" y="6"/>
                  </a:cxn>
                  <a:cxn ang="0">
                    <a:pos x="115" y="20"/>
                  </a:cxn>
                  <a:cxn ang="0">
                    <a:pos x="101" y="93"/>
                  </a:cxn>
                  <a:cxn ang="0">
                    <a:pos x="60" y="323"/>
                  </a:cxn>
                  <a:cxn ang="0">
                    <a:pos x="209" y="345"/>
                  </a:cxn>
                  <a:cxn ang="0">
                    <a:pos x="253" y="217"/>
                  </a:cxn>
                  <a:cxn ang="0">
                    <a:pos x="164" y="29"/>
                  </a:cxn>
                  <a:cxn ang="0">
                    <a:pos x="164" y="29"/>
                  </a:cxn>
                  <a:cxn ang="0">
                    <a:pos x="164" y="29"/>
                  </a:cxn>
                </a:cxnLst>
                <a:rect l="0" t="0" r="r" b="b"/>
                <a:pathLst>
                  <a:path w="259" h="378">
                    <a:moveTo>
                      <a:pt x="164" y="29"/>
                    </a:moveTo>
                    <a:cubicBezTo>
                      <a:pt x="155" y="20"/>
                      <a:pt x="146" y="13"/>
                      <a:pt x="136" y="6"/>
                    </a:cubicBezTo>
                    <a:cubicBezTo>
                      <a:pt x="126" y="0"/>
                      <a:pt x="113" y="8"/>
                      <a:pt x="115" y="20"/>
                    </a:cubicBezTo>
                    <a:cubicBezTo>
                      <a:pt x="118" y="45"/>
                      <a:pt x="112" y="69"/>
                      <a:pt x="101" y="93"/>
                    </a:cubicBezTo>
                    <a:cubicBezTo>
                      <a:pt x="67" y="162"/>
                      <a:pt x="0" y="248"/>
                      <a:pt x="60" y="323"/>
                    </a:cubicBezTo>
                    <a:cubicBezTo>
                      <a:pt x="95" y="366"/>
                      <a:pt x="165" y="378"/>
                      <a:pt x="209" y="345"/>
                    </a:cubicBezTo>
                    <a:cubicBezTo>
                      <a:pt x="246" y="316"/>
                      <a:pt x="259" y="264"/>
                      <a:pt x="253" y="217"/>
                    </a:cubicBezTo>
                    <a:cubicBezTo>
                      <a:pt x="245" y="153"/>
                      <a:pt x="208" y="77"/>
                      <a:pt x="164" y="29"/>
                    </a:cubicBezTo>
                    <a:close/>
                    <a:moveTo>
                      <a:pt x="164" y="29"/>
                    </a:moveTo>
                    <a:cubicBezTo>
                      <a:pt x="164" y="29"/>
                      <a:pt x="164" y="29"/>
                      <a:pt x="164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330" tIns="55665" rIns="111330" bIns="5566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7" name="Freeform 6"/>
              <p:cNvSpPr>
                <a:spLocks noEditPoints="1"/>
              </p:cNvSpPr>
              <p:nvPr/>
            </p:nvSpPr>
            <p:spPr bwMode="auto">
              <a:xfrm rot="5808184" flipH="1">
                <a:off x="1670197" y="919393"/>
                <a:ext cx="244702" cy="355803"/>
              </a:xfrm>
              <a:custGeom>
                <a:avLst/>
                <a:gdLst/>
                <a:ahLst/>
                <a:cxnLst>
                  <a:cxn ang="0">
                    <a:pos x="164" y="29"/>
                  </a:cxn>
                  <a:cxn ang="0">
                    <a:pos x="136" y="6"/>
                  </a:cxn>
                  <a:cxn ang="0">
                    <a:pos x="115" y="20"/>
                  </a:cxn>
                  <a:cxn ang="0">
                    <a:pos x="101" y="93"/>
                  </a:cxn>
                  <a:cxn ang="0">
                    <a:pos x="60" y="323"/>
                  </a:cxn>
                  <a:cxn ang="0">
                    <a:pos x="209" y="345"/>
                  </a:cxn>
                  <a:cxn ang="0">
                    <a:pos x="253" y="217"/>
                  </a:cxn>
                  <a:cxn ang="0">
                    <a:pos x="164" y="29"/>
                  </a:cxn>
                  <a:cxn ang="0">
                    <a:pos x="164" y="29"/>
                  </a:cxn>
                  <a:cxn ang="0">
                    <a:pos x="164" y="29"/>
                  </a:cxn>
                </a:cxnLst>
                <a:rect l="0" t="0" r="r" b="b"/>
                <a:pathLst>
                  <a:path w="259" h="378">
                    <a:moveTo>
                      <a:pt x="164" y="29"/>
                    </a:moveTo>
                    <a:cubicBezTo>
                      <a:pt x="155" y="20"/>
                      <a:pt x="146" y="13"/>
                      <a:pt x="136" y="6"/>
                    </a:cubicBezTo>
                    <a:cubicBezTo>
                      <a:pt x="126" y="0"/>
                      <a:pt x="113" y="8"/>
                      <a:pt x="115" y="20"/>
                    </a:cubicBezTo>
                    <a:cubicBezTo>
                      <a:pt x="118" y="45"/>
                      <a:pt x="112" y="69"/>
                      <a:pt x="101" y="93"/>
                    </a:cubicBezTo>
                    <a:cubicBezTo>
                      <a:pt x="67" y="162"/>
                      <a:pt x="0" y="248"/>
                      <a:pt x="60" y="323"/>
                    </a:cubicBezTo>
                    <a:cubicBezTo>
                      <a:pt x="95" y="366"/>
                      <a:pt x="165" y="378"/>
                      <a:pt x="209" y="345"/>
                    </a:cubicBezTo>
                    <a:cubicBezTo>
                      <a:pt x="246" y="316"/>
                      <a:pt x="259" y="264"/>
                      <a:pt x="253" y="217"/>
                    </a:cubicBezTo>
                    <a:cubicBezTo>
                      <a:pt x="245" y="153"/>
                      <a:pt x="208" y="77"/>
                      <a:pt x="164" y="29"/>
                    </a:cubicBezTo>
                    <a:close/>
                    <a:moveTo>
                      <a:pt x="164" y="29"/>
                    </a:moveTo>
                    <a:cubicBezTo>
                      <a:pt x="164" y="29"/>
                      <a:pt x="164" y="29"/>
                      <a:pt x="164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330" tIns="55665" rIns="111330" bIns="5566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8" name="Freeform 6"/>
              <p:cNvSpPr>
                <a:spLocks noEditPoints="1"/>
              </p:cNvSpPr>
              <p:nvPr/>
            </p:nvSpPr>
            <p:spPr bwMode="auto">
              <a:xfrm rot="10237099" flipH="1">
                <a:off x="1897887" y="682233"/>
                <a:ext cx="244702" cy="355803"/>
              </a:xfrm>
              <a:custGeom>
                <a:avLst/>
                <a:gdLst/>
                <a:ahLst/>
                <a:cxnLst>
                  <a:cxn ang="0">
                    <a:pos x="164" y="29"/>
                  </a:cxn>
                  <a:cxn ang="0">
                    <a:pos x="136" y="6"/>
                  </a:cxn>
                  <a:cxn ang="0">
                    <a:pos x="115" y="20"/>
                  </a:cxn>
                  <a:cxn ang="0">
                    <a:pos x="101" y="93"/>
                  </a:cxn>
                  <a:cxn ang="0">
                    <a:pos x="60" y="323"/>
                  </a:cxn>
                  <a:cxn ang="0">
                    <a:pos x="209" y="345"/>
                  </a:cxn>
                  <a:cxn ang="0">
                    <a:pos x="253" y="217"/>
                  </a:cxn>
                  <a:cxn ang="0">
                    <a:pos x="164" y="29"/>
                  </a:cxn>
                  <a:cxn ang="0">
                    <a:pos x="164" y="29"/>
                  </a:cxn>
                  <a:cxn ang="0">
                    <a:pos x="164" y="29"/>
                  </a:cxn>
                </a:cxnLst>
                <a:rect l="0" t="0" r="r" b="b"/>
                <a:pathLst>
                  <a:path w="259" h="378">
                    <a:moveTo>
                      <a:pt x="164" y="29"/>
                    </a:moveTo>
                    <a:cubicBezTo>
                      <a:pt x="155" y="20"/>
                      <a:pt x="146" y="13"/>
                      <a:pt x="136" y="6"/>
                    </a:cubicBezTo>
                    <a:cubicBezTo>
                      <a:pt x="126" y="0"/>
                      <a:pt x="113" y="8"/>
                      <a:pt x="115" y="20"/>
                    </a:cubicBezTo>
                    <a:cubicBezTo>
                      <a:pt x="118" y="45"/>
                      <a:pt x="112" y="69"/>
                      <a:pt x="101" y="93"/>
                    </a:cubicBezTo>
                    <a:cubicBezTo>
                      <a:pt x="67" y="162"/>
                      <a:pt x="0" y="248"/>
                      <a:pt x="60" y="323"/>
                    </a:cubicBezTo>
                    <a:cubicBezTo>
                      <a:pt x="95" y="366"/>
                      <a:pt x="165" y="378"/>
                      <a:pt x="209" y="345"/>
                    </a:cubicBezTo>
                    <a:cubicBezTo>
                      <a:pt x="246" y="316"/>
                      <a:pt x="259" y="264"/>
                      <a:pt x="253" y="217"/>
                    </a:cubicBezTo>
                    <a:cubicBezTo>
                      <a:pt x="245" y="153"/>
                      <a:pt x="208" y="77"/>
                      <a:pt x="164" y="29"/>
                    </a:cubicBezTo>
                    <a:close/>
                    <a:moveTo>
                      <a:pt x="164" y="29"/>
                    </a:moveTo>
                    <a:cubicBezTo>
                      <a:pt x="164" y="29"/>
                      <a:pt x="164" y="29"/>
                      <a:pt x="164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330" tIns="55665" rIns="111330" bIns="5566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92" name="Group 91"/>
          <p:cNvGrpSpPr/>
          <p:nvPr/>
        </p:nvGrpSpPr>
        <p:grpSpPr>
          <a:xfrm flipH="1">
            <a:off x="3506990" y="2565175"/>
            <a:ext cx="1216165" cy="1371385"/>
            <a:chOff x="1817688" y="3025777"/>
            <a:chExt cx="658813" cy="742896"/>
          </a:xfrm>
          <a:solidFill>
            <a:schemeClr val="accent2"/>
          </a:solidFill>
        </p:grpSpPr>
        <p:sp>
          <p:nvSpPr>
            <p:cNvPr id="93" name="Freeform 101"/>
            <p:cNvSpPr/>
            <p:nvPr/>
          </p:nvSpPr>
          <p:spPr bwMode="auto">
            <a:xfrm>
              <a:off x="1833563" y="3025777"/>
              <a:ext cx="642938" cy="422275"/>
            </a:xfrm>
            <a:custGeom>
              <a:avLst/>
              <a:gdLst/>
              <a:ahLst/>
              <a:cxnLst>
                <a:cxn ang="0">
                  <a:pos x="13" y="253"/>
                </a:cxn>
                <a:cxn ang="0">
                  <a:pos x="277" y="135"/>
                </a:cxn>
                <a:cxn ang="0">
                  <a:pos x="323" y="227"/>
                </a:cxn>
                <a:cxn ang="0">
                  <a:pos x="343" y="227"/>
                </a:cxn>
                <a:cxn ang="0">
                  <a:pos x="286" y="0"/>
                </a:cxn>
                <a:cxn ang="0">
                  <a:pos x="255" y="63"/>
                </a:cxn>
                <a:cxn ang="0">
                  <a:pos x="267" y="103"/>
                </a:cxn>
                <a:cxn ang="0">
                  <a:pos x="0" y="226"/>
                </a:cxn>
                <a:cxn ang="0">
                  <a:pos x="13" y="253"/>
                </a:cxn>
              </a:cxnLst>
              <a:rect l="0" t="0" r="r" b="b"/>
              <a:pathLst>
                <a:path w="386" h="253">
                  <a:moveTo>
                    <a:pt x="13" y="253"/>
                  </a:moveTo>
                  <a:cubicBezTo>
                    <a:pt x="277" y="135"/>
                    <a:pt x="277" y="135"/>
                    <a:pt x="277" y="135"/>
                  </a:cubicBezTo>
                  <a:cubicBezTo>
                    <a:pt x="323" y="227"/>
                    <a:pt x="323" y="227"/>
                    <a:pt x="323" y="227"/>
                  </a:cubicBezTo>
                  <a:cubicBezTo>
                    <a:pt x="323" y="227"/>
                    <a:pt x="329" y="243"/>
                    <a:pt x="343" y="227"/>
                  </a:cubicBezTo>
                  <a:cubicBezTo>
                    <a:pt x="343" y="227"/>
                    <a:pt x="386" y="45"/>
                    <a:pt x="286" y="0"/>
                  </a:cubicBezTo>
                  <a:cubicBezTo>
                    <a:pt x="255" y="63"/>
                    <a:pt x="255" y="63"/>
                    <a:pt x="255" y="63"/>
                  </a:cubicBezTo>
                  <a:cubicBezTo>
                    <a:pt x="267" y="103"/>
                    <a:pt x="267" y="103"/>
                    <a:pt x="267" y="103"/>
                  </a:cubicBezTo>
                  <a:cubicBezTo>
                    <a:pt x="0" y="226"/>
                    <a:pt x="0" y="226"/>
                    <a:pt x="0" y="226"/>
                  </a:cubicBezTo>
                  <a:lnTo>
                    <a:pt x="13" y="25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330" tIns="55665" rIns="111330" bIns="5566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Freeform 102"/>
            <p:cNvSpPr/>
            <p:nvPr/>
          </p:nvSpPr>
          <p:spPr bwMode="auto">
            <a:xfrm>
              <a:off x="2384425" y="3405189"/>
              <a:ext cx="1588" cy="250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8"/>
                </a:cxn>
                <a:cxn ang="0">
                  <a:pos x="0" y="0"/>
                </a:cxn>
              </a:cxnLst>
              <a:rect l="0" t="0" r="r" b="b"/>
              <a:pathLst>
                <a:path h="158">
                  <a:moveTo>
                    <a:pt x="0" y="0"/>
                  </a:move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330" tIns="55665" rIns="111330" bIns="5566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Line 103"/>
            <p:cNvSpPr>
              <a:spLocks noChangeShapeType="1"/>
            </p:cNvSpPr>
            <p:nvPr/>
          </p:nvSpPr>
          <p:spPr bwMode="auto">
            <a:xfrm>
              <a:off x="2384425" y="3405189"/>
              <a:ext cx="1588" cy="250825"/>
            </a:xfrm>
            <a:prstGeom prst="line">
              <a:avLst/>
            </a:prstGeom>
            <a:grpFill/>
            <a:ln w="9525">
              <a:noFill/>
              <a:round/>
            </a:ln>
          </p:spPr>
          <p:txBody>
            <a:bodyPr vert="horz" wrap="square" lIns="111330" tIns="55665" rIns="111330" bIns="55665" numCol="1" anchor="t" anchorCtr="0" compatLnSpc="1"/>
            <a:lstStyle/>
            <a:p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Rectangle 104"/>
            <p:cNvSpPr>
              <a:spLocks noChangeArrowheads="1"/>
            </p:cNvSpPr>
            <p:nvPr/>
          </p:nvSpPr>
          <p:spPr bwMode="auto">
            <a:xfrm>
              <a:off x="2376488" y="3405189"/>
              <a:ext cx="15875" cy="2508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11330" tIns="55665" rIns="111330" bIns="5566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Freeform 105"/>
            <p:cNvSpPr/>
            <p:nvPr/>
          </p:nvSpPr>
          <p:spPr bwMode="auto">
            <a:xfrm>
              <a:off x="2003425" y="3173414"/>
              <a:ext cx="119063" cy="490538"/>
            </a:xfrm>
            <a:custGeom>
              <a:avLst/>
              <a:gdLst/>
              <a:ahLst/>
              <a:cxnLst>
                <a:cxn ang="0">
                  <a:pos x="5" y="294"/>
                </a:cxn>
                <a:cxn ang="0">
                  <a:pos x="4" y="294"/>
                </a:cxn>
                <a:cxn ang="0">
                  <a:pos x="0" y="288"/>
                </a:cxn>
                <a:cxn ang="0">
                  <a:pos x="61" y="4"/>
                </a:cxn>
                <a:cxn ang="0">
                  <a:pos x="67" y="0"/>
                </a:cxn>
                <a:cxn ang="0">
                  <a:pos x="71" y="6"/>
                </a:cxn>
                <a:cxn ang="0">
                  <a:pos x="10" y="291"/>
                </a:cxn>
                <a:cxn ang="0">
                  <a:pos x="5" y="294"/>
                </a:cxn>
              </a:cxnLst>
              <a:rect l="0" t="0" r="r" b="b"/>
              <a:pathLst>
                <a:path w="71" h="294">
                  <a:moveTo>
                    <a:pt x="5" y="294"/>
                  </a:moveTo>
                  <a:cubicBezTo>
                    <a:pt x="4" y="294"/>
                    <a:pt x="4" y="294"/>
                    <a:pt x="4" y="294"/>
                  </a:cubicBezTo>
                  <a:cubicBezTo>
                    <a:pt x="1" y="294"/>
                    <a:pt x="0" y="291"/>
                    <a:pt x="0" y="288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2" y="1"/>
                    <a:pt x="64" y="0"/>
                    <a:pt x="67" y="0"/>
                  </a:cubicBezTo>
                  <a:cubicBezTo>
                    <a:pt x="70" y="1"/>
                    <a:pt x="71" y="4"/>
                    <a:pt x="71" y="6"/>
                  </a:cubicBezTo>
                  <a:cubicBezTo>
                    <a:pt x="10" y="291"/>
                    <a:pt x="10" y="291"/>
                    <a:pt x="10" y="291"/>
                  </a:cubicBezTo>
                  <a:cubicBezTo>
                    <a:pt x="9" y="293"/>
                    <a:pt x="7" y="294"/>
                    <a:pt x="5" y="29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330" tIns="55665" rIns="111330" bIns="5566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" name="Freeform 106"/>
            <p:cNvSpPr/>
            <p:nvPr/>
          </p:nvSpPr>
          <p:spPr bwMode="auto">
            <a:xfrm>
              <a:off x="2106613" y="3176589"/>
              <a:ext cx="133350" cy="490538"/>
            </a:xfrm>
            <a:custGeom>
              <a:avLst/>
              <a:gdLst/>
              <a:ahLst/>
              <a:cxnLst>
                <a:cxn ang="0">
                  <a:pos x="75" y="294"/>
                </a:cxn>
                <a:cxn ang="0">
                  <a:pos x="70" y="290"/>
                </a:cxn>
                <a:cxn ang="0">
                  <a:pos x="0" y="7"/>
                </a:cxn>
                <a:cxn ang="0">
                  <a:pos x="4" y="1"/>
                </a:cxn>
                <a:cxn ang="0">
                  <a:pos x="10" y="4"/>
                </a:cxn>
                <a:cxn ang="0">
                  <a:pos x="79" y="288"/>
                </a:cxn>
                <a:cxn ang="0">
                  <a:pos x="76" y="294"/>
                </a:cxn>
                <a:cxn ang="0">
                  <a:pos x="75" y="294"/>
                </a:cxn>
              </a:cxnLst>
              <a:rect l="0" t="0" r="r" b="b"/>
              <a:pathLst>
                <a:path w="80" h="294">
                  <a:moveTo>
                    <a:pt x="75" y="294"/>
                  </a:moveTo>
                  <a:cubicBezTo>
                    <a:pt x="72" y="294"/>
                    <a:pt x="70" y="292"/>
                    <a:pt x="70" y="29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1" y="1"/>
                    <a:pt x="4" y="1"/>
                  </a:cubicBezTo>
                  <a:cubicBezTo>
                    <a:pt x="7" y="0"/>
                    <a:pt x="9" y="2"/>
                    <a:pt x="10" y="4"/>
                  </a:cubicBezTo>
                  <a:cubicBezTo>
                    <a:pt x="79" y="288"/>
                    <a:pt x="79" y="288"/>
                    <a:pt x="79" y="288"/>
                  </a:cubicBezTo>
                  <a:cubicBezTo>
                    <a:pt x="80" y="290"/>
                    <a:pt x="78" y="293"/>
                    <a:pt x="76" y="294"/>
                  </a:cubicBezTo>
                  <a:cubicBezTo>
                    <a:pt x="75" y="294"/>
                    <a:pt x="75" y="294"/>
                    <a:pt x="75" y="29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330" tIns="55665" rIns="111330" bIns="5566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Rectangle 107"/>
            <p:cNvSpPr>
              <a:spLocks noChangeArrowheads="1"/>
            </p:cNvSpPr>
            <p:nvPr/>
          </p:nvSpPr>
          <p:spPr bwMode="auto">
            <a:xfrm>
              <a:off x="1885950" y="3408364"/>
              <a:ext cx="15875" cy="1412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11330" tIns="55665" rIns="111330" bIns="5566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2" name="Freeform 108"/>
            <p:cNvSpPr/>
            <p:nvPr/>
          </p:nvSpPr>
          <p:spPr bwMode="auto">
            <a:xfrm>
              <a:off x="2017713" y="3432176"/>
              <a:ext cx="169863" cy="238125"/>
            </a:xfrm>
            <a:custGeom>
              <a:avLst/>
              <a:gdLst/>
              <a:ahLst/>
              <a:cxnLst>
                <a:cxn ang="0">
                  <a:pos x="6" y="143"/>
                </a:cxn>
                <a:cxn ang="0">
                  <a:pos x="3" y="142"/>
                </a:cxn>
                <a:cxn ang="0">
                  <a:pos x="2" y="135"/>
                </a:cxn>
                <a:cxn ang="0">
                  <a:pos x="92" y="3"/>
                </a:cxn>
                <a:cxn ang="0">
                  <a:pos x="99" y="1"/>
                </a:cxn>
                <a:cxn ang="0">
                  <a:pos x="100" y="8"/>
                </a:cxn>
                <a:cxn ang="0">
                  <a:pos x="10" y="141"/>
                </a:cxn>
                <a:cxn ang="0">
                  <a:pos x="6" y="143"/>
                </a:cxn>
              </a:cxnLst>
              <a:rect l="0" t="0" r="r" b="b"/>
              <a:pathLst>
                <a:path w="102" h="143">
                  <a:moveTo>
                    <a:pt x="6" y="143"/>
                  </a:moveTo>
                  <a:cubicBezTo>
                    <a:pt x="5" y="143"/>
                    <a:pt x="4" y="143"/>
                    <a:pt x="3" y="142"/>
                  </a:cubicBezTo>
                  <a:cubicBezTo>
                    <a:pt x="1" y="141"/>
                    <a:pt x="0" y="138"/>
                    <a:pt x="2" y="135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3" y="0"/>
                    <a:pt x="96" y="0"/>
                    <a:pt x="99" y="1"/>
                  </a:cubicBezTo>
                  <a:cubicBezTo>
                    <a:pt x="101" y="3"/>
                    <a:pt x="102" y="6"/>
                    <a:pt x="100" y="8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9" y="142"/>
                    <a:pt x="8" y="143"/>
                    <a:pt x="6" y="14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330" tIns="55665" rIns="111330" bIns="5566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5" name="Freeform 109"/>
            <p:cNvSpPr/>
            <p:nvPr/>
          </p:nvSpPr>
          <p:spPr bwMode="auto">
            <a:xfrm>
              <a:off x="2051050" y="3440114"/>
              <a:ext cx="185738" cy="228600"/>
            </a:xfrm>
            <a:custGeom>
              <a:avLst/>
              <a:gdLst/>
              <a:ahLst/>
              <a:cxnLst>
                <a:cxn ang="0">
                  <a:pos x="106" y="137"/>
                </a:cxn>
                <a:cxn ang="0">
                  <a:pos x="102" y="136"/>
                </a:cxn>
                <a:cxn ang="0">
                  <a:pos x="2" y="9"/>
                </a:cxn>
                <a:cxn ang="0">
                  <a:pos x="3" y="2"/>
                </a:cxn>
                <a:cxn ang="0">
                  <a:pos x="10" y="3"/>
                </a:cxn>
                <a:cxn ang="0">
                  <a:pos x="110" y="129"/>
                </a:cxn>
                <a:cxn ang="0">
                  <a:pos x="109" y="136"/>
                </a:cxn>
                <a:cxn ang="0">
                  <a:pos x="106" y="137"/>
                </a:cxn>
              </a:cxnLst>
              <a:rect l="0" t="0" r="r" b="b"/>
              <a:pathLst>
                <a:path w="112" h="137">
                  <a:moveTo>
                    <a:pt x="106" y="137"/>
                  </a:moveTo>
                  <a:cubicBezTo>
                    <a:pt x="105" y="137"/>
                    <a:pt x="103" y="137"/>
                    <a:pt x="102" y="136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3" y="2"/>
                  </a:cubicBezTo>
                  <a:cubicBezTo>
                    <a:pt x="5" y="0"/>
                    <a:pt x="8" y="1"/>
                    <a:pt x="10" y="3"/>
                  </a:cubicBezTo>
                  <a:cubicBezTo>
                    <a:pt x="110" y="129"/>
                    <a:pt x="110" y="129"/>
                    <a:pt x="110" y="129"/>
                  </a:cubicBezTo>
                  <a:cubicBezTo>
                    <a:pt x="112" y="132"/>
                    <a:pt x="111" y="135"/>
                    <a:pt x="109" y="136"/>
                  </a:cubicBezTo>
                  <a:cubicBezTo>
                    <a:pt x="108" y="137"/>
                    <a:pt x="107" y="137"/>
                    <a:pt x="106" y="13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330" tIns="55665" rIns="111330" bIns="5566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6" name="Freeform 110"/>
            <p:cNvSpPr/>
            <p:nvPr/>
          </p:nvSpPr>
          <p:spPr bwMode="auto">
            <a:xfrm>
              <a:off x="2052638" y="3308351"/>
              <a:ext cx="107950" cy="141288"/>
            </a:xfrm>
            <a:custGeom>
              <a:avLst/>
              <a:gdLst/>
              <a:ahLst/>
              <a:cxnLst>
                <a:cxn ang="0">
                  <a:pos x="6" y="84"/>
                </a:cxn>
                <a:cxn ang="0">
                  <a:pos x="3" y="83"/>
                </a:cxn>
                <a:cxn ang="0">
                  <a:pos x="2" y="76"/>
                </a:cxn>
                <a:cxn ang="0">
                  <a:pos x="55" y="3"/>
                </a:cxn>
                <a:cxn ang="0">
                  <a:pos x="62" y="2"/>
                </a:cxn>
                <a:cxn ang="0">
                  <a:pos x="63" y="9"/>
                </a:cxn>
                <a:cxn ang="0">
                  <a:pos x="10" y="82"/>
                </a:cxn>
                <a:cxn ang="0">
                  <a:pos x="6" y="84"/>
                </a:cxn>
              </a:cxnLst>
              <a:rect l="0" t="0" r="r" b="b"/>
              <a:pathLst>
                <a:path w="65" h="84">
                  <a:moveTo>
                    <a:pt x="6" y="84"/>
                  </a:moveTo>
                  <a:cubicBezTo>
                    <a:pt x="5" y="84"/>
                    <a:pt x="4" y="84"/>
                    <a:pt x="3" y="83"/>
                  </a:cubicBezTo>
                  <a:cubicBezTo>
                    <a:pt x="1" y="82"/>
                    <a:pt x="0" y="79"/>
                    <a:pt x="2" y="76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7" y="1"/>
                    <a:pt x="60" y="0"/>
                    <a:pt x="62" y="2"/>
                  </a:cubicBezTo>
                  <a:cubicBezTo>
                    <a:pt x="64" y="4"/>
                    <a:pt x="65" y="7"/>
                    <a:pt x="63" y="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9" y="84"/>
                    <a:pt x="7" y="84"/>
                    <a:pt x="6" y="8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330" tIns="55665" rIns="111330" bIns="5566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7" name="Freeform 111"/>
            <p:cNvSpPr/>
            <p:nvPr/>
          </p:nvSpPr>
          <p:spPr bwMode="auto">
            <a:xfrm>
              <a:off x="2065338" y="3324226"/>
              <a:ext cx="122238" cy="119063"/>
            </a:xfrm>
            <a:custGeom>
              <a:avLst/>
              <a:gdLst/>
              <a:ahLst/>
              <a:cxnLst>
                <a:cxn ang="0">
                  <a:pos x="67" y="72"/>
                </a:cxn>
                <a:cxn ang="0">
                  <a:pos x="64" y="70"/>
                </a:cxn>
                <a:cxn ang="0">
                  <a:pos x="2" y="9"/>
                </a:cxn>
                <a:cxn ang="0">
                  <a:pos x="2" y="2"/>
                </a:cxn>
                <a:cxn ang="0">
                  <a:pos x="9" y="2"/>
                </a:cxn>
                <a:cxn ang="0">
                  <a:pos x="71" y="63"/>
                </a:cxn>
                <a:cxn ang="0">
                  <a:pos x="71" y="70"/>
                </a:cxn>
                <a:cxn ang="0">
                  <a:pos x="67" y="72"/>
                </a:cxn>
              </a:cxnLst>
              <a:rect l="0" t="0" r="r" b="b"/>
              <a:pathLst>
                <a:path w="73" h="72">
                  <a:moveTo>
                    <a:pt x="67" y="72"/>
                  </a:moveTo>
                  <a:cubicBezTo>
                    <a:pt x="66" y="72"/>
                    <a:pt x="65" y="71"/>
                    <a:pt x="64" y="7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3" y="65"/>
                    <a:pt x="73" y="68"/>
                    <a:pt x="71" y="70"/>
                  </a:cubicBezTo>
                  <a:cubicBezTo>
                    <a:pt x="70" y="71"/>
                    <a:pt x="69" y="72"/>
                    <a:pt x="67" y="7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330" tIns="55665" rIns="111330" bIns="5566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8" name="Rectangle 112"/>
            <p:cNvSpPr>
              <a:spLocks noChangeArrowheads="1"/>
            </p:cNvSpPr>
            <p:nvPr/>
          </p:nvSpPr>
          <p:spPr bwMode="auto">
            <a:xfrm>
              <a:off x="1817688" y="3651251"/>
              <a:ext cx="619125" cy="117422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11330" tIns="55665" rIns="111330" bIns="5566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0" name="Rectangle 113"/>
            <p:cNvSpPr>
              <a:spLocks noChangeArrowheads="1"/>
            </p:cNvSpPr>
            <p:nvPr/>
          </p:nvSpPr>
          <p:spPr bwMode="auto">
            <a:xfrm>
              <a:off x="1852613" y="3530601"/>
              <a:ext cx="84138" cy="1285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11330" tIns="55665" rIns="111330" bIns="5566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2" name="TextBox 121"/>
          <p:cNvSpPr txBox="1"/>
          <p:nvPr/>
        </p:nvSpPr>
        <p:spPr>
          <a:xfrm>
            <a:off x="1596264" y="5276530"/>
            <a:ext cx="1343624" cy="5773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315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1639692" y="5008247"/>
            <a:ext cx="1256754" cy="2362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1959483" y="4264180"/>
            <a:ext cx="617157" cy="4431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20%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3443280" y="5276530"/>
            <a:ext cx="1343624" cy="5773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315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3486708" y="5008252"/>
            <a:ext cx="1256754" cy="2362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3806500" y="4264184"/>
            <a:ext cx="617157" cy="4431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345024" y="5276530"/>
            <a:ext cx="1343624" cy="5773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315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5388450" y="5008252"/>
            <a:ext cx="1256754" cy="2362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5708240" y="4264184"/>
            <a:ext cx="617157" cy="4431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30%</a:t>
            </a:r>
          </a:p>
        </p:txBody>
      </p:sp>
      <p:graphicFrame>
        <p:nvGraphicFramePr>
          <p:cNvPr id="184" name="Chart 183"/>
          <p:cNvGraphicFramePr/>
          <p:nvPr/>
        </p:nvGraphicFramePr>
        <p:xfrm>
          <a:off x="7481346" y="2126423"/>
          <a:ext cx="4060597" cy="2100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5" name="Text Placeholder 3"/>
          <p:cNvSpPr txBox="1"/>
          <p:nvPr/>
        </p:nvSpPr>
        <p:spPr>
          <a:xfrm>
            <a:off x="7926309" y="5161801"/>
            <a:ext cx="3412701" cy="28277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7" name="Text Placeholder 3"/>
          <p:cNvSpPr txBox="1"/>
          <p:nvPr/>
        </p:nvSpPr>
        <p:spPr>
          <a:xfrm>
            <a:off x="7926309" y="5722901"/>
            <a:ext cx="3412701" cy="28277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0" name="Rounded Rectangular Callout 189"/>
          <p:cNvSpPr/>
          <p:nvPr/>
        </p:nvSpPr>
        <p:spPr>
          <a:xfrm>
            <a:off x="9164627" y="2063967"/>
            <a:ext cx="732780" cy="420825"/>
          </a:xfrm>
          <a:prstGeom prst="wedgeRoundRectCallout">
            <a:avLst>
              <a:gd name="adj1" fmla="val -30328"/>
              <a:gd name="adj2" fmla="val 102458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70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30%</a:t>
            </a:r>
          </a:p>
        </p:txBody>
      </p:sp>
      <p:sp>
        <p:nvSpPr>
          <p:cNvPr id="191" name="Rounded Rectangular Callout 190"/>
          <p:cNvSpPr/>
          <p:nvPr/>
        </p:nvSpPr>
        <p:spPr>
          <a:xfrm>
            <a:off x="10032712" y="2689361"/>
            <a:ext cx="732780" cy="420825"/>
          </a:xfrm>
          <a:prstGeom prst="wedgeRoundRectCallout">
            <a:avLst>
              <a:gd name="adj1" fmla="val -30328"/>
              <a:gd name="adj2" fmla="val 102458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70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192" name="Rounded Rectangular Callout 191"/>
          <p:cNvSpPr/>
          <p:nvPr/>
        </p:nvSpPr>
        <p:spPr>
          <a:xfrm>
            <a:off x="8700248" y="2894115"/>
            <a:ext cx="732780" cy="420825"/>
          </a:xfrm>
          <a:prstGeom prst="wedgeRoundRectCallout">
            <a:avLst>
              <a:gd name="adj1" fmla="val -30328"/>
              <a:gd name="adj2" fmla="val 102458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70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20%</a:t>
            </a:r>
          </a:p>
        </p:txBody>
      </p:sp>
      <p:sp>
        <p:nvSpPr>
          <p:cNvPr id="193" name="Oval 192"/>
          <p:cNvSpPr/>
          <p:nvPr/>
        </p:nvSpPr>
        <p:spPr>
          <a:xfrm>
            <a:off x="8765223" y="3472935"/>
            <a:ext cx="175984" cy="17598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3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10084280" y="3296951"/>
            <a:ext cx="175984" cy="175984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3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9226777" y="2652626"/>
            <a:ext cx="175984" cy="17598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3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Freeform 5"/>
          <p:cNvSpPr>
            <a:spLocks noEditPoints="1"/>
          </p:cNvSpPr>
          <p:nvPr/>
        </p:nvSpPr>
        <p:spPr bwMode="auto">
          <a:xfrm>
            <a:off x="5324471" y="2569154"/>
            <a:ext cx="1349921" cy="1322854"/>
          </a:xfrm>
          <a:custGeom>
            <a:avLst/>
            <a:gdLst/>
            <a:ahLst/>
            <a:cxnLst>
              <a:cxn ang="0">
                <a:pos x="194" y="158"/>
              </a:cxn>
              <a:cxn ang="0">
                <a:pos x="224" y="218"/>
              </a:cxn>
              <a:cxn ang="0">
                <a:pos x="232" y="219"/>
              </a:cxn>
              <a:cxn ang="0">
                <a:pos x="232" y="228"/>
              </a:cxn>
              <a:cxn ang="0">
                <a:pos x="6" y="229"/>
              </a:cxn>
              <a:cxn ang="0">
                <a:pos x="0" y="224"/>
              </a:cxn>
              <a:cxn ang="0">
                <a:pos x="6" y="218"/>
              </a:cxn>
              <a:cxn ang="0">
                <a:pos x="15" y="151"/>
              </a:cxn>
              <a:cxn ang="0">
                <a:pos x="37" y="129"/>
              </a:cxn>
              <a:cxn ang="0">
                <a:pos x="52" y="134"/>
              </a:cxn>
              <a:cxn ang="0">
                <a:pos x="32" y="121"/>
              </a:cxn>
              <a:cxn ang="0">
                <a:pos x="31" y="40"/>
              </a:cxn>
              <a:cxn ang="0">
                <a:pos x="52" y="31"/>
              </a:cxn>
              <a:cxn ang="0">
                <a:pos x="68" y="13"/>
              </a:cxn>
              <a:cxn ang="0">
                <a:pos x="119" y="0"/>
              </a:cxn>
              <a:cxn ang="0">
                <a:pos x="127" y="18"/>
              </a:cxn>
              <a:cxn ang="0">
                <a:pos x="132" y="57"/>
              </a:cxn>
              <a:cxn ang="0">
                <a:pos x="181" y="72"/>
              </a:cxn>
              <a:cxn ang="0">
                <a:pos x="132" y="170"/>
              </a:cxn>
              <a:cxn ang="0">
                <a:pos x="148" y="149"/>
              </a:cxn>
              <a:cxn ang="0">
                <a:pos x="157" y="170"/>
              </a:cxn>
              <a:cxn ang="0">
                <a:pos x="181" y="72"/>
              </a:cxn>
              <a:cxn ang="0">
                <a:pos x="72" y="4"/>
              </a:cxn>
              <a:cxn ang="0">
                <a:pos x="82" y="18"/>
              </a:cxn>
              <a:cxn ang="0">
                <a:pos x="87" y="51"/>
              </a:cxn>
              <a:cxn ang="0">
                <a:pos x="97" y="31"/>
              </a:cxn>
              <a:cxn ang="0">
                <a:pos x="114" y="13"/>
              </a:cxn>
              <a:cxn ang="0">
                <a:pos x="114" y="4"/>
              </a:cxn>
              <a:cxn ang="0">
                <a:pos x="87" y="55"/>
              </a:cxn>
              <a:cxn ang="0">
                <a:pos x="97" y="90"/>
              </a:cxn>
              <a:cxn ang="0">
                <a:pos x="38" y="46"/>
              </a:cxn>
              <a:cxn ang="0">
                <a:pos x="52" y="114"/>
              </a:cxn>
              <a:cxn ang="0">
                <a:pos x="38" y="46"/>
              </a:cxn>
              <a:cxn ang="0">
                <a:pos x="189" y="177"/>
              </a:cxn>
              <a:cxn ang="0">
                <a:pos x="157" y="200"/>
              </a:cxn>
              <a:cxn ang="0">
                <a:pos x="97" y="155"/>
              </a:cxn>
              <a:cxn ang="0">
                <a:pos x="87" y="218"/>
              </a:cxn>
              <a:cxn ang="0">
                <a:pos x="97" y="155"/>
              </a:cxn>
              <a:cxn ang="0">
                <a:pos x="97" y="138"/>
              </a:cxn>
              <a:cxn ang="0">
                <a:pos x="87" y="150"/>
              </a:cxn>
              <a:cxn ang="0">
                <a:pos x="97" y="94"/>
              </a:cxn>
              <a:cxn ang="0">
                <a:pos x="87" y="132"/>
              </a:cxn>
              <a:cxn ang="0">
                <a:pos x="97" y="94"/>
              </a:cxn>
              <a:cxn ang="0">
                <a:pos x="148" y="200"/>
              </a:cxn>
              <a:cxn ang="0">
                <a:pos x="123" y="177"/>
              </a:cxn>
            </a:cxnLst>
            <a:rect l="0" t="0" r="r" b="b"/>
            <a:pathLst>
              <a:path w="234" h="229">
                <a:moveTo>
                  <a:pt x="194" y="57"/>
                </a:moveTo>
                <a:cubicBezTo>
                  <a:pt x="194" y="158"/>
                  <a:pt x="194" y="158"/>
                  <a:pt x="194" y="158"/>
                </a:cubicBezTo>
                <a:cubicBezTo>
                  <a:pt x="224" y="158"/>
                  <a:pt x="224" y="158"/>
                  <a:pt x="224" y="158"/>
                </a:cubicBezTo>
                <a:cubicBezTo>
                  <a:pt x="224" y="218"/>
                  <a:pt x="224" y="218"/>
                  <a:pt x="224" y="218"/>
                </a:cubicBezTo>
                <a:cubicBezTo>
                  <a:pt x="228" y="218"/>
                  <a:pt x="228" y="218"/>
                  <a:pt x="228" y="218"/>
                </a:cubicBezTo>
                <a:cubicBezTo>
                  <a:pt x="230" y="218"/>
                  <a:pt x="231" y="218"/>
                  <a:pt x="232" y="219"/>
                </a:cubicBezTo>
                <a:cubicBezTo>
                  <a:pt x="234" y="221"/>
                  <a:pt x="234" y="222"/>
                  <a:pt x="234" y="224"/>
                </a:cubicBezTo>
                <a:cubicBezTo>
                  <a:pt x="234" y="225"/>
                  <a:pt x="234" y="227"/>
                  <a:pt x="232" y="228"/>
                </a:cubicBezTo>
                <a:cubicBezTo>
                  <a:pt x="231" y="229"/>
                  <a:pt x="230" y="229"/>
                  <a:pt x="228" y="229"/>
                </a:cubicBezTo>
                <a:cubicBezTo>
                  <a:pt x="6" y="229"/>
                  <a:pt x="6" y="229"/>
                  <a:pt x="6" y="229"/>
                </a:cubicBezTo>
                <a:cubicBezTo>
                  <a:pt x="4" y="229"/>
                  <a:pt x="3" y="229"/>
                  <a:pt x="1" y="228"/>
                </a:cubicBezTo>
                <a:cubicBezTo>
                  <a:pt x="0" y="227"/>
                  <a:pt x="0" y="225"/>
                  <a:pt x="0" y="224"/>
                </a:cubicBezTo>
                <a:cubicBezTo>
                  <a:pt x="0" y="222"/>
                  <a:pt x="0" y="221"/>
                  <a:pt x="1" y="219"/>
                </a:cubicBezTo>
                <a:cubicBezTo>
                  <a:pt x="3" y="218"/>
                  <a:pt x="4" y="218"/>
                  <a:pt x="6" y="218"/>
                </a:cubicBezTo>
                <a:cubicBezTo>
                  <a:pt x="15" y="218"/>
                  <a:pt x="15" y="218"/>
                  <a:pt x="15" y="218"/>
                </a:cubicBezTo>
                <a:cubicBezTo>
                  <a:pt x="15" y="151"/>
                  <a:pt x="15" y="151"/>
                  <a:pt x="15" y="151"/>
                </a:cubicBezTo>
                <a:cubicBezTo>
                  <a:pt x="15" y="145"/>
                  <a:pt x="17" y="140"/>
                  <a:pt x="22" y="136"/>
                </a:cubicBezTo>
                <a:cubicBezTo>
                  <a:pt x="26" y="131"/>
                  <a:pt x="31" y="129"/>
                  <a:pt x="37" y="129"/>
                </a:cubicBezTo>
                <a:cubicBezTo>
                  <a:pt x="38" y="129"/>
                  <a:pt x="38" y="129"/>
                  <a:pt x="38" y="129"/>
                </a:cubicBezTo>
                <a:cubicBezTo>
                  <a:pt x="43" y="129"/>
                  <a:pt x="48" y="131"/>
                  <a:pt x="52" y="134"/>
                </a:cubicBezTo>
                <a:cubicBezTo>
                  <a:pt x="52" y="121"/>
                  <a:pt x="52" y="121"/>
                  <a:pt x="52" y="121"/>
                </a:cubicBezTo>
                <a:cubicBezTo>
                  <a:pt x="32" y="121"/>
                  <a:pt x="32" y="121"/>
                  <a:pt x="32" y="121"/>
                </a:cubicBezTo>
                <a:cubicBezTo>
                  <a:pt x="31" y="120"/>
                  <a:pt x="31" y="120"/>
                  <a:pt x="31" y="120"/>
                </a:cubicBezTo>
                <a:cubicBezTo>
                  <a:pt x="31" y="40"/>
                  <a:pt x="31" y="40"/>
                  <a:pt x="31" y="40"/>
                </a:cubicBezTo>
                <a:cubicBezTo>
                  <a:pt x="52" y="40"/>
                  <a:pt x="52" y="40"/>
                  <a:pt x="52" y="40"/>
                </a:cubicBezTo>
                <a:cubicBezTo>
                  <a:pt x="52" y="31"/>
                  <a:pt x="52" y="31"/>
                  <a:pt x="52" y="31"/>
                </a:cubicBezTo>
                <a:cubicBezTo>
                  <a:pt x="52" y="26"/>
                  <a:pt x="54" y="22"/>
                  <a:pt x="57" y="18"/>
                </a:cubicBezTo>
                <a:cubicBezTo>
                  <a:pt x="60" y="15"/>
                  <a:pt x="64" y="14"/>
                  <a:pt x="68" y="13"/>
                </a:cubicBezTo>
                <a:cubicBezTo>
                  <a:pt x="68" y="0"/>
                  <a:pt x="68" y="0"/>
                  <a:pt x="68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19" y="14"/>
                  <a:pt x="119" y="14"/>
                  <a:pt x="119" y="14"/>
                </a:cubicBezTo>
                <a:cubicBezTo>
                  <a:pt x="122" y="15"/>
                  <a:pt x="124" y="16"/>
                  <a:pt x="127" y="18"/>
                </a:cubicBezTo>
                <a:cubicBezTo>
                  <a:pt x="130" y="22"/>
                  <a:pt x="132" y="26"/>
                  <a:pt x="132" y="31"/>
                </a:cubicBezTo>
                <a:cubicBezTo>
                  <a:pt x="132" y="57"/>
                  <a:pt x="132" y="57"/>
                  <a:pt x="132" y="57"/>
                </a:cubicBezTo>
                <a:lnTo>
                  <a:pt x="194" y="57"/>
                </a:lnTo>
                <a:close/>
                <a:moveTo>
                  <a:pt x="181" y="72"/>
                </a:moveTo>
                <a:cubicBezTo>
                  <a:pt x="132" y="72"/>
                  <a:pt x="132" y="72"/>
                  <a:pt x="132" y="72"/>
                </a:cubicBezTo>
                <a:cubicBezTo>
                  <a:pt x="132" y="170"/>
                  <a:pt x="132" y="170"/>
                  <a:pt x="132" y="170"/>
                </a:cubicBezTo>
                <a:cubicBezTo>
                  <a:pt x="148" y="170"/>
                  <a:pt x="148" y="170"/>
                  <a:pt x="148" y="170"/>
                </a:cubicBezTo>
                <a:cubicBezTo>
                  <a:pt x="148" y="149"/>
                  <a:pt x="148" y="149"/>
                  <a:pt x="148" y="149"/>
                </a:cubicBezTo>
                <a:cubicBezTo>
                  <a:pt x="157" y="149"/>
                  <a:pt x="157" y="149"/>
                  <a:pt x="157" y="149"/>
                </a:cubicBezTo>
                <a:cubicBezTo>
                  <a:pt x="157" y="170"/>
                  <a:pt x="157" y="170"/>
                  <a:pt x="157" y="170"/>
                </a:cubicBezTo>
                <a:cubicBezTo>
                  <a:pt x="181" y="170"/>
                  <a:pt x="181" y="170"/>
                  <a:pt x="181" y="170"/>
                </a:cubicBezTo>
                <a:lnTo>
                  <a:pt x="181" y="72"/>
                </a:lnTo>
                <a:close/>
                <a:moveTo>
                  <a:pt x="114" y="4"/>
                </a:moveTo>
                <a:cubicBezTo>
                  <a:pt x="72" y="4"/>
                  <a:pt x="72" y="4"/>
                  <a:pt x="72" y="4"/>
                </a:cubicBezTo>
                <a:cubicBezTo>
                  <a:pt x="72" y="14"/>
                  <a:pt x="72" y="14"/>
                  <a:pt x="72" y="14"/>
                </a:cubicBezTo>
                <a:cubicBezTo>
                  <a:pt x="76" y="14"/>
                  <a:pt x="79" y="16"/>
                  <a:pt x="82" y="18"/>
                </a:cubicBezTo>
                <a:cubicBezTo>
                  <a:pt x="85" y="22"/>
                  <a:pt x="87" y="26"/>
                  <a:pt x="87" y="31"/>
                </a:cubicBezTo>
                <a:cubicBezTo>
                  <a:pt x="87" y="51"/>
                  <a:pt x="87" y="51"/>
                  <a:pt x="87" y="51"/>
                </a:cubicBezTo>
                <a:cubicBezTo>
                  <a:pt x="97" y="51"/>
                  <a:pt x="97" y="51"/>
                  <a:pt x="97" y="51"/>
                </a:cubicBezTo>
                <a:cubicBezTo>
                  <a:pt x="97" y="31"/>
                  <a:pt x="97" y="31"/>
                  <a:pt x="97" y="31"/>
                </a:cubicBezTo>
                <a:cubicBezTo>
                  <a:pt x="97" y="26"/>
                  <a:pt x="99" y="22"/>
                  <a:pt x="102" y="18"/>
                </a:cubicBezTo>
                <a:cubicBezTo>
                  <a:pt x="105" y="15"/>
                  <a:pt x="109" y="13"/>
                  <a:pt x="114" y="13"/>
                </a:cubicBezTo>
                <a:cubicBezTo>
                  <a:pt x="114" y="13"/>
                  <a:pt x="114" y="13"/>
                  <a:pt x="114" y="13"/>
                </a:cubicBezTo>
                <a:lnTo>
                  <a:pt x="114" y="4"/>
                </a:lnTo>
                <a:close/>
                <a:moveTo>
                  <a:pt x="97" y="55"/>
                </a:moveTo>
                <a:cubicBezTo>
                  <a:pt x="87" y="55"/>
                  <a:pt x="87" y="55"/>
                  <a:pt x="87" y="55"/>
                </a:cubicBezTo>
                <a:cubicBezTo>
                  <a:pt x="87" y="90"/>
                  <a:pt x="87" y="90"/>
                  <a:pt x="87" y="90"/>
                </a:cubicBezTo>
                <a:cubicBezTo>
                  <a:pt x="97" y="90"/>
                  <a:pt x="97" y="90"/>
                  <a:pt x="97" y="90"/>
                </a:cubicBezTo>
                <a:lnTo>
                  <a:pt x="97" y="55"/>
                </a:lnTo>
                <a:close/>
                <a:moveTo>
                  <a:pt x="38" y="46"/>
                </a:moveTo>
                <a:cubicBezTo>
                  <a:pt x="38" y="114"/>
                  <a:pt x="38" y="114"/>
                  <a:pt x="38" y="114"/>
                </a:cubicBezTo>
                <a:cubicBezTo>
                  <a:pt x="52" y="114"/>
                  <a:pt x="52" y="114"/>
                  <a:pt x="52" y="114"/>
                </a:cubicBezTo>
                <a:cubicBezTo>
                  <a:pt x="52" y="46"/>
                  <a:pt x="52" y="46"/>
                  <a:pt x="52" y="46"/>
                </a:cubicBezTo>
                <a:lnTo>
                  <a:pt x="38" y="46"/>
                </a:lnTo>
                <a:close/>
                <a:moveTo>
                  <a:pt x="189" y="200"/>
                </a:moveTo>
                <a:cubicBezTo>
                  <a:pt x="189" y="177"/>
                  <a:pt x="189" y="177"/>
                  <a:pt x="189" y="177"/>
                </a:cubicBezTo>
                <a:cubicBezTo>
                  <a:pt x="157" y="177"/>
                  <a:pt x="157" y="177"/>
                  <a:pt x="157" y="177"/>
                </a:cubicBezTo>
                <a:cubicBezTo>
                  <a:pt x="157" y="200"/>
                  <a:pt x="157" y="200"/>
                  <a:pt x="157" y="200"/>
                </a:cubicBezTo>
                <a:lnTo>
                  <a:pt x="189" y="200"/>
                </a:lnTo>
                <a:close/>
                <a:moveTo>
                  <a:pt x="97" y="155"/>
                </a:moveTo>
                <a:cubicBezTo>
                  <a:pt x="87" y="155"/>
                  <a:pt x="87" y="155"/>
                  <a:pt x="87" y="155"/>
                </a:cubicBezTo>
                <a:cubicBezTo>
                  <a:pt x="87" y="218"/>
                  <a:pt x="87" y="218"/>
                  <a:pt x="87" y="218"/>
                </a:cubicBezTo>
                <a:cubicBezTo>
                  <a:pt x="97" y="218"/>
                  <a:pt x="97" y="218"/>
                  <a:pt x="97" y="218"/>
                </a:cubicBezTo>
                <a:lnTo>
                  <a:pt x="97" y="155"/>
                </a:lnTo>
                <a:close/>
                <a:moveTo>
                  <a:pt x="97" y="150"/>
                </a:moveTo>
                <a:cubicBezTo>
                  <a:pt x="97" y="138"/>
                  <a:pt x="97" y="138"/>
                  <a:pt x="97" y="138"/>
                </a:cubicBezTo>
                <a:cubicBezTo>
                  <a:pt x="87" y="138"/>
                  <a:pt x="87" y="138"/>
                  <a:pt x="87" y="138"/>
                </a:cubicBezTo>
                <a:cubicBezTo>
                  <a:pt x="87" y="150"/>
                  <a:pt x="87" y="150"/>
                  <a:pt x="87" y="150"/>
                </a:cubicBezTo>
                <a:lnTo>
                  <a:pt x="97" y="150"/>
                </a:lnTo>
                <a:close/>
                <a:moveTo>
                  <a:pt x="97" y="94"/>
                </a:moveTo>
                <a:cubicBezTo>
                  <a:pt x="87" y="94"/>
                  <a:pt x="87" y="94"/>
                  <a:pt x="87" y="94"/>
                </a:cubicBezTo>
                <a:cubicBezTo>
                  <a:pt x="87" y="132"/>
                  <a:pt x="87" y="132"/>
                  <a:pt x="87" y="132"/>
                </a:cubicBezTo>
                <a:cubicBezTo>
                  <a:pt x="97" y="132"/>
                  <a:pt x="97" y="132"/>
                  <a:pt x="97" y="132"/>
                </a:cubicBezTo>
                <a:lnTo>
                  <a:pt x="97" y="94"/>
                </a:lnTo>
                <a:close/>
                <a:moveTo>
                  <a:pt x="123" y="200"/>
                </a:moveTo>
                <a:cubicBezTo>
                  <a:pt x="148" y="200"/>
                  <a:pt x="148" y="200"/>
                  <a:pt x="148" y="200"/>
                </a:cubicBezTo>
                <a:cubicBezTo>
                  <a:pt x="148" y="177"/>
                  <a:pt x="148" y="177"/>
                  <a:pt x="148" y="177"/>
                </a:cubicBezTo>
                <a:cubicBezTo>
                  <a:pt x="123" y="177"/>
                  <a:pt x="123" y="177"/>
                  <a:pt x="123" y="177"/>
                </a:cubicBezTo>
                <a:lnTo>
                  <a:pt x="123" y="20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 sz="243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Freeform 45"/>
          <p:cNvSpPr>
            <a:spLocks noEditPoints="1"/>
          </p:cNvSpPr>
          <p:nvPr/>
        </p:nvSpPr>
        <p:spPr bwMode="auto">
          <a:xfrm>
            <a:off x="7481398" y="4488899"/>
            <a:ext cx="378609" cy="378609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 sz="243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Freeform 45"/>
          <p:cNvSpPr>
            <a:spLocks noEditPoints="1"/>
          </p:cNvSpPr>
          <p:nvPr/>
        </p:nvSpPr>
        <p:spPr bwMode="auto">
          <a:xfrm>
            <a:off x="7485283" y="5107443"/>
            <a:ext cx="378609" cy="378609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 sz="243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Freeform 45"/>
          <p:cNvSpPr>
            <a:spLocks noEditPoints="1"/>
          </p:cNvSpPr>
          <p:nvPr/>
        </p:nvSpPr>
        <p:spPr bwMode="auto">
          <a:xfrm>
            <a:off x="7485283" y="5656271"/>
            <a:ext cx="378609" cy="378609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 sz="243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Content Placeholder 2"/>
          <p:cNvSpPr txBox="1"/>
          <p:nvPr/>
        </p:nvSpPr>
        <p:spPr>
          <a:xfrm>
            <a:off x="362744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500"/>
                            </p:stCondLst>
                            <p:childTnLst>
                              <p:par>
                                <p:cTn id="10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8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Graphic spid="184" grpId="0">
        <p:bldSub>
          <a:bldChart bld="series"/>
        </p:bldSub>
      </p:bldGraphic>
      <p:bldP spid="185" grpId="0"/>
      <p:bldP spid="187" grpId="0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96" grpId="0" animBg="1"/>
      <p:bldP spid="66" grpId="0" animBg="1"/>
      <p:bldP spid="67" grpId="0" animBg="1"/>
      <p:bldP spid="68" grpId="0" animBg="1"/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78756" y="2278153"/>
            <a:ext cx="3816112" cy="3816112"/>
            <a:chOff x="1596236" y="1916860"/>
            <a:chExt cx="3618636" cy="3618636"/>
          </a:xfrm>
          <a:effectLst/>
        </p:grpSpPr>
        <p:grpSp>
          <p:nvGrpSpPr>
            <p:cNvPr id="4" name="组合 28"/>
            <p:cNvGrpSpPr/>
            <p:nvPr/>
          </p:nvGrpSpPr>
          <p:grpSpPr>
            <a:xfrm rot="19276222">
              <a:off x="1596236" y="1916860"/>
              <a:ext cx="3618636" cy="3618636"/>
              <a:chOff x="356968" y="796740"/>
              <a:chExt cx="2822019" cy="2822019"/>
            </a:xfrm>
          </p:grpSpPr>
          <p:sp>
            <p:nvSpPr>
              <p:cNvPr id="5" name="饼形 33"/>
              <p:cNvSpPr/>
              <p:nvPr/>
            </p:nvSpPr>
            <p:spPr>
              <a:xfrm rot="21042706" flipH="1" flipV="1">
                <a:off x="492166" y="943009"/>
                <a:ext cx="2501891" cy="2526741"/>
              </a:xfrm>
              <a:prstGeom prst="pie">
                <a:avLst>
                  <a:gd name="adj1" fmla="val 11380473"/>
                  <a:gd name="adj2" fmla="val 17324098"/>
                </a:avLst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" name="饼形 34"/>
              <p:cNvSpPr/>
              <p:nvPr/>
            </p:nvSpPr>
            <p:spPr>
              <a:xfrm rot="3744982" flipH="1">
                <a:off x="460637" y="928018"/>
                <a:ext cx="2516650" cy="2576371"/>
              </a:xfrm>
              <a:prstGeom prst="pie">
                <a:avLst>
                  <a:gd name="adj1" fmla="val 14491545"/>
                  <a:gd name="adj2" fmla="val 18667710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" name="饼形 35"/>
              <p:cNvSpPr/>
              <p:nvPr/>
            </p:nvSpPr>
            <p:spPr>
              <a:xfrm rot="21042706" flipH="1">
                <a:off x="495434" y="949839"/>
                <a:ext cx="2516650" cy="2508067"/>
              </a:xfrm>
              <a:prstGeom prst="pie">
                <a:avLst>
                  <a:gd name="adj1" fmla="val 14294322"/>
                  <a:gd name="adj2" fmla="val 17762499"/>
                </a:avLst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饼形 36"/>
              <p:cNvSpPr/>
              <p:nvPr/>
            </p:nvSpPr>
            <p:spPr>
              <a:xfrm rot="21042706">
                <a:off x="356968" y="796740"/>
                <a:ext cx="2822019" cy="2822019"/>
              </a:xfrm>
              <a:prstGeom prst="pie">
                <a:avLst>
                  <a:gd name="adj1" fmla="val 5027616"/>
                  <a:gd name="adj2" fmla="val 15181466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" name="Freeform 11"/>
            <p:cNvSpPr/>
            <p:nvPr/>
          </p:nvSpPr>
          <p:spPr bwMode="auto">
            <a:xfrm>
              <a:off x="2884969" y="4040434"/>
              <a:ext cx="356512" cy="640666"/>
            </a:xfrm>
            <a:custGeom>
              <a:avLst/>
              <a:gdLst>
                <a:gd name="T0" fmla="*/ 200 w 200"/>
                <a:gd name="T1" fmla="*/ 62 h 360"/>
                <a:gd name="T2" fmla="*/ 143 w 200"/>
                <a:gd name="T3" fmla="*/ 62 h 360"/>
                <a:gd name="T4" fmla="*/ 128 w 200"/>
                <a:gd name="T5" fmla="*/ 83 h 360"/>
                <a:gd name="T6" fmla="*/ 128 w 200"/>
                <a:gd name="T7" fmla="*/ 125 h 360"/>
                <a:gd name="T8" fmla="*/ 200 w 200"/>
                <a:gd name="T9" fmla="*/ 125 h 360"/>
                <a:gd name="T10" fmla="*/ 200 w 200"/>
                <a:gd name="T11" fmla="*/ 183 h 360"/>
                <a:gd name="T12" fmla="*/ 128 w 200"/>
                <a:gd name="T13" fmla="*/ 183 h 360"/>
                <a:gd name="T14" fmla="*/ 128 w 200"/>
                <a:gd name="T15" fmla="*/ 360 h 360"/>
                <a:gd name="T16" fmla="*/ 61 w 200"/>
                <a:gd name="T17" fmla="*/ 360 h 360"/>
                <a:gd name="T18" fmla="*/ 61 w 200"/>
                <a:gd name="T19" fmla="*/ 183 h 360"/>
                <a:gd name="T20" fmla="*/ 0 w 200"/>
                <a:gd name="T21" fmla="*/ 183 h 360"/>
                <a:gd name="T22" fmla="*/ 0 w 200"/>
                <a:gd name="T23" fmla="*/ 125 h 360"/>
                <a:gd name="T24" fmla="*/ 61 w 200"/>
                <a:gd name="T25" fmla="*/ 125 h 360"/>
                <a:gd name="T26" fmla="*/ 61 w 200"/>
                <a:gd name="T27" fmla="*/ 90 h 360"/>
                <a:gd name="T28" fmla="*/ 143 w 200"/>
                <a:gd name="T29" fmla="*/ 0 h 360"/>
                <a:gd name="T30" fmla="*/ 200 w 200"/>
                <a:gd name="T31" fmla="*/ 0 h 360"/>
                <a:gd name="T32" fmla="*/ 200 w 200"/>
                <a:gd name="T33" fmla="*/ 6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" h="360">
                  <a:moveTo>
                    <a:pt x="200" y="62"/>
                  </a:moveTo>
                  <a:cubicBezTo>
                    <a:pt x="143" y="62"/>
                    <a:pt x="143" y="62"/>
                    <a:pt x="143" y="62"/>
                  </a:cubicBezTo>
                  <a:cubicBezTo>
                    <a:pt x="136" y="62"/>
                    <a:pt x="128" y="71"/>
                    <a:pt x="128" y="83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200" y="125"/>
                    <a:pt x="200" y="125"/>
                    <a:pt x="200" y="125"/>
                  </a:cubicBezTo>
                  <a:cubicBezTo>
                    <a:pt x="200" y="183"/>
                    <a:pt x="200" y="183"/>
                    <a:pt x="200" y="183"/>
                  </a:cubicBezTo>
                  <a:cubicBezTo>
                    <a:pt x="128" y="183"/>
                    <a:pt x="128" y="183"/>
                    <a:pt x="128" y="183"/>
                  </a:cubicBezTo>
                  <a:cubicBezTo>
                    <a:pt x="128" y="360"/>
                    <a:pt x="128" y="360"/>
                    <a:pt x="128" y="360"/>
                  </a:cubicBezTo>
                  <a:cubicBezTo>
                    <a:pt x="61" y="360"/>
                    <a:pt x="61" y="360"/>
                    <a:pt x="61" y="360"/>
                  </a:cubicBezTo>
                  <a:cubicBezTo>
                    <a:pt x="61" y="183"/>
                    <a:pt x="61" y="183"/>
                    <a:pt x="61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1" y="40"/>
                    <a:pt x="95" y="0"/>
                    <a:pt x="143" y="0"/>
                  </a:cubicBezTo>
                  <a:cubicBezTo>
                    <a:pt x="200" y="0"/>
                    <a:pt x="200" y="0"/>
                    <a:pt x="200" y="0"/>
                  </a:cubicBezTo>
                  <a:lnTo>
                    <a:pt x="200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AutoShape 14"/>
            <p:cNvSpPr/>
            <p:nvPr/>
          </p:nvSpPr>
          <p:spPr bwMode="auto">
            <a:xfrm>
              <a:off x="4259357" y="3355575"/>
              <a:ext cx="373905" cy="340913"/>
            </a:xfrm>
            <a:custGeom>
              <a:avLst/>
              <a:gdLst>
                <a:gd name="T0" fmla="*/ 2147483646 w 21590"/>
                <a:gd name="T1" fmla="*/ 303068522 h 16690"/>
                <a:gd name="T2" fmla="*/ 2147483646 w 21590"/>
                <a:gd name="T3" fmla="*/ 614467900 h 16690"/>
                <a:gd name="T4" fmla="*/ 0 w 21590"/>
                <a:gd name="T5" fmla="*/ 2147483646 h 16690"/>
                <a:gd name="T6" fmla="*/ 782832664 w 21590"/>
                <a:gd name="T7" fmla="*/ 1946161268 h 16690"/>
                <a:gd name="T8" fmla="*/ 286036553 w 21590"/>
                <a:gd name="T9" fmla="*/ 1513714635 h 16690"/>
                <a:gd name="T10" fmla="*/ 511874951 w 21590"/>
                <a:gd name="T11" fmla="*/ 1496463517 h 16690"/>
                <a:gd name="T12" fmla="*/ 90358306 w 21590"/>
                <a:gd name="T13" fmla="*/ 891067454 h 16690"/>
                <a:gd name="T14" fmla="*/ 316196704 w 21590"/>
                <a:gd name="T15" fmla="*/ 942966873 h 16690"/>
                <a:gd name="T16" fmla="*/ 150558932 w 21590"/>
                <a:gd name="T17" fmla="*/ 112721961 h 16690"/>
                <a:gd name="T18" fmla="*/ 1279628774 w 21590"/>
                <a:gd name="T19" fmla="*/ 770017444 h 16690"/>
                <a:gd name="T20" fmla="*/ 2147483646 w 21590"/>
                <a:gd name="T21" fmla="*/ 199269682 h 16690"/>
                <a:gd name="T22" fmla="*/ 2147483646 w 21590"/>
                <a:gd name="T23" fmla="*/ 60822541 h 16690"/>
                <a:gd name="T24" fmla="*/ 2147483646 w 21590"/>
                <a:gd name="T25" fmla="*/ 389470283 h 16690"/>
                <a:gd name="T26" fmla="*/ 2147483646 w 21590"/>
                <a:gd name="T27" fmla="*/ 303068522 h 16690"/>
                <a:gd name="T28" fmla="*/ 2147483646 w 21590"/>
                <a:gd name="T29" fmla="*/ 303068522 h 16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590" h="16690">
                  <a:moveTo>
                    <a:pt x="21590" y="2038"/>
                  </a:moveTo>
                  <a:cubicBezTo>
                    <a:pt x="21486" y="2795"/>
                    <a:pt x="20307" y="3555"/>
                    <a:pt x="19593" y="4132"/>
                  </a:cubicBezTo>
                  <a:cubicBezTo>
                    <a:pt x="20298" y="13815"/>
                    <a:pt x="8559" y="19854"/>
                    <a:pt x="0" y="14947"/>
                  </a:cubicBezTo>
                  <a:cubicBezTo>
                    <a:pt x="2400" y="14964"/>
                    <a:pt x="5061" y="14350"/>
                    <a:pt x="6489" y="13087"/>
                  </a:cubicBezTo>
                  <a:cubicBezTo>
                    <a:pt x="4412" y="12774"/>
                    <a:pt x="2942" y="11896"/>
                    <a:pt x="2371" y="10179"/>
                  </a:cubicBezTo>
                  <a:cubicBezTo>
                    <a:pt x="2979" y="10126"/>
                    <a:pt x="3833" y="10301"/>
                    <a:pt x="4243" y="10063"/>
                  </a:cubicBezTo>
                  <a:cubicBezTo>
                    <a:pt x="2343" y="9391"/>
                    <a:pt x="841" y="8348"/>
                    <a:pt x="749" y="5992"/>
                  </a:cubicBezTo>
                  <a:cubicBezTo>
                    <a:pt x="1425" y="6059"/>
                    <a:pt x="1777" y="6430"/>
                    <a:pt x="2621" y="6341"/>
                  </a:cubicBezTo>
                  <a:cubicBezTo>
                    <a:pt x="1392" y="5607"/>
                    <a:pt x="-10" y="2816"/>
                    <a:pt x="1248" y="758"/>
                  </a:cubicBezTo>
                  <a:cubicBezTo>
                    <a:pt x="3477" y="3062"/>
                    <a:pt x="6259" y="4849"/>
                    <a:pt x="10607" y="5178"/>
                  </a:cubicBezTo>
                  <a:cubicBezTo>
                    <a:pt x="9529" y="903"/>
                    <a:pt x="15610" y="-1746"/>
                    <a:pt x="18345" y="1340"/>
                  </a:cubicBezTo>
                  <a:cubicBezTo>
                    <a:pt x="19408" y="1129"/>
                    <a:pt x="20305" y="763"/>
                    <a:pt x="21215" y="409"/>
                  </a:cubicBezTo>
                  <a:cubicBezTo>
                    <a:pt x="20842" y="1380"/>
                    <a:pt x="20085" y="1993"/>
                    <a:pt x="19343" y="2619"/>
                  </a:cubicBezTo>
                  <a:cubicBezTo>
                    <a:pt x="20149" y="2479"/>
                    <a:pt x="21001" y="2381"/>
                    <a:pt x="21590" y="2038"/>
                  </a:cubicBezTo>
                  <a:close/>
                  <a:moveTo>
                    <a:pt x="21590" y="2038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120000"/>
                </a:lnSpc>
              </a:pPr>
              <a:endParaRPr lang="en-GB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AutoShape 13"/>
            <p:cNvSpPr/>
            <p:nvPr/>
          </p:nvSpPr>
          <p:spPr bwMode="auto">
            <a:xfrm>
              <a:off x="3546424" y="2542702"/>
              <a:ext cx="294897" cy="381142"/>
            </a:xfrm>
            <a:custGeom>
              <a:avLst/>
              <a:gdLst>
                <a:gd name="T0" fmla="*/ 536544193 w 21545"/>
                <a:gd name="T1" fmla="*/ 1809212526 h 21515"/>
                <a:gd name="T2" fmla="*/ 494557843 w 21545"/>
                <a:gd name="T3" fmla="*/ 2087334032 h 21515"/>
                <a:gd name="T4" fmla="*/ 447328334 w 21545"/>
                <a:gd name="T5" fmla="*/ 2147483646 h 21515"/>
                <a:gd name="T6" fmla="*/ 312790812 w 21545"/>
                <a:gd name="T7" fmla="*/ 2147483646 h 21515"/>
                <a:gd name="T8" fmla="*/ 284619960 w 21545"/>
                <a:gd name="T9" fmla="*/ 2147483646 h 21515"/>
                <a:gd name="T10" fmla="*/ 273483974 w 21545"/>
                <a:gd name="T11" fmla="*/ 2147483646 h 21515"/>
                <a:gd name="T12" fmla="*/ 260976991 w 21545"/>
                <a:gd name="T13" fmla="*/ 2147483646 h 21515"/>
                <a:gd name="T14" fmla="*/ 299689027 w 21545"/>
                <a:gd name="T15" fmla="*/ 2000438612 h 21515"/>
                <a:gd name="T16" fmla="*/ 394144999 w 21545"/>
                <a:gd name="T17" fmla="*/ 1331084764 h 21515"/>
                <a:gd name="T18" fmla="*/ 400100348 w 21545"/>
                <a:gd name="T19" fmla="*/ 1282667061 h 21515"/>
                <a:gd name="T20" fmla="*/ 371871543 w 21545"/>
                <a:gd name="T21" fmla="*/ 1098026760 h 21515"/>
                <a:gd name="T22" fmla="*/ 381102730 w 21545"/>
                <a:gd name="T23" fmla="*/ 887045795 h 21515"/>
                <a:gd name="T24" fmla="*/ 505693789 w 21545"/>
                <a:gd name="T25" fmla="*/ 633070619 h 21515"/>
                <a:gd name="T26" fmla="*/ 619864179 w 21545"/>
                <a:gd name="T27" fmla="*/ 647402006 h 21515"/>
                <a:gd name="T28" fmla="*/ 676979112 w 21545"/>
                <a:gd name="T29" fmla="*/ 782589932 h 21515"/>
                <a:gd name="T30" fmla="*/ 671678000 w 21545"/>
                <a:gd name="T31" fmla="*/ 988144878 h 21515"/>
                <a:gd name="T32" fmla="*/ 610036708 w 21545"/>
                <a:gd name="T33" fmla="*/ 1347613164 h 21515"/>
                <a:gd name="T34" fmla="*/ 597531247 w 21545"/>
                <a:gd name="T35" fmla="*/ 1544390415 h 21515"/>
                <a:gd name="T36" fmla="*/ 653334619 w 21545"/>
                <a:gd name="T37" fmla="*/ 1682804821 h 21515"/>
                <a:gd name="T38" fmla="*/ 760239621 w 21545"/>
                <a:gd name="T39" fmla="*/ 1732257195 h 21515"/>
                <a:gd name="T40" fmla="*/ 934799218 w 21545"/>
                <a:gd name="T41" fmla="*/ 1561950859 h 21515"/>
                <a:gd name="T42" fmla="*/ 1044978534 w 21545"/>
                <a:gd name="T43" fmla="*/ 1052963259 h 21515"/>
                <a:gd name="T44" fmla="*/ 1049564369 w 21545"/>
                <a:gd name="T45" fmla="*/ 834236692 h 21515"/>
                <a:gd name="T46" fmla="*/ 975475570 w 21545"/>
                <a:gd name="T47" fmla="*/ 495688256 h 21515"/>
                <a:gd name="T48" fmla="*/ 810147120 w 21545"/>
                <a:gd name="T49" fmla="*/ 310013335 h 21515"/>
                <a:gd name="T50" fmla="*/ 563464522 w 21545"/>
                <a:gd name="T51" fmla="*/ 284707291 h 21515"/>
                <a:gd name="T52" fmla="*/ 240012011 w 21545"/>
                <a:gd name="T53" fmla="*/ 668188978 h 21515"/>
                <a:gd name="T54" fmla="*/ 184922353 w 21545"/>
                <a:gd name="T55" fmla="*/ 1038759595 h 21515"/>
                <a:gd name="T56" fmla="*/ 229470826 w 21545"/>
                <a:gd name="T57" fmla="*/ 1310167541 h 21515"/>
                <a:gd name="T58" fmla="*/ 259666953 w 21545"/>
                <a:gd name="T59" fmla="*/ 1374985922 h 21515"/>
                <a:gd name="T60" fmla="*/ 251805281 w 21545"/>
                <a:gd name="T61" fmla="*/ 1501393627 h 21515"/>
                <a:gd name="T62" fmla="*/ 211127445 w 21545"/>
                <a:gd name="T63" fmla="*/ 1612435275 h 21515"/>
                <a:gd name="T64" fmla="*/ 169141056 w 21545"/>
                <a:gd name="T65" fmla="*/ 1586094610 h 21515"/>
                <a:gd name="T66" fmla="*/ 9706996 w 21545"/>
                <a:gd name="T67" fmla="*/ 1180533357 h 21515"/>
                <a:gd name="T68" fmla="*/ 9706996 w 21545"/>
                <a:gd name="T69" fmla="*/ 828813250 h 21515"/>
                <a:gd name="T70" fmla="*/ 71407764 w 21545"/>
                <a:gd name="T71" fmla="*/ 548367058 h 21515"/>
                <a:gd name="T72" fmla="*/ 299092743 w 21545"/>
                <a:gd name="T73" fmla="*/ 161528642 h 21515"/>
                <a:gd name="T74" fmla="*/ 556197612 w 21545"/>
                <a:gd name="T75" fmla="*/ 15366057 h 21515"/>
                <a:gd name="T76" fmla="*/ 661852052 w 21545"/>
                <a:gd name="T77" fmla="*/ 1162343 h 21515"/>
                <a:gd name="T78" fmla="*/ 946590965 w 21545"/>
                <a:gd name="T79" fmla="*/ 88962082 h 21515"/>
                <a:gd name="T80" fmla="*/ 1142710303 w 21545"/>
                <a:gd name="T81" fmla="*/ 322022613 h 21515"/>
                <a:gd name="T82" fmla="*/ 1263491803 w 21545"/>
                <a:gd name="T83" fmla="*/ 681488322 h 21515"/>
                <a:gd name="T84" fmla="*/ 1283145221 w 21545"/>
                <a:gd name="T85" fmla="*/ 929912333 h 21515"/>
                <a:gd name="T86" fmla="*/ 1269387676 w 21545"/>
                <a:gd name="T87" fmla="*/ 1186988842 h 21515"/>
                <a:gd name="T88" fmla="*/ 1016809205 w 21545"/>
                <a:gd name="T89" fmla="*/ 1888362344 h 21515"/>
                <a:gd name="T90" fmla="*/ 901328778 w 21545"/>
                <a:gd name="T91" fmla="*/ 1976292333 h 21515"/>
                <a:gd name="T92" fmla="*/ 753687987 w 21545"/>
                <a:gd name="T93" fmla="*/ 2007021870 h 21515"/>
                <a:gd name="T94" fmla="*/ 623140016 w 21545"/>
                <a:gd name="T95" fmla="*/ 1944400504 h 21515"/>
                <a:gd name="T96" fmla="*/ 536544193 w 21545"/>
                <a:gd name="T97" fmla="*/ 1809212526 h 21515"/>
                <a:gd name="T98" fmla="*/ 536544193 w 21545"/>
                <a:gd name="T99" fmla="*/ 1809212526 h 2151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1545" h="21515">
                  <a:moveTo>
                    <a:pt x="9009" y="14012"/>
                  </a:moveTo>
                  <a:cubicBezTo>
                    <a:pt x="8778" y="14713"/>
                    <a:pt x="8545" y="15448"/>
                    <a:pt x="8304" y="16166"/>
                  </a:cubicBezTo>
                  <a:cubicBezTo>
                    <a:pt x="8066" y="16874"/>
                    <a:pt x="7857" y="17593"/>
                    <a:pt x="7511" y="18243"/>
                  </a:cubicBezTo>
                  <a:cubicBezTo>
                    <a:pt x="6937" y="19321"/>
                    <a:pt x="6135" y="20315"/>
                    <a:pt x="5252" y="21206"/>
                  </a:cubicBezTo>
                  <a:cubicBezTo>
                    <a:pt x="5135" y="21325"/>
                    <a:pt x="4970" y="21542"/>
                    <a:pt x="4779" y="21512"/>
                  </a:cubicBezTo>
                  <a:cubicBezTo>
                    <a:pt x="4633" y="21489"/>
                    <a:pt x="4620" y="21380"/>
                    <a:pt x="4592" y="21223"/>
                  </a:cubicBezTo>
                  <a:cubicBezTo>
                    <a:pt x="4436" y="20366"/>
                    <a:pt x="4325" y="19376"/>
                    <a:pt x="4382" y="18413"/>
                  </a:cubicBezTo>
                  <a:cubicBezTo>
                    <a:pt x="4449" y="17316"/>
                    <a:pt x="4751" y="16405"/>
                    <a:pt x="5032" y="15493"/>
                  </a:cubicBezTo>
                  <a:cubicBezTo>
                    <a:pt x="5568" y="13758"/>
                    <a:pt x="6078" y="12056"/>
                    <a:pt x="6618" y="10309"/>
                  </a:cubicBezTo>
                  <a:cubicBezTo>
                    <a:pt x="6654" y="10193"/>
                    <a:pt x="6751" y="10001"/>
                    <a:pt x="6718" y="9934"/>
                  </a:cubicBezTo>
                  <a:cubicBezTo>
                    <a:pt x="6473" y="9449"/>
                    <a:pt x="6314" y="9013"/>
                    <a:pt x="6244" y="8504"/>
                  </a:cubicBezTo>
                  <a:cubicBezTo>
                    <a:pt x="6163" y="7919"/>
                    <a:pt x="6225" y="7373"/>
                    <a:pt x="6399" y="6870"/>
                  </a:cubicBezTo>
                  <a:cubicBezTo>
                    <a:pt x="6703" y="5980"/>
                    <a:pt x="7407" y="5191"/>
                    <a:pt x="8491" y="4903"/>
                  </a:cubicBezTo>
                  <a:cubicBezTo>
                    <a:pt x="9180" y="4721"/>
                    <a:pt x="9945" y="4803"/>
                    <a:pt x="10408" y="5014"/>
                  </a:cubicBezTo>
                  <a:cubicBezTo>
                    <a:pt x="10886" y="5231"/>
                    <a:pt x="11213" y="5575"/>
                    <a:pt x="11367" y="6061"/>
                  </a:cubicBezTo>
                  <a:cubicBezTo>
                    <a:pt x="11530" y="6579"/>
                    <a:pt x="11409" y="7198"/>
                    <a:pt x="11278" y="7653"/>
                  </a:cubicBezTo>
                  <a:cubicBezTo>
                    <a:pt x="10983" y="8677"/>
                    <a:pt x="10596" y="9447"/>
                    <a:pt x="10243" y="10437"/>
                  </a:cubicBezTo>
                  <a:cubicBezTo>
                    <a:pt x="10068" y="10927"/>
                    <a:pt x="9871" y="11431"/>
                    <a:pt x="10033" y="11961"/>
                  </a:cubicBezTo>
                  <a:cubicBezTo>
                    <a:pt x="10183" y="12446"/>
                    <a:pt x="10516" y="12781"/>
                    <a:pt x="10970" y="13033"/>
                  </a:cubicBezTo>
                  <a:cubicBezTo>
                    <a:pt x="11440" y="13293"/>
                    <a:pt x="11996" y="13437"/>
                    <a:pt x="12765" y="13416"/>
                  </a:cubicBezTo>
                  <a:cubicBezTo>
                    <a:pt x="14122" y="13380"/>
                    <a:pt x="15065" y="12719"/>
                    <a:pt x="15696" y="12097"/>
                  </a:cubicBezTo>
                  <a:cubicBezTo>
                    <a:pt x="16703" y="11101"/>
                    <a:pt x="17314" y="9755"/>
                    <a:pt x="17546" y="8155"/>
                  </a:cubicBezTo>
                  <a:cubicBezTo>
                    <a:pt x="17620" y="7639"/>
                    <a:pt x="17676" y="7046"/>
                    <a:pt x="17623" y="6461"/>
                  </a:cubicBezTo>
                  <a:cubicBezTo>
                    <a:pt x="17527" y="5381"/>
                    <a:pt x="17083" y="4513"/>
                    <a:pt x="16379" y="3839"/>
                  </a:cubicBezTo>
                  <a:cubicBezTo>
                    <a:pt x="15708" y="3198"/>
                    <a:pt x="14758" y="2688"/>
                    <a:pt x="13603" y="2401"/>
                  </a:cubicBezTo>
                  <a:cubicBezTo>
                    <a:pt x="12457" y="2116"/>
                    <a:pt x="10870" y="2021"/>
                    <a:pt x="9461" y="2205"/>
                  </a:cubicBezTo>
                  <a:cubicBezTo>
                    <a:pt x="6900" y="2539"/>
                    <a:pt x="5093" y="3646"/>
                    <a:pt x="4030" y="5175"/>
                  </a:cubicBezTo>
                  <a:cubicBezTo>
                    <a:pt x="3472" y="5977"/>
                    <a:pt x="3105" y="6898"/>
                    <a:pt x="3105" y="8045"/>
                  </a:cubicBezTo>
                  <a:cubicBezTo>
                    <a:pt x="3105" y="8928"/>
                    <a:pt x="3392" y="9614"/>
                    <a:pt x="3853" y="10147"/>
                  </a:cubicBezTo>
                  <a:cubicBezTo>
                    <a:pt x="4000" y="10317"/>
                    <a:pt x="4217" y="10456"/>
                    <a:pt x="4360" y="10649"/>
                  </a:cubicBezTo>
                  <a:cubicBezTo>
                    <a:pt x="4564" y="10923"/>
                    <a:pt x="4329" y="11332"/>
                    <a:pt x="4228" y="11628"/>
                  </a:cubicBezTo>
                  <a:cubicBezTo>
                    <a:pt x="4106" y="11986"/>
                    <a:pt x="4094" y="12480"/>
                    <a:pt x="3545" y="12488"/>
                  </a:cubicBezTo>
                  <a:cubicBezTo>
                    <a:pt x="3319" y="12492"/>
                    <a:pt x="3033" y="12365"/>
                    <a:pt x="2840" y="12284"/>
                  </a:cubicBezTo>
                  <a:cubicBezTo>
                    <a:pt x="1399" y="11677"/>
                    <a:pt x="523" y="10574"/>
                    <a:pt x="163" y="9143"/>
                  </a:cubicBezTo>
                  <a:cubicBezTo>
                    <a:pt x="-55" y="8274"/>
                    <a:pt x="-54" y="7259"/>
                    <a:pt x="163" y="6419"/>
                  </a:cubicBezTo>
                  <a:cubicBezTo>
                    <a:pt x="374" y="5606"/>
                    <a:pt x="766" y="4856"/>
                    <a:pt x="1199" y="4247"/>
                  </a:cubicBezTo>
                  <a:cubicBezTo>
                    <a:pt x="2099" y="2984"/>
                    <a:pt x="3417" y="1973"/>
                    <a:pt x="5022" y="1251"/>
                  </a:cubicBezTo>
                  <a:cubicBezTo>
                    <a:pt x="6255" y="696"/>
                    <a:pt x="7647" y="306"/>
                    <a:pt x="9339" y="119"/>
                  </a:cubicBezTo>
                  <a:cubicBezTo>
                    <a:pt x="9901" y="57"/>
                    <a:pt x="10482" y="31"/>
                    <a:pt x="11113" y="9"/>
                  </a:cubicBezTo>
                  <a:cubicBezTo>
                    <a:pt x="12956" y="-58"/>
                    <a:pt x="14632" y="260"/>
                    <a:pt x="15894" y="689"/>
                  </a:cubicBezTo>
                  <a:cubicBezTo>
                    <a:pt x="17226" y="1142"/>
                    <a:pt x="18288" y="1746"/>
                    <a:pt x="19187" y="2494"/>
                  </a:cubicBezTo>
                  <a:cubicBezTo>
                    <a:pt x="20113" y="3264"/>
                    <a:pt x="20787" y="4159"/>
                    <a:pt x="21215" y="5278"/>
                  </a:cubicBezTo>
                  <a:cubicBezTo>
                    <a:pt x="21437" y="5860"/>
                    <a:pt x="21545" y="6483"/>
                    <a:pt x="21545" y="7202"/>
                  </a:cubicBezTo>
                  <a:cubicBezTo>
                    <a:pt x="21545" y="7923"/>
                    <a:pt x="21453" y="8558"/>
                    <a:pt x="21314" y="9193"/>
                  </a:cubicBezTo>
                  <a:cubicBezTo>
                    <a:pt x="20790" y="11573"/>
                    <a:pt x="19303" y="13518"/>
                    <a:pt x="17073" y="14625"/>
                  </a:cubicBezTo>
                  <a:cubicBezTo>
                    <a:pt x="16532" y="14894"/>
                    <a:pt x="15877" y="15141"/>
                    <a:pt x="15134" y="15306"/>
                  </a:cubicBezTo>
                  <a:cubicBezTo>
                    <a:pt x="14397" y="15470"/>
                    <a:pt x="13556" y="15592"/>
                    <a:pt x="12655" y="15544"/>
                  </a:cubicBezTo>
                  <a:cubicBezTo>
                    <a:pt x="11780" y="15499"/>
                    <a:pt x="11065" y="15318"/>
                    <a:pt x="10463" y="15059"/>
                  </a:cubicBezTo>
                  <a:cubicBezTo>
                    <a:pt x="9866" y="14803"/>
                    <a:pt x="9365" y="14488"/>
                    <a:pt x="9009" y="14012"/>
                  </a:cubicBezTo>
                  <a:close/>
                  <a:moveTo>
                    <a:pt x="9009" y="14012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120000"/>
                </a:lnSpc>
              </a:pPr>
              <a:endParaRPr lang="en-GB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571029" y="2542894"/>
              <a:ext cx="358955" cy="332191"/>
              <a:chOff x="1424267" y="1898426"/>
              <a:chExt cx="477770" cy="401951"/>
            </a:xfrm>
            <a:solidFill>
              <a:schemeClr val="bg2"/>
            </a:solidFill>
          </p:grpSpPr>
          <p:sp>
            <p:nvSpPr>
              <p:cNvPr id="13" name="AutoShape 27"/>
              <p:cNvSpPr/>
              <p:nvPr/>
            </p:nvSpPr>
            <p:spPr bwMode="auto">
              <a:xfrm>
                <a:off x="1424267" y="1898426"/>
                <a:ext cx="288258" cy="401951"/>
              </a:xfrm>
              <a:custGeom>
                <a:avLst/>
                <a:gdLst>
                  <a:gd name="T0" fmla="*/ 0 w 21594"/>
                  <a:gd name="T1" fmla="*/ 0 h 21481"/>
                  <a:gd name="T2" fmla="*/ 0 w 21594"/>
                  <a:gd name="T3" fmla="*/ 0 h 21481"/>
                  <a:gd name="T4" fmla="*/ 0 w 21594"/>
                  <a:gd name="T5" fmla="*/ 0 h 21481"/>
                  <a:gd name="T6" fmla="*/ 0 w 21594"/>
                  <a:gd name="T7" fmla="*/ 0 h 21481"/>
                  <a:gd name="T8" fmla="*/ 0 w 21594"/>
                  <a:gd name="T9" fmla="*/ 0 h 21481"/>
                  <a:gd name="T10" fmla="*/ 0 w 21594"/>
                  <a:gd name="T11" fmla="*/ 0 h 21481"/>
                  <a:gd name="T12" fmla="*/ 0 w 21594"/>
                  <a:gd name="T13" fmla="*/ 0 h 21481"/>
                  <a:gd name="T14" fmla="*/ 0 w 21594"/>
                  <a:gd name="T15" fmla="*/ 0 h 21481"/>
                  <a:gd name="T16" fmla="*/ 0 w 21594"/>
                  <a:gd name="T17" fmla="*/ 0 h 21481"/>
                  <a:gd name="T18" fmla="*/ 0 w 21594"/>
                  <a:gd name="T19" fmla="*/ 0 h 21481"/>
                  <a:gd name="T20" fmla="*/ 0 w 21594"/>
                  <a:gd name="T21" fmla="*/ 0 h 21481"/>
                  <a:gd name="T22" fmla="*/ 0 w 21594"/>
                  <a:gd name="T23" fmla="*/ 0 h 21481"/>
                  <a:gd name="T24" fmla="*/ 0 w 21594"/>
                  <a:gd name="T25" fmla="*/ 0 h 21481"/>
                  <a:gd name="T26" fmla="*/ 0 w 21594"/>
                  <a:gd name="T27" fmla="*/ 0 h 21481"/>
                  <a:gd name="T28" fmla="*/ 0 w 21594"/>
                  <a:gd name="T29" fmla="*/ 0 h 21481"/>
                  <a:gd name="T30" fmla="*/ 0 w 21594"/>
                  <a:gd name="T31" fmla="*/ 0 h 21481"/>
                  <a:gd name="T32" fmla="*/ 0 w 21594"/>
                  <a:gd name="T33" fmla="*/ 0 h 21481"/>
                  <a:gd name="T34" fmla="*/ 0 w 21594"/>
                  <a:gd name="T35" fmla="*/ 0 h 21481"/>
                  <a:gd name="T36" fmla="*/ 0 w 21594"/>
                  <a:gd name="T37" fmla="*/ 0 h 21481"/>
                  <a:gd name="T38" fmla="*/ 0 w 21594"/>
                  <a:gd name="T39" fmla="*/ 0 h 21481"/>
                  <a:gd name="T40" fmla="*/ 0 w 21594"/>
                  <a:gd name="T41" fmla="*/ 0 h 21481"/>
                  <a:gd name="T42" fmla="*/ 0 w 21594"/>
                  <a:gd name="T43" fmla="*/ 0 h 21481"/>
                  <a:gd name="T44" fmla="*/ 0 w 21594"/>
                  <a:gd name="T45" fmla="*/ 0 h 21481"/>
                  <a:gd name="T46" fmla="*/ 0 w 21594"/>
                  <a:gd name="T47" fmla="*/ 0 h 21481"/>
                  <a:gd name="T48" fmla="*/ 0 w 21594"/>
                  <a:gd name="T49" fmla="*/ 0 h 21481"/>
                  <a:gd name="T50" fmla="*/ 0 w 21594"/>
                  <a:gd name="T51" fmla="*/ 0 h 21481"/>
                  <a:gd name="T52" fmla="*/ 0 w 21594"/>
                  <a:gd name="T53" fmla="*/ 0 h 21481"/>
                  <a:gd name="T54" fmla="*/ 0 w 21594"/>
                  <a:gd name="T55" fmla="*/ 0 h 21481"/>
                  <a:gd name="T56" fmla="*/ 0 w 21594"/>
                  <a:gd name="T57" fmla="*/ 0 h 21481"/>
                  <a:gd name="T58" fmla="*/ 0 w 21594"/>
                  <a:gd name="T59" fmla="*/ 0 h 21481"/>
                  <a:gd name="T60" fmla="*/ 0 w 21594"/>
                  <a:gd name="T61" fmla="*/ 0 h 21481"/>
                  <a:gd name="T62" fmla="*/ 0 w 21594"/>
                  <a:gd name="T63" fmla="*/ 0 h 21481"/>
                  <a:gd name="T64" fmla="*/ 0 w 21594"/>
                  <a:gd name="T65" fmla="*/ 0 h 21481"/>
                  <a:gd name="T66" fmla="*/ 0 w 21594"/>
                  <a:gd name="T67" fmla="*/ 0 h 21481"/>
                  <a:gd name="T68" fmla="*/ 0 w 21594"/>
                  <a:gd name="T69" fmla="*/ 0 h 21481"/>
                  <a:gd name="T70" fmla="*/ 0 w 21594"/>
                  <a:gd name="T71" fmla="*/ 0 h 21481"/>
                  <a:gd name="T72" fmla="*/ 0 w 21594"/>
                  <a:gd name="T73" fmla="*/ 0 h 21481"/>
                  <a:gd name="T74" fmla="*/ 0 w 21594"/>
                  <a:gd name="T75" fmla="*/ 0 h 21481"/>
                  <a:gd name="T76" fmla="*/ 0 w 21594"/>
                  <a:gd name="T77" fmla="*/ 0 h 2148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1594" h="21481">
                    <a:moveTo>
                      <a:pt x="5932" y="14439"/>
                    </a:moveTo>
                    <a:cubicBezTo>
                      <a:pt x="5273" y="14717"/>
                      <a:pt x="4486" y="15132"/>
                      <a:pt x="4051" y="15925"/>
                    </a:cubicBezTo>
                    <a:cubicBezTo>
                      <a:pt x="3759" y="16454"/>
                      <a:pt x="3756" y="17150"/>
                      <a:pt x="3978" y="17683"/>
                    </a:cubicBezTo>
                    <a:cubicBezTo>
                      <a:pt x="4608" y="19197"/>
                      <a:pt x="7232" y="20072"/>
                      <a:pt x="9983" y="20234"/>
                    </a:cubicBezTo>
                    <a:cubicBezTo>
                      <a:pt x="12956" y="20410"/>
                      <a:pt x="15960" y="20095"/>
                      <a:pt x="17254" y="18650"/>
                    </a:cubicBezTo>
                    <a:cubicBezTo>
                      <a:pt x="17955" y="17866"/>
                      <a:pt x="17984" y="16727"/>
                      <a:pt x="17290" y="15949"/>
                    </a:cubicBezTo>
                    <a:cubicBezTo>
                      <a:pt x="16475" y="15037"/>
                      <a:pt x="15361" y="14638"/>
                      <a:pt x="14179" y="14068"/>
                    </a:cubicBezTo>
                    <a:cubicBezTo>
                      <a:pt x="13820" y="13894"/>
                      <a:pt x="13466" y="13609"/>
                      <a:pt x="12986" y="13522"/>
                    </a:cubicBezTo>
                    <a:cubicBezTo>
                      <a:pt x="12654" y="13463"/>
                      <a:pt x="11973" y="13511"/>
                      <a:pt x="11611" y="13522"/>
                    </a:cubicBezTo>
                    <a:cubicBezTo>
                      <a:pt x="9250" y="13600"/>
                      <a:pt x="7368" y="13834"/>
                      <a:pt x="5932" y="14439"/>
                    </a:cubicBezTo>
                    <a:close/>
                    <a:moveTo>
                      <a:pt x="6258" y="2650"/>
                    </a:moveTo>
                    <a:cubicBezTo>
                      <a:pt x="5686" y="3797"/>
                      <a:pt x="6129" y="5340"/>
                      <a:pt x="6727" y="6340"/>
                    </a:cubicBezTo>
                    <a:cubicBezTo>
                      <a:pt x="7378" y="7427"/>
                      <a:pt x="8390" y="8316"/>
                      <a:pt x="9622" y="8718"/>
                    </a:cubicBezTo>
                    <a:cubicBezTo>
                      <a:pt x="11602" y="9365"/>
                      <a:pt x="14233" y="8713"/>
                      <a:pt x="15048" y="7554"/>
                    </a:cubicBezTo>
                    <a:cubicBezTo>
                      <a:pt x="15273" y="7233"/>
                      <a:pt x="15376" y="6761"/>
                      <a:pt x="15409" y="6414"/>
                    </a:cubicBezTo>
                    <a:cubicBezTo>
                      <a:pt x="15622" y="4186"/>
                      <a:pt x="13889" y="2022"/>
                      <a:pt x="11935" y="1263"/>
                    </a:cubicBezTo>
                    <a:cubicBezTo>
                      <a:pt x="11340" y="1030"/>
                      <a:pt x="10391" y="902"/>
                      <a:pt x="9513" y="966"/>
                    </a:cubicBezTo>
                    <a:cubicBezTo>
                      <a:pt x="7789" y="1092"/>
                      <a:pt x="6661" y="1840"/>
                      <a:pt x="6258" y="2650"/>
                    </a:cubicBezTo>
                    <a:close/>
                    <a:moveTo>
                      <a:pt x="18845" y="1015"/>
                    </a:moveTo>
                    <a:cubicBezTo>
                      <a:pt x="18029" y="1015"/>
                      <a:pt x="17240" y="1015"/>
                      <a:pt x="16240" y="1015"/>
                    </a:cubicBezTo>
                    <a:cubicBezTo>
                      <a:pt x="17894" y="1951"/>
                      <a:pt x="19363" y="3151"/>
                      <a:pt x="19243" y="5102"/>
                    </a:cubicBezTo>
                    <a:cubicBezTo>
                      <a:pt x="19122" y="7073"/>
                      <a:pt x="17294" y="7867"/>
                      <a:pt x="15625" y="8792"/>
                    </a:cubicBezTo>
                    <a:cubicBezTo>
                      <a:pt x="15241" y="9005"/>
                      <a:pt x="14651" y="9444"/>
                      <a:pt x="14505" y="9708"/>
                    </a:cubicBezTo>
                    <a:cubicBezTo>
                      <a:pt x="13900" y="10800"/>
                      <a:pt x="15517" y="11415"/>
                      <a:pt x="16349" y="11838"/>
                    </a:cubicBezTo>
                    <a:cubicBezTo>
                      <a:pt x="17110" y="12225"/>
                      <a:pt x="17756" y="12561"/>
                      <a:pt x="18339" y="12903"/>
                    </a:cubicBezTo>
                    <a:cubicBezTo>
                      <a:pt x="19569" y="13625"/>
                      <a:pt x="20734" y="14550"/>
                      <a:pt x="20726" y="16148"/>
                    </a:cubicBezTo>
                    <a:cubicBezTo>
                      <a:pt x="20718" y="17893"/>
                      <a:pt x="19252" y="19109"/>
                      <a:pt x="17615" y="19913"/>
                    </a:cubicBezTo>
                    <a:cubicBezTo>
                      <a:pt x="15973" y="20718"/>
                      <a:pt x="13608" y="21273"/>
                      <a:pt x="11213" y="21423"/>
                    </a:cubicBezTo>
                    <a:cubicBezTo>
                      <a:pt x="8407" y="21600"/>
                      <a:pt x="5762" y="21374"/>
                      <a:pt x="3725" y="20755"/>
                    </a:cubicBezTo>
                    <a:cubicBezTo>
                      <a:pt x="1883" y="20194"/>
                      <a:pt x="-6" y="19159"/>
                      <a:pt x="0" y="17436"/>
                    </a:cubicBezTo>
                    <a:cubicBezTo>
                      <a:pt x="3" y="16550"/>
                      <a:pt x="593" y="15684"/>
                      <a:pt x="1265" y="15132"/>
                    </a:cubicBezTo>
                    <a:cubicBezTo>
                      <a:pt x="3418" y="13366"/>
                      <a:pt x="7108" y="12934"/>
                      <a:pt x="11575" y="12705"/>
                    </a:cubicBezTo>
                    <a:cubicBezTo>
                      <a:pt x="11335" y="12383"/>
                      <a:pt x="10683" y="11999"/>
                      <a:pt x="10453" y="11516"/>
                    </a:cubicBezTo>
                    <a:cubicBezTo>
                      <a:pt x="10158" y="10897"/>
                      <a:pt x="10341" y="10209"/>
                      <a:pt x="10742" y="9708"/>
                    </a:cubicBezTo>
                    <a:cubicBezTo>
                      <a:pt x="7884" y="9960"/>
                      <a:pt x="5600" y="9393"/>
                      <a:pt x="4086" y="8396"/>
                    </a:cubicBezTo>
                    <a:cubicBezTo>
                      <a:pt x="2796" y="7544"/>
                      <a:pt x="1798" y="6101"/>
                      <a:pt x="2314" y="4433"/>
                    </a:cubicBezTo>
                    <a:cubicBezTo>
                      <a:pt x="2755" y="3007"/>
                      <a:pt x="3989" y="1978"/>
                      <a:pt x="5534" y="1263"/>
                    </a:cubicBezTo>
                    <a:cubicBezTo>
                      <a:pt x="7148" y="516"/>
                      <a:pt x="9116" y="0"/>
                      <a:pt x="11684" y="0"/>
                    </a:cubicBezTo>
                    <a:cubicBezTo>
                      <a:pt x="14848" y="0"/>
                      <a:pt x="18228" y="0"/>
                      <a:pt x="21594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ctr">
                  <a:lnSpc>
                    <a:spcPct val="120000"/>
                  </a:lnSpc>
                </a:pPr>
                <a:endParaRPr lang="en-GB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AutoShape 28"/>
              <p:cNvSpPr/>
              <p:nvPr/>
            </p:nvSpPr>
            <p:spPr bwMode="auto">
              <a:xfrm>
                <a:off x="1719507" y="1963838"/>
                <a:ext cx="182530" cy="1753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1600" h="21600">
                    <a:moveTo>
                      <a:pt x="9382" y="0"/>
                    </a:moveTo>
                    <a:cubicBezTo>
                      <a:pt x="10335" y="0"/>
                      <a:pt x="11333" y="0"/>
                      <a:pt x="12285" y="0"/>
                    </a:cubicBezTo>
                    <a:cubicBezTo>
                      <a:pt x="12285" y="3056"/>
                      <a:pt x="12285" y="6154"/>
                      <a:pt x="12285" y="9210"/>
                    </a:cubicBezTo>
                    <a:cubicBezTo>
                      <a:pt x="15184" y="9210"/>
                      <a:pt x="18514" y="9210"/>
                      <a:pt x="21600" y="9210"/>
                    </a:cubicBezTo>
                    <a:cubicBezTo>
                      <a:pt x="21600" y="10204"/>
                      <a:pt x="21600" y="11225"/>
                      <a:pt x="21600" y="12218"/>
                    </a:cubicBezTo>
                    <a:cubicBezTo>
                      <a:pt x="18423" y="12218"/>
                      <a:pt x="15390" y="12218"/>
                      <a:pt x="12285" y="12218"/>
                    </a:cubicBezTo>
                    <a:cubicBezTo>
                      <a:pt x="12285" y="15351"/>
                      <a:pt x="12285" y="18467"/>
                      <a:pt x="12285" y="21600"/>
                    </a:cubicBezTo>
                    <a:cubicBezTo>
                      <a:pt x="11313" y="21600"/>
                      <a:pt x="10354" y="21600"/>
                      <a:pt x="9382" y="21600"/>
                    </a:cubicBezTo>
                    <a:cubicBezTo>
                      <a:pt x="9382" y="18486"/>
                      <a:pt x="9382" y="15331"/>
                      <a:pt x="9382" y="12218"/>
                    </a:cubicBezTo>
                    <a:cubicBezTo>
                      <a:pt x="6247" y="12218"/>
                      <a:pt x="3125" y="12218"/>
                      <a:pt x="0" y="12218"/>
                    </a:cubicBezTo>
                    <a:cubicBezTo>
                      <a:pt x="0" y="11225"/>
                      <a:pt x="0" y="10204"/>
                      <a:pt x="0" y="9210"/>
                    </a:cubicBezTo>
                    <a:cubicBezTo>
                      <a:pt x="3124" y="9210"/>
                      <a:pt x="6259" y="9210"/>
                      <a:pt x="9382" y="9210"/>
                    </a:cubicBezTo>
                    <a:cubicBezTo>
                      <a:pt x="9382" y="6192"/>
                      <a:pt x="9382" y="3190"/>
                      <a:pt x="9382" y="171"/>
                    </a:cubicBezTo>
                    <a:cubicBezTo>
                      <a:pt x="9379" y="90"/>
                      <a:pt x="9315" y="10"/>
                      <a:pt x="9382" y="0"/>
                    </a:cubicBezTo>
                    <a:close/>
                    <a:moveTo>
                      <a:pt x="9382" y="0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ctr">
                  <a:lnSpc>
                    <a:spcPct val="120000"/>
                  </a:lnSpc>
                </a:pPr>
                <a:endParaRPr lang="en-GB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3261199" y="2932109"/>
              <a:ext cx="819826" cy="2451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GB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012890" y="3747556"/>
              <a:ext cx="873031" cy="2451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GB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275754" y="2886397"/>
              <a:ext cx="819826" cy="2451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615601" y="4696968"/>
              <a:ext cx="819826" cy="2451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GB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668979" y="2764751"/>
            <a:ext cx="1514444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Freeform 5"/>
          <p:cNvSpPr>
            <a:spLocks noEditPoints="1"/>
          </p:cNvSpPr>
          <p:nvPr/>
        </p:nvSpPr>
        <p:spPr bwMode="auto">
          <a:xfrm>
            <a:off x="5668979" y="3930772"/>
            <a:ext cx="634782" cy="605549"/>
          </a:xfrm>
          <a:custGeom>
            <a:avLst/>
            <a:gdLst>
              <a:gd name="T0" fmla="*/ 488 w 501"/>
              <a:gd name="T1" fmla="*/ 12 h 434"/>
              <a:gd name="T2" fmla="*/ 459 w 501"/>
              <a:gd name="T3" fmla="*/ 0 h 434"/>
              <a:gd name="T4" fmla="*/ 42 w 501"/>
              <a:gd name="T5" fmla="*/ 0 h 434"/>
              <a:gd name="T6" fmla="*/ 12 w 501"/>
              <a:gd name="T7" fmla="*/ 12 h 434"/>
              <a:gd name="T8" fmla="*/ 0 w 501"/>
              <a:gd name="T9" fmla="*/ 42 h 434"/>
              <a:gd name="T10" fmla="*/ 0 w 501"/>
              <a:gd name="T11" fmla="*/ 325 h 434"/>
              <a:gd name="T12" fmla="*/ 12 w 501"/>
              <a:gd name="T13" fmla="*/ 355 h 434"/>
              <a:gd name="T14" fmla="*/ 42 w 501"/>
              <a:gd name="T15" fmla="*/ 367 h 434"/>
              <a:gd name="T16" fmla="*/ 184 w 501"/>
              <a:gd name="T17" fmla="*/ 367 h 434"/>
              <a:gd name="T18" fmla="*/ 179 w 501"/>
              <a:gd name="T19" fmla="*/ 387 h 434"/>
              <a:gd name="T20" fmla="*/ 171 w 501"/>
              <a:gd name="T21" fmla="*/ 406 h 434"/>
              <a:gd name="T22" fmla="*/ 167 w 501"/>
              <a:gd name="T23" fmla="*/ 417 h 434"/>
              <a:gd name="T24" fmla="*/ 172 w 501"/>
              <a:gd name="T25" fmla="*/ 429 h 434"/>
              <a:gd name="T26" fmla="*/ 184 w 501"/>
              <a:gd name="T27" fmla="*/ 434 h 434"/>
              <a:gd name="T28" fmla="*/ 317 w 501"/>
              <a:gd name="T29" fmla="*/ 434 h 434"/>
              <a:gd name="T30" fmla="*/ 329 w 501"/>
              <a:gd name="T31" fmla="*/ 429 h 434"/>
              <a:gd name="T32" fmla="*/ 334 w 501"/>
              <a:gd name="T33" fmla="*/ 417 h 434"/>
              <a:gd name="T34" fmla="*/ 330 w 501"/>
              <a:gd name="T35" fmla="*/ 406 h 434"/>
              <a:gd name="T36" fmla="*/ 321 w 501"/>
              <a:gd name="T37" fmla="*/ 387 h 434"/>
              <a:gd name="T38" fmla="*/ 317 w 501"/>
              <a:gd name="T39" fmla="*/ 367 h 434"/>
              <a:gd name="T40" fmla="*/ 459 w 501"/>
              <a:gd name="T41" fmla="*/ 367 h 434"/>
              <a:gd name="T42" fmla="*/ 488 w 501"/>
              <a:gd name="T43" fmla="*/ 355 h 434"/>
              <a:gd name="T44" fmla="*/ 501 w 501"/>
              <a:gd name="T45" fmla="*/ 325 h 434"/>
              <a:gd name="T46" fmla="*/ 501 w 501"/>
              <a:gd name="T47" fmla="*/ 42 h 434"/>
              <a:gd name="T48" fmla="*/ 488 w 501"/>
              <a:gd name="T49" fmla="*/ 12 h 434"/>
              <a:gd name="T50" fmla="*/ 467 w 501"/>
              <a:gd name="T51" fmla="*/ 259 h 434"/>
              <a:gd name="T52" fmla="*/ 465 w 501"/>
              <a:gd name="T53" fmla="*/ 264 h 434"/>
              <a:gd name="T54" fmla="*/ 459 w 501"/>
              <a:gd name="T55" fmla="*/ 267 h 434"/>
              <a:gd name="T56" fmla="*/ 42 w 501"/>
              <a:gd name="T57" fmla="*/ 267 h 434"/>
              <a:gd name="T58" fmla="*/ 36 w 501"/>
              <a:gd name="T59" fmla="*/ 264 h 434"/>
              <a:gd name="T60" fmla="*/ 33 w 501"/>
              <a:gd name="T61" fmla="*/ 259 h 434"/>
              <a:gd name="T62" fmla="*/ 33 w 501"/>
              <a:gd name="T63" fmla="*/ 42 h 434"/>
              <a:gd name="T64" fmla="*/ 36 w 501"/>
              <a:gd name="T65" fmla="*/ 36 h 434"/>
              <a:gd name="T66" fmla="*/ 42 w 501"/>
              <a:gd name="T67" fmla="*/ 33 h 434"/>
              <a:gd name="T68" fmla="*/ 459 w 501"/>
              <a:gd name="T69" fmla="*/ 33 h 434"/>
              <a:gd name="T70" fmla="*/ 465 w 501"/>
              <a:gd name="T71" fmla="*/ 36 h 434"/>
              <a:gd name="T72" fmla="*/ 467 w 501"/>
              <a:gd name="T73" fmla="*/ 42 h 434"/>
              <a:gd name="T74" fmla="*/ 467 w 501"/>
              <a:gd name="T75" fmla="*/ 259 h 434"/>
              <a:gd name="T76" fmla="*/ 467 w 501"/>
              <a:gd name="T77" fmla="*/ 259 h 434"/>
              <a:gd name="T78" fmla="*/ 467 w 501"/>
              <a:gd name="T79" fmla="*/ 259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01" h="434">
                <a:moveTo>
                  <a:pt x="488" y="12"/>
                </a:moveTo>
                <a:cubicBezTo>
                  <a:pt x="480" y="4"/>
                  <a:pt x="470" y="0"/>
                  <a:pt x="459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30" y="0"/>
                  <a:pt x="20" y="4"/>
                  <a:pt x="12" y="12"/>
                </a:cubicBezTo>
                <a:cubicBezTo>
                  <a:pt x="4" y="20"/>
                  <a:pt x="0" y="30"/>
                  <a:pt x="0" y="42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337"/>
                  <a:pt x="4" y="347"/>
                  <a:pt x="12" y="355"/>
                </a:cubicBezTo>
                <a:cubicBezTo>
                  <a:pt x="20" y="363"/>
                  <a:pt x="30" y="367"/>
                  <a:pt x="42" y="367"/>
                </a:cubicBezTo>
                <a:cubicBezTo>
                  <a:pt x="184" y="367"/>
                  <a:pt x="184" y="367"/>
                  <a:pt x="184" y="367"/>
                </a:cubicBezTo>
                <a:cubicBezTo>
                  <a:pt x="184" y="374"/>
                  <a:pt x="182" y="380"/>
                  <a:pt x="179" y="387"/>
                </a:cubicBezTo>
                <a:cubicBezTo>
                  <a:pt x="177" y="394"/>
                  <a:pt x="174" y="400"/>
                  <a:pt x="171" y="406"/>
                </a:cubicBezTo>
                <a:cubicBezTo>
                  <a:pt x="168" y="411"/>
                  <a:pt x="167" y="415"/>
                  <a:pt x="167" y="417"/>
                </a:cubicBezTo>
                <a:cubicBezTo>
                  <a:pt x="167" y="422"/>
                  <a:pt x="169" y="426"/>
                  <a:pt x="172" y="429"/>
                </a:cubicBezTo>
                <a:cubicBezTo>
                  <a:pt x="175" y="432"/>
                  <a:pt x="179" y="434"/>
                  <a:pt x="184" y="434"/>
                </a:cubicBezTo>
                <a:cubicBezTo>
                  <a:pt x="317" y="434"/>
                  <a:pt x="317" y="434"/>
                  <a:pt x="317" y="434"/>
                </a:cubicBezTo>
                <a:cubicBezTo>
                  <a:pt x="322" y="434"/>
                  <a:pt x="325" y="432"/>
                  <a:pt x="329" y="429"/>
                </a:cubicBezTo>
                <a:cubicBezTo>
                  <a:pt x="332" y="426"/>
                  <a:pt x="334" y="422"/>
                  <a:pt x="334" y="417"/>
                </a:cubicBezTo>
                <a:cubicBezTo>
                  <a:pt x="334" y="415"/>
                  <a:pt x="332" y="411"/>
                  <a:pt x="330" y="406"/>
                </a:cubicBezTo>
                <a:cubicBezTo>
                  <a:pt x="327" y="400"/>
                  <a:pt x="324" y="394"/>
                  <a:pt x="321" y="387"/>
                </a:cubicBezTo>
                <a:cubicBezTo>
                  <a:pt x="318" y="380"/>
                  <a:pt x="317" y="374"/>
                  <a:pt x="317" y="367"/>
                </a:cubicBezTo>
                <a:cubicBezTo>
                  <a:pt x="459" y="367"/>
                  <a:pt x="459" y="367"/>
                  <a:pt x="459" y="367"/>
                </a:cubicBezTo>
                <a:cubicBezTo>
                  <a:pt x="470" y="367"/>
                  <a:pt x="480" y="363"/>
                  <a:pt x="488" y="355"/>
                </a:cubicBezTo>
                <a:cubicBezTo>
                  <a:pt x="496" y="347"/>
                  <a:pt x="501" y="337"/>
                  <a:pt x="501" y="325"/>
                </a:cubicBezTo>
                <a:cubicBezTo>
                  <a:pt x="501" y="42"/>
                  <a:pt x="501" y="42"/>
                  <a:pt x="501" y="42"/>
                </a:cubicBezTo>
                <a:cubicBezTo>
                  <a:pt x="501" y="30"/>
                  <a:pt x="496" y="20"/>
                  <a:pt x="488" y="12"/>
                </a:cubicBezTo>
                <a:close/>
                <a:moveTo>
                  <a:pt x="467" y="259"/>
                </a:moveTo>
                <a:cubicBezTo>
                  <a:pt x="467" y="261"/>
                  <a:pt x="466" y="263"/>
                  <a:pt x="465" y="264"/>
                </a:cubicBezTo>
                <a:cubicBezTo>
                  <a:pt x="463" y="266"/>
                  <a:pt x="461" y="267"/>
                  <a:pt x="459" y="267"/>
                </a:cubicBezTo>
                <a:cubicBezTo>
                  <a:pt x="42" y="267"/>
                  <a:pt x="42" y="267"/>
                  <a:pt x="42" y="267"/>
                </a:cubicBezTo>
                <a:cubicBezTo>
                  <a:pt x="39" y="267"/>
                  <a:pt x="38" y="266"/>
                  <a:pt x="36" y="264"/>
                </a:cubicBezTo>
                <a:cubicBezTo>
                  <a:pt x="34" y="263"/>
                  <a:pt x="33" y="261"/>
                  <a:pt x="33" y="259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39"/>
                  <a:pt x="34" y="37"/>
                  <a:pt x="36" y="36"/>
                </a:cubicBezTo>
                <a:cubicBezTo>
                  <a:pt x="38" y="34"/>
                  <a:pt x="39" y="33"/>
                  <a:pt x="42" y="33"/>
                </a:cubicBezTo>
                <a:cubicBezTo>
                  <a:pt x="459" y="33"/>
                  <a:pt x="459" y="33"/>
                  <a:pt x="459" y="33"/>
                </a:cubicBezTo>
                <a:cubicBezTo>
                  <a:pt x="461" y="33"/>
                  <a:pt x="463" y="34"/>
                  <a:pt x="465" y="36"/>
                </a:cubicBezTo>
                <a:cubicBezTo>
                  <a:pt x="466" y="37"/>
                  <a:pt x="467" y="39"/>
                  <a:pt x="467" y="42"/>
                </a:cubicBezTo>
                <a:lnTo>
                  <a:pt x="467" y="259"/>
                </a:lnTo>
                <a:close/>
                <a:moveTo>
                  <a:pt x="467" y="259"/>
                </a:moveTo>
                <a:cubicBezTo>
                  <a:pt x="467" y="259"/>
                  <a:pt x="467" y="259"/>
                  <a:pt x="467" y="259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Freeform 13"/>
          <p:cNvSpPr>
            <a:spLocks noEditPoints="1"/>
          </p:cNvSpPr>
          <p:nvPr/>
        </p:nvSpPr>
        <p:spPr bwMode="auto">
          <a:xfrm>
            <a:off x="8667000" y="3918527"/>
            <a:ext cx="415328" cy="630039"/>
          </a:xfrm>
          <a:custGeom>
            <a:avLst/>
            <a:gdLst>
              <a:gd name="T0" fmla="*/ 615 w 704"/>
              <a:gd name="T1" fmla="*/ 0 h 1176"/>
              <a:gd name="T2" fmla="*/ 89 w 704"/>
              <a:gd name="T3" fmla="*/ 0 h 1176"/>
              <a:gd name="T4" fmla="*/ 0 w 704"/>
              <a:gd name="T5" fmla="*/ 89 h 1176"/>
              <a:gd name="T6" fmla="*/ 0 w 704"/>
              <a:gd name="T7" fmla="*/ 1087 h 1176"/>
              <a:gd name="T8" fmla="*/ 89 w 704"/>
              <a:gd name="T9" fmla="*/ 1176 h 1176"/>
              <a:gd name="T10" fmla="*/ 615 w 704"/>
              <a:gd name="T11" fmla="*/ 1176 h 1176"/>
              <a:gd name="T12" fmla="*/ 704 w 704"/>
              <a:gd name="T13" fmla="*/ 1087 h 1176"/>
              <a:gd name="T14" fmla="*/ 704 w 704"/>
              <a:gd name="T15" fmla="*/ 89 h 1176"/>
              <a:gd name="T16" fmla="*/ 615 w 704"/>
              <a:gd name="T17" fmla="*/ 0 h 1176"/>
              <a:gd name="T18" fmla="*/ 387 w 704"/>
              <a:gd name="T19" fmla="*/ 1084 h 1176"/>
              <a:gd name="T20" fmla="*/ 375 w 704"/>
              <a:gd name="T21" fmla="*/ 1097 h 1176"/>
              <a:gd name="T22" fmla="*/ 329 w 704"/>
              <a:gd name="T23" fmla="*/ 1097 h 1176"/>
              <a:gd name="T24" fmla="*/ 317 w 704"/>
              <a:gd name="T25" fmla="*/ 1084 h 1176"/>
              <a:gd name="T26" fmla="*/ 317 w 704"/>
              <a:gd name="T27" fmla="*/ 1044 h 1176"/>
              <a:gd name="T28" fmla="*/ 322 w 704"/>
              <a:gd name="T29" fmla="*/ 1033 h 1176"/>
              <a:gd name="T30" fmla="*/ 345 w 704"/>
              <a:gd name="T31" fmla="*/ 1017 h 1176"/>
              <a:gd name="T32" fmla="*/ 359 w 704"/>
              <a:gd name="T33" fmla="*/ 1017 h 1176"/>
              <a:gd name="T34" fmla="*/ 382 w 704"/>
              <a:gd name="T35" fmla="*/ 1033 h 1176"/>
              <a:gd name="T36" fmla="*/ 387 w 704"/>
              <a:gd name="T37" fmla="*/ 1044 h 1176"/>
              <a:gd name="T38" fmla="*/ 387 w 704"/>
              <a:gd name="T39" fmla="*/ 1084 h 1176"/>
              <a:gd name="T40" fmla="*/ 598 w 704"/>
              <a:gd name="T41" fmla="*/ 962 h 1176"/>
              <a:gd name="T42" fmla="*/ 106 w 704"/>
              <a:gd name="T43" fmla="*/ 962 h 1176"/>
              <a:gd name="T44" fmla="*/ 106 w 704"/>
              <a:gd name="T45" fmla="*/ 135 h 1176"/>
              <a:gd name="T46" fmla="*/ 598 w 704"/>
              <a:gd name="T47" fmla="*/ 135 h 1176"/>
              <a:gd name="T48" fmla="*/ 598 w 704"/>
              <a:gd name="T49" fmla="*/ 962 h 1176"/>
              <a:gd name="T50" fmla="*/ 598 w 704"/>
              <a:gd name="T51" fmla="*/ 962 h 1176"/>
              <a:gd name="T52" fmla="*/ 598 w 704"/>
              <a:gd name="T53" fmla="*/ 962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4" h="1176">
                <a:moveTo>
                  <a:pt x="615" y="0"/>
                </a:moveTo>
                <a:cubicBezTo>
                  <a:pt x="89" y="0"/>
                  <a:pt x="89" y="0"/>
                  <a:pt x="89" y="0"/>
                </a:cubicBezTo>
                <a:cubicBezTo>
                  <a:pt x="40" y="0"/>
                  <a:pt x="0" y="40"/>
                  <a:pt x="0" y="89"/>
                </a:cubicBezTo>
                <a:cubicBezTo>
                  <a:pt x="0" y="1087"/>
                  <a:pt x="0" y="1087"/>
                  <a:pt x="0" y="1087"/>
                </a:cubicBezTo>
                <a:cubicBezTo>
                  <a:pt x="0" y="1136"/>
                  <a:pt x="40" y="1176"/>
                  <a:pt x="89" y="1176"/>
                </a:cubicBezTo>
                <a:cubicBezTo>
                  <a:pt x="615" y="1176"/>
                  <a:pt x="615" y="1176"/>
                  <a:pt x="615" y="1176"/>
                </a:cubicBezTo>
                <a:cubicBezTo>
                  <a:pt x="664" y="1176"/>
                  <a:pt x="704" y="1136"/>
                  <a:pt x="704" y="1087"/>
                </a:cubicBezTo>
                <a:cubicBezTo>
                  <a:pt x="704" y="89"/>
                  <a:pt x="704" y="89"/>
                  <a:pt x="704" y="89"/>
                </a:cubicBezTo>
                <a:cubicBezTo>
                  <a:pt x="704" y="40"/>
                  <a:pt x="664" y="0"/>
                  <a:pt x="615" y="0"/>
                </a:cubicBezTo>
                <a:close/>
                <a:moveTo>
                  <a:pt x="387" y="1084"/>
                </a:moveTo>
                <a:cubicBezTo>
                  <a:pt x="387" y="1091"/>
                  <a:pt x="382" y="1097"/>
                  <a:pt x="375" y="1097"/>
                </a:cubicBezTo>
                <a:cubicBezTo>
                  <a:pt x="329" y="1097"/>
                  <a:pt x="329" y="1097"/>
                  <a:pt x="329" y="1097"/>
                </a:cubicBezTo>
                <a:cubicBezTo>
                  <a:pt x="322" y="1097"/>
                  <a:pt x="317" y="1091"/>
                  <a:pt x="317" y="1084"/>
                </a:cubicBezTo>
                <a:cubicBezTo>
                  <a:pt x="317" y="1044"/>
                  <a:pt x="317" y="1044"/>
                  <a:pt x="317" y="1044"/>
                </a:cubicBezTo>
                <a:cubicBezTo>
                  <a:pt x="317" y="1040"/>
                  <a:pt x="319" y="1036"/>
                  <a:pt x="322" y="1033"/>
                </a:cubicBezTo>
                <a:cubicBezTo>
                  <a:pt x="345" y="1017"/>
                  <a:pt x="345" y="1017"/>
                  <a:pt x="345" y="1017"/>
                </a:cubicBezTo>
                <a:cubicBezTo>
                  <a:pt x="349" y="1014"/>
                  <a:pt x="355" y="1014"/>
                  <a:pt x="359" y="1017"/>
                </a:cubicBezTo>
                <a:cubicBezTo>
                  <a:pt x="382" y="1033"/>
                  <a:pt x="382" y="1033"/>
                  <a:pt x="382" y="1033"/>
                </a:cubicBezTo>
                <a:cubicBezTo>
                  <a:pt x="385" y="1036"/>
                  <a:pt x="387" y="1040"/>
                  <a:pt x="387" y="1044"/>
                </a:cubicBezTo>
                <a:cubicBezTo>
                  <a:pt x="387" y="1084"/>
                  <a:pt x="387" y="1084"/>
                  <a:pt x="387" y="1084"/>
                </a:cubicBezTo>
                <a:close/>
                <a:moveTo>
                  <a:pt x="598" y="962"/>
                </a:moveTo>
                <a:cubicBezTo>
                  <a:pt x="106" y="962"/>
                  <a:pt x="106" y="962"/>
                  <a:pt x="106" y="962"/>
                </a:cubicBezTo>
                <a:cubicBezTo>
                  <a:pt x="106" y="135"/>
                  <a:pt x="106" y="135"/>
                  <a:pt x="106" y="135"/>
                </a:cubicBezTo>
                <a:cubicBezTo>
                  <a:pt x="598" y="135"/>
                  <a:pt x="598" y="135"/>
                  <a:pt x="598" y="135"/>
                </a:cubicBezTo>
                <a:lnTo>
                  <a:pt x="598" y="962"/>
                </a:lnTo>
                <a:close/>
                <a:moveTo>
                  <a:pt x="598" y="962"/>
                </a:moveTo>
                <a:cubicBezTo>
                  <a:pt x="598" y="962"/>
                  <a:pt x="598" y="962"/>
                  <a:pt x="598" y="962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668979" y="3029935"/>
            <a:ext cx="5764353" cy="578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39408" y="4104280"/>
            <a:ext cx="359073" cy="234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42%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170036" y="4104280"/>
            <a:ext cx="359073" cy="234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58%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668979" y="5145661"/>
            <a:ext cx="2711098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68979" y="4863048"/>
            <a:ext cx="1256754" cy="236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669863" y="4863048"/>
            <a:ext cx="1256754" cy="236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669863" y="5145661"/>
            <a:ext cx="276346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362744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3" y="199"/>
            <a:ext cx="12858044" cy="723225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6" name="Freeform 10"/>
          <p:cNvSpPr/>
          <p:nvPr/>
        </p:nvSpPr>
        <p:spPr bwMode="auto">
          <a:xfrm flipH="1">
            <a:off x="353" y="200"/>
            <a:ext cx="4495553" cy="7232253"/>
          </a:xfrm>
          <a:custGeom>
            <a:avLst/>
            <a:gdLst>
              <a:gd name="T0" fmla="*/ 354 w 2330"/>
              <a:gd name="T1" fmla="*/ 0 h 3224"/>
              <a:gd name="T2" fmla="*/ 2330 w 2330"/>
              <a:gd name="T3" fmla="*/ 0 h 3224"/>
              <a:gd name="T4" fmla="*/ 2330 w 2330"/>
              <a:gd name="T5" fmla="*/ 3224 h 3224"/>
              <a:gd name="T6" fmla="*/ 366 w 2330"/>
              <a:gd name="T7" fmla="*/ 3224 h 3224"/>
              <a:gd name="T8" fmla="*/ 292 w 2330"/>
              <a:gd name="T9" fmla="*/ 3058 h 3224"/>
              <a:gd name="T10" fmla="*/ 226 w 2330"/>
              <a:gd name="T11" fmla="*/ 2886 h 3224"/>
              <a:gd name="T12" fmla="*/ 166 w 2330"/>
              <a:gd name="T13" fmla="*/ 2713 h 3224"/>
              <a:gd name="T14" fmla="*/ 117 w 2330"/>
              <a:gd name="T15" fmla="*/ 2534 h 3224"/>
              <a:gd name="T16" fmla="*/ 75 w 2330"/>
              <a:gd name="T17" fmla="*/ 2354 h 3224"/>
              <a:gd name="T18" fmla="*/ 42 w 2330"/>
              <a:gd name="T19" fmla="*/ 2168 h 3224"/>
              <a:gd name="T20" fmla="*/ 19 w 2330"/>
              <a:gd name="T21" fmla="*/ 1981 h 3224"/>
              <a:gd name="T22" fmla="*/ 5 w 2330"/>
              <a:gd name="T23" fmla="*/ 1792 h 3224"/>
              <a:gd name="T24" fmla="*/ 0 w 2330"/>
              <a:gd name="T25" fmla="*/ 1599 h 3224"/>
              <a:gd name="T26" fmla="*/ 5 w 2330"/>
              <a:gd name="T27" fmla="*/ 1410 h 3224"/>
              <a:gd name="T28" fmla="*/ 19 w 2330"/>
              <a:gd name="T29" fmla="*/ 1223 h 3224"/>
              <a:gd name="T30" fmla="*/ 42 w 2330"/>
              <a:gd name="T31" fmla="*/ 1039 h 3224"/>
              <a:gd name="T32" fmla="*/ 73 w 2330"/>
              <a:gd name="T33" fmla="*/ 857 h 3224"/>
              <a:gd name="T34" fmla="*/ 112 w 2330"/>
              <a:gd name="T35" fmla="*/ 679 h 3224"/>
              <a:gd name="T36" fmla="*/ 161 w 2330"/>
              <a:gd name="T37" fmla="*/ 504 h 3224"/>
              <a:gd name="T38" fmla="*/ 217 w 2330"/>
              <a:gd name="T39" fmla="*/ 332 h 3224"/>
              <a:gd name="T40" fmla="*/ 282 w 2330"/>
              <a:gd name="T41" fmla="*/ 162 h 3224"/>
              <a:gd name="T42" fmla="*/ 354 w 2330"/>
              <a:gd name="T43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30" h="3224">
                <a:moveTo>
                  <a:pt x="354" y="0"/>
                </a:moveTo>
                <a:lnTo>
                  <a:pt x="2330" y="0"/>
                </a:lnTo>
                <a:lnTo>
                  <a:pt x="2330" y="3224"/>
                </a:lnTo>
                <a:lnTo>
                  <a:pt x="366" y="3224"/>
                </a:lnTo>
                <a:lnTo>
                  <a:pt x="292" y="3058"/>
                </a:lnTo>
                <a:lnTo>
                  <a:pt x="226" y="2886"/>
                </a:lnTo>
                <a:lnTo>
                  <a:pt x="166" y="2713"/>
                </a:lnTo>
                <a:lnTo>
                  <a:pt x="117" y="2534"/>
                </a:lnTo>
                <a:lnTo>
                  <a:pt x="75" y="2354"/>
                </a:lnTo>
                <a:lnTo>
                  <a:pt x="42" y="2168"/>
                </a:lnTo>
                <a:lnTo>
                  <a:pt x="19" y="1981"/>
                </a:lnTo>
                <a:lnTo>
                  <a:pt x="5" y="1792"/>
                </a:lnTo>
                <a:lnTo>
                  <a:pt x="0" y="1599"/>
                </a:lnTo>
                <a:lnTo>
                  <a:pt x="5" y="1410"/>
                </a:lnTo>
                <a:lnTo>
                  <a:pt x="19" y="1223"/>
                </a:lnTo>
                <a:lnTo>
                  <a:pt x="42" y="1039"/>
                </a:lnTo>
                <a:lnTo>
                  <a:pt x="73" y="857"/>
                </a:lnTo>
                <a:lnTo>
                  <a:pt x="112" y="679"/>
                </a:lnTo>
                <a:lnTo>
                  <a:pt x="161" y="504"/>
                </a:lnTo>
                <a:lnTo>
                  <a:pt x="217" y="332"/>
                </a:lnTo>
                <a:lnTo>
                  <a:pt x="282" y="162"/>
                </a:lnTo>
                <a:lnTo>
                  <a:pt x="35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18" name="Freeform 7"/>
          <p:cNvSpPr/>
          <p:nvPr/>
        </p:nvSpPr>
        <p:spPr bwMode="auto">
          <a:xfrm flipH="1">
            <a:off x="3175708" y="200"/>
            <a:ext cx="1716545" cy="7232253"/>
          </a:xfrm>
          <a:custGeom>
            <a:avLst/>
            <a:gdLst>
              <a:gd name="T0" fmla="*/ 439 w 769"/>
              <a:gd name="T1" fmla="*/ 0 h 3224"/>
              <a:gd name="T2" fmla="*/ 769 w 769"/>
              <a:gd name="T3" fmla="*/ 0 h 3224"/>
              <a:gd name="T4" fmla="*/ 679 w 769"/>
              <a:gd name="T5" fmla="*/ 157 h 3224"/>
              <a:gd name="T6" fmla="*/ 599 w 769"/>
              <a:gd name="T7" fmla="*/ 318 h 3224"/>
              <a:gd name="T8" fmla="*/ 525 w 769"/>
              <a:gd name="T9" fmla="*/ 484 h 3224"/>
              <a:gd name="T10" fmla="*/ 459 w 769"/>
              <a:gd name="T11" fmla="*/ 654 h 3224"/>
              <a:gd name="T12" fmla="*/ 401 w 769"/>
              <a:gd name="T13" fmla="*/ 828 h 3224"/>
              <a:gd name="T14" fmla="*/ 352 w 769"/>
              <a:gd name="T15" fmla="*/ 1006 h 3224"/>
              <a:gd name="T16" fmla="*/ 310 w 769"/>
              <a:gd name="T17" fmla="*/ 1186 h 3224"/>
              <a:gd name="T18" fmla="*/ 278 w 769"/>
              <a:gd name="T19" fmla="*/ 1370 h 3224"/>
              <a:gd name="T20" fmla="*/ 254 w 769"/>
              <a:gd name="T21" fmla="*/ 1556 h 3224"/>
              <a:gd name="T22" fmla="*/ 240 w 769"/>
              <a:gd name="T23" fmla="*/ 1747 h 3224"/>
              <a:gd name="T24" fmla="*/ 236 w 769"/>
              <a:gd name="T25" fmla="*/ 1937 h 3224"/>
              <a:gd name="T26" fmla="*/ 240 w 769"/>
              <a:gd name="T27" fmla="*/ 2130 h 3224"/>
              <a:gd name="T28" fmla="*/ 256 w 769"/>
              <a:gd name="T29" fmla="*/ 2319 h 3224"/>
              <a:gd name="T30" fmla="*/ 278 w 769"/>
              <a:gd name="T31" fmla="*/ 2506 h 3224"/>
              <a:gd name="T32" fmla="*/ 312 w 769"/>
              <a:gd name="T33" fmla="*/ 2690 h 3224"/>
              <a:gd name="T34" fmla="*/ 354 w 769"/>
              <a:gd name="T35" fmla="*/ 2872 h 3224"/>
              <a:gd name="T36" fmla="*/ 403 w 769"/>
              <a:gd name="T37" fmla="*/ 3049 h 3224"/>
              <a:gd name="T38" fmla="*/ 460 w 769"/>
              <a:gd name="T39" fmla="*/ 3224 h 3224"/>
              <a:gd name="T40" fmla="*/ 429 w 769"/>
              <a:gd name="T41" fmla="*/ 3224 h 3224"/>
              <a:gd name="T42" fmla="*/ 350 w 769"/>
              <a:gd name="T43" fmla="*/ 3080 h 3224"/>
              <a:gd name="T44" fmla="*/ 280 w 769"/>
              <a:gd name="T45" fmla="*/ 2932 h 3224"/>
              <a:gd name="T46" fmla="*/ 215 w 769"/>
              <a:gd name="T47" fmla="*/ 2779 h 3224"/>
              <a:gd name="T48" fmla="*/ 159 w 769"/>
              <a:gd name="T49" fmla="*/ 2624 h 3224"/>
              <a:gd name="T50" fmla="*/ 112 w 769"/>
              <a:gd name="T51" fmla="*/ 2463 h 3224"/>
              <a:gd name="T52" fmla="*/ 72 w 769"/>
              <a:gd name="T53" fmla="*/ 2300 h 3224"/>
              <a:gd name="T54" fmla="*/ 40 w 769"/>
              <a:gd name="T55" fmla="*/ 2135 h 3224"/>
              <a:gd name="T56" fmla="*/ 17 w 769"/>
              <a:gd name="T57" fmla="*/ 1965 h 3224"/>
              <a:gd name="T58" fmla="*/ 3 w 769"/>
              <a:gd name="T59" fmla="*/ 1794 h 3224"/>
              <a:gd name="T60" fmla="*/ 0 w 769"/>
              <a:gd name="T61" fmla="*/ 1621 h 3224"/>
              <a:gd name="T62" fmla="*/ 3 w 769"/>
              <a:gd name="T63" fmla="*/ 1444 h 3224"/>
              <a:gd name="T64" fmla="*/ 17 w 769"/>
              <a:gd name="T65" fmla="*/ 1270 h 3224"/>
              <a:gd name="T66" fmla="*/ 42 w 769"/>
              <a:gd name="T67" fmla="*/ 1099 h 3224"/>
              <a:gd name="T68" fmla="*/ 73 w 769"/>
              <a:gd name="T69" fmla="*/ 933 h 3224"/>
              <a:gd name="T70" fmla="*/ 114 w 769"/>
              <a:gd name="T71" fmla="*/ 766 h 3224"/>
              <a:gd name="T72" fmla="*/ 163 w 769"/>
              <a:gd name="T73" fmla="*/ 605 h 3224"/>
              <a:gd name="T74" fmla="*/ 221 w 769"/>
              <a:gd name="T75" fmla="*/ 448 h 3224"/>
              <a:gd name="T76" fmla="*/ 285 w 769"/>
              <a:gd name="T77" fmla="*/ 294 h 3224"/>
              <a:gd name="T78" fmla="*/ 359 w 769"/>
              <a:gd name="T79" fmla="*/ 145 h 3224"/>
              <a:gd name="T80" fmla="*/ 439 w 769"/>
              <a:gd name="T81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9" h="3224">
                <a:moveTo>
                  <a:pt x="439" y="0"/>
                </a:moveTo>
                <a:lnTo>
                  <a:pt x="769" y="0"/>
                </a:lnTo>
                <a:lnTo>
                  <a:pt x="679" y="157"/>
                </a:lnTo>
                <a:lnTo>
                  <a:pt x="599" y="318"/>
                </a:lnTo>
                <a:lnTo>
                  <a:pt x="525" y="484"/>
                </a:lnTo>
                <a:lnTo>
                  <a:pt x="459" y="654"/>
                </a:lnTo>
                <a:lnTo>
                  <a:pt x="401" y="828"/>
                </a:lnTo>
                <a:lnTo>
                  <a:pt x="352" y="1006"/>
                </a:lnTo>
                <a:lnTo>
                  <a:pt x="310" y="1186"/>
                </a:lnTo>
                <a:lnTo>
                  <a:pt x="278" y="1370"/>
                </a:lnTo>
                <a:lnTo>
                  <a:pt x="254" y="1556"/>
                </a:lnTo>
                <a:lnTo>
                  <a:pt x="240" y="1747"/>
                </a:lnTo>
                <a:lnTo>
                  <a:pt x="236" y="1937"/>
                </a:lnTo>
                <a:lnTo>
                  <a:pt x="240" y="2130"/>
                </a:lnTo>
                <a:lnTo>
                  <a:pt x="256" y="2319"/>
                </a:lnTo>
                <a:lnTo>
                  <a:pt x="278" y="2506"/>
                </a:lnTo>
                <a:lnTo>
                  <a:pt x="312" y="2690"/>
                </a:lnTo>
                <a:lnTo>
                  <a:pt x="354" y="2872"/>
                </a:lnTo>
                <a:lnTo>
                  <a:pt x="403" y="3049"/>
                </a:lnTo>
                <a:lnTo>
                  <a:pt x="460" y="3224"/>
                </a:lnTo>
                <a:lnTo>
                  <a:pt x="429" y="3224"/>
                </a:lnTo>
                <a:lnTo>
                  <a:pt x="350" y="3080"/>
                </a:lnTo>
                <a:lnTo>
                  <a:pt x="280" y="2932"/>
                </a:lnTo>
                <a:lnTo>
                  <a:pt x="215" y="2779"/>
                </a:lnTo>
                <a:lnTo>
                  <a:pt x="159" y="2624"/>
                </a:lnTo>
                <a:lnTo>
                  <a:pt x="112" y="2463"/>
                </a:lnTo>
                <a:lnTo>
                  <a:pt x="72" y="2300"/>
                </a:lnTo>
                <a:lnTo>
                  <a:pt x="40" y="2135"/>
                </a:lnTo>
                <a:lnTo>
                  <a:pt x="17" y="1965"/>
                </a:lnTo>
                <a:lnTo>
                  <a:pt x="3" y="1794"/>
                </a:lnTo>
                <a:lnTo>
                  <a:pt x="0" y="1621"/>
                </a:lnTo>
                <a:lnTo>
                  <a:pt x="3" y="1444"/>
                </a:lnTo>
                <a:lnTo>
                  <a:pt x="17" y="1270"/>
                </a:lnTo>
                <a:lnTo>
                  <a:pt x="42" y="1099"/>
                </a:lnTo>
                <a:lnTo>
                  <a:pt x="73" y="933"/>
                </a:lnTo>
                <a:lnTo>
                  <a:pt x="114" y="766"/>
                </a:lnTo>
                <a:lnTo>
                  <a:pt x="163" y="605"/>
                </a:lnTo>
                <a:lnTo>
                  <a:pt x="221" y="448"/>
                </a:lnTo>
                <a:lnTo>
                  <a:pt x="285" y="294"/>
                </a:lnTo>
                <a:lnTo>
                  <a:pt x="359" y="145"/>
                </a:lnTo>
                <a:lnTo>
                  <a:pt x="439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19" name="Freeform 8"/>
          <p:cNvSpPr/>
          <p:nvPr/>
        </p:nvSpPr>
        <p:spPr bwMode="auto">
          <a:xfrm flipH="1">
            <a:off x="3702502" y="200"/>
            <a:ext cx="1247787" cy="7232253"/>
          </a:xfrm>
          <a:custGeom>
            <a:avLst/>
            <a:gdLst>
              <a:gd name="T0" fmla="*/ 533 w 559"/>
              <a:gd name="T1" fmla="*/ 0 h 3224"/>
              <a:gd name="T2" fmla="*/ 547 w 559"/>
              <a:gd name="T3" fmla="*/ 0 h 3224"/>
              <a:gd name="T4" fmla="*/ 475 w 559"/>
              <a:gd name="T5" fmla="*/ 162 h 3224"/>
              <a:gd name="T6" fmla="*/ 410 w 559"/>
              <a:gd name="T7" fmla="*/ 332 h 3224"/>
              <a:gd name="T8" fmla="*/ 354 w 559"/>
              <a:gd name="T9" fmla="*/ 504 h 3224"/>
              <a:gd name="T10" fmla="*/ 305 w 559"/>
              <a:gd name="T11" fmla="*/ 679 h 3224"/>
              <a:gd name="T12" fmla="*/ 266 w 559"/>
              <a:gd name="T13" fmla="*/ 857 h 3224"/>
              <a:gd name="T14" fmla="*/ 235 w 559"/>
              <a:gd name="T15" fmla="*/ 1039 h 3224"/>
              <a:gd name="T16" fmla="*/ 212 w 559"/>
              <a:gd name="T17" fmla="*/ 1223 h 3224"/>
              <a:gd name="T18" fmla="*/ 198 w 559"/>
              <a:gd name="T19" fmla="*/ 1410 h 3224"/>
              <a:gd name="T20" fmla="*/ 193 w 559"/>
              <a:gd name="T21" fmla="*/ 1599 h 3224"/>
              <a:gd name="T22" fmla="*/ 198 w 559"/>
              <a:gd name="T23" fmla="*/ 1792 h 3224"/>
              <a:gd name="T24" fmla="*/ 212 w 559"/>
              <a:gd name="T25" fmla="*/ 1981 h 3224"/>
              <a:gd name="T26" fmla="*/ 235 w 559"/>
              <a:gd name="T27" fmla="*/ 2168 h 3224"/>
              <a:gd name="T28" fmla="*/ 268 w 559"/>
              <a:gd name="T29" fmla="*/ 2354 h 3224"/>
              <a:gd name="T30" fmla="*/ 310 w 559"/>
              <a:gd name="T31" fmla="*/ 2534 h 3224"/>
              <a:gd name="T32" fmla="*/ 359 w 559"/>
              <a:gd name="T33" fmla="*/ 2713 h 3224"/>
              <a:gd name="T34" fmla="*/ 419 w 559"/>
              <a:gd name="T35" fmla="*/ 2886 h 3224"/>
              <a:gd name="T36" fmla="*/ 485 w 559"/>
              <a:gd name="T37" fmla="*/ 3058 h 3224"/>
              <a:gd name="T38" fmla="*/ 559 w 559"/>
              <a:gd name="T39" fmla="*/ 3224 h 3224"/>
              <a:gd name="T40" fmla="*/ 224 w 559"/>
              <a:gd name="T41" fmla="*/ 3224 h 3224"/>
              <a:gd name="T42" fmla="*/ 167 w 559"/>
              <a:gd name="T43" fmla="*/ 3049 h 3224"/>
              <a:gd name="T44" fmla="*/ 118 w 559"/>
              <a:gd name="T45" fmla="*/ 2872 h 3224"/>
              <a:gd name="T46" fmla="*/ 76 w 559"/>
              <a:gd name="T47" fmla="*/ 2690 h 3224"/>
              <a:gd name="T48" fmla="*/ 42 w 559"/>
              <a:gd name="T49" fmla="*/ 2506 h 3224"/>
              <a:gd name="T50" fmla="*/ 20 w 559"/>
              <a:gd name="T51" fmla="*/ 2319 h 3224"/>
              <a:gd name="T52" fmla="*/ 4 w 559"/>
              <a:gd name="T53" fmla="*/ 2130 h 3224"/>
              <a:gd name="T54" fmla="*/ 0 w 559"/>
              <a:gd name="T55" fmla="*/ 1937 h 3224"/>
              <a:gd name="T56" fmla="*/ 4 w 559"/>
              <a:gd name="T57" fmla="*/ 1747 h 3224"/>
              <a:gd name="T58" fmla="*/ 18 w 559"/>
              <a:gd name="T59" fmla="*/ 1556 h 3224"/>
              <a:gd name="T60" fmla="*/ 42 w 559"/>
              <a:gd name="T61" fmla="*/ 1370 h 3224"/>
              <a:gd name="T62" fmla="*/ 74 w 559"/>
              <a:gd name="T63" fmla="*/ 1186 h 3224"/>
              <a:gd name="T64" fmla="*/ 116 w 559"/>
              <a:gd name="T65" fmla="*/ 1006 h 3224"/>
              <a:gd name="T66" fmla="*/ 165 w 559"/>
              <a:gd name="T67" fmla="*/ 828 h 3224"/>
              <a:gd name="T68" fmla="*/ 223 w 559"/>
              <a:gd name="T69" fmla="*/ 654 h 3224"/>
              <a:gd name="T70" fmla="*/ 289 w 559"/>
              <a:gd name="T71" fmla="*/ 484 h 3224"/>
              <a:gd name="T72" fmla="*/ 363 w 559"/>
              <a:gd name="T73" fmla="*/ 318 h 3224"/>
              <a:gd name="T74" fmla="*/ 443 w 559"/>
              <a:gd name="T75" fmla="*/ 157 h 3224"/>
              <a:gd name="T76" fmla="*/ 533 w 559"/>
              <a:gd name="T77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9" h="3224">
                <a:moveTo>
                  <a:pt x="533" y="0"/>
                </a:moveTo>
                <a:lnTo>
                  <a:pt x="547" y="0"/>
                </a:lnTo>
                <a:lnTo>
                  <a:pt x="475" y="162"/>
                </a:lnTo>
                <a:lnTo>
                  <a:pt x="410" y="332"/>
                </a:lnTo>
                <a:lnTo>
                  <a:pt x="354" y="504"/>
                </a:lnTo>
                <a:lnTo>
                  <a:pt x="305" y="679"/>
                </a:lnTo>
                <a:lnTo>
                  <a:pt x="266" y="857"/>
                </a:lnTo>
                <a:lnTo>
                  <a:pt x="235" y="1039"/>
                </a:lnTo>
                <a:lnTo>
                  <a:pt x="212" y="1223"/>
                </a:lnTo>
                <a:lnTo>
                  <a:pt x="198" y="1410"/>
                </a:lnTo>
                <a:lnTo>
                  <a:pt x="193" y="1599"/>
                </a:lnTo>
                <a:lnTo>
                  <a:pt x="198" y="1792"/>
                </a:lnTo>
                <a:lnTo>
                  <a:pt x="212" y="1981"/>
                </a:lnTo>
                <a:lnTo>
                  <a:pt x="235" y="2168"/>
                </a:lnTo>
                <a:lnTo>
                  <a:pt x="268" y="2354"/>
                </a:lnTo>
                <a:lnTo>
                  <a:pt x="310" y="2534"/>
                </a:lnTo>
                <a:lnTo>
                  <a:pt x="359" y="2713"/>
                </a:lnTo>
                <a:lnTo>
                  <a:pt x="419" y="2886"/>
                </a:lnTo>
                <a:lnTo>
                  <a:pt x="485" y="3058"/>
                </a:lnTo>
                <a:lnTo>
                  <a:pt x="559" y="3224"/>
                </a:lnTo>
                <a:lnTo>
                  <a:pt x="224" y="3224"/>
                </a:lnTo>
                <a:lnTo>
                  <a:pt x="167" y="3049"/>
                </a:lnTo>
                <a:lnTo>
                  <a:pt x="118" y="2872"/>
                </a:lnTo>
                <a:lnTo>
                  <a:pt x="76" y="2690"/>
                </a:lnTo>
                <a:lnTo>
                  <a:pt x="42" y="2506"/>
                </a:lnTo>
                <a:lnTo>
                  <a:pt x="20" y="2319"/>
                </a:lnTo>
                <a:lnTo>
                  <a:pt x="4" y="2130"/>
                </a:lnTo>
                <a:lnTo>
                  <a:pt x="0" y="1937"/>
                </a:lnTo>
                <a:lnTo>
                  <a:pt x="4" y="1747"/>
                </a:lnTo>
                <a:lnTo>
                  <a:pt x="18" y="1556"/>
                </a:lnTo>
                <a:lnTo>
                  <a:pt x="42" y="1370"/>
                </a:lnTo>
                <a:lnTo>
                  <a:pt x="74" y="1186"/>
                </a:lnTo>
                <a:lnTo>
                  <a:pt x="116" y="1006"/>
                </a:lnTo>
                <a:lnTo>
                  <a:pt x="165" y="828"/>
                </a:lnTo>
                <a:lnTo>
                  <a:pt x="223" y="654"/>
                </a:lnTo>
                <a:lnTo>
                  <a:pt x="289" y="484"/>
                </a:lnTo>
                <a:lnTo>
                  <a:pt x="363" y="318"/>
                </a:lnTo>
                <a:lnTo>
                  <a:pt x="443" y="157"/>
                </a:lnTo>
                <a:lnTo>
                  <a:pt x="53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  <a:effectLst>
            <a:outerShdw blurRad="190500" dist="101600" algn="l" rotWithShape="0">
              <a:prstClr val="black">
                <a:alpha val="40000"/>
              </a:prstClr>
            </a:outerShdw>
          </a:effectLst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7" name="TextBox 48"/>
          <p:cNvSpPr txBox="1"/>
          <p:nvPr/>
        </p:nvSpPr>
        <p:spPr>
          <a:xfrm>
            <a:off x="5997352" y="3089632"/>
            <a:ext cx="4320242" cy="738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成功项目展示</a:t>
            </a:r>
            <a:endParaRPr lang="en-GB" altLang="zh-CN" sz="4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1227660" y="2371193"/>
            <a:ext cx="2963463" cy="315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9900" cap="all" spc="3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03</a:t>
            </a:r>
            <a:endParaRPr lang="zh-CN" altLang="en-US" sz="19900" cap="all" spc="3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5943402" y="3966023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832212" y="3966023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402" y="4276937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7832212" y="4276937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49"/>
                                </p:stCondLst>
                                <p:childTnLst>
                                  <p:par>
                                    <p:cTn id="2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49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49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549"/>
                                </p:stCondLst>
                                <p:childTnLst>
                                  <p:par>
                                    <p:cTn id="4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049"/>
                                </p:stCondLst>
                                <p:childTnLst>
                                  <p:par>
                                    <p:cTn id="5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549"/>
                                </p:stCondLst>
                                <p:childTnLst>
                                  <p:par>
                                    <p:cTn id="5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8" grpId="0" animBg="1"/>
          <p:bldP spid="19" grpId="0" animBg="1"/>
          <p:bldP spid="7" grpId="0"/>
          <p:bldP spid="7" grpId="1"/>
          <p:bldP spid="9" grpId="0"/>
          <p:bldP spid="9" grpId="1"/>
          <p:bldP spid="10" grpId="0"/>
          <p:bldP spid="11" grpId="0"/>
          <p:bldP spid="1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49"/>
                                </p:stCondLst>
                                <p:childTnLst>
                                  <p:par>
                                    <p:cTn id="2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49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49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549"/>
                                </p:stCondLst>
                                <p:childTnLst>
                                  <p:par>
                                    <p:cTn id="4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049"/>
                                </p:stCondLst>
                                <p:childTnLst>
                                  <p:par>
                                    <p:cTn id="5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549"/>
                                </p:stCondLst>
                                <p:childTnLst>
                                  <p:par>
                                    <p:cTn id="5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8" grpId="0" animBg="1"/>
          <p:bldP spid="19" grpId="0" animBg="1"/>
          <p:bldP spid="7" grpId="0"/>
          <p:bldP spid="7" grpId="1"/>
          <p:bldP spid="9" grpId="0"/>
          <p:bldP spid="9" grpId="1"/>
          <p:bldP spid="10" grpId="0"/>
          <p:bldP spid="11" grpId="0"/>
          <p:bldP spid="12" grpId="0"/>
          <p:bldP spid="13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802634" y="2910354"/>
            <a:ext cx="6589748" cy="2732334"/>
            <a:chOff x="3962400" y="3409950"/>
            <a:chExt cx="3124200" cy="1295400"/>
          </a:xfrm>
          <a:solidFill>
            <a:schemeClr val="tx1">
              <a:lumMod val="85000"/>
              <a:lumOff val="15000"/>
            </a:schemeClr>
          </a:solidFill>
          <a:effectLst>
            <a:outerShdw blurRad="431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" name="Freeform 208"/>
            <p:cNvSpPr/>
            <p:nvPr/>
          </p:nvSpPr>
          <p:spPr bwMode="auto">
            <a:xfrm>
              <a:off x="3981382" y="3824784"/>
              <a:ext cx="3082442" cy="880566"/>
            </a:xfrm>
            <a:custGeom>
              <a:avLst/>
              <a:gdLst/>
              <a:ahLst/>
              <a:cxnLst>
                <a:cxn ang="0">
                  <a:pos x="817" y="22"/>
                </a:cxn>
                <a:cxn ang="0">
                  <a:pos x="817" y="25"/>
                </a:cxn>
                <a:cxn ang="0">
                  <a:pos x="816" y="28"/>
                </a:cxn>
                <a:cxn ang="0">
                  <a:pos x="815" y="31"/>
                </a:cxn>
                <a:cxn ang="0">
                  <a:pos x="813" y="34"/>
                </a:cxn>
                <a:cxn ang="0">
                  <a:pos x="811" y="36"/>
                </a:cxn>
                <a:cxn ang="0">
                  <a:pos x="807" y="40"/>
                </a:cxn>
                <a:cxn ang="0">
                  <a:pos x="803" y="43"/>
                </a:cxn>
                <a:cxn ang="0">
                  <a:pos x="317" y="326"/>
                </a:cxn>
                <a:cxn ang="0">
                  <a:pos x="298" y="336"/>
                </a:cxn>
                <a:cxn ang="0">
                  <a:pos x="292" y="338"/>
                </a:cxn>
                <a:cxn ang="0">
                  <a:pos x="284" y="340"/>
                </a:cxn>
                <a:cxn ang="0">
                  <a:pos x="276" y="341"/>
                </a:cxn>
                <a:cxn ang="0">
                  <a:pos x="271" y="342"/>
                </a:cxn>
                <a:cxn ang="0">
                  <a:pos x="269" y="342"/>
                </a:cxn>
                <a:cxn ang="0">
                  <a:pos x="266" y="342"/>
                </a:cxn>
                <a:cxn ang="0">
                  <a:pos x="265" y="342"/>
                </a:cxn>
                <a:cxn ang="0">
                  <a:pos x="263" y="342"/>
                </a:cxn>
                <a:cxn ang="0">
                  <a:pos x="258" y="341"/>
                </a:cxn>
                <a:cxn ang="0">
                  <a:pos x="253" y="341"/>
                </a:cxn>
                <a:cxn ang="0">
                  <a:pos x="248" y="340"/>
                </a:cxn>
                <a:cxn ang="0">
                  <a:pos x="243" y="339"/>
                </a:cxn>
                <a:cxn ang="0">
                  <a:pos x="234" y="336"/>
                </a:cxn>
                <a:cxn ang="0">
                  <a:pos x="16" y="210"/>
                </a:cxn>
                <a:cxn ang="0">
                  <a:pos x="16" y="217"/>
                </a:cxn>
                <a:cxn ang="0">
                  <a:pos x="234" y="343"/>
                </a:cxn>
                <a:cxn ang="0">
                  <a:pos x="243" y="346"/>
                </a:cxn>
                <a:cxn ang="0">
                  <a:pos x="248" y="347"/>
                </a:cxn>
                <a:cxn ang="0">
                  <a:pos x="253" y="348"/>
                </a:cxn>
                <a:cxn ang="0">
                  <a:pos x="258" y="349"/>
                </a:cxn>
                <a:cxn ang="0">
                  <a:pos x="263" y="349"/>
                </a:cxn>
                <a:cxn ang="0">
                  <a:pos x="265" y="349"/>
                </a:cxn>
                <a:cxn ang="0">
                  <a:pos x="266" y="349"/>
                </a:cxn>
                <a:cxn ang="0">
                  <a:pos x="269" y="349"/>
                </a:cxn>
                <a:cxn ang="0">
                  <a:pos x="271" y="349"/>
                </a:cxn>
                <a:cxn ang="0">
                  <a:pos x="276" y="349"/>
                </a:cxn>
                <a:cxn ang="0">
                  <a:pos x="284" y="347"/>
                </a:cxn>
                <a:cxn ang="0">
                  <a:pos x="292" y="345"/>
                </a:cxn>
                <a:cxn ang="0">
                  <a:pos x="298" y="343"/>
                </a:cxn>
                <a:cxn ang="0">
                  <a:pos x="317" y="333"/>
                </a:cxn>
                <a:cxn ang="0">
                  <a:pos x="803" y="50"/>
                </a:cxn>
                <a:cxn ang="0">
                  <a:pos x="807" y="47"/>
                </a:cxn>
                <a:cxn ang="0">
                  <a:pos x="811" y="43"/>
                </a:cxn>
                <a:cxn ang="0">
                  <a:pos x="813" y="41"/>
                </a:cxn>
                <a:cxn ang="0">
                  <a:pos x="815" y="38"/>
                </a:cxn>
                <a:cxn ang="0">
                  <a:pos x="816" y="35"/>
                </a:cxn>
                <a:cxn ang="0">
                  <a:pos x="817" y="32"/>
                </a:cxn>
                <a:cxn ang="0">
                  <a:pos x="817" y="29"/>
                </a:cxn>
              </a:cxnLst>
              <a:rect l="0" t="0" r="r" b="b"/>
              <a:pathLst>
                <a:path w="817" h="349">
                  <a:moveTo>
                    <a:pt x="817" y="0"/>
                  </a:moveTo>
                  <a:cubicBezTo>
                    <a:pt x="817" y="0"/>
                    <a:pt x="817" y="1"/>
                    <a:pt x="817" y="1"/>
                  </a:cubicBezTo>
                  <a:cubicBezTo>
                    <a:pt x="817" y="8"/>
                    <a:pt x="817" y="15"/>
                    <a:pt x="817" y="22"/>
                  </a:cubicBezTo>
                  <a:cubicBezTo>
                    <a:pt x="817" y="22"/>
                    <a:pt x="817" y="22"/>
                    <a:pt x="817" y="22"/>
                  </a:cubicBezTo>
                  <a:cubicBezTo>
                    <a:pt x="817" y="23"/>
                    <a:pt x="817" y="23"/>
                    <a:pt x="817" y="24"/>
                  </a:cubicBezTo>
                  <a:cubicBezTo>
                    <a:pt x="817" y="24"/>
                    <a:pt x="817" y="25"/>
                    <a:pt x="817" y="25"/>
                  </a:cubicBezTo>
                  <a:cubicBezTo>
                    <a:pt x="817" y="26"/>
                    <a:pt x="817" y="26"/>
                    <a:pt x="817" y="26"/>
                  </a:cubicBezTo>
                  <a:cubicBezTo>
                    <a:pt x="817" y="27"/>
                    <a:pt x="817" y="27"/>
                    <a:pt x="817" y="27"/>
                  </a:cubicBezTo>
                  <a:cubicBezTo>
                    <a:pt x="817" y="27"/>
                    <a:pt x="816" y="28"/>
                    <a:pt x="816" y="28"/>
                  </a:cubicBezTo>
                  <a:cubicBezTo>
                    <a:pt x="816" y="29"/>
                    <a:pt x="816" y="29"/>
                    <a:pt x="816" y="29"/>
                  </a:cubicBezTo>
                  <a:cubicBezTo>
                    <a:pt x="816" y="30"/>
                    <a:pt x="816" y="30"/>
                    <a:pt x="816" y="30"/>
                  </a:cubicBezTo>
                  <a:cubicBezTo>
                    <a:pt x="816" y="30"/>
                    <a:pt x="815" y="31"/>
                    <a:pt x="815" y="31"/>
                  </a:cubicBezTo>
                  <a:cubicBezTo>
                    <a:pt x="815" y="32"/>
                    <a:pt x="815" y="32"/>
                    <a:pt x="815" y="32"/>
                  </a:cubicBezTo>
                  <a:cubicBezTo>
                    <a:pt x="814" y="32"/>
                    <a:pt x="814" y="32"/>
                    <a:pt x="814" y="32"/>
                  </a:cubicBezTo>
                  <a:cubicBezTo>
                    <a:pt x="814" y="33"/>
                    <a:pt x="813" y="34"/>
                    <a:pt x="813" y="34"/>
                  </a:cubicBezTo>
                  <a:cubicBezTo>
                    <a:pt x="813" y="35"/>
                    <a:pt x="813" y="35"/>
                    <a:pt x="813" y="35"/>
                  </a:cubicBezTo>
                  <a:cubicBezTo>
                    <a:pt x="812" y="35"/>
                    <a:pt x="812" y="36"/>
                    <a:pt x="812" y="36"/>
                  </a:cubicBezTo>
                  <a:cubicBezTo>
                    <a:pt x="811" y="36"/>
                    <a:pt x="811" y="36"/>
                    <a:pt x="811" y="36"/>
                  </a:cubicBezTo>
                  <a:cubicBezTo>
                    <a:pt x="811" y="37"/>
                    <a:pt x="810" y="38"/>
                    <a:pt x="809" y="38"/>
                  </a:cubicBezTo>
                  <a:cubicBezTo>
                    <a:pt x="809" y="39"/>
                    <a:pt x="809" y="39"/>
                    <a:pt x="809" y="39"/>
                  </a:cubicBezTo>
                  <a:cubicBezTo>
                    <a:pt x="809" y="39"/>
                    <a:pt x="808" y="39"/>
                    <a:pt x="807" y="40"/>
                  </a:cubicBezTo>
                  <a:cubicBezTo>
                    <a:pt x="807" y="40"/>
                    <a:pt x="806" y="41"/>
                    <a:pt x="806" y="41"/>
                  </a:cubicBezTo>
                  <a:cubicBezTo>
                    <a:pt x="805" y="41"/>
                    <a:pt x="805" y="42"/>
                    <a:pt x="804" y="42"/>
                  </a:cubicBezTo>
                  <a:cubicBezTo>
                    <a:pt x="804" y="43"/>
                    <a:pt x="803" y="43"/>
                    <a:pt x="803" y="43"/>
                  </a:cubicBezTo>
                  <a:cubicBezTo>
                    <a:pt x="802" y="44"/>
                    <a:pt x="802" y="44"/>
                    <a:pt x="802" y="44"/>
                  </a:cubicBezTo>
                  <a:cubicBezTo>
                    <a:pt x="777" y="58"/>
                    <a:pt x="777" y="58"/>
                    <a:pt x="777" y="58"/>
                  </a:cubicBezTo>
                  <a:cubicBezTo>
                    <a:pt x="317" y="326"/>
                    <a:pt x="317" y="326"/>
                    <a:pt x="317" y="326"/>
                  </a:cubicBezTo>
                  <a:cubicBezTo>
                    <a:pt x="304" y="333"/>
                    <a:pt x="304" y="333"/>
                    <a:pt x="304" y="333"/>
                  </a:cubicBezTo>
                  <a:cubicBezTo>
                    <a:pt x="303" y="334"/>
                    <a:pt x="301" y="335"/>
                    <a:pt x="299" y="335"/>
                  </a:cubicBezTo>
                  <a:cubicBezTo>
                    <a:pt x="299" y="336"/>
                    <a:pt x="298" y="336"/>
                    <a:pt x="298" y="336"/>
                  </a:cubicBezTo>
                  <a:cubicBezTo>
                    <a:pt x="296" y="337"/>
                    <a:pt x="295" y="337"/>
                    <a:pt x="293" y="338"/>
                  </a:cubicBezTo>
                  <a:cubicBezTo>
                    <a:pt x="293" y="338"/>
                    <a:pt x="293" y="338"/>
                    <a:pt x="293" y="338"/>
                  </a:cubicBezTo>
                  <a:cubicBezTo>
                    <a:pt x="292" y="338"/>
                    <a:pt x="292" y="338"/>
                    <a:pt x="292" y="338"/>
                  </a:cubicBezTo>
                  <a:cubicBezTo>
                    <a:pt x="291" y="339"/>
                    <a:pt x="290" y="339"/>
                    <a:pt x="289" y="339"/>
                  </a:cubicBezTo>
                  <a:cubicBezTo>
                    <a:pt x="289" y="339"/>
                    <a:pt x="288" y="339"/>
                    <a:pt x="287" y="340"/>
                  </a:cubicBezTo>
                  <a:cubicBezTo>
                    <a:pt x="286" y="340"/>
                    <a:pt x="285" y="340"/>
                    <a:pt x="284" y="340"/>
                  </a:cubicBezTo>
                  <a:cubicBezTo>
                    <a:pt x="284" y="340"/>
                    <a:pt x="283" y="340"/>
                    <a:pt x="283" y="341"/>
                  </a:cubicBezTo>
                  <a:cubicBezTo>
                    <a:pt x="282" y="341"/>
                    <a:pt x="282" y="341"/>
                    <a:pt x="282" y="341"/>
                  </a:cubicBezTo>
                  <a:cubicBezTo>
                    <a:pt x="280" y="341"/>
                    <a:pt x="278" y="341"/>
                    <a:pt x="276" y="341"/>
                  </a:cubicBezTo>
                  <a:cubicBezTo>
                    <a:pt x="276" y="341"/>
                    <a:pt x="276" y="341"/>
                    <a:pt x="276" y="341"/>
                  </a:cubicBezTo>
                  <a:cubicBezTo>
                    <a:pt x="275" y="342"/>
                    <a:pt x="275" y="342"/>
                    <a:pt x="274" y="342"/>
                  </a:cubicBezTo>
                  <a:cubicBezTo>
                    <a:pt x="273" y="342"/>
                    <a:pt x="272" y="342"/>
                    <a:pt x="271" y="342"/>
                  </a:cubicBezTo>
                  <a:cubicBezTo>
                    <a:pt x="270" y="342"/>
                    <a:pt x="270" y="342"/>
                    <a:pt x="270" y="342"/>
                  </a:cubicBezTo>
                  <a:cubicBezTo>
                    <a:pt x="270" y="342"/>
                    <a:pt x="269" y="342"/>
                    <a:pt x="269" y="342"/>
                  </a:cubicBezTo>
                  <a:cubicBezTo>
                    <a:pt x="269" y="342"/>
                    <a:pt x="269" y="342"/>
                    <a:pt x="269" y="342"/>
                  </a:cubicBezTo>
                  <a:cubicBezTo>
                    <a:pt x="269" y="342"/>
                    <a:pt x="269" y="342"/>
                    <a:pt x="269" y="342"/>
                  </a:cubicBezTo>
                  <a:cubicBezTo>
                    <a:pt x="269" y="342"/>
                    <a:pt x="268" y="342"/>
                    <a:pt x="268" y="342"/>
                  </a:cubicBezTo>
                  <a:cubicBezTo>
                    <a:pt x="268" y="342"/>
                    <a:pt x="267" y="342"/>
                    <a:pt x="266" y="342"/>
                  </a:cubicBezTo>
                  <a:cubicBezTo>
                    <a:pt x="266" y="342"/>
                    <a:pt x="266" y="342"/>
                    <a:pt x="265" y="342"/>
                  </a:cubicBezTo>
                  <a:cubicBezTo>
                    <a:pt x="265" y="342"/>
                    <a:pt x="265" y="342"/>
                    <a:pt x="265" y="342"/>
                  </a:cubicBezTo>
                  <a:cubicBezTo>
                    <a:pt x="265" y="342"/>
                    <a:pt x="265" y="342"/>
                    <a:pt x="265" y="342"/>
                  </a:cubicBezTo>
                  <a:cubicBezTo>
                    <a:pt x="265" y="342"/>
                    <a:pt x="265" y="342"/>
                    <a:pt x="264" y="342"/>
                  </a:cubicBezTo>
                  <a:cubicBezTo>
                    <a:pt x="264" y="342"/>
                    <a:pt x="264" y="342"/>
                    <a:pt x="264" y="342"/>
                  </a:cubicBezTo>
                  <a:cubicBezTo>
                    <a:pt x="264" y="342"/>
                    <a:pt x="263" y="342"/>
                    <a:pt x="263" y="342"/>
                  </a:cubicBezTo>
                  <a:cubicBezTo>
                    <a:pt x="262" y="342"/>
                    <a:pt x="261" y="342"/>
                    <a:pt x="260" y="342"/>
                  </a:cubicBezTo>
                  <a:cubicBezTo>
                    <a:pt x="260" y="342"/>
                    <a:pt x="259" y="342"/>
                    <a:pt x="259" y="342"/>
                  </a:cubicBezTo>
                  <a:cubicBezTo>
                    <a:pt x="259" y="342"/>
                    <a:pt x="258" y="342"/>
                    <a:pt x="258" y="341"/>
                  </a:cubicBezTo>
                  <a:cubicBezTo>
                    <a:pt x="257" y="341"/>
                    <a:pt x="256" y="341"/>
                    <a:pt x="255" y="341"/>
                  </a:cubicBezTo>
                  <a:cubicBezTo>
                    <a:pt x="255" y="341"/>
                    <a:pt x="254" y="341"/>
                    <a:pt x="254" y="341"/>
                  </a:cubicBezTo>
                  <a:cubicBezTo>
                    <a:pt x="254" y="341"/>
                    <a:pt x="253" y="341"/>
                    <a:pt x="253" y="341"/>
                  </a:cubicBezTo>
                  <a:cubicBezTo>
                    <a:pt x="252" y="341"/>
                    <a:pt x="251" y="341"/>
                    <a:pt x="250" y="340"/>
                  </a:cubicBezTo>
                  <a:cubicBezTo>
                    <a:pt x="250" y="340"/>
                    <a:pt x="249" y="340"/>
                    <a:pt x="249" y="340"/>
                  </a:cubicBezTo>
                  <a:cubicBezTo>
                    <a:pt x="248" y="340"/>
                    <a:pt x="248" y="340"/>
                    <a:pt x="248" y="340"/>
                  </a:cubicBezTo>
                  <a:cubicBezTo>
                    <a:pt x="247" y="340"/>
                    <a:pt x="246" y="339"/>
                    <a:pt x="244" y="339"/>
                  </a:cubicBezTo>
                  <a:cubicBezTo>
                    <a:pt x="244" y="339"/>
                    <a:pt x="244" y="339"/>
                    <a:pt x="243" y="339"/>
                  </a:cubicBezTo>
                  <a:cubicBezTo>
                    <a:pt x="243" y="339"/>
                    <a:pt x="243" y="339"/>
                    <a:pt x="243" y="339"/>
                  </a:cubicBezTo>
                  <a:cubicBezTo>
                    <a:pt x="241" y="338"/>
                    <a:pt x="239" y="337"/>
                    <a:pt x="237" y="337"/>
                  </a:cubicBezTo>
                  <a:cubicBezTo>
                    <a:pt x="237" y="337"/>
                    <a:pt x="237" y="337"/>
                    <a:pt x="237" y="337"/>
                  </a:cubicBezTo>
                  <a:cubicBezTo>
                    <a:pt x="236" y="336"/>
                    <a:pt x="235" y="336"/>
                    <a:pt x="234" y="336"/>
                  </a:cubicBezTo>
                  <a:cubicBezTo>
                    <a:pt x="234" y="335"/>
                    <a:pt x="233" y="335"/>
                    <a:pt x="233" y="335"/>
                  </a:cubicBezTo>
                  <a:cubicBezTo>
                    <a:pt x="232" y="334"/>
                    <a:pt x="230" y="334"/>
                    <a:pt x="229" y="333"/>
                  </a:cubicBezTo>
                  <a:cubicBezTo>
                    <a:pt x="16" y="210"/>
                    <a:pt x="16" y="210"/>
                    <a:pt x="16" y="210"/>
                  </a:cubicBezTo>
                  <a:cubicBezTo>
                    <a:pt x="6" y="204"/>
                    <a:pt x="1" y="197"/>
                    <a:pt x="1" y="189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0" y="203"/>
                    <a:pt x="6" y="211"/>
                    <a:pt x="16" y="217"/>
                  </a:cubicBezTo>
                  <a:cubicBezTo>
                    <a:pt x="229" y="340"/>
                    <a:pt x="229" y="340"/>
                    <a:pt x="229" y="340"/>
                  </a:cubicBezTo>
                  <a:cubicBezTo>
                    <a:pt x="230" y="341"/>
                    <a:pt x="232" y="341"/>
                    <a:pt x="233" y="342"/>
                  </a:cubicBezTo>
                  <a:cubicBezTo>
                    <a:pt x="233" y="342"/>
                    <a:pt x="234" y="342"/>
                    <a:pt x="234" y="343"/>
                  </a:cubicBezTo>
                  <a:cubicBezTo>
                    <a:pt x="235" y="343"/>
                    <a:pt x="236" y="343"/>
                    <a:pt x="237" y="344"/>
                  </a:cubicBezTo>
                  <a:cubicBezTo>
                    <a:pt x="237" y="344"/>
                    <a:pt x="237" y="344"/>
                    <a:pt x="237" y="344"/>
                  </a:cubicBezTo>
                  <a:cubicBezTo>
                    <a:pt x="239" y="345"/>
                    <a:pt x="241" y="345"/>
                    <a:pt x="243" y="346"/>
                  </a:cubicBezTo>
                  <a:cubicBezTo>
                    <a:pt x="243" y="346"/>
                    <a:pt x="243" y="346"/>
                    <a:pt x="243" y="346"/>
                  </a:cubicBezTo>
                  <a:cubicBezTo>
                    <a:pt x="244" y="346"/>
                    <a:pt x="244" y="346"/>
                    <a:pt x="244" y="346"/>
                  </a:cubicBezTo>
                  <a:cubicBezTo>
                    <a:pt x="246" y="346"/>
                    <a:pt x="247" y="347"/>
                    <a:pt x="248" y="347"/>
                  </a:cubicBezTo>
                  <a:cubicBezTo>
                    <a:pt x="249" y="347"/>
                    <a:pt x="249" y="347"/>
                    <a:pt x="249" y="347"/>
                  </a:cubicBezTo>
                  <a:cubicBezTo>
                    <a:pt x="249" y="347"/>
                    <a:pt x="250" y="347"/>
                    <a:pt x="250" y="347"/>
                  </a:cubicBezTo>
                  <a:cubicBezTo>
                    <a:pt x="251" y="348"/>
                    <a:pt x="252" y="348"/>
                    <a:pt x="253" y="348"/>
                  </a:cubicBezTo>
                  <a:cubicBezTo>
                    <a:pt x="253" y="348"/>
                    <a:pt x="254" y="348"/>
                    <a:pt x="254" y="348"/>
                  </a:cubicBezTo>
                  <a:cubicBezTo>
                    <a:pt x="254" y="348"/>
                    <a:pt x="255" y="348"/>
                    <a:pt x="255" y="348"/>
                  </a:cubicBezTo>
                  <a:cubicBezTo>
                    <a:pt x="256" y="348"/>
                    <a:pt x="257" y="348"/>
                    <a:pt x="258" y="349"/>
                  </a:cubicBezTo>
                  <a:cubicBezTo>
                    <a:pt x="258" y="349"/>
                    <a:pt x="259" y="349"/>
                    <a:pt x="259" y="349"/>
                  </a:cubicBezTo>
                  <a:cubicBezTo>
                    <a:pt x="259" y="349"/>
                    <a:pt x="260" y="349"/>
                    <a:pt x="260" y="349"/>
                  </a:cubicBezTo>
                  <a:cubicBezTo>
                    <a:pt x="261" y="349"/>
                    <a:pt x="262" y="349"/>
                    <a:pt x="263" y="349"/>
                  </a:cubicBezTo>
                  <a:cubicBezTo>
                    <a:pt x="263" y="349"/>
                    <a:pt x="264" y="349"/>
                    <a:pt x="264" y="349"/>
                  </a:cubicBezTo>
                  <a:cubicBezTo>
                    <a:pt x="264" y="349"/>
                    <a:pt x="264" y="349"/>
                    <a:pt x="265" y="349"/>
                  </a:cubicBezTo>
                  <a:cubicBezTo>
                    <a:pt x="265" y="349"/>
                    <a:pt x="265" y="349"/>
                    <a:pt x="265" y="349"/>
                  </a:cubicBezTo>
                  <a:cubicBezTo>
                    <a:pt x="265" y="349"/>
                    <a:pt x="265" y="349"/>
                    <a:pt x="265" y="349"/>
                  </a:cubicBezTo>
                  <a:cubicBezTo>
                    <a:pt x="265" y="349"/>
                    <a:pt x="265" y="349"/>
                    <a:pt x="265" y="349"/>
                  </a:cubicBezTo>
                  <a:cubicBezTo>
                    <a:pt x="266" y="349"/>
                    <a:pt x="266" y="349"/>
                    <a:pt x="266" y="349"/>
                  </a:cubicBezTo>
                  <a:cubicBezTo>
                    <a:pt x="267" y="349"/>
                    <a:pt x="268" y="349"/>
                    <a:pt x="268" y="349"/>
                  </a:cubicBezTo>
                  <a:cubicBezTo>
                    <a:pt x="268" y="349"/>
                    <a:pt x="269" y="349"/>
                    <a:pt x="269" y="349"/>
                  </a:cubicBezTo>
                  <a:cubicBezTo>
                    <a:pt x="269" y="349"/>
                    <a:pt x="269" y="349"/>
                    <a:pt x="269" y="349"/>
                  </a:cubicBezTo>
                  <a:cubicBezTo>
                    <a:pt x="269" y="349"/>
                    <a:pt x="269" y="349"/>
                    <a:pt x="269" y="349"/>
                  </a:cubicBezTo>
                  <a:cubicBezTo>
                    <a:pt x="269" y="349"/>
                    <a:pt x="270" y="349"/>
                    <a:pt x="270" y="349"/>
                  </a:cubicBezTo>
                  <a:cubicBezTo>
                    <a:pt x="271" y="349"/>
                    <a:pt x="271" y="349"/>
                    <a:pt x="271" y="349"/>
                  </a:cubicBezTo>
                  <a:cubicBezTo>
                    <a:pt x="272" y="349"/>
                    <a:pt x="273" y="349"/>
                    <a:pt x="274" y="349"/>
                  </a:cubicBezTo>
                  <a:cubicBezTo>
                    <a:pt x="275" y="349"/>
                    <a:pt x="275" y="349"/>
                    <a:pt x="276" y="349"/>
                  </a:cubicBezTo>
                  <a:cubicBezTo>
                    <a:pt x="276" y="349"/>
                    <a:pt x="276" y="349"/>
                    <a:pt x="276" y="349"/>
                  </a:cubicBezTo>
                  <a:cubicBezTo>
                    <a:pt x="278" y="348"/>
                    <a:pt x="280" y="348"/>
                    <a:pt x="282" y="348"/>
                  </a:cubicBezTo>
                  <a:cubicBezTo>
                    <a:pt x="283" y="348"/>
                    <a:pt x="283" y="348"/>
                    <a:pt x="283" y="348"/>
                  </a:cubicBezTo>
                  <a:cubicBezTo>
                    <a:pt x="283" y="348"/>
                    <a:pt x="284" y="347"/>
                    <a:pt x="284" y="347"/>
                  </a:cubicBezTo>
                  <a:cubicBezTo>
                    <a:pt x="285" y="347"/>
                    <a:pt x="286" y="347"/>
                    <a:pt x="287" y="347"/>
                  </a:cubicBezTo>
                  <a:cubicBezTo>
                    <a:pt x="288" y="346"/>
                    <a:pt x="289" y="346"/>
                    <a:pt x="289" y="346"/>
                  </a:cubicBezTo>
                  <a:cubicBezTo>
                    <a:pt x="290" y="346"/>
                    <a:pt x="291" y="346"/>
                    <a:pt x="292" y="345"/>
                  </a:cubicBezTo>
                  <a:cubicBezTo>
                    <a:pt x="293" y="345"/>
                    <a:pt x="293" y="345"/>
                    <a:pt x="293" y="345"/>
                  </a:cubicBezTo>
                  <a:cubicBezTo>
                    <a:pt x="293" y="345"/>
                    <a:pt x="293" y="345"/>
                    <a:pt x="293" y="345"/>
                  </a:cubicBezTo>
                  <a:cubicBezTo>
                    <a:pt x="295" y="344"/>
                    <a:pt x="296" y="344"/>
                    <a:pt x="298" y="343"/>
                  </a:cubicBezTo>
                  <a:cubicBezTo>
                    <a:pt x="298" y="343"/>
                    <a:pt x="299" y="343"/>
                    <a:pt x="299" y="343"/>
                  </a:cubicBezTo>
                  <a:cubicBezTo>
                    <a:pt x="301" y="342"/>
                    <a:pt x="303" y="341"/>
                    <a:pt x="304" y="340"/>
                  </a:cubicBezTo>
                  <a:cubicBezTo>
                    <a:pt x="317" y="333"/>
                    <a:pt x="317" y="333"/>
                    <a:pt x="317" y="333"/>
                  </a:cubicBezTo>
                  <a:cubicBezTo>
                    <a:pt x="777" y="65"/>
                    <a:pt x="777" y="65"/>
                    <a:pt x="777" y="65"/>
                  </a:cubicBezTo>
                  <a:cubicBezTo>
                    <a:pt x="802" y="51"/>
                    <a:pt x="802" y="51"/>
                    <a:pt x="802" y="51"/>
                  </a:cubicBezTo>
                  <a:cubicBezTo>
                    <a:pt x="803" y="50"/>
                    <a:pt x="803" y="50"/>
                    <a:pt x="803" y="50"/>
                  </a:cubicBezTo>
                  <a:cubicBezTo>
                    <a:pt x="803" y="50"/>
                    <a:pt x="804" y="50"/>
                    <a:pt x="804" y="49"/>
                  </a:cubicBezTo>
                  <a:cubicBezTo>
                    <a:pt x="805" y="49"/>
                    <a:pt x="805" y="49"/>
                    <a:pt x="806" y="48"/>
                  </a:cubicBezTo>
                  <a:cubicBezTo>
                    <a:pt x="806" y="48"/>
                    <a:pt x="807" y="47"/>
                    <a:pt x="807" y="47"/>
                  </a:cubicBezTo>
                  <a:cubicBezTo>
                    <a:pt x="808" y="46"/>
                    <a:pt x="809" y="46"/>
                    <a:pt x="809" y="46"/>
                  </a:cubicBezTo>
                  <a:cubicBezTo>
                    <a:pt x="809" y="45"/>
                    <a:pt x="809" y="45"/>
                    <a:pt x="809" y="45"/>
                  </a:cubicBezTo>
                  <a:cubicBezTo>
                    <a:pt x="810" y="45"/>
                    <a:pt x="811" y="44"/>
                    <a:pt x="811" y="43"/>
                  </a:cubicBezTo>
                  <a:cubicBezTo>
                    <a:pt x="812" y="43"/>
                    <a:pt x="812" y="43"/>
                    <a:pt x="812" y="43"/>
                  </a:cubicBezTo>
                  <a:cubicBezTo>
                    <a:pt x="812" y="43"/>
                    <a:pt x="812" y="42"/>
                    <a:pt x="813" y="42"/>
                  </a:cubicBezTo>
                  <a:cubicBezTo>
                    <a:pt x="813" y="41"/>
                    <a:pt x="813" y="41"/>
                    <a:pt x="813" y="41"/>
                  </a:cubicBezTo>
                  <a:cubicBezTo>
                    <a:pt x="813" y="41"/>
                    <a:pt x="814" y="40"/>
                    <a:pt x="814" y="39"/>
                  </a:cubicBezTo>
                  <a:cubicBezTo>
                    <a:pt x="815" y="39"/>
                    <a:pt x="815" y="39"/>
                    <a:pt x="815" y="39"/>
                  </a:cubicBezTo>
                  <a:cubicBezTo>
                    <a:pt x="815" y="38"/>
                    <a:pt x="815" y="38"/>
                    <a:pt x="815" y="38"/>
                  </a:cubicBezTo>
                  <a:cubicBezTo>
                    <a:pt x="815" y="38"/>
                    <a:pt x="816" y="37"/>
                    <a:pt x="816" y="37"/>
                  </a:cubicBezTo>
                  <a:cubicBezTo>
                    <a:pt x="816" y="36"/>
                    <a:pt x="816" y="36"/>
                    <a:pt x="816" y="36"/>
                  </a:cubicBezTo>
                  <a:cubicBezTo>
                    <a:pt x="816" y="35"/>
                    <a:pt x="816" y="35"/>
                    <a:pt x="816" y="35"/>
                  </a:cubicBezTo>
                  <a:cubicBezTo>
                    <a:pt x="816" y="35"/>
                    <a:pt x="817" y="34"/>
                    <a:pt x="817" y="34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817" y="32"/>
                    <a:pt x="817" y="32"/>
                    <a:pt x="817" y="32"/>
                  </a:cubicBezTo>
                  <a:cubicBezTo>
                    <a:pt x="817" y="32"/>
                    <a:pt x="817" y="31"/>
                    <a:pt x="817" y="31"/>
                  </a:cubicBezTo>
                  <a:cubicBezTo>
                    <a:pt x="817" y="30"/>
                    <a:pt x="817" y="30"/>
                    <a:pt x="817" y="30"/>
                  </a:cubicBezTo>
                  <a:cubicBezTo>
                    <a:pt x="817" y="29"/>
                    <a:pt x="817" y="29"/>
                    <a:pt x="817" y="29"/>
                  </a:cubicBezTo>
                  <a:cubicBezTo>
                    <a:pt x="817" y="19"/>
                    <a:pt x="817" y="10"/>
                    <a:pt x="817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75">
                <a:latin typeface="+mn-lt"/>
                <a:ea typeface="+mn-ea"/>
              </a:endParaRPr>
            </a:p>
          </p:txBody>
        </p:sp>
        <p:sp>
          <p:nvSpPr>
            <p:cNvPr id="4" name="Freeform 209"/>
            <p:cNvSpPr/>
            <p:nvPr/>
          </p:nvSpPr>
          <p:spPr bwMode="auto">
            <a:xfrm>
              <a:off x="4127156" y="3492328"/>
              <a:ext cx="2729405" cy="1063805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0" y="267"/>
                </a:cxn>
                <a:cxn ang="0">
                  <a:pos x="261" y="418"/>
                </a:cxn>
                <a:cxn ang="0">
                  <a:pos x="719" y="151"/>
                </a:cxn>
                <a:cxn ang="0">
                  <a:pos x="458" y="0"/>
                </a:cxn>
              </a:cxnLst>
              <a:rect l="0" t="0" r="r" b="b"/>
              <a:pathLst>
                <a:path w="719" h="418">
                  <a:moveTo>
                    <a:pt x="458" y="0"/>
                  </a:moveTo>
                  <a:lnTo>
                    <a:pt x="0" y="267"/>
                  </a:lnTo>
                  <a:lnTo>
                    <a:pt x="261" y="418"/>
                  </a:lnTo>
                  <a:lnTo>
                    <a:pt x="719" y="151"/>
                  </a:lnTo>
                  <a:lnTo>
                    <a:pt x="45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75">
                <a:latin typeface="+mn-lt"/>
                <a:ea typeface="+mn-ea"/>
              </a:endParaRPr>
            </a:p>
          </p:txBody>
        </p:sp>
        <p:sp>
          <p:nvSpPr>
            <p:cNvPr id="5" name="Freeform 210"/>
            <p:cNvSpPr/>
            <p:nvPr/>
          </p:nvSpPr>
          <p:spPr bwMode="auto">
            <a:xfrm>
              <a:off x="4178273" y="3473758"/>
              <a:ext cx="2729405" cy="1063805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0" y="267"/>
                </a:cxn>
                <a:cxn ang="0">
                  <a:pos x="261" y="418"/>
                </a:cxn>
                <a:cxn ang="0">
                  <a:pos x="719" y="151"/>
                </a:cxn>
                <a:cxn ang="0">
                  <a:pos x="458" y="0"/>
                </a:cxn>
              </a:cxnLst>
              <a:rect l="0" t="0" r="r" b="b"/>
              <a:pathLst>
                <a:path w="719" h="418">
                  <a:moveTo>
                    <a:pt x="458" y="0"/>
                  </a:moveTo>
                  <a:lnTo>
                    <a:pt x="0" y="267"/>
                  </a:lnTo>
                  <a:lnTo>
                    <a:pt x="261" y="418"/>
                  </a:lnTo>
                  <a:lnTo>
                    <a:pt x="719" y="151"/>
                  </a:lnTo>
                  <a:lnTo>
                    <a:pt x="458" y="0"/>
                  </a:lnTo>
                </a:path>
              </a:pathLst>
            </a:custGeom>
            <a:blipFill>
              <a:blip r:embed="rId3"/>
              <a:stretch>
                <a:fillRect/>
              </a:stretch>
            </a:blipFill>
            <a:ln w="9525">
              <a:noFill/>
              <a:round/>
            </a:ln>
          </p:spPr>
          <p:txBody>
            <a:bodyPr/>
            <a:lstStyle/>
            <a:p>
              <a:pPr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75">
                <a:latin typeface="+mn-lt"/>
                <a:ea typeface="+mn-ea"/>
              </a:endParaRPr>
            </a:p>
          </p:txBody>
        </p:sp>
        <p:sp>
          <p:nvSpPr>
            <p:cNvPr id="6" name="Freeform 211"/>
            <p:cNvSpPr/>
            <p:nvPr/>
          </p:nvSpPr>
          <p:spPr bwMode="auto">
            <a:xfrm>
              <a:off x="4121837" y="3488845"/>
              <a:ext cx="2759773" cy="1073985"/>
            </a:xfrm>
            <a:custGeom>
              <a:avLst/>
              <a:gdLst/>
              <a:ahLst/>
              <a:cxnLst>
                <a:cxn ang="0">
                  <a:pos x="462" y="2"/>
                </a:cxn>
                <a:cxn ang="0">
                  <a:pos x="461" y="0"/>
                </a:cxn>
                <a:cxn ang="0">
                  <a:pos x="0" y="269"/>
                </a:cxn>
                <a:cxn ang="0">
                  <a:pos x="265" y="422"/>
                </a:cxn>
                <a:cxn ang="0">
                  <a:pos x="727" y="153"/>
                </a:cxn>
                <a:cxn ang="0">
                  <a:pos x="462" y="0"/>
                </a:cxn>
                <a:cxn ang="0">
                  <a:pos x="461" y="0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719" y="153"/>
                </a:cxn>
                <a:cxn ang="0">
                  <a:pos x="265" y="417"/>
                </a:cxn>
                <a:cxn ang="0">
                  <a:pos x="8" y="269"/>
                </a:cxn>
                <a:cxn ang="0">
                  <a:pos x="463" y="4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462" y="2"/>
                </a:cxn>
              </a:cxnLst>
              <a:rect l="0" t="0" r="r" b="b"/>
              <a:pathLst>
                <a:path w="727" h="422">
                  <a:moveTo>
                    <a:pt x="462" y="2"/>
                  </a:moveTo>
                  <a:lnTo>
                    <a:pt x="461" y="0"/>
                  </a:lnTo>
                  <a:lnTo>
                    <a:pt x="0" y="269"/>
                  </a:lnTo>
                  <a:lnTo>
                    <a:pt x="265" y="422"/>
                  </a:lnTo>
                  <a:lnTo>
                    <a:pt x="727" y="153"/>
                  </a:lnTo>
                  <a:lnTo>
                    <a:pt x="462" y="0"/>
                  </a:lnTo>
                  <a:lnTo>
                    <a:pt x="461" y="0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719" y="153"/>
                  </a:lnTo>
                  <a:lnTo>
                    <a:pt x="265" y="417"/>
                  </a:lnTo>
                  <a:lnTo>
                    <a:pt x="8" y="269"/>
                  </a:lnTo>
                  <a:lnTo>
                    <a:pt x="463" y="4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46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75">
                <a:latin typeface="+mn-lt"/>
                <a:ea typeface="+mn-ea"/>
              </a:endParaRPr>
            </a:p>
          </p:txBody>
        </p:sp>
        <p:sp>
          <p:nvSpPr>
            <p:cNvPr id="7" name="Freeform 212"/>
            <p:cNvSpPr/>
            <p:nvPr/>
          </p:nvSpPr>
          <p:spPr bwMode="auto">
            <a:xfrm>
              <a:off x="4121837" y="3488845"/>
              <a:ext cx="2759773" cy="1073985"/>
            </a:xfrm>
            <a:custGeom>
              <a:avLst/>
              <a:gdLst/>
              <a:ahLst/>
              <a:cxnLst>
                <a:cxn ang="0">
                  <a:pos x="462" y="2"/>
                </a:cxn>
                <a:cxn ang="0">
                  <a:pos x="461" y="0"/>
                </a:cxn>
                <a:cxn ang="0">
                  <a:pos x="0" y="269"/>
                </a:cxn>
                <a:cxn ang="0">
                  <a:pos x="265" y="422"/>
                </a:cxn>
                <a:cxn ang="0">
                  <a:pos x="727" y="153"/>
                </a:cxn>
                <a:cxn ang="0">
                  <a:pos x="462" y="0"/>
                </a:cxn>
                <a:cxn ang="0">
                  <a:pos x="461" y="0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719" y="153"/>
                </a:cxn>
                <a:cxn ang="0">
                  <a:pos x="265" y="417"/>
                </a:cxn>
                <a:cxn ang="0">
                  <a:pos x="8" y="269"/>
                </a:cxn>
                <a:cxn ang="0">
                  <a:pos x="463" y="4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462" y="2"/>
                </a:cxn>
              </a:cxnLst>
              <a:rect l="0" t="0" r="r" b="b"/>
              <a:pathLst>
                <a:path w="727" h="422">
                  <a:moveTo>
                    <a:pt x="462" y="2"/>
                  </a:moveTo>
                  <a:lnTo>
                    <a:pt x="461" y="0"/>
                  </a:lnTo>
                  <a:lnTo>
                    <a:pt x="0" y="269"/>
                  </a:lnTo>
                  <a:lnTo>
                    <a:pt x="265" y="422"/>
                  </a:lnTo>
                  <a:lnTo>
                    <a:pt x="727" y="153"/>
                  </a:lnTo>
                  <a:lnTo>
                    <a:pt x="462" y="0"/>
                  </a:lnTo>
                  <a:lnTo>
                    <a:pt x="461" y="0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719" y="153"/>
                  </a:lnTo>
                  <a:lnTo>
                    <a:pt x="265" y="417"/>
                  </a:lnTo>
                  <a:lnTo>
                    <a:pt x="8" y="269"/>
                  </a:lnTo>
                  <a:lnTo>
                    <a:pt x="463" y="4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462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75">
                <a:latin typeface="+mn-lt"/>
                <a:ea typeface="+mn-ea"/>
              </a:endParaRPr>
            </a:p>
          </p:txBody>
        </p:sp>
        <p:sp>
          <p:nvSpPr>
            <p:cNvPr id="8" name="Freeform 213"/>
            <p:cNvSpPr/>
            <p:nvPr/>
          </p:nvSpPr>
          <p:spPr bwMode="auto">
            <a:xfrm>
              <a:off x="6259048" y="3552469"/>
              <a:ext cx="455533" cy="178149"/>
            </a:xfrm>
            <a:custGeom>
              <a:avLst/>
              <a:gdLst/>
              <a:ahLst/>
              <a:cxnLst>
                <a:cxn ang="0">
                  <a:pos x="118" y="61"/>
                </a:cxn>
                <a:cxn ang="0">
                  <a:pos x="118" y="67"/>
                </a:cxn>
                <a:cxn ang="0">
                  <a:pos x="115" y="68"/>
                </a:cxn>
                <a:cxn ang="0">
                  <a:pos x="105" y="68"/>
                </a:cxn>
                <a:cxn ang="0">
                  <a:pos x="3" y="9"/>
                </a:cxn>
                <a:cxn ang="0">
                  <a:pos x="3" y="3"/>
                </a:cxn>
                <a:cxn ang="0">
                  <a:pos x="5" y="2"/>
                </a:cxn>
                <a:cxn ang="0">
                  <a:pos x="15" y="2"/>
                </a:cxn>
                <a:cxn ang="0">
                  <a:pos x="118" y="61"/>
                </a:cxn>
              </a:cxnLst>
              <a:rect l="0" t="0" r="r" b="b"/>
              <a:pathLst>
                <a:path w="121" h="70">
                  <a:moveTo>
                    <a:pt x="118" y="61"/>
                  </a:moveTo>
                  <a:cubicBezTo>
                    <a:pt x="121" y="63"/>
                    <a:pt x="121" y="65"/>
                    <a:pt x="118" y="67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13" y="70"/>
                    <a:pt x="108" y="70"/>
                    <a:pt x="105" y="6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7"/>
                    <a:pt x="0" y="5"/>
                    <a:pt x="3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8" y="0"/>
                    <a:pt x="12" y="0"/>
                    <a:pt x="15" y="2"/>
                  </a:cubicBezTo>
                  <a:cubicBezTo>
                    <a:pt x="118" y="61"/>
                    <a:pt x="118" y="61"/>
                    <a:pt x="118" y="6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75">
                <a:latin typeface="+mn-lt"/>
                <a:ea typeface="+mn-ea"/>
              </a:endParaRPr>
            </a:p>
          </p:txBody>
        </p:sp>
        <p:sp>
          <p:nvSpPr>
            <p:cNvPr id="9" name="Freeform 214"/>
            <p:cNvSpPr/>
            <p:nvPr/>
          </p:nvSpPr>
          <p:spPr bwMode="auto">
            <a:xfrm>
              <a:off x="6733561" y="3738254"/>
              <a:ext cx="72127" cy="27996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6" y="9"/>
                </a:cxn>
                <a:cxn ang="0">
                  <a:pos x="3" y="9"/>
                </a:cxn>
                <a:cxn ang="0">
                  <a:pos x="3" y="2"/>
                </a:cxn>
                <a:cxn ang="0">
                  <a:pos x="16" y="2"/>
                </a:cxn>
              </a:cxnLst>
              <a:rect l="0" t="0" r="r" b="b"/>
              <a:pathLst>
                <a:path w="19" h="11">
                  <a:moveTo>
                    <a:pt x="16" y="2"/>
                  </a:moveTo>
                  <a:cubicBezTo>
                    <a:pt x="19" y="4"/>
                    <a:pt x="19" y="7"/>
                    <a:pt x="16" y="9"/>
                  </a:cubicBezTo>
                  <a:cubicBezTo>
                    <a:pt x="12" y="11"/>
                    <a:pt x="7" y="11"/>
                    <a:pt x="3" y="9"/>
                  </a:cubicBezTo>
                  <a:cubicBezTo>
                    <a:pt x="0" y="7"/>
                    <a:pt x="0" y="4"/>
                    <a:pt x="3" y="2"/>
                  </a:cubicBezTo>
                  <a:cubicBezTo>
                    <a:pt x="7" y="0"/>
                    <a:pt x="12" y="0"/>
                    <a:pt x="16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75">
                <a:latin typeface="+mn-lt"/>
                <a:ea typeface="+mn-ea"/>
              </a:endParaRPr>
            </a:p>
          </p:txBody>
        </p:sp>
        <p:sp>
          <p:nvSpPr>
            <p:cNvPr id="10" name="Freeform 215"/>
            <p:cNvSpPr>
              <a:spLocks noEditPoints="1"/>
            </p:cNvSpPr>
            <p:nvPr/>
          </p:nvSpPr>
          <p:spPr bwMode="auto">
            <a:xfrm>
              <a:off x="3962400" y="3409950"/>
              <a:ext cx="3124200" cy="1213960"/>
            </a:xfrm>
            <a:custGeom>
              <a:avLst/>
              <a:gdLst/>
              <a:ahLst/>
              <a:cxnLst>
                <a:cxn ang="0">
                  <a:pos x="807" y="135"/>
                </a:cxn>
                <a:cxn ang="0">
                  <a:pos x="594" y="12"/>
                </a:cxn>
                <a:cxn ang="0">
                  <a:pos x="519" y="12"/>
                </a:cxn>
                <a:cxn ang="0">
                  <a:pos x="494" y="27"/>
                </a:cxn>
                <a:cxn ang="0">
                  <a:pos x="33" y="295"/>
                </a:cxn>
                <a:cxn ang="0">
                  <a:pos x="21" y="302"/>
                </a:cxn>
                <a:cxn ang="0">
                  <a:pos x="21" y="345"/>
                </a:cxn>
                <a:cxn ang="0">
                  <a:pos x="234" y="468"/>
                </a:cxn>
                <a:cxn ang="0">
                  <a:pos x="309" y="468"/>
                </a:cxn>
                <a:cxn ang="0">
                  <a:pos x="322" y="461"/>
                </a:cxn>
                <a:cxn ang="0">
                  <a:pos x="782" y="193"/>
                </a:cxn>
                <a:cxn ang="0">
                  <a:pos x="807" y="179"/>
                </a:cxn>
                <a:cxn ang="0">
                  <a:pos x="807" y="135"/>
                </a:cxn>
                <a:cxn ang="0">
                  <a:pos x="738" y="132"/>
                </a:cxn>
                <a:cxn ang="0">
                  <a:pos x="751" y="132"/>
                </a:cxn>
                <a:cxn ang="0">
                  <a:pos x="751" y="139"/>
                </a:cxn>
                <a:cxn ang="0">
                  <a:pos x="738" y="139"/>
                </a:cxn>
                <a:cxn ang="0">
                  <a:pos x="738" y="132"/>
                </a:cxn>
                <a:cxn ang="0">
                  <a:pos x="612" y="60"/>
                </a:cxn>
                <a:cxn ang="0">
                  <a:pos x="614" y="59"/>
                </a:cxn>
                <a:cxn ang="0">
                  <a:pos x="624" y="59"/>
                </a:cxn>
                <a:cxn ang="0">
                  <a:pos x="727" y="118"/>
                </a:cxn>
                <a:cxn ang="0">
                  <a:pos x="727" y="124"/>
                </a:cxn>
                <a:cxn ang="0">
                  <a:pos x="724" y="125"/>
                </a:cxn>
                <a:cxn ang="0">
                  <a:pos x="714" y="125"/>
                </a:cxn>
                <a:cxn ang="0">
                  <a:pos x="612" y="66"/>
                </a:cxn>
                <a:cxn ang="0">
                  <a:pos x="612" y="60"/>
                </a:cxn>
                <a:cxn ang="0">
                  <a:pos x="309" y="454"/>
                </a:cxn>
                <a:cxn ang="0">
                  <a:pos x="114" y="341"/>
                </a:cxn>
                <a:cxn ang="0">
                  <a:pos x="46" y="302"/>
                </a:cxn>
                <a:cxn ang="0">
                  <a:pos x="507" y="34"/>
                </a:cxn>
                <a:cxn ang="0">
                  <a:pos x="770" y="186"/>
                </a:cxn>
                <a:cxn ang="0">
                  <a:pos x="309" y="454"/>
                </a:cxn>
              </a:cxnLst>
              <a:rect l="0" t="0" r="r" b="b"/>
              <a:pathLst>
                <a:path w="828" h="480">
                  <a:moveTo>
                    <a:pt x="807" y="135"/>
                  </a:moveTo>
                  <a:cubicBezTo>
                    <a:pt x="594" y="12"/>
                    <a:pt x="594" y="12"/>
                    <a:pt x="594" y="12"/>
                  </a:cubicBezTo>
                  <a:cubicBezTo>
                    <a:pt x="573" y="0"/>
                    <a:pt x="539" y="0"/>
                    <a:pt x="519" y="12"/>
                  </a:cubicBezTo>
                  <a:cubicBezTo>
                    <a:pt x="494" y="27"/>
                    <a:pt x="494" y="27"/>
                    <a:pt x="494" y="27"/>
                  </a:cubicBezTo>
                  <a:cubicBezTo>
                    <a:pt x="33" y="295"/>
                    <a:pt x="33" y="295"/>
                    <a:pt x="33" y="295"/>
                  </a:cubicBezTo>
                  <a:cubicBezTo>
                    <a:pt x="21" y="302"/>
                    <a:pt x="21" y="302"/>
                    <a:pt x="21" y="302"/>
                  </a:cubicBezTo>
                  <a:cubicBezTo>
                    <a:pt x="0" y="314"/>
                    <a:pt x="0" y="333"/>
                    <a:pt x="21" y="345"/>
                  </a:cubicBezTo>
                  <a:cubicBezTo>
                    <a:pt x="234" y="468"/>
                    <a:pt x="234" y="468"/>
                    <a:pt x="234" y="468"/>
                  </a:cubicBezTo>
                  <a:cubicBezTo>
                    <a:pt x="255" y="480"/>
                    <a:pt x="289" y="480"/>
                    <a:pt x="309" y="468"/>
                  </a:cubicBezTo>
                  <a:cubicBezTo>
                    <a:pt x="322" y="461"/>
                    <a:pt x="322" y="461"/>
                    <a:pt x="322" y="461"/>
                  </a:cubicBezTo>
                  <a:cubicBezTo>
                    <a:pt x="782" y="193"/>
                    <a:pt x="782" y="193"/>
                    <a:pt x="782" y="193"/>
                  </a:cubicBezTo>
                  <a:cubicBezTo>
                    <a:pt x="807" y="179"/>
                    <a:pt x="807" y="179"/>
                    <a:pt x="807" y="179"/>
                  </a:cubicBezTo>
                  <a:cubicBezTo>
                    <a:pt x="828" y="167"/>
                    <a:pt x="828" y="147"/>
                    <a:pt x="807" y="135"/>
                  </a:cubicBezTo>
                  <a:moveTo>
                    <a:pt x="738" y="132"/>
                  </a:moveTo>
                  <a:cubicBezTo>
                    <a:pt x="742" y="130"/>
                    <a:pt x="747" y="130"/>
                    <a:pt x="751" y="132"/>
                  </a:cubicBezTo>
                  <a:cubicBezTo>
                    <a:pt x="754" y="134"/>
                    <a:pt x="754" y="137"/>
                    <a:pt x="751" y="139"/>
                  </a:cubicBezTo>
                  <a:cubicBezTo>
                    <a:pt x="747" y="141"/>
                    <a:pt x="742" y="141"/>
                    <a:pt x="738" y="139"/>
                  </a:cubicBezTo>
                  <a:cubicBezTo>
                    <a:pt x="735" y="137"/>
                    <a:pt x="735" y="134"/>
                    <a:pt x="738" y="132"/>
                  </a:cubicBezTo>
                  <a:moveTo>
                    <a:pt x="612" y="60"/>
                  </a:moveTo>
                  <a:cubicBezTo>
                    <a:pt x="614" y="59"/>
                    <a:pt x="614" y="59"/>
                    <a:pt x="614" y="59"/>
                  </a:cubicBezTo>
                  <a:cubicBezTo>
                    <a:pt x="617" y="57"/>
                    <a:pt x="621" y="57"/>
                    <a:pt x="624" y="59"/>
                  </a:cubicBezTo>
                  <a:cubicBezTo>
                    <a:pt x="727" y="118"/>
                    <a:pt x="727" y="118"/>
                    <a:pt x="727" y="118"/>
                  </a:cubicBezTo>
                  <a:cubicBezTo>
                    <a:pt x="730" y="120"/>
                    <a:pt x="730" y="122"/>
                    <a:pt x="727" y="124"/>
                  </a:cubicBezTo>
                  <a:cubicBezTo>
                    <a:pt x="724" y="125"/>
                    <a:pt x="724" y="125"/>
                    <a:pt x="724" y="125"/>
                  </a:cubicBezTo>
                  <a:cubicBezTo>
                    <a:pt x="722" y="127"/>
                    <a:pt x="717" y="127"/>
                    <a:pt x="714" y="125"/>
                  </a:cubicBezTo>
                  <a:cubicBezTo>
                    <a:pt x="612" y="66"/>
                    <a:pt x="612" y="66"/>
                    <a:pt x="612" y="66"/>
                  </a:cubicBezTo>
                  <a:cubicBezTo>
                    <a:pt x="609" y="64"/>
                    <a:pt x="609" y="62"/>
                    <a:pt x="612" y="60"/>
                  </a:cubicBezTo>
                  <a:moveTo>
                    <a:pt x="309" y="454"/>
                  </a:moveTo>
                  <a:cubicBezTo>
                    <a:pt x="114" y="341"/>
                    <a:pt x="114" y="341"/>
                    <a:pt x="114" y="341"/>
                  </a:cubicBezTo>
                  <a:cubicBezTo>
                    <a:pt x="46" y="302"/>
                    <a:pt x="46" y="302"/>
                    <a:pt x="46" y="302"/>
                  </a:cubicBezTo>
                  <a:cubicBezTo>
                    <a:pt x="507" y="34"/>
                    <a:pt x="507" y="34"/>
                    <a:pt x="507" y="34"/>
                  </a:cubicBezTo>
                  <a:cubicBezTo>
                    <a:pt x="770" y="186"/>
                    <a:pt x="770" y="186"/>
                    <a:pt x="770" y="186"/>
                  </a:cubicBezTo>
                  <a:cubicBezTo>
                    <a:pt x="309" y="454"/>
                    <a:pt x="309" y="454"/>
                    <a:pt x="309" y="45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75">
                <a:latin typeface="+mn-lt"/>
                <a:ea typeface="+mn-ea"/>
              </a:endParaRPr>
            </a:p>
          </p:txBody>
        </p:sp>
      </p:grpSp>
      <p:sp>
        <p:nvSpPr>
          <p:cNvPr id="11" name="Freeform 210"/>
          <p:cNvSpPr/>
          <p:nvPr/>
        </p:nvSpPr>
        <p:spPr bwMode="auto">
          <a:xfrm>
            <a:off x="3351035" y="2719763"/>
            <a:ext cx="5757099" cy="2243460"/>
          </a:xfrm>
          <a:custGeom>
            <a:avLst/>
            <a:gdLst>
              <a:gd name="T0" fmla="*/ 458 w 719"/>
              <a:gd name="T1" fmla="*/ 0 h 418"/>
              <a:gd name="T2" fmla="*/ 0 w 719"/>
              <a:gd name="T3" fmla="*/ 267 h 418"/>
              <a:gd name="T4" fmla="*/ 261 w 719"/>
              <a:gd name="T5" fmla="*/ 418 h 418"/>
              <a:gd name="T6" fmla="*/ 719 w 719"/>
              <a:gd name="T7" fmla="*/ 151 h 418"/>
              <a:gd name="T8" fmla="*/ 458 w 719"/>
              <a:gd name="T9" fmla="*/ 0 h 4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19" h="418">
                <a:moveTo>
                  <a:pt x="458" y="0"/>
                </a:moveTo>
                <a:lnTo>
                  <a:pt x="0" y="267"/>
                </a:lnTo>
                <a:lnTo>
                  <a:pt x="261" y="418"/>
                </a:lnTo>
                <a:lnTo>
                  <a:pt x="719" y="151"/>
                </a:lnTo>
                <a:lnTo>
                  <a:pt x="458" y="0"/>
                </a:lnTo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210"/>
          <p:cNvSpPr/>
          <p:nvPr/>
        </p:nvSpPr>
        <p:spPr bwMode="auto">
          <a:xfrm>
            <a:off x="3451488" y="2320181"/>
            <a:ext cx="5757101" cy="2245693"/>
          </a:xfrm>
          <a:custGeom>
            <a:avLst/>
            <a:gdLst>
              <a:gd name="T0" fmla="*/ 458 w 719"/>
              <a:gd name="T1" fmla="*/ 0 h 418"/>
              <a:gd name="T2" fmla="*/ 0 w 719"/>
              <a:gd name="T3" fmla="*/ 267 h 418"/>
              <a:gd name="T4" fmla="*/ 261 w 719"/>
              <a:gd name="T5" fmla="*/ 418 h 418"/>
              <a:gd name="T6" fmla="*/ 719 w 719"/>
              <a:gd name="T7" fmla="*/ 151 h 418"/>
              <a:gd name="T8" fmla="*/ 458 w 719"/>
              <a:gd name="T9" fmla="*/ 0 h 4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19" h="418">
                <a:moveTo>
                  <a:pt x="458" y="0"/>
                </a:moveTo>
                <a:lnTo>
                  <a:pt x="0" y="267"/>
                </a:lnTo>
                <a:lnTo>
                  <a:pt x="261" y="418"/>
                </a:lnTo>
                <a:lnTo>
                  <a:pt x="719" y="151"/>
                </a:lnTo>
                <a:lnTo>
                  <a:pt x="458" y="0"/>
                </a:lnTo>
              </a:path>
            </a:pathLst>
          </a:cu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 bwMode="auto">
          <a:xfrm flipV="1">
            <a:off x="7467395" y="2175082"/>
            <a:ext cx="2017999" cy="779072"/>
            <a:chOff x="6184232" y="3601453"/>
            <a:chExt cx="747341" cy="184484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6184232" y="3601453"/>
              <a:ext cx="176088" cy="184484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6360320" y="3785937"/>
              <a:ext cx="571253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 bwMode="auto">
          <a:xfrm>
            <a:off x="9552361" y="1978639"/>
            <a:ext cx="2600629" cy="1540287"/>
            <a:chOff x="6793192" y="1919985"/>
            <a:chExt cx="1849701" cy="1094769"/>
          </a:xfrm>
        </p:grpSpPr>
        <p:sp>
          <p:nvSpPr>
            <p:cNvPr id="16" name="Content Placeholder 2"/>
            <p:cNvSpPr txBox="1"/>
            <p:nvPr/>
          </p:nvSpPr>
          <p:spPr>
            <a:xfrm>
              <a:off x="6793192" y="2181777"/>
              <a:ext cx="1849701" cy="83297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793192" y="1919985"/>
              <a:ext cx="1525804" cy="2187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6674929" y="4262280"/>
            <a:ext cx="1933171" cy="645135"/>
            <a:chOff x="6184232" y="3601453"/>
            <a:chExt cx="747341" cy="184484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6184232" y="3601453"/>
              <a:ext cx="176048" cy="184484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6360280" y="3785937"/>
              <a:ext cx="571293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 bwMode="auto">
          <a:xfrm>
            <a:off x="8661676" y="4690882"/>
            <a:ext cx="3384275" cy="1540287"/>
            <a:chOff x="6158852" y="3848404"/>
            <a:chExt cx="2407755" cy="1094769"/>
          </a:xfrm>
        </p:grpSpPr>
        <p:sp>
          <p:nvSpPr>
            <p:cNvPr id="21" name="Content Placeholder 2"/>
            <p:cNvSpPr txBox="1"/>
            <p:nvPr/>
          </p:nvSpPr>
          <p:spPr>
            <a:xfrm>
              <a:off x="6158852" y="4110197"/>
              <a:ext cx="2407755" cy="83297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158852" y="3848404"/>
              <a:ext cx="1526239" cy="2187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23" name="组合 22"/>
          <p:cNvGrpSpPr/>
          <p:nvPr/>
        </p:nvGrpSpPr>
        <p:grpSpPr bwMode="auto">
          <a:xfrm flipH="1">
            <a:off x="2567070" y="4655166"/>
            <a:ext cx="1538055" cy="712104"/>
            <a:chOff x="6184232" y="3601453"/>
            <a:chExt cx="747341" cy="184484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6184232" y="3601453"/>
              <a:ext cx="176802" cy="184484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6361034" y="3785937"/>
              <a:ext cx="570539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 bwMode="auto">
          <a:xfrm>
            <a:off x="812800" y="5164129"/>
            <a:ext cx="3551699" cy="1109453"/>
            <a:chOff x="577483" y="4184070"/>
            <a:chExt cx="2526664" cy="789485"/>
          </a:xfrm>
        </p:grpSpPr>
        <p:sp>
          <p:nvSpPr>
            <p:cNvPr id="26" name="Content Placeholder 2"/>
            <p:cNvSpPr txBox="1"/>
            <p:nvPr/>
          </p:nvSpPr>
          <p:spPr>
            <a:xfrm>
              <a:off x="577483" y="4508124"/>
              <a:ext cx="2526664" cy="465431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86763" y="4184070"/>
              <a:ext cx="1726210" cy="2190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28" name="组合 27"/>
          <p:cNvGrpSpPr/>
          <p:nvPr/>
        </p:nvGrpSpPr>
        <p:grpSpPr bwMode="auto">
          <a:xfrm flipH="1" flipV="1">
            <a:off x="2710364" y="2233121"/>
            <a:ext cx="2241229" cy="995606"/>
            <a:chOff x="6184232" y="3601453"/>
            <a:chExt cx="747341" cy="184484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6184232" y="3601453"/>
              <a:ext cx="176414" cy="184484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6360646" y="3785937"/>
              <a:ext cx="570927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1"/>
          <p:cNvGrpSpPr/>
          <p:nvPr/>
        </p:nvGrpSpPr>
        <p:grpSpPr bwMode="auto">
          <a:xfrm>
            <a:off x="812800" y="2021051"/>
            <a:ext cx="3176672" cy="1064808"/>
            <a:chOff x="578159" y="1949614"/>
            <a:chExt cx="2259410" cy="757789"/>
          </a:xfrm>
        </p:grpSpPr>
        <p:sp>
          <p:nvSpPr>
            <p:cNvPr id="31" name="Content Placeholder 2"/>
            <p:cNvSpPr txBox="1"/>
            <p:nvPr/>
          </p:nvSpPr>
          <p:spPr>
            <a:xfrm>
              <a:off x="578159" y="2241927"/>
              <a:ext cx="2259410" cy="46547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79173" y="1949614"/>
              <a:ext cx="1525803" cy="2190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37" name="Content Placeholder 2"/>
          <p:cNvSpPr txBox="1"/>
          <p:nvPr/>
        </p:nvSpPr>
        <p:spPr>
          <a:xfrm>
            <a:off x="362744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3" y="0"/>
            <a:ext cx="4525042" cy="7232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69546" y="1039636"/>
            <a:ext cx="2906170" cy="58959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693071" y="1600101"/>
            <a:ext cx="2448272" cy="4608512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39"/>
          <p:cNvSpPr txBox="1"/>
          <p:nvPr/>
        </p:nvSpPr>
        <p:spPr>
          <a:xfrm>
            <a:off x="7293471" y="1528093"/>
            <a:ext cx="374441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0" name="TextBox 39"/>
          <p:cNvSpPr txBox="1"/>
          <p:nvPr/>
        </p:nvSpPr>
        <p:spPr>
          <a:xfrm>
            <a:off x="7293471" y="2801614"/>
            <a:ext cx="374441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1" name="TextBox 39"/>
          <p:cNvSpPr txBox="1"/>
          <p:nvPr/>
        </p:nvSpPr>
        <p:spPr>
          <a:xfrm>
            <a:off x="7293471" y="4075135"/>
            <a:ext cx="374441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2" name="TextBox 39"/>
          <p:cNvSpPr txBox="1"/>
          <p:nvPr/>
        </p:nvSpPr>
        <p:spPr>
          <a:xfrm>
            <a:off x="7293471" y="5348655"/>
            <a:ext cx="374441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3" name="TextBox 39"/>
          <p:cNvSpPr txBox="1"/>
          <p:nvPr/>
        </p:nvSpPr>
        <p:spPr>
          <a:xfrm>
            <a:off x="793083" y="1636734"/>
            <a:ext cx="24420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0" name="Content Placeholder 2"/>
          <p:cNvSpPr txBox="1"/>
          <p:nvPr/>
        </p:nvSpPr>
        <p:spPr>
          <a:xfrm>
            <a:off x="362744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29" grpId="0"/>
      <p:bldP spid="30" grpId="0"/>
      <p:bldP spid="31" grpId="0"/>
      <p:bldP spid="32" grpId="0"/>
      <p:bldP spid="33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8003400" y="2554601"/>
            <a:ext cx="1455745" cy="881692"/>
            <a:chOff x="3433763" y="1131575"/>
            <a:chExt cx="2241550" cy="1357626"/>
          </a:xfrm>
        </p:grpSpPr>
        <p:sp>
          <p:nvSpPr>
            <p:cNvPr id="6158" name="Freeform 14"/>
            <p:cNvSpPr/>
            <p:nvPr/>
          </p:nvSpPr>
          <p:spPr bwMode="auto">
            <a:xfrm>
              <a:off x="3433763" y="1474788"/>
              <a:ext cx="2241550" cy="1014413"/>
            </a:xfrm>
            <a:custGeom>
              <a:avLst/>
              <a:gdLst/>
              <a:ahLst/>
              <a:cxnLst>
                <a:cxn ang="0">
                  <a:pos x="634" y="369"/>
                </a:cxn>
                <a:cxn ang="0">
                  <a:pos x="420" y="284"/>
                </a:cxn>
                <a:cxn ang="0">
                  <a:pos x="201" y="375"/>
                </a:cxn>
                <a:cxn ang="0">
                  <a:pos x="0" y="174"/>
                </a:cxn>
                <a:cxn ang="0">
                  <a:pos x="420" y="0"/>
                </a:cxn>
                <a:cxn ang="0">
                  <a:pos x="829" y="163"/>
                </a:cxn>
                <a:cxn ang="0">
                  <a:pos x="634" y="369"/>
                </a:cxn>
              </a:cxnLst>
              <a:rect l="0" t="0" r="r" b="b"/>
              <a:pathLst>
                <a:path w="829" h="375">
                  <a:moveTo>
                    <a:pt x="634" y="369"/>
                  </a:moveTo>
                  <a:cubicBezTo>
                    <a:pt x="574" y="312"/>
                    <a:pt x="503" y="284"/>
                    <a:pt x="420" y="284"/>
                  </a:cubicBezTo>
                  <a:cubicBezTo>
                    <a:pt x="334" y="284"/>
                    <a:pt x="261" y="314"/>
                    <a:pt x="201" y="375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116" y="58"/>
                    <a:pt x="256" y="0"/>
                    <a:pt x="420" y="0"/>
                  </a:cubicBezTo>
                  <a:cubicBezTo>
                    <a:pt x="579" y="0"/>
                    <a:pt x="716" y="54"/>
                    <a:pt x="829" y="163"/>
                  </a:cubicBezTo>
                  <a:lnTo>
                    <a:pt x="634" y="36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4372937" y="1131575"/>
              <a:ext cx="398127" cy="460856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7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439385" y="3103277"/>
            <a:ext cx="916619" cy="1457806"/>
            <a:chOff x="3008635" y="1967798"/>
            <a:chExt cx="1112911" cy="1769992"/>
          </a:xfrm>
        </p:grpSpPr>
        <p:sp>
          <p:nvSpPr>
            <p:cNvPr id="6157" name="Freeform 13"/>
            <p:cNvSpPr/>
            <p:nvPr/>
          </p:nvSpPr>
          <p:spPr bwMode="auto">
            <a:xfrm>
              <a:off x="3321669" y="1967798"/>
              <a:ext cx="799877" cy="1769992"/>
            </a:xfrm>
            <a:custGeom>
              <a:avLst/>
              <a:gdLst/>
              <a:ahLst/>
              <a:cxnLst>
                <a:cxn ang="0">
                  <a:pos x="163" y="0"/>
                </a:cxn>
                <a:cxn ang="0">
                  <a:pos x="369" y="195"/>
                </a:cxn>
                <a:cxn ang="0">
                  <a:pos x="284" y="409"/>
                </a:cxn>
                <a:cxn ang="0">
                  <a:pos x="375" y="628"/>
                </a:cxn>
                <a:cxn ang="0">
                  <a:pos x="375" y="629"/>
                </a:cxn>
                <a:cxn ang="0">
                  <a:pos x="174" y="830"/>
                </a:cxn>
                <a:cxn ang="0">
                  <a:pos x="174" y="829"/>
                </a:cxn>
                <a:cxn ang="0">
                  <a:pos x="0" y="409"/>
                </a:cxn>
                <a:cxn ang="0">
                  <a:pos x="163" y="0"/>
                </a:cxn>
              </a:cxnLst>
              <a:rect l="0" t="0" r="r" b="b"/>
              <a:pathLst>
                <a:path w="375" h="830">
                  <a:moveTo>
                    <a:pt x="163" y="0"/>
                  </a:moveTo>
                  <a:cubicBezTo>
                    <a:pt x="369" y="195"/>
                    <a:pt x="369" y="195"/>
                    <a:pt x="369" y="195"/>
                  </a:cubicBezTo>
                  <a:cubicBezTo>
                    <a:pt x="312" y="255"/>
                    <a:pt x="284" y="326"/>
                    <a:pt x="284" y="409"/>
                  </a:cubicBezTo>
                  <a:cubicBezTo>
                    <a:pt x="284" y="495"/>
                    <a:pt x="314" y="568"/>
                    <a:pt x="375" y="628"/>
                  </a:cubicBezTo>
                  <a:cubicBezTo>
                    <a:pt x="375" y="629"/>
                    <a:pt x="375" y="629"/>
                    <a:pt x="375" y="629"/>
                  </a:cubicBezTo>
                  <a:cubicBezTo>
                    <a:pt x="174" y="830"/>
                    <a:pt x="174" y="830"/>
                    <a:pt x="174" y="830"/>
                  </a:cubicBezTo>
                  <a:cubicBezTo>
                    <a:pt x="174" y="829"/>
                    <a:pt x="174" y="829"/>
                    <a:pt x="174" y="829"/>
                  </a:cubicBezTo>
                  <a:cubicBezTo>
                    <a:pt x="58" y="713"/>
                    <a:pt x="0" y="573"/>
                    <a:pt x="0" y="409"/>
                  </a:cubicBezTo>
                  <a:cubicBezTo>
                    <a:pt x="0" y="250"/>
                    <a:pt x="54" y="114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 rot="16200000">
              <a:off x="3033366" y="2671099"/>
              <a:ext cx="313928" cy="36339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7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127200" y="3083697"/>
            <a:ext cx="887453" cy="1455746"/>
            <a:chOff x="5057865" y="1944015"/>
            <a:chExt cx="1077500" cy="1767489"/>
          </a:xfrm>
        </p:grpSpPr>
        <p:sp>
          <p:nvSpPr>
            <p:cNvPr id="6156" name="Freeform 12"/>
            <p:cNvSpPr/>
            <p:nvPr/>
          </p:nvSpPr>
          <p:spPr bwMode="auto">
            <a:xfrm>
              <a:off x="5057865" y="1944015"/>
              <a:ext cx="797373" cy="1767489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374" y="420"/>
                </a:cxn>
                <a:cxn ang="0">
                  <a:pos x="211" y="829"/>
                </a:cxn>
                <a:cxn ang="0">
                  <a:pos x="5" y="634"/>
                </a:cxn>
                <a:cxn ang="0">
                  <a:pos x="90" y="420"/>
                </a:cxn>
                <a:cxn ang="0">
                  <a:pos x="0" y="201"/>
                </a:cxn>
                <a:cxn ang="0">
                  <a:pos x="201" y="0"/>
                </a:cxn>
              </a:cxnLst>
              <a:rect l="0" t="0" r="r" b="b"/>
              <a:pathLst>
                <a:path w="374" h="829">
                  <a:moveTo>
                    <a:pt x="201" y="0"/>
                  </a:moveTo>
                  <a:cubicBezTo>
                    <a:pt x="316" y="116"/>
                    <a:pt x="374" y="256"/>
                    <a:pt x="374" y="420"/>
                  </a:cubicBezTo>
                  <a:cubicBezTo>
                    <a:pt x="374" y="579"/>
                    <a:pt x="320" y="715"/>
                    <a:pt x="211" y="829"/>
                  </a:cubicBezTo>
                  <a:cubicBezTo>
                    <a:pt x="5" y="634"/>
                    <a:pt x="5" y="634"/>
                    <a:pt x="5" y="634"/>
                  </a:cubicBezTo>
                  <a:cubicBezTo>
                    <a:pt x="62" y="574"/>
                    <a:pt x="90" y="503"/>
                    <a:pt x="90" y="420"/>
                  </a:cubicBezTo>
                  <a:cubicBezTo>
                    <a:pt x="90" y="335"/>
                    <a:pt x="60" y="262"/>
                    <a:pt x="0" y="201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Isosceles Triangle 21"/>
            <p:cNvSpPr/>
            <p:nvPr/>
          </p:nvSpPr>
          <p:spPr>
            <a:xfrm rot="5400000" flipH="1">
              <a:off x="5796706" y="2671100"/>
              <a:ext cx="313928" cy="36339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7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022987" y="4205406"/>
            <a:ext cx="1455745" cy="899720"/>
            <a:chOff x="3717226" y="3305933"/>
            <a:chExt cx="1767489" cy="1092393"/>
          </a:xfrm>
        </p:grpSpPr>
        <p:sp>
          <p:nvSpPr>
            <p:cNvPr id="6159" name="Freeform 15"/>
            <p:cNvSpPr/>
            <p:nvPr/>
          </p:nvSpPr>
          <p:spPr bwMode="auto">
            <a:xfrm>
              <a:off x="3717226" y="3305933"/>
              <a:ext cx="1767489" cy="799877"/>
            </a:xfrm>
            <a:custGeom>
              <a:avLst/>
              <a:gdLst/>
              <a:ahLst/>
              <a:cxnLst>
                <a:cxn ang="0">
                  <a:pos x="628" y="0"/>
                </a:cxn>
                <a:cxn ang="0">
                  <a:pos x="629" y="0"/>
                </a:cxn>
                <a:cxn ang="0">
                  <a:pos x="829" y="201"/>
                </a:cxn>
                <a:cxn ang="0">
                  <a:pos x="829" y="201"/>
                </a:cxn>
                <a:cxn ang="0">
                  <a:pos x="409" y="375"/>
                </a:cxn>
                <a:cxn ang="0">
                  <a:pos x="0" y="212"/>
                </a:cxn>
                <a:cxn ang="0">
                  <a:pos x="196" y="6"/>
                </a:cxn>
                <a:cxn ang="0">
                  <a:pos x="409" y="91"/>
                </a:cxn>
                <a:cxn ang="0">
                  <a:pos x="628" y="0"/>
                </a:cxn>
              </a:cxnLst>
              <a:rect l="0" t="0" r="r" b="b"/>
              <a:pathLst>
                <a:path w="829" h="375">
                  <a:moveTo>
                    <a:pt x="628" y="0"/>
                  </a:moveTo>
                  <a:cubicBezTo>
                    <a:pt x="629" y="0"/>
                    <a:pt x="629" y="0"/>
                    <a:pt x="629" y="0"/>
                  </a:cubicBezTo>
                  <a:cubicBezTo>
                    <a:pt x="829" y="201"/>
                    <a:pt x="829" y="201"/>
                    <a:pt x="829" y="201"/>
                  </a:cubicBezTo>
                  <a:cubicBezTo>
                    <a:pt x="829" y="201"/>
                    <a:pt x="829" y="201"/>
                    <a:pt x="829" y="201"/>
                  </a:cubicBezTo>
                  <a:cubicBezTo>
                    <a:pt x="713" y="317"/>
                    <a:pt x="573" y="375"/>
                    <a:pt x="409" y="375"/>
                  </a:cubicBezTo>
                  <a:cubicBezTo>
                    <a:pt x="250" y="375"/>
                    <a:pt x="114" y="321"/>
                    <a:pt x="0" y="212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255" y="63"/>
                    <a:pt x="326" y="91"/>
                    <a:pt x="409" y="91"/>
                  </a:cubicBezTo>
                  <a:cubicBezTo>
                    <a:pt x="495" y="91"/>
                    <a:pt x="568" y="61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Isosceles Triangle 22"/>
            <p:cNvSpPr/>
            <p:nvPr/>
          </p:nvSpPr>
          <p:spPr>
            <a:xfrm rot="10800000" flipH="1">
              <a:off x="4433993" y="4034936"/>
              <a:ext cx="313928" cy="36339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7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0154500" y="3477637"/>
            <a:ext cx="593034" cy="700690"/>
            <a:chOff x="193675" y="3013076"/>
            <a:chExt cx="1014413" cy="1198563"/>
          </a:xfrm>
          <a:solidFill>
            <a:schemeClr val="accent3"/>
          </a:solidFill>
        </p:grpSpPr>
        <p:sp>
          <p:nvSpPr>
            <p:cNvPr id="6172" name="Freeform 28"/>
            <p:cNvSpPr>
              <a:spLocks noEditPoints="1"/>
            </p:cNvSpPr>
            <p:nvPr/>
          </p:nvSpPr>
          <p:spPr bwMode="auto">
            <a:xfrm>
              <a:off x="212725" y="3013076"/>
              <a:ext cx="922338" cy="1198563"/>
            </a:xfrm>
            <a:custGeom>
              <a:avLst/>
              <a:gdLst/>
              <a:ahLst/>
              <a:cxnLst>
                <a:cxn ang="0">
                  <a:pos x="195" y="24"/>
                </a:cxn>
                <a:cxn ang="0">
                  <a:pos x="202" y="7"/>
                </a:cxn>
                <a:cxn ang="0">
                  <a:pos x="219" y="0"/>
                </a:cxn>
                <a:cxn ang="0">
                  <a:pos x="219" y="0"/>
                </a:cxn>
                <a:cxn ang="0">
                  <a:pos x="236" y="7"/>
                </a:cxn>
                <a:cxn ang="0">
                  <a:pos x="244" y="24"/>
                </a:cxn>
                <a:cxn ang="0">
                  <a:pos x="244" y="318"/>
                </a:cxn>
                <a:cxn ang="0">
                  <a:pos x="195" y="318"/>
                </a:cxn>
                <a:cxn ang="0">
                  <a:pos x="195" y="24"/>
                </a:cxn>
                <a:cxn ang="0">
                  <a:pos x="0" y="110"/>
                </a:cxn>
                <a:cxn ang="0">
                  <a:pos x="22" y="73"/>
                </a:cxn>
                <a:cxn ang="0">
                  <a:pos x="87" y="46"/>
                </a:cxn>
                <a:cxn ang="0">
                  <a:pos x="87" y="46"/>
                </a:cxn>
                <a:cxn ang="0">
                  <a:pos x="152" y="73"/>
                </a:cxn>
                <a:cxn ang="0">
                  <a:pos x="175" y="110"/>
                </a:cxn>
                <a:cxn ang="0">
                  <a:pos x="0" y="110"/>
                </a:cxn>
              </a:cxnLst>
              <a:rect l="0" t="0" r="r" b="b"/>
              <a:pathLst>
                <a:path w="244" h="318">
                  <a:moveTo>
                    <a:pt x="195" y="24"/>
                  </a:moveTo>
                  <a:cubicBezTo>
                    <a:pt x="195" y="17"/>
                    <a:pt x="197" y="12"/>
                    <a:pt x="202" y="7"/>
                  </a:cubicBezTo>
                  <a:cubicBezTo>
                    <a:pt x="206" y="2"/>
                    <a:pt x="212" y="0"/>
                    <a:pt x="219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26" y="0"/>
                    <a:pt x="232" y="2"/>
                    <a:pt x="236" y="7"/>
                  </a:cubicBezTo>
                  <a:cubicBezTo>
                    <a:pt x="241" y="12"/>
                    <a:pt x="244" y="17"/>
                    <a:pt x="244" y="24"/>
                  </a:cubicBezTo>
                  <a:cubicBezTo>
                    <a:pt x="244" y="318"/>
                    <a:pt x="244" y="318"/>
                    <a:pt x="244" y="318"/>
                  </a:cubicBezTo>
                  <a:cubicBezTo>
                    <a:pt x="195" y="318"/>
                    <a:pt x="195" y="318"/>
                    <a:pt x="195" y="318"/>
                  </a:cubicBezTo>
                  <a:lnTo>
                    <a:pt x="195" y="24"/>
                  </a:lnTo>
                  <a:close/>
                  <a:moveTo>
                    <a:pt x="0" y="110"/>
                  </a:moveTo>
                  <a:cubicBezTo>
                    <a:pt x="4" y="96"/>
                    <a:pt x="11" y="84"/>
                    <a:pt x="22" y="73"/>
                  </a:cubicBezTo>
                  <a:cubicBezTo>
                    <a:pt x="40" y="55"/>
                    <a:pt x="61" y="46"/>
                    <a:pt x="87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113" y="46"/>
                    <a:pt x="134" y="55"/>
                    <a:pt x="152" y="73"/>
                  </a:cubicBezTo>
                  <a:cubicBezTo>
                    <a:pt x="163" y="84"/>
                    <a:pt x="170" y="96"/>
                    <a:pt x="175" y="110"/>
                  </a:cubicBezTo>
                  <a:lnTo>
                    <a:pt x="0" y="1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73" name="Freeform 29"/>
            <p:cNvSpPr/>
            <p:nvPr/>
          </p:nvSpPr>
          <p:spPr bwMode="auto">
            <a:xfrm>
              <a:off x="825500" y="4170363"/>
              <a:ext cx="382588" cy="33338"/>
            </a:xfrm>
            <a:custGeom>
              <a:avLst/>
              <a:gdLst/>
              <a:ahLst/>
              <a:cxnLst>
                <a:cxn ang="0">
                  <a:pos x="101" y="5"/>
                </a:cxn>
                <a:cxn ang="0">
                  <a:pos x="100" y="8"/>
                </a:cxn>
                <a:cxn ang="0">
                  <a:pos x="96" y="9"/>
                </a:cxn>
                <a:cxn ang="0">
                  <a:pos x="5" y="9"/>
                </a:cxn>
                <a:cxn ang="0">
                  <a:pos x="1" y="8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96" y="0"/>
                </a:cxn>
                <a:cxn ang="0">
                  <a:pos x="100" y="1"/>
                </a:cxn>
                <a:cxn ang="0">
                  <a:pos x="101" y="5"/>
                </a:cxn>
              </a:cxnLst>
              <a:rect l="0" t="0" r="r" b="b"/>
              <a:pathLst>
                <a:path w="101" h="9">
                  <a:moveTo>
                    <a:pt x="101" y="5"/>
                  </a:moveTo>
                  <a:cubicBezTo>
                    <a:pt x="101" y="6"/>
                    <a:pt x="100" y="7"/>
                    <a:pt x="100" y="8"/>
                  </a:cubicBezTo>
                  <a:cubicBezTo>
                    <a:pt x="99" y="9"/>
                    <a:pt x="98" y="9"/>
                    <a:pt x="9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9"/>
                    <a:pt x="2" y="9"/>
                    <a:pt x="1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0"/>
                    <a:pt x="99" y="0"/>
                    <a:pt x="100" y="1"/>
                  </a:cubicBezTo>
                  <a:cubicBezTo>
                    <a:pt x="100" y="2"/>
                    <a:pt x="101" y="3"/>
                    <a:pt x="101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74" name="Freeform 30"/>
            <p:cNvSpPr/>
            <p:nvPr/>
          </p:nvSpPr>
          <p:spPr bwMode="auto">
            <a:xfrm>
              <a:off x="825500" y="3717926"/>
              <a:ext cx="382588" cy="395288"/>
            </a:xfrm>
            <a:custGeom>
              <a:avLst/>
              <a:gdLst/>
              <a:ahLst/>
              <a:cxnLst>
                <a:cxn ang="0">
                  <a:pos x="92" y="9"/>
                </a:cxn>
                <a:cxn ang="0">
                  <a:pos x="5" y="9"/>
                </a:cxn>
                <a:cxn ang="0">
                  <a:pos x="1" y="8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96" y="0"/>
                </a:cxn>
                <a:cxn ang="0">
                  <a:pos x="100" y="1"/>
                </a:cxn>
                <a:cxn ang="0">
                  <a:pos x="101" y="5"/>
                </a:cxn>
                <a:cxn ang="0">
                  <a:pos x="101" y="101"/>
                </a:cxn>
                <a:cxn ang="0">
                  <a:pos x="100" y="104"/>
                </a:cxn>
                <a:cxn ang="0">
                  <a:pos x="96" y="105"/>
                </a:cxn>
                <a:cxn ang="0">
                  <a:pos x="5" y="105"/>
                </a:cxn>
                <a:cxn ang="0">
                  <a:pos x="1" y="104"/>
                </a:cxn>
                <a:cxn ang="0">
                  <a:pos x="0" y="101"/>
                </a:cxn>
                <a:cxn ang="0">
                  <a:pos x="1" y="97"/>
                </a:cxn>
                <a:cxn ang="0">
                  <a:pos x="5" y="96"/>
                </a:cxn>
                <a:cxn ang="0">
                  <a:pos x="92" y="96"/>
                </a:cxn>
                <a:cxn ang="0">
                  <a:pos x="92" y="9"/>
                </a:cxn>
              </a:cxnLst>
              <a:rect l="0" t="0" r="r" b="b"/>
              <a:pathLst>
                <a:path w="101" h="105">
                  <a:moveTo>
                    <a:pt x="92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3" y="9"/>
                    <a:pt x="2" y="9"/>
                    <a:pt x="1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0"/>
                    <a:pt x="99" y="1"/>
                    <a:pt x="100" y="1"/>
                  </a:cubicBezTo>
                  <a:cubicBezTo>
                    <a:pt x="100" y="2"/>
                    <a:pt x="101" y="3"/>
                    <a:pt x="101" y="5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1" y="102"/>
                    <a:pt x="100" y="103"/>
                    <a:pt x="100" y="104"/>
                  </a:cubicBezTo>
                  <a:cubicBezTo>
                    <a:pt x="99" y="105"/>
                    <a:pt x="98" y="105"/>
                    <a:pt x="96" y="105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3" y="105"/>
                    <a:pt x="2" y="105"/>
                    <a:pt x="1" y="104"/>
                  </a:cubicBezTo>
                  <a:cubicBezTo>
                    <a:pt x="0" y="103"/>
                    <a:pt x="0" y="102"/>
                    <a:pt x="0" y="101"/>
                  </a:cubicBezTo>
                  <a:cubicBezTo>
                    <a:pt x="0" y="99"/>
                    <a:pt x="0" y="98"/>
                    <a:pt x="1" y="97"/>
                  </a:cubicBezTo>
                  <a:cubicBezTo>
                    <a:pt x="2" y="96"/>
                    <a:pt x="3" y="96"/>
                    <a:pt x="5" y="96"/>
                  </a:cubicBezTo>
                  <a:cubicBezTo>
                    <a:pt x="92" y="96"/>
                    <a:pt x="92" y="96"/>
                    <a:pt x="92" y="96"/>
                  </a:cubicBezTo>
                  <a:lnTo>
                    <a:pt x="92" y="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75" name="Freeform 31"/>
            <p:cNvSpPr/>
            <p:nvPr/>
          </p:nvSpPr>
          <p:spPr bwMode="auto">
            <a:xfrm>
              <a:off x="760413" y="3375026"/>
              <a:ext cx="447675" cy="244475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17" y="1"/>
                </a:cxn>
                <a:cxn ang="0">
                  <a:pos x="118" y="4"/>
                </a:cxn>
                <a:cxn ang="0">
                  <a:pos x="118" y="60"/>
                </a:cxn>
                <a:cxn ang="0">
                  <a:pos x="117" y="64"/>
                </a:cxn>
                <a:cxn ang="0">
                  <a:pos x="113" y="65"/>
                </a:cxn>
                <a:cxn ang="0">
                  <a:pos x="22" y="65"/>
                </a:cxn>
                <a:cxn ang="0">
                  <a:pos x="18" y="64"/>
                </a:cxn>
                <a:cxn ang="0">
                  <a:pos x="17" y="60"/>
                </a:cxn>
                <a:cxn ang="0">
                  <a:pos x="18" y="57"/>
                </a:cxn>
                <a:cxn ang="0">
                  <a:pos x="22" y="56"/>
                </a:cxn>
                <a:cxn ang="0">
                  <a:pos x="109" y="56"/>
                </a:cxn>
                <a:cxn ang="0">
                  <a:pos x="109" y="9"/>
                </a:cxn>
                <a:cxn ang="0">
                  <a:pos x="5" y="9"/>
                </a:cxn>
                <a:cxn ang="0">
                  <a:pos x="1" y="8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13" y="0"/>
                </a:cxn>
              </a:cxnLst>
              <a:rect l="0" t="0" r="r" b="b"/>
              <a:pathLst>
                <a:path w="118" h="65">
                  <a:moveTo>
                    <a:pt x="113" y="0"/>
                  </a:moveTo>
                  <a:cubicBezTo>
                    <a:pt x="115" y="0"/>
                    <a:pt x="116" y="0"/>
                    <a:pt x="117" y="1"/>
                  </a:cubicBezTo>
                  <a:cubicBezTo>
                    <a:pt x="117" y="2"/>
                    <a:pt x="118" y="3"/>
                    <a:pt x="118" y="4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8" y="62"/>
                    <a:pt x="117" y="63"/>
                    <a:pt x="117" y="64"/>
                  </a:cubicBezTo>
                  <a:cubicBezTo>
                    <a:pt x="116" y="64"/>
                    <a:pt x="115" y="65"/>
                    <a:pt x="113" y="6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0" y="65"/>
                    <a:pt x="19" y="64"/>
                    <a:pt x="18" y="64"/>
                  </a:cubicBezTo>
                  <a:cubicBezTo>
                    <a:pt x="17" y="63"/>
                    <a:pt x="17" y="62"/>
                    <a:pt x="17" y="60"/>
                  </a:cubicBezTo>
                  <a:cubicBezTo>
                    <a:pt x="17" y="59"/>
                    <a:pt x="17" y="58"/>
                    <a:pt x="18" y="57"/>
                  </a:cubicBezTo>
                  <a:cubicBezTo>
                    <a:pt x="19" y="56"/>
                    <a:pt x="20" y="56"/>
                    <a:pt x="22" y="56"/>
                  </a:cubicBezTo>
                  <a:cubicBezTo>
                    <a:pt x="109" y="56"/>
                    <a:pt x="109" y="56"/>
                    <a:pt x="109" y="56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9"/>
                    <a:pt x="2" y="9"/>
                    <a:pt x="1" y="8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lnTo>
                    <a:pt x="11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76" name="Freeform 32"/>
            <p:cNvSpPr/>
            <p:nvPr/>
          </p:nvSpPr>
          <p:spPr bwMode="auto">
            <a:xfrm>
              <a:off x="825500" y="3646488"/>
              <a:ext cx="382588" cy="333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96" y="0"/>
                </a:cxn>
                <a:cxn ang="0">
                  <a:pos x="100" y="1"/>
                </a:cxn>
                <a:cxn ang="0">
                  <a:pos x="101" y="5"/>
                </a:cxn>
                <a:cxn ang="0">
                  <a:pos x="100" y="8"/>
                </a:cxn>
                <a:cxn ang="0">
                  <a:pos x="96" y="9"/>
                </a:cxn>
                <a:cxn ang="0">
                  <a:pos x="5" y="9"/>
                </a:cxn>
                <a:cxn ang="0">
                  <a:pos x="1" y="8"/>
                </a:cxn>
                <a:cxn ang="0">
                  <a:pos x="0" y="5"/>
                </a:cxn>
              </a:cxnLst>
              <a:rect l="0" t="0" r="r" b="b"/>
              <a:pathLst>
                <a:path w="101" h="9">
                  <a:moveTo>
                    <a:pt x="0" y="5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0"/>
                    <a:pt x="99" y="1"/>
                    <a:pt x="100" y="1"/>
                  </a:cubicBezTo>
                  <a:cubicBezTo>
                    <a:pt x="100" y="2"/>
                    <a:pt x="101" y="3"/>
                    <a:pt x="101" y="5"/>
                  </a:cubicBezTo>
                  <a:cubicBezTo>
                    <a:pt x="101" y="6"/>
                    <a:pt x="100" y="7"/>
                    <a:pt x="100" y="8"/>
                  </a:cubicBezTo>
                  <a:cubicBezTo>
                    <a:pt x="99" y="9"/>
                    <a:pt x="98" y="9"/>
                    <a:pt x="9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9"/>
                    <a:pt x="2" y="9"/>
                    <a:pt x="1" y="8"/>
                  </a:cubicBezTo>
                  <a:cubicBezTo>
                    <a:pt x="0" y="7"/>
                    <a:pt x="0" y="6"/>
                    <a:pt x="0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77" name="Rectangle 33"/>
            <p:cNvSpPr>
              <a:spLocks noChangeArrowheads="1"/>
            </p:cNvSpPr>
            <p:nvPr/>
          </p:nvSpPr>
          <p:spPr bwMode="auto">
            <a:xfrm>
              <a:off x="193675" y="3473451"/>
              <a:ext cx="696913" cy="44767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78" name="Rectangle 34"/>
            <p:cNvSpPr>
              <a:spLocks noChangeArrowheads="1"/>
            </p:cNvSpPr>
            <p:nvPr/>
          </p:nvSpPr>
          <p:spPr bwMode="auto">
            <a:xfrm>
              <a:off x="193675" y="3981451"/>
              <a:ext cx="696913" cy="2301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 flipH="1">
            <a:off x="8478953" y="3465421"/>
            <a:ext cx="563870" cy="635835"/>
            <a:chOff x="1817688" y="3025777"/>
            <a:chExt cx="658813" cy="742896"/>
          </a:xfrm>
          <a:solidFill>
            <a:schemeClr val="bg1">
              <a:lumMod val="65000"/>
            </a:schemeClr>
          </a:solidFill>
        </p:grpSpPr>
        <p:sp>
          <p:nvSpPr>
            <p:cNvPr id="51" name="Freeform 101"/>
            <p:cNvSpPr/>
            <p:nvPr/>
          </p:nvSpPr>
          <p:spPr bwMode="auto">
            <a:xfrm>
              <a:off x="1833563" y="3025777"/>
              <a:ext cx="642938" cy="422275"/>
            </a:xfrm>
            <a:custGeom>
              <a:avLst/>
              <a:gdLst/>
              <a:ahLst/>
              <a:cxnLst>
                <a:cxn ang="0">
                  <a:pos x="13" y="253"/>
                </a:cxn>
                <a:cxn ang="0">
                  <a:pos x="277" y="135"/>
                </a:cxn>
                <a:cxn ang="0">
                  <a:pos x="323" y="227"/>
                </a:cxn>
                <a:cxn ang="0">
                  <a:pos x="343" y="227"/>
                </a:cxn>
                <a:cxn ang="0">
                  <a:pos x="286" y="0"/>
                </a:cxn>
                <a:cxn ang="0">
                  <a:pos x="255" y="63"/>
                </a:cxn>
                <a:cxn ang="0">
                  <a:pos x="267" y="103"/>
                </a:cxn>
                <a:cxn ang="0">
                  <a:pos x="0" y="226"/>
                </a:cxn>
                <a:cxn ang="0">
                  <a:pos x="13" y="253"/>
                </a:cxn>
              </a:cxnLst>
              <a:rect l="0" t="0" r="r" b="b"/>
              <a:pathLst>
                <a:path w="386" h="253">
                  <a:moveTo>
                    <a:pt x="13" y="253"/>
                  </a:moveTo>
                  <a:cubicBezTo>
                    <a:pt x="277" y="135"/>
                    <a:pt x="277" y="135"/>
                    <a:pt x="277" y="135"/>
                  </a:cubicBezTo>
                  <a:cubicBezTo>
                    <a:pt x="323" y="227"/>
                    <a:pt x="323" y="227"/>
                    <a:pt x="323" y="227"/>
                  </a:cubicBezTo>
                  <a:cubicBezTo>
                    <a:pt x="323" y="227"/>
                    <a:pt x="329" y="243"/>
                    <a:pt x="343" y="227"/>
                  </a:cubicBezTo>
                  <a:cubicBezTo>
                    <a:pt x="343" y="227"/>
                    <a:pt x="386" y="45"/>
                    <a:pt x="286" y="0"/>
                  </a:cubicBezTo>
                  <a:cubicBezTo>
                    <a:pt x="255" y="63"/>
                    <a:pt x="255" y="63"/>
                    <a:pt x="255" y="63"/>
                  </a:cubicBezTo>
                  <a:cubicBezTo>
                    <a:pt x="267" y="103"/>
                    <a:pt x="267" y="103"/>
                    <a:pt x="267" y="103"/>
                  </a:cubicBezTo>
                  <a:cubicBezTo>
                    <a:pt x="0" y="226"/>
                    <a:pt x="0" y="226"/>
                    <a:pt x="0" y="226"/>
                  </a:cubicBezTo>
                  <a:lnTo>
                    <a:pt x="13" y="25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102"/>
            <p:cNvSpPr/>
            <p:nvPr/>
          </p:nvSpPr>
          <p:spPr bwMode="auto">
            <a:xfrm>
              <a:off x="2384425" y="3405189"/>
              <a:ext cx="1588" cy="250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8"/>
                </a:cxn>
                <a:cxn ang="0">
                  <a:pos x="0" y="0"/>
                </a:cxn>
              </a:cxnLst>
              <a:rect l="0" t="0" r="r" b="b"/>
              <a:pathLst>
                <a:path h="158">
                  <a:moveTo>
                    <a:pt x="0" y="0"/>
                  </a:move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Line 103"/>
            <p:cNvSpPr>
              <a:spLocks noChangeShapeType="1"/>
            </p:cNvSpPr>
            <p:nvPr/>
          </p:nvSpPr>
          <p:spPr bwMode="auto">
            <a:xfrm>
              <a:off x="2384425" y="3405189"/>
              <a:ext cx="1588" cy="250825"/>
            </a:xfrm>
            <a:prstGeom prst="line">
              <a:avLst/>
            </a:pr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Rectangle 104"/>
            <p:cNvSpPr>
              <a:spLocks noChangeArrowheads="1"/>
            </p:cNvSpPr>
            <p:nvPr/>
          </p:nvSpPr>
          <p:spPr bwMode="auto">
            <a:xfrm>
              <a:off x="2376488" y="3405189"/>
              <a:ext cx="15875" cy="2508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105"/>
            <p:cNvSpPr/>
            <p:nvPr/>
          </p:nvSpPr>
          <p:spPr bwMode="auto">
            <a:xfrm>
              <a:off x="2003425" y="3173414"/>
              <a:ext cx="119063" cy="490538"/>
            </a:xfrm>
            <a:custGeom>
              <a:avLst/>
              <a:gdLst/>
              <a:ahLst/>
              <a:cxnLst>
                <a:cxn ang="0">
                  <a:pos x="5" y="294"/>
                </a:cxn>
                <a:cxn ang="0">
                  <a:pos x="4" y="294"/>
                </a:cxn>
                <a:cxn ang="0">
                  <a:pos x="0" y="288"/>
                </a:cxn>
                <a:cxn ang="0">
                  <a:pos x="61" y="4"/>
                </a:cxn>
                <a:cxn ang="0">
                  <a:pos x="67" y="0"/>
                </a:cxn>
                <a:cxn ang="0">
                  <a:pos x="71" y="6"/>
                </a:cxn>
                <a:cxn ang="0">
                  <a:pos x="10" y="291"/>
                </a:cxn>
                <a:cxn ang="0">
                  <a:pos x="5" y="294"/>
                </a:cxn>
              </a:cxnLst>
              <a:rect l="0" t="0" r="r" b="b"/>
              <a:pathLst>
                <a:path w="71" h="294">
                  <a:moveTo>
                    <a:pt x="5" y="294"/>
                  </a:moveTo>
                  <a:cubicBezTo>
                    <a:pt x="4" y="294"/>
                    <a:pt x="4" y="294"/>
                    <a:pt x="4" y="294"/>
                  </a:cubicBezTo>
                  <a:cubicBezTo>
                    <a:pt x="1" y="294"/>
                    <a:pt x="0" y="291"/>
                    <a:pt x="0" y="288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2" y="1"/>
                    <a:pt x="64" y="0"/>
                    <a:pt x="67" y="0"/>
                  </a:cubicBezTo>
                  <a:cubicBezTo>
                    <a:pt x="70" y="1"/>
                    <a:pt x="71" y="4"/>
                    <a:pt x="71" y="6"/>
                  </a:cubicBezTo>
                  <a:cubicBezTo>
                    <a:pt x="10" y="291"/>
                    <a:pt x="10" y="291"/>
                    <a:pt x="10" y="291"/>
                  </a:cubicBezTo>
                  <a:cubicBezTo>
                    <a:pt x="9" y="293"/>
                    <a:pt x="7" y="294"/>
                    <a:pt x="5" y="29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Freeform 106"/>
            <p:cNvSpPr/>
            <p:nvPr/>
          </p:nvSpPr>
          <p:spPr bwMode="auto">
            <a:xfrm>
              <a:off x="2106613" y="3176589"/>
              <a:ext cx="133350" cy="490538"/>
            </a:xfrm>
            <a:custGeom>
              <a:avLst/>
              <a:gdLst/>
              <a:ahLst/>
              <a:cxnLst>
                <a:cxn ang="0">
                  <a:pos x="75" y="294"/>
                </a:cxn>
                <a:cxn ang="0">
                  <a:pos x="70" y="290"/>
                </a:cxn>
                <a:cxn ang="0">
                  <a:pos x="0" y="7"/>
                </a:cxn>
                <a:cxn ang="0">
                  <a:pos x="4" y="1"/>
                </a:cxn>
                <a:cxn ang="0">
                  <a:pos x="10" y="4"/>
                </a:cxn>
                <a:cxn ang="0">
                  <a:pos x="79" y="288"/>
                </a:cxn>
                <a:cxn ang="0">
                  <a:pos x="76" y="294"/>
                </a:cxn>
                <a:cxn ang="0">
                  <a:pos x="75" y="294"/>
                </a:cxn>
              </a:cxnLst>
              <a:rect l="0" t="0" r="r" b="b"/>
              <a:pathLst>
                <a:path w="80" h="294">
                  <a:moveTo>
                    <a:pt x="75" y="294"/>
                  </a:moveTo>
                  <a:cubicBezTo>
                    <a:pt x="72" y="294"/>
                    <a:pt x="70" y="292"/>
                    <a:pt x="70" y="29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1" y="1"/>
                    <a:pt x="4" y="1"/>
                  </a:cubicBezTo>
                  <a:cubicBezTo>
                    <a:pt x="7" y="0"/>
                    <a:pt x="9" y="2"/>
                    <a:pt x="10" y="4"/>
                  </a:cubicBezTo>
                  <a:cubicBezTo>
                    <a:pt x="79" y="288"/>
                    <a:pt x="79" y="288"/>
                    <a:pt x="79" y="288"/>
                  </a:cubicBezTo>
                  <a:cubicBezTo>
                    <a:pt x="80" y="290"/>
                    <a:pt x="78" y="293"/>
                    <a:pt x="76" y="294"/>
                  </a:cubicBezTo>
                  <a:cubicBezTo>
                    <a:pt x="75" y="294"/>
                    <a:pt x="75" y="294"/>
                    <a:pt x="75" y="29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Rectangle 107"/>
            <p:cNvSpPr>
              <a:spLocks noChangeArrowheads="1"/>
            </p:cNvSpPr>
            <p:nvPr/>
          </p:nvSpPr>
          <p:spPr bwMode="auto">
            <a:xfrm>
              <a:off x="1885950" y="3408364"/>
              <a:ext cx="15875" cy="1412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108"/>
            <p:cNvSpPr/>
            <p:nvPr/>
          </p:nvSpPr>
          <p:spPr bwMode="auto">
            <a:xfrm>
              <a:off x="2017713" y="3432176"/>
              <a:ext cx="169863" cy="238125"/>
            </a:xfrm>
            <a:custGeom>
              <a:avLst/>
              <a:gdLst/>
              <a:ahLst/>
              <a:cxnLst>
                <a:cxn ang="0">
                  <a:pos x="6" y="143"/>
                </a:cxn>
                <a:cxn ang="0">
                  <a:pos x="3" y="142"/>
                </a:cxn>
                <a:cxn ang="0">
                  <a:pos x="2" y="135"/>
                </a:cxn>
                <a:cxn ang="0">
                  <a:pos x="92" y="3"/>
                </a:cxn>
                <a:cxn ang="0">
                  <a:pos x="99" y="1"/>
                </a:cxn>
                <a:cxn ang="0">
                  <a:pos x="100" y="8"/>
                </a:cxn>
                <a:cxn ang="0">
                  <a:pos x="10" y="141"/>
                </a:cxn>
                <a:cxn ang="0">
                  <a:pos x="6" y="143"/>
                </a:cxn>
              </a:cxnLst>
              <a:rect l="0" t="0" r="r" b="b"/>
              <a:pathLst>
                <a:path w="102" h="143">
                  <a:moveTo>
                    <a:pt x="6" y="143"/>
                  </a:moveTo>
                  <a:cubicBezTo>
                    <a:pt x="5" y="143"/>
                    <a:pt x="4" y="143"/>
                    <a:pt x="3" y="142"/>
                  </a:cubicBezTo>
                  <a:cubicBezTo>
                    <a:pt x="1" y="141"/>
                    <a:pt x="0" y="138"/>
                    <a:pt x="2" y="135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3" y="0"/>
                    <a:pt x="96" y="0"/>
                    <a:pt x="99" y="1"/>
                  </a:cubicBezTo>
                  <a:cubicBezTo>
                    <a:pt x="101" y="3"/>
                    <a:pt x="102" y="6"/>
                    <a:pt x="100" y="8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9" y="142"/>
                    <a:pt x="8" y="143"/>
                    <a:pt x="6" y="14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109"/>
            <p:cNvSpPr/>
            <p:nvPr/>
          </p:nvSpPr>
          <p:spPr bwMode="auto">
            <a:xfrm>
              <a:off x="2051050" y="3440114"/>
              <a:ext cx="185738" cy="228600"/>
            </a:xfrm>
            <a:custGeom>
              <a:avLst/>
              <a:gdLst/>
              <a:ahLst/>
              <a:cxnLst>
                <a:cxn ang="0">
                  <a:pos x="106" y="137"/>
                </a:cxn>
                <a:cxn ang="0">
                  <a:pos x="102" y="136"/>
                </a:cxn>
                <a:cxn ang="0">
                  <a:pos x="2" y="9"/>
                </a:cxn>
                <a:cxn ang="0">
                  <a:pos x="3" y="2"/>
                </a:cxn>
                <a:cxn ang="0">
                  <a:pos x="10" y="3"/>
                </a:cxn>
                <a:cxn ang="0">
                  <a:pos x="110" y="129"/>
                </a:cxn>
                <a:cxn ang="0">
                  <a:pos x="109" y="136"/>
                </a:cxn>
                <a:cxn ang="0">
                  <a:pos x="106" y="137"/>
                </a:cxn>
              </a:cxnLst>
              <a:rect l="0" t="0" r="r" b="b"/>
              <a:pathLst>
                <a:path w="112" h="137">
                  <a:moveTo>
                    <a:pt x="106" y="137"/>
                  </a:moveTo>
                  <a:cubicBezTo>
                    <a:pt x="105" y="137"/>
                    <a:pt x="103" y="137"/>
                    <a:pt x="102" y="136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3" y="2"/>
                  </a:cubicBezTo>
                  <a:cubicBezTo>
                    <a:pt x="5" y="0"/>
                    <a:pt x="8" y="1"/>
                    <a:pt x="10" y="3"/>
                  </a:cubicBezTo>
                  <a:cubicBezTo>
                    <a:pt x="110" y="129"/>
                    <a:pt x="110" y="129"/>
                    <a:pt x="110" y="129"/>
                  </a:cubicBezTo>
                  <a:cubicBezTo>
                    <a:pt x="112" y="132"/>
                    <a:pt x="111" y="135"/>
                    <a:pt x="109" y="136"/>
                  </a:cubicBezTo>
                  <a:cubicBezTo>
                    <a:pt x="108" y="137"/>
                    <a:pt x="107" y="137"/>
                    <a:pt x="106" y="13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Freeform 110"/>
            <p:cNvSpPr/>
            <p:nvPr/>
          </p:nvSpPr>
          <p:spPr bwMode="auto">
            <a:xfrm>
              <a:off x="2052638" y="3308351"/>
              <a:ext cx="107950" cy="141288"/>
            </a:xfrm>
            <a:custGeom>
              <a:avLst/>
              <a:gdLst/>
              <a:ahLst/>
              <a:cxnLst>
                <a:cxn ang="0">
                  <a:pos x="6" y="84"/>
                </a:cxn>
                <a:cxn ang="0">
                  <a:pos x="3" y="83"/>
                </a:cxn>
                <a:cxn ang="0">
                  <a:pos x="2" y="76"/>
                </a:cxn>
                <a:cxn ang="0">
                  <a:pos x="55" y="3"/>
                </a:cxn>
                <a:cxn ang="0">
                  <a:pos x="62" y="2"/>
                </a:cxn>
                <a:cxn ang="0">
                  <a:pos x="63" y="9"/>
                </a:cxn>
                <a:cxn ang="0">
                  <a:pos x="10" y="82"/>
                </a:cxn>
                <a:cxn ang="0">
                  <a:pos x="6" y="84"/>
                </a:cxn>
              </a:cxnLst>
              <a:rect l="0" t="0" r="r" b="b"/>
              <a:pathLst>
                <a:path w="65" h="84">
                  <a:moveTo>
                    <a:pt x="6" y="84"/>
                  </a:moveTo>
                  <a:cubicBezTo>
                    <a:pt x="5" y="84"/>
                    <a:pt x="4" y="84"/>
                    <a:pt x="3" y="83"/>
                  </a:cubicBezTo>
                  <a:cubicBezTo>
                    <a:pt x="1" y="82"/>
                    <a:pt x="0" y="79"/>
                    <a:pt x="2" y="76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7" y="1"/>
                    <a:pt x="60" y="0"/>
                    <a:pt x="62" y="2"/>
                  </a:cubicBezTo>
                  <a:cubicBezTo>
                    <a:pt x="64" y="4"/>
                    <a:pt x="65" y="7"/>
                    <a:pt x="63" y="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9" y="84"/>
                    <a:pt x="7" y="84"/>
                    <a:pt x="6" y="8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111"/>
            <p:cNvSpPr/>
            <p:nvPr/>
          </p:nvSpPr>
          <p:spPr bwMode="auto">
            <a:xfrm>
              <a:off x="2065338" y="3324226"/>
              <a:ext cx="122238" cy="119063"/>
            </a:xfrm>
            <a:custGeom>
              <a:avLst/>
              <a:gdLst/>
              <a:ahLst/>
              <a:cxnLst>
                <a:cxn ang="0">
                  <a:pos x="67" y="72"/>
                </a:cxn>
                <a:cxn ang="0">
                  <a:pos x="64" y="70"/>
                </a:cxn>
                <a:cxn ang="0">
                  <a:pos x="2" y="9"/>
                </a:cxn>
                <a:cxn ang="0">
                  <a:pos x="2" y="2"/>
                </a:cxn>
                <a:cxn ang="0">
                  <a:pos x="9" y="2"/>
                </a:cxn>
                <a:cxn ang="0">
                  <a:pos x="71" y="63"/>
                </a:cxn>
                <a:cxn ang="0">
                  <a:pos x="71" y="70"/>
                </a:cxn>
                <a:cxn ang="0">
                  <a:pos x="67" y="72"/>
                </a:cxn>
              </a:cxnLst>
              <a:rect l="0" t="0" r="r" b="b"/>
              <a:pathLst>
                <a:path w="73" h="72">
                  <a:moveTo>
                    <a:pt x="67" y="72"/>
                  </a:moveTo>
                  <a:cubicBezTo>
                    <a:pt x="66" y="72"/>
                    <a:pt x="65" y="71"/>
                    <a:pt x="64" y="7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3" y="65"/>
                    <a:pt x="73" y="68"/>
                    <a:pt x="71" y="70"/>
                  </a:cubicBezTo>
                  <a:cubicBezTo>
                    <a:pt x="70" y="71"/>
                    <a:pt x="69" y="72"/>
                    <a:pt x="67" y="7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Rectangle 112"/>
            <p:cNvSpPr>
              <a:spLocks noChangeArrowheads="1"/>
            </p:cNvSpPr>
            <p:nvPr/>
          </p:nvSpPr>
          <p:spPr bwMode="auto">
            <a:xfrm>
              <a:off x="1817688" y="3651251"/>
              <a:ext cx="619125" cy="117422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Rectangle 113"/>
            <p:cNvSpPr>
              <a:spLocks noChangeArrowheads="1"/>
            </p:cNvSpPr>
            <p:nvPr/>
          </p:nvSpPr>
          <p:spPr bwMode="auto">
            <a:xfrm>
              <a:off x="1852613" y="3530601"/>
              <a:ext cx="84138" cy="1285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4" name="Freeform 5"/>
          <p:cNvSpPr>
            <a:spLocks noEditPoints="1"/>
          </p:cNvSpPr>
          <p:nvPr/>
        </p:nvSpPr>
        <p:spPr bwMode="auto">
          <a:xfrm>
            <a:off x="6811762" y="3464863"/>
            <a:ext cx="539955" cy="738102"/>
          </a:xfrm>
          <a:custGeom>
            <a:avLst/>
            <a:gdLst/>
            <a:ahLst/>
            <a:cxnLst>
              <a:cxn ang="0">
                <a:pos x="495" y="412"/>
              </a:cxn>
              <a:cxn ang="0">
                <a:pos x="534" y="373"/>
              </a:cxn>
              <a:cxn ang="0">
                <a:pos x="495" y="334"/>
              </a:cxn>
              <a:cxn ang="0">
                <a:pos x="478" y="334"/>
              </a:cxn>
              <a:cxn ang="0">
                <a:pos x="478" y="78"/>
              </a:cxn>
              <a:cxn ang="0">
                <a:pos x="495" y="78"/>
              </a:cxn>
              <a:cxn ang="0">
                <a:pos x="534" y="39"/>
              </a:cxn>
              <a:cxn ang="0">
                <a:pos x="495" y="0"/>
              </a:cxn>
              <a:cxn ang="0">
                <a:pos x="39" y="0"/>
              </a:cxn>
              <a:cxn ang="0">
                <a:pos x="0" y="39"/>
              </a:cxn>
              <a:cxn ang="0">
                <a:pos x="39" y="78"/>
              </a:cxn>
              <a:cxn ang="0">
                <a:pos x="56" y="78"/>
              </a:cxn>
              <a:cxn ang="0">
                <a:pos x="56" y="334"/>
              </a:cxn>
              <a:cxn ang="0">
                <a:pos x="39" y="334"/>
              </a:cxn>
              <a:cxn ang="0">
                <a:pos x="0" y="373"/>
              </a:cxn>
              <a:cxn ang="0">
                <a:pos x="39" y="412"/>
              </a:cxn>
              <a:cxn ang="0">
                <a:pos x="56" y="412"/>
              </a:cxn>
              <a:cxn ang="0">
                <a:pos x="56" y="658"/>
              </a:cxn>
              <a:cxn ang="0">
                <a:pos x="39" y="658"/>
              </a:cxn>
              <a:cxn ang="0">
                <a:pos x="0" y="697"/>
              </a:cxn>
              <a:cxn ang="0">
                <a:pos x="39" y="736"/>
              </a:cxn>
              <a:cxn ang="0">
                <a:pos x="495" y="736"/>
              </a:cxn>
              <a:cxn ang="0">
                <a:pos x="534" y="697"/>
              </a:cxn>
              <a:cxn ang="0">
                <a:pos x="495" y="658"/>
              </a:cxn>
              <a:cxn ang="0">
                <a:pos x="478" y="658"/>
              </a:cxn>
              <a:cxn ang="0">
                <a:pos x="478" y="412"/>
              </a:cxn>
              <a:cxn ang="0">
                <a:pos x="495" y="412"/>
              </a:cxn>
              <a:cxn ang="0">
                <a:pos x="267" y="424"/>
              </a:cxn>
              <a:cxn ang="0">
                <a:pos x="193" y="350"/>
              </a:cxn>
              <a:cxn ang="0">
                <a:pos x="267" y="204"/>
              </a:cxn>
              <a:cxn ang="0">
                <a:pos x="341" y="350"/>
              </a:cxn>
              <a:cxn ang="0">
                <a:pos x="267" y="424"/>
              </a:cxn>
              <a:cxn ang="0">
                <a:pos x="267" y="424"/>
              </a:cxn>
              <a:cxn ang="0">
                <a:pos x="267" y="424"/>
              </a:cxn>
            </a:cxnLst>
            <a:rect l="0" t="0" r="r" b="b"/>
            <a:pathLst>
              <a:path w="534" h="736">
                <a:moveTo>
                  <a:pt x="495" y="412"/>
                </a:moveTo>
                <a:cubicBezTo>
                  <a:pt x="517" y="412"/>
                  <a:pt x="534" y="395"/>
                  <a:pt x="534" y="373"/>
                </a:cubicBezTo>
                <a:cubicBezTo>
                  <a:pt x="534" y="352"/>
                  <a:pt x="517" y="334"/>
                  <a:pt x="495" y="334"/>
                </a:cubicBezTo>
                <a:cubicBezTo>
                  <a:pt x="478" y="334"/>
                  <a:pt x="478" y="334"/>
                  <a:pt x="478" y="334"/>
                </a:cubicBezTo>
                <a:cubicBezTo>
                  <a:pt x="478" y="78"/>
                  <a:pt x="478" y="78"/>
                  <a:pt x="478" y="78"/>
                </a:cubicBezTo>
                <a:cubicBezTo>
                  <a:pt x="495" y="78"/>
                  <a:pt x="495" y="78"/>
                  <a:pt x="495" y="78"/>
                </a:cubicBezTo>
                <a:cubicBezTo>
                  <a:pt x="517" y="78"/>
                  <a:pt x="534" y="61"/>
                  <a:pt x="534" y="39"/>
                </a:cubicBezTo>
                <a:cubicBezTo>
                  <a:pt x="534" y="17"/>
                  <a:pt x="517" y="0"/>
                  <a:pt x="495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18" y="0"/>
                  <a:pt x="0" y="17"/>
                  <a:pt x="0" y="39"/>
                </a:cubicBezTo>
                <a:cubicBezTo>
                  <a:pt x="0" y="61"/>
                  <a:pt x="18" y="78"/>
                  <a:pt x="39" y="78"/>
                </a:cubicBezTo>
                <a:cubicBezTo>
                  <a:pt x="56" y="78"/>
                  <a:pt x="56" y="78"/>
                  <a:pt x="56" y="78"/>
                </a:cubicBezTo>
                <a:cubicBezTo>
                  <a:pt x="56" y="334"/>
                  <a:pt x="56" y="334"/>
                  <a:pt x="56" y="334"/>
                </a:cubicBezTo>
                <a:cubicBezTo>
                  <a:pt x="39" y="334"/>
                  <a:pt x="39" y="334"/>
                  <a:pt x="39" y="334"/>
                </a:cubicBezTo>
                <a:cubicBezTo>
                  <a:pt x="18" y="334"/>
                  <a:pt x="0" y="352"/>
                  <a:pt x="0" y="373"/>
                </a:cubicBezTo>
                <a:cubicBezTo>
                  <a:pt x="0" y="395"/>
                  <a:pt x="18" y="412"/>
                  <a:pt x="39" y="412"/>
                </a:cubicBezTo>
                <a:cubicBezTo>
                  <a:pt x="56" y="412"/>
                  <a:pt x="56" y="412"/>
                  <a:pt x="56" y="412"/>
                </a:cubicBezTo>
                <a:cubicBezTo>
                  <a:pt x="56" y="658"/>
                  <a:pt x="56" y="658"/>
                  <a:pt x="56" y="658"/>
                </a:cubicBezTo>
                <a:cubicBezTo>
                  <a:pt x="39" y="658"/>
                  <a:pt x="39" y="658"/>
                  <a:pt x="39" y="658"/>
                </a:cubicBezTo>
                <a:cubicBezTo>
                  <a:pt x="18" y="658"/>
                  <a:pt x="0" y="675"/>
                  <a:pt x="0" y="697"/>
                </a:cubicBezTo>
                <a:cubicBezTo>
                  <a:pt x="0" y="718"/>
                  <a:pt x="18" y="736"/>
                  <a:pt x="39" y="736"/>
                </a:cubicBezTo>
                <a:cubicBezTo>
                  <a:pt x="495" y="736"/>
                  <a:pt x="495" y="736"/>
                  <a:pt x="495" y="736"/>
                </a:cubicBezTo>
                <a:cubicBezTo>
                  <a:pt x="517" y="736"/>
                  <a:pt x="534" y="718"/>
                  <a:pt x="534" y="697"/>
                </a:cubicBezTo>
                <a:cubicBezTo>
                  <a:pt x="534" y="675"/>
                  <a:pt x="517" y="658"/>
                  <a:pt x="495" y="658"/>
                </a:cubicBezTo>
                <a:cubicBezTo>
                  <a:pt x="478" y="658"/>
                  <a:pt x="478" y="658"/>
                  <a:pt x="478" y="658"/>
                </a:cubicBezTo>
                <a:cubicBezTo>
                  <a:pt x="478" y="412"/>
                  <a:pt x="478" y="412"/>
                  <a:pt x="478" y="412"/>
                </a:cubicBezTo>
                <a:lnTo>
                  <a:pt x="495" y="412"/>
                </a:lnTo>
                <a:close/>
                <a:moveTo>
                  <a:pt x="267" y="424"/>
                </a:moveTo>
                <a:cubicBezTo>
                  <a:pt x="227" y="424"/>
                  <a:pt x="193" y="390"/>
                  <a:pt x="193" y="350"/>
                </a:cubicBezTo>
                <a:cubicBezTo>
                  <a:pt x="193" y="309"/>
                  <a:pt x="267" y="204"/>
                  <a:pt x="267" y="204"/>
                </a:cubicBezTo>
                <a:cubicBezTo>
                  <a:pt x="267" y="204"/>
                  <a:pt x="341" y="309"/>
                  <a:pt x="341" y="350"/>
                </a:cubicBezTo>
                <a:cubicBezTo>
                  <a:pt x="341" y="390"/>
                  <a:pt x="308" y="424"/>
                  <a:pt x="267" y="424"/>
                </a:cubicBezTo>
                <a:close/>
                <a:moveTo>
                  <a:pt x="267" y="424"/>
                </a:moveTo>
                <a:cubicBezTo>
                  <a:pt x="267" y="424"/>
                  <a:pt x="267" y="424"/>
                  <a:pt x="267" y="424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9229" tIns="49615" rIns="99229" bIns="49615" numCol="1" anchor="t" anchorCtr="0" compatLnSpc="1"/>
          <a:lstStyle/>
          <a:p>
            <a:pPr>
              <a:lnSpc>
                <a:spcPct val="120000"/>
              </a:lnSpc>
            </a:pPr>
            <a:endParaRPr lang="en-US" sz="217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Freeform 23"/>
          <p:cNvSpPr>
            <a:spLocks noEditPoints="1"/>
          </p:cNvSpPr>
          <p:nvPr/>
        </p:nvSpPr>
        <p:spPr bwMode="auto">
          <a:xfrm>
            <a:off x="8331223" y="5182400"/>
            <a:ext cx="622648" cy="684439"/>
          </a:xfrm>
          <a:custGeom>
            <a:avLst/>
            <a:gdLst/>
            <a:ahLst/>
            <a:cxnLst>
              <a:cxn ang="0">
                <a:pos x="610" y="651"/>
              </a:cxn>
              <a:cxn ang="0">
                <a:pos x="610" y="51"/>
              </a:cxn>
              <a:cxn ang="0">
                <a:pos x="568" y="9"/>
              </a:cxn>
              <a:cxn ang="0">
                <a:pos x="303" y="9"/>
              </a:cxn>
              <a:cxn ang="0">
                <a:pos x="261" y="51"/>
              </a:cxn>
              <a:cxn ang="0">
                <a:pos x="261" y="262"/>
              </a:cxn>
              <a:cxn ang="0">
                <a:pos x="181" y="296"/>
              </a:cxn>
              <a:cxn ang="0">
                <a:pos x="160" y="357"/>
              </a:cxn>
              <a:cxn ang="0">
                <a:pos x="164" y="528"/>
              </a:cxn>
              <a:cxn ang="0">
                <a:pos x="164" y="538"/>
              </a:cxn>
              <a:cxn ang="0">
                <a:pos x="121" y="614"/>
              </a:cxn>
              <a:cxn ang="0">
                <a:pos x="94" y="605"/>
              </a:cxn>
              <a:cxn ang="0">
                <a:pos x="72" y="538"/>
              </a:cxn>
              <a:cxn ang="0">
                <a:pos x="72" y="289"/>
              </a:cxn>
              <a:cxn ang="0">
                <a:pos x="94" y="248"/>
              </a:cxn>
              <a:cxn ang="0">
                <a:pos x="129" y="107"/>
              </a:cxn>
              <a:cxn ang="0">
                <a:pos x="182" y="86"/>
              </a:cxn>
              <a:cxn ang="0">
                <a:pos x="225" y="43"/>
              </a:cxn>
              <a:cxn ang="0">
                <a:pos x="182" y="0"/>
              </a:cxn>
              <a:cxn ang="0">
                <a:pos x="66" y="49"/>
              </a:cxn>
              <a:cxn ang="0">
                <a:pos x="8" y="255"/>
              </a:cxn>
              <a:cxn ang="0">
                <a:pos x="29" y="288"/>
              </a:cxn>
              <a:cxn ang="0">
                <a:pos x="29" y="538"/>
              </a:cxn>
              <a:cxn ang="0">
                <a:pos x="64" y="636"/>
              </a:cxn>
              <a:cxn ang="0">
                <a:pos x="118" y="657"/>
              </a:cxn>
              <a:cxn ang="0">
                <a:pos x="123" y="657"/>
              </a:cxn>
              <a:cxn ang="0">
                <a:pos x="207" y="536"/>
              </a:cxn>
              <a:cxn ang="0">
                <a:pos x="207" y="528"/>
              </a:cxn>
              <a:cxn ang="0">
                <a:pos x="203" y="354"/>
              </a:cxn>
              <a:cxn ang="0">
                <a:pos x="214" y="325"/>
              </a:cxn>
              <a:cxn ang="0">
                <a:pos x="261" y="305"/>
              </a:cxn>
              <a:cxn ang="0">
                <a:pos x="261" y="651"/>
              </a:cxn>
              <a:cxn ang="0">
                <a:pos x="252" y="651"/>
              </a:cxn>
              <a:cxn ang="0">
                <a:pos x="219" y="683"/>
              </a:cxn>
              <a:cxn ang="0">
                <a:pos x="219" y="711"/>
              </a:cxn>
              <a:cxn ang="0">
                <a:pos x="645" y="711"/>
              </a:cxn>
              <a:cxn ang="0">
                <a:pos x="645" y="685"/>
              </a:cxn>
              <a:cxn ang="0">
                <a:pos x="610" y="651"/>
              </a:cxn>
              <a:cxn ang="0">
                <a:pos x="368" y="443"/>
              </a:cxn>
              <a:cxn ang="0">
                <a:pos x="344" y="467"/>
              </a:cxn>
              <a:cxn ang="0">
                <a:pos x="340" y="467"/>
              </a:cxn>
              <a:cxn ang="0">
                <a:pos x="316" y="443"/>
              </a:cxn>
              <a:cxn ang="0">
                <a:pos x="316" y="387"/>
              </a:cxn>
              <a:cxn ang="0">
                <a:pos x="344" y="360"/>
              </a:cxn>
              <a:cxn ang="0">
                <a:pos x="368" y="384"/>
              </a:cxn>
              <a:cxn ang="0">
                <a:pos x="368" y="443"/>
              </a:cxn>
              <a:cxn ang="0">
                <a:pos x="555" y="185"/>
              </a:cxn>
              <a:cxn ang="0">
                <a:pos x="527" y="213"/>
              </a:cxn>
              <a:cxn ang="0">
                <a:pos x="344" y="213"/>
              </a:cxn>
              <a:cxn ang="0">
                <a:pos x="316" y="185"/>
              </a:cxn>
              <a:cxn ang="0">
                <a:pos x="316" y="89"/>
              </a:cxn>
              <a:cxn ang="0">
                <a:pos x="344" y="62"/>
              </a:cxn>
              <a:cxn ang="0">
                <a:pos x="527" y="62"/>
              </a:cxn>
              <a:cxn ang="0">
                <a:pos x="555" y="89"/>
              </a:cxn>
              <a:cxn ang="0">
                <a:pos x="555" y="185"/>
              </a:cxn>
              <a:cxn ang="0">
                <a:pos x="555" y="185"/>
              </a:cxn>
              <a:cxn ang="0">
                <a:pos x="555" y="185"/>
              </a:cxn>
            </a:cxnLst>
            <a:rect l="0" t="0" r="r" b="b"/>
            <a:pathLst>
              <a:path w="645" h="711">
                <a:moveTo>
                  <a:pt x="610" y="651"/>
                </a:moveTo>
                <a:cubicBezTo>
                  <a:pt x="610" y="51"/>
                  <a:pt x="610" y="51"/>
                  <a:pt x="610" y="51"/>
                </a:cubicBezTo>
                <a:cubicBezTo>
                  <a:pt x="610" y="28"/>
                  <a:pt x="591" y="9"/>
                  <a:pt x="568" y="9"/>
                </a:cubicBezTo>
                <a:cubicBezTo>
                  <a:pt x="303" y="9"/>
                  <a:pt x="303" y="9"/>
                  <a:pt x="303" y="9"/>
                </a:cubicBezTo>
                <a:cubicBezTo>
                  <a:pt x="280" y="9"/>
                  <a:pt x="261" y="28"/>
                  <a:pt x="261" y="51"/>
                </a:cubicBezTo>
                <a:cubicBezTo>
                  <a:pt x="261" y="262"/>
                  <a:pt x="261" y="262"/>
                  <a:pt x="261" y="262"/>
                </a:cubicBezTo>
                <a:cubicBezTo>
                  <a:pt x="226" y="265"/>
                  <a:pt x="199" y="277"/>
                  <a:pt x="181" y="296"/>
                </a:cubicBezTo>
                <a:cubicBezTo>
                  <a:pt x="157" y="324"/>
                  <a:pt x="160" y="355"/>
                  <a:pt x="160" y="357"/>
                </a:cubicBezTo>
                <a:cubicBezTo>
                  <a:pt x="160" y="359"/>
                  <a:pt x="164" y="505"/>
                  <a:pt x="164" y="528"/>
                </a:cubicBezTo>
                <a:cubicBezTo>
                  <a:pt x="164" y="531"/>
                  <a:pt x="164" y="534"/>
                  <a:pt x="164" y="538"/>
                </a:cubicBezTo>
                <a:cubicBezTo>
                  <a:pt x="166" y="585"/>
                  <a:pt x="160" y="612"/>
                  <a:pt x="121" y="614"/>
                </a:cubicBezTo>
                <a:cubicBezTo>
                  <a:pt x="109" y="614"/>
                  <a:pt x="101" y="612"/>
                  <a:pt x="94" y="605"/>
                </a:cubicBezTo>
                <a:cubicBezTo>
                  <a:pt x="76" y="588"/>
                  <a:pt x="72" y="551"/>
                  <a:pt x="72" y="538"/>
                </a:cubicBezTo>
                <a:cubicBezTo>
                  <a:pt x="72" y="289"/>
                  <a:pt x="72" y="289"/>
                  <a:pt x="72" y="289"/>
                </a:cubicBezTo>
                <a:cubicBezTo>
                  <a:pt x="87" y="281"/>
                  <a:pt x="96" y="265"/>
                  <a:pt x="94" y="248"/>
                </a:cubicBezTo>
                <a:cubicBezTo>
                  <a:pt x="92" y="223"/>
                  <a:pt x="95" y="144"/>
                  <a:pt x="129" y="107"/>
                </a:cubicBezTo>
                <a:cubicBezTo>
                  <a:pt x="142" y="93"/>
                  <a:pt x="159" y="86"/>
                  <a:pt x="182" y="86"/>
                </a:cubicBezTo>
                <a:cubicBezTo>
                  <a:pt x="205" y="86"/>
                  <a:pt x="225" y="67"/>
                  <a:pt x="225" y="43"/>
                </a:cubicBezTo>
                <a:cubicBezTo>
                  <a:pt x="225" y="19"/>
                  <a:pt x="205" y="0"/>
                  <a:pt x="182" y="0"/>
                </a:cubicBezTo>
                <a:cubicBezTo>
                  <a:pt x="135" y="0"/>
                  <a:pt x="95" y="17"/>
                  <a:pt x="66" y="49"/>
                </a:cubicBezTo>
                <a:cubicBezTo>
                  <a:pt x="0" y="120"/>
                  <a:pt x="7" y="241"/>
                  <a:pt x="8" y="255"/>
                </a:cubicBezTo>
                <a:cubicBezTo>
                  <a:pt x="10" y="269"/>
                  <a:pt x="18" y="281"/>
                  <a:pt x="29" y="288"/>
                </a:cubicBezTo>
                <a:cubicBezTo>
                  <a:pt x="29" y="538"/>
                  <a:pt x="29" y="538"/>
                  <a:pt x="29" y="538"/>
                </a:cubicBezTo>
                <a:cubicBezTo>
                  <a:pt x="29" y="545"/>
                  <a:pt x="30" y="603"/>
                  <a:pt x="64" y="636"/>
                </a:cubicBezTo>
                <a:cubicBezTo>
                  <a:pt x="79" y="650"/>
                  <a:pt x="97" y="657"/>
                  <a:pt x="118" y="657"/>
                </a:cubicBezTo>
                <a:cubicBezTo>
                  <a:pt x="120" y="657"/>
                  <a:pt x="121" y="657"/>
                  <a:pt x="123" y="657"/>
                </a:cubicBezTo>
                <a:cubicBezTo>
                  <a:pt x="212" y="652"/>
                  <a:pt x="209" y="565"/>
                  <a:pt x="207" y="536"/>
                </a:cubicBezTo>
                <a:cubicBezTo>
                  <a:pt x="207" y="533"/>
                  <a:pt x="207" y="530"/>
                  <a:pt x="207" y="528"/>
                </a:cubicBezTo>
                <a:cubicBezTo>
                  <a:pt x="207" y="504"/>
                  <a:pt x="203" y="362"/>
                  <a:pt x="203" y="354"/>
                </a:cubicBezTo>
                <a:cubicBezTo>
                  <a:pt x="203" y="354"/>
                  <a:pt x="202" y="338"/>
                  <a:pt x="214" y="325"/>
                </a:cubicBezTo>
                <a:cubicBezTo>
                  <a:pt x="224" y="314"/>
                  <a:pt x="239" y="308"/>
                  <a:pt x="261" y="305"/>
                </a:cubicBezTo>
                <a:cubicBezTo>
                  <a:pt x="261" y="651"/>
                  <a:pt x="261" y="651"/>
                  <a:pt x="261" y="651"/>
                </a:cubicBezTo>
                <a:cubicBezTo>
                  <a:pt x="252" y="651"/>
                  <a:pt x="252" y="651"/>
                  <a:pt x="252" y="651"/>
                </a:cubicBezTo>
                <a:cubicBezTo>
                  <a:pt x="233" y="651"/>
                  <a:pt x="219" y="665"/>
                  <a:pt x="219" y="683"/>
                </a:cubicBezTo>
                <a:cubicBezTo>
                  <a:pt x="219" y="711"/>
                  <a:pt x="219" y="711"/>
                  <a:pt x="219" y="711"/>
                </a:cubicBezTo>
                <a:cubicBezTo>
                  <a:pt x="645" y="711"/>
                  <a:pt x="645" y="711"/>
                  <a:pt x="645" y="711"/>
                </a:cubicBezTo>
                <a:cubicBezTo>
                  <a:pt x="645" y="685"/>
                  <a:pt x="645" y="685"/>
                  <a:pt x="645" y="685"/>
                </a:cubicBezTo>
                <a:cubicBezTo>
                  <a:pt x="645" y="666"/>
                  <a:pt x="630" y="651"/>
                  <a:pt x="610" y="651"/>
                </a:cubicBezTo>
                <a:close/>
                <a:moveTo>
                  <a:pt x="368" y="443"/>
                </a:moveTo>
                <a:cubicBezTo>
                  <a:pt x="368" y="456"/>
                  <a:pt x="357" y="467"/>
                  <a:pt x="344" y="467"/>
                </a:cubicBezTo>
                <a:cubicBezTo>
                  <a:pt x="340" y="467"/>
                  <a:pt x="340" y="467"/>
                  <a:pt x="340" y="467"/>
                </a:cubicBezTo>
                <a:cubicBezTo>
                  <a:pt x="327" y="467"/>
                  <a:pt x="316" y="456"/>
                  <a:pt x="316" y="443"/>
                </a:cubicBezTo>
                <a:cubicBezTo>
                  <a:pt x="316" y="387"/>
                  <a:pt x="316" y="387"/>
                  <a:pt x="316" y="387"/>
                </a:cubicBezTo>
                <a:cubicBezTo>
                  <a:pt x="316" y="372"/>
                  <a:pt x="328" y="360"/>
                  <a:pt x="344" y="360"/>
                </a:cubicBezTo>
                <a:cubicBezTo>
                  <a:pt x="357" y="360"/>
                  <a:pt x="368" y="371"/>
                  <a:pt x="368" y="384"/>
                </a:cubicBezTo>
                <a:lnTo>
                  <a:pt x="368" y="443"/>
                </a:lnTo>
                <a:close/>
                <a:moveTo>
                  <a:pt x="555" y="185"/>
                </a:moveTo>
                <a:cubicBezTo>
                  <a:pt x="555" y="200"/>
                  <a:pt x="542" y="213"/>
                  <a:pt x="527" y="213"/>
                </a:cubicBezTo>
                <a:cubicBezTo>
                  <a:pt x="344" y="213"/>
                  <a:pt x="344" y="213"/>
                  <a:pt x="344" y="213"/>
                </a:cubicBezTo>
                <a:cubicBezTo>
                  <a:pt x="328" y="213"/>
                  <a:pt x="316" y="200"/>
                  <a:pt x="316" y="185"/>
                </a:cubicBezTo>
                <a:cubicBezTo>
                  <a:pt x="316" y="89"/>
                  <a:pt x="316" y="89"/>
                  <a:pt x="316" y="89"/>
                </a:cubicBezTo>
                <a:cubicBezTo>
                  <a:pt x="316" y="74"/>
                  <a:pt x="328" y="62"/>
                  <a:pt x="344" y="62"/>
                </a:cubicBezTo>
                <a:cubicBezTo>
                  <a:pt x="527" y="62"/>
                  <a:pt x="527" y="62"/>
                  <a:pt x="527" y="62"/>
                </a:cubicBezTo>
                <a:cubicBezTo>
                  <a:pt x="542" y="62"/>
                  <a:pt x="555" y="74"/>
                  <a:pt x="555" y="89"/>
                </a:cubicBezTo>
                <a:lnTo>
                  <a:pt x="555" y="185"/>
                </a:lnTo>
                <a:close/>
                <a:moveTo>
                  <a:pt x="555" y="185"/>
                </a:moveTo>
                <a:cubicBezTo>
                  <a:pt x="555" y="185"/>
                  <a:pt x="555" y="185"/>
                  <a:pt x="555" y="185"/>
                </a:cubicBezTo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99229" tIns="49615" rIns="99229" bIns="49615" numCol="1" anchor="t" anchorCtr="0" compatLnSpc="1"/>
          <a:lstStyle/>
          <a:p>
            <a:pPr>
              <a:lnSpc>
                <a:spcPct val="120000"/>
              </a:lnSpc>
            </a:pPr>
            <a:endParaRPr lang="en-US" sz="217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8303157" y="2067730"/>
            <a:ext cx="882612" cy="565059"/>
            <a:chOff x="196850" y="1958976"/>
            <a:chExt cx="1200150" cy="768350"/>
          </a:xfrm>
        </p:grpSpPr>
        <p:grpSp>
          <p:nvGrpSpPr>
            <p:cNvPr id="48" name="Group 47"/>
            <p:cNvGrpSpPr/>
            <p:nvPr/>
          </p:nvGrpSpPr>
          <p:grpSpPr>
            <a:xfrm>
              <a:off x="196850" y="1958976"/>
              <a:ext cx="1200150" cy="768350"/>
              <a:chOff x="196850" y="1958976"/>
              <a:chExt cx="1200150" cy="768350"/>
            </a:xfrm>
            <a:solidFill>
              <a:schemeClr val="accent2"/>
            </a:solidFill>
          </p:grpSpPr>
          <p:sp>
            <p:nvSpPr>
              <p:cNvPr id="6163" name="Freeform 19"/>
              <p:cNvSpPr>
                <a:spLocks noEditPoints="1"/>
              </p:cNvSpPr>
              <p:nvPr/>
            </p:nvSpPr>
            <p:spPr bwMode="auto">
              <a:xfrm>
                <a:off x="196850" y="1958976"/>
                <a:ext cx="1200150" cy="641350"/>
              </a:xfrm>
              <a:custGeom>
                <a:avLst/>
                <a:gdLst/>
                <a:ahLst/>
                <a:cxnLst>
                  <a:cxn ang="0">
                    <a:pos x="2" y="159"/>
                  </a:cxn>
                  <a:cxn ang="0">
                    <a:pos x="6" y="157"/>
                  </a:cxn>
                  <a:cxn ang="0">
                    <a:pos x="100" y="157"/>
                  </a:cxn>
                  <a:cxn ang="0">
                    <a:pos x="105" y="159"/>
                  </a:cxn>
                  <a:cxn ang="0">
                    <a:pos x="107" y="163"/>
                  </a:cxn>
                  <a:cxn ang="0">
                    <a:pos x="107" y="164"/>
                  </a:cxn>
                  <a:cxn ang="0">
                    <a:pos x="105" y="168"/>
                  </a:cxn>
                  <a:cxn ang="0">
                    <a:pos x="100" y="170"/>
                  </a:cxn>
                  <a:cxn ang="0">
                    <a:pos x="6" y="170"/>
                  </a:cxn>
                  <a:cxn ang="0">
                    <a:pos x="2" y="168"/>
                  </a:cxn>
                  <a:cxn ang="0">
                    <a:pos x="0" y="164"/>
                  </a:cxn>
                  <a:cxn ang="0">
                    <a:pos x="0" y="163"/>
                  </a:cxn>
                  <a:cxn ang="0">
                    <a:pos x="2" y="159"/>
                  </a:cxn>
                  <a:cxn ang="0">
                    <a:pos x="317" y="90"/>
                  </a:cxn>
                  <a:cxn ang="0">
                    <a:pos x="299" y="132"/>
                  </a:cxn>
                  <a:cxn ang="0">
                    <a:pos x="257" y="150"/>
                  </a:cxn>
                  <a:cxn ang="0">
                    <a:pos x="63" y="150"/>
                  </a:cxn>
                  <a:cxn ang="0">
                    <a:pos x="20" y="132"/>
                  </a:cxn>
                  <a:cxn ang="0">
                    <a:pos x="3" y="90"/>
                  </a:cxn>
                  <a:cxn ang="0">
                    <a:pos x="3" y="83"/>
                  </a:cxn>
                  <a:cxn ang="0">
                    <a:pos x="20" y="41"/>
                  </a:cxn>
                  <a:cxn ang="0">
                    <a:pos x="63" y="23"/>
                  </a:cxn>
                  <a:cxn ang="0">
                    <a:pos x="68" y="23"/>
                  </a:cxn>
                  <a:cxn ang="0">
                    <a:pos x="68" y="20"/>
                  </a:cxn>
                  <a:cxn ang="0">
                    <a:pos x="71" y="12"/>
                  </a:cxn>
                  <a:cxn ang="0">
                    <a:pos x="79" y="9"/>
                  </a:cxn>
                  <a:cxn ang="0">
                    <a:pos x="87" y="12"/>
                  </a:cxn>
                  <a:cxn ang="0">
                    <a:pos x="90" y="20"/>
                  </a:cxn>
                  <a:cxn ang="0">
                    <a:pos x="90" y="23"/>
                  </a:cxn>
                  <a:cxn ang="0">
                    <a:pos x="123" y="23"/>
                  </a:cxn>
                  <a:cxn ang="0">
                    <a:pos x="122" y="18"/>
                  </a:cxn>
                  <a:cxn ang="0">
                    <a:pos x="122" y="17"/>
                  </a:cxn>
                  <a:cxn ang="0">
                    <a:pos x="127" y="5"/>
                  </a:cxn>
                  <a:cxn ang="0">
                    <a:pos x="140" y="0"/>
                  </a:cxn>
                  <a:cxn ang="0">
                    <a:pos x="180" y="0"/>
                  </a:cxn>
                  <a:cxn ang="0">
                    <a:pos x="193" y="5"/>
                  </a:cxn>
                  <a:cxn ang="0">
                    <a:pos x="198" y="17"/>
                  </a:cxn>
                  <a:cxn ang="0">
                    <a:pos x="198" y="18"/>
                  </a:cxn>
                  <a:cxn ang="0">
                    <a:pos x="197" y="23"/>
                  </a:cxn>
                  <a:cxn ang="0">
                    <a:pos x="226" y="23"/>
                  </a:cxn>
                  <a:cxn ang="0">
                    <a:pos x="226" y="20"/>
                  </a:cxn>
                  <a:cxn ang="0">
                    <a:pos x="229" y="12"/>
                  </a:cxn>
                  <a:cxn ang="0">
                    <a:pos x="237" y="9"/>
                  </a:cxn>
                  <a:cxn ang="0">
                    <a:pos x="245" y="12"/>
                  </a:cxn>
                  <a:cxn ang="0">
                    <a:pos x="248" y="20"/>
                  </a:cxn>
                  <a:cxn ang="0">
                    <a:pos x="248" y="23"/>
                  </a:cxn>
                  <a:cxn ang="0">
                    <a:pos x="257" y="23"/>
                  </a:cxn>
                  <a:cxn ang="0">
                    <a:pos x="299" y="41"/>
                  </a:cxn>
                  <a:cxn ang="0">
                    <a:pos x="317" y="83"/>
                  </a:cxn>
                  <a:cxn ang="0">
                    <a:pos x="317" y="90"/>
                  </a:cxn>
                  <a:cxn ang="0">
                    <a:pos x="301" y="159"/>
                  </a:cxn>
                  <a:cxn ang="0">
                    <a:pos x="303" y="163"/>
                  </a:cxn>
                  <a:cxn ang="0">
                    <a:pos x="303" y="164"/>
                  </a:cxn>
                  <a:cxn ang="0">
                    <a:pos x="301" y="168"/>
                  </a:cxn>
                  <a:cxn ang="0">
                    <a:pos x="296" y="170"/>
                  </a:cxn>
                  <a:cxn ang="0">
                    <a:pos x="202" y="170"/>
                  </a:cxn>
                  <a:cxn ang="0">
                    <a:pos x="198" y="168"/>
                  </a:cxn>
                  <a:cxn ang="0">
                    <a:pos x="196" y="164"/>
                  </a:cxn>
                  <a:cxn ang="0">
                    <a:pos x="196" y="163"/>
                  </a:cxn>
                  <a:cxn ang="0">
                    <a:pos x="198" y="159"/>
                  </a:cxn>
                  <a:cxn ang="0">
                    <a:pos x="202" y="157"/>
                  </a:cxn>
                  <a:cxn ang="0">
                    <a:pos x="296" y="157"/>
                  </a:cxn>
                  <a:cxn ang="0">
                    <a:pos x="301" y="159"/>
                  </a:cxn>
                </a:cxnLst>
                <a:rect l="0" t="0" r="r" b="b"/>
                <a:pathLst>
                  <a:path w="317" h="170">
                    <a:moveTo>
                      <a:pt x="2" y="159"/>
                    </a:moveTo>
                    <a:cubicBezTo>
                      <a:pt x="3" y="158"/>
                      <a:pt x="4" y="157"/>
                      <a:pt x="6" y="157"/>
                    </a:cubicBezTo>
                    <a:cubicBezTo>
                      <a:pt x="100" y="157"/>
                      <a:pt x="100" y="157"/>
                      <a:pt x="100" y="157"/>
                    </a:cubicBezTo>
                    <a:cubicBezTo>
                      <a:pt x="102" y="157"/>
                      <a:pt x="104" y="158"/>
                      <a:pt x="105" y="159"/>
                    </a:cubicBezTo>
                    <a:cubicBezTo>
                      <a:pt x="106" y="160"/>
                      <a:pt x="107" y="162"/>
                      <a:pt x="107" y="163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7" y="165"/>
                      <a:pt x="106" y="167"/>
                      <a:pt x="105" y="168"/>
                    </a:cubicBezTo>
                    <a:cubicBezTo>
                      <a:pt x="104" y="169"/>
                      <a:pt x="102" y="170"/>
                      <a:pt x="100" y="170"/>
                    </a:cubicBezTo>
                    <a:cubicBezTo>
                      <a:pt x="6" y="170"/>
                      <a:pt x="6" y="170"/>
                      <a:pt x="6" y="170"/>
                    </a:cubicBezTo>
                    <a:cubicBezTo>
                      <a:pt x="4" y="170"/>
                      <a:pt x="3" y="169"/>
                      <a:pt x="2" y="168"/>
                    </a:cubicBezTo>
                    <a:cubicBezTo>
                      <a:pt x="0" y="167"/>
                      <a:pt x="0" y="165"/>
                      <a:pt x="0" y="164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162"/>
                      <a:pt x="0" y="160"/>
                      <a:pt x="2" y="159"/>
                    </a:cubicBezTo>
                    <a:close/>
                    <a:moveTo>
                      <a:pt x="317" y="90"/>
                    </a:moveTo>
                    <a:cubicBezTo>
                      <a:pt x="317" y="107"/>
                      <a:pt x="311" y="121"/>
                      <a:pt x="299" y="132"/>
                    </a:cubicBezTo>
                    <a:cubicBezTo>
                      <a:pt x="287" y="144"/>
                      <a:pt x="273" y="150"/>
                      <a:pt x="257" y="150"/>
                    </a:cubicBezTo>
                    <a:cubicBezTo>
                      <a:pt x="63" y="150"/>
                      <a:pt x="63" y="150"/>
                      <a:pt x="63" y="150"/>
                    </a:cubicBezTo>
                    <a:cubicBezTo>
                      <a:pt x="46" y="150"/>
                      <a:pt x="32" y="144"/>
                      <a:pt x="20" y="132"/>
                    </a:cubicBezTo>
                    <a:cubicBezTo>
                      <a:pt x="9" y="121"/>
                      <a:pt x="3" y="107"/>
                      <a:pt x="3" y="90"/>
                    </a:cubicBezTo>
                    <a:cubicBezTo>
                      <a:pt x="3" y="83"/>
                      <a:pt x="3" y="83"/>
                      <a:pt x="3" y="83"/>
                    </a:cubicBezTo>
                    <a:cubicBezTo>
                      <a:pt x="3" y="66"/>
                      <a:pt x="9" y="52"/>
                      <a:pt x="20" y="41"/>
                    </a:cubicBezTo>
                    <a:cubicBezTo>
                      <a:pt x="32" y="29"/>
                      <a:pt x="46" y="23"/>
                      <a:pt x="63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8" y="17"/>
                      <a:pt x="69" y="14"/>
                      <a:pt x="71" y="12"/>
                    </a:cubicBezTo>
                    <a:cubicBezTo>
                      <a:pt x="73" y="10"/>
                      <a:pt x="76" y="9"/>
                      <a:pt x="79" y="9"/>
                    </a:cubicBezTo>
                    <a:cubicBezTo>
                      <a:pt x="82" y="9"/>
                      <a:pt x="84" y="10"/>
                      <a:pt x="87" y="12"/>
                    </a:cubicBezTo>
                    <a:cubicBezTo>
                      <a:pt x="89" y="14"/>
                      <a:pt x="90" y="17"/>
                      <a:pt x="90" y="20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123" y="23"/>
                      <a:pt x="123" y="23"/>
                      <a:pt x="123" y="23"/>
                    </a:cubicBezTo>
                    <a:cubicBezTo>
                      <a:pt x="122" y="21"/>
                      <a:pt x="122" y="20"/>
                      <a:pt x="122" y="18"/>
                    </a:cubicBezTo>
                    <a:cubicBezTo>
                      <a:pt x="122" y="17"/>
                      <a:pt x="122" y="17"/>
                      <a:pt x="122" y="17"/>
                    </a:cubicBezTo>
                    <a:cubicBezTo>
                      <a:pt x="122" y="12"/>
                      <a:pt x="124" y="8"/>
                      <a:pt x="127" y="5"/>
                    </a:cubicBezTo>
                    <a:cubicBezTo>
                      <a:pt x="130" y="1"/>
                      <a:pt x="135" y="0"/>
                      <a:pt x="140" y="0"/>
                    </a:cubicBezTo>
                    <a:cubicBezTo>
                      <a:pt x="180" y="0"/>
                      <a:pt x="180" y="0"/>
                      <a:pt x="180" y="0"/>
                    </a:cubicBezTo>
                    <a:cubicBezTo>
                      <a:pt x="185" y="0"/>
                      <a:pt x="189" y="1"/>
                      <a:pt x="193" y="5"/>
                    </a:cubicBezTo>
                    <a:cubicBezTo>
                      <a:pt x="196" y="8"/>
                      <a:pt x="198" y="12"/>
                      <a:pt x="198" y="17"/>
                    </a:cubicBezTo>
                    <a:cubicBezTo>
                      <a:pt x="198" y="18"/>
                      <a:pt x="198" y="18"/>
                      <a:pt x="198" y="18"/>
                    </a:cubicBezTo>
                    <a:cubicBezTo>
                      <a:pt x="198" y="20"/>
                      <a:pt x="198" y="21"/>
                      <a:pt x="197" y="23"/>
                    </a:cubicBezTo>
                    <a:cubicBezTo>
                      <a:pt x="226" y="23"/>
                      <a:pt x="226" y="23"/>
                      <a:pt x="226" y="23"/>
                    </a:cubicBezTo>
                    <a:cubicBezTo>
                      <a:pt x="226" y="20"/>
                      <a:pt x="226" y="20"/>
                      <a:pt x="226" y="20"/>
                    </a:cubicBezTo>
                    <a:cubicBezTo>
                      <a:pt x="226" y="17"/>
                      <a:pt x="227" y="14"/>
                      <a:pt x="229" y="12"/>
                    </a:cubicBezTo>
                    <a:cubicBezTo>
                      <a:pt x="231" y="10"/>
                      <a:pt x="234" y="9"/>
                      <a:pt x="237" y="9"/>
                    </a:cubicBezTo>
                    <a:cubicBezTo>
                      <a:pt x="240" y="9"/>
                      <a:pt x="242" y="10"/>
                      <a:pt x="245" y="12"/>
                    </a:cubicBezTo>
                    <a:cubicBezTo>
                      <a:pt x="247" y="14"/>
                      <a:pt x="248" y="17"/>
                      <a:pt x="248" y="20"/>
                    </a:cubicBezTo>
                    <a:cubicBezTo>
                      <a:pt x="248" y="23"/>
                      <a:pt x="248" y="23"/>
                      <a:pt x="248" y="23"/>
                    </a:cubicBezTo>
                    <a:cubicBezTo>
                      <a:pt x="257" y="23"/>
                      <a:pt x="257" y="23"/>
                      <a:pt x="257" y="23"/>
                    </a:cubicBezTo>
                    <a:cubicBezTo>
                      <a:pt x="273" y="23"/>
                      <a:pt x="287" y="29"/>
                      <a:pt x="299" y="41"/>
                    </a:cubicBezTo>
                    <a:cubicBezTo>
                      <a:pt x="311" y="52"/>
                      <a:pt x="317" y="66"/>
                      <a:pt x="317" y="83"/>
                    </a:cubicBezTo>
                    <a:lnTo>
                      <a:pt x="317" y="90"/>
                    </a:lnTo>
                    <a:close/>
                    <a:moveTo>
                      <a:pt x="301" y="159"/>
                    </a:moveTo>
                    <a:cubicBezTo>
                      <a:pt x="302" y="160"/>
                      <a:pt x="303" y="162"/>
                      <a:pt x="303" y="163"/>
                    </a:cubicBezTo>
                    <a:cubicBezTo>
                      <a:pt x="303" y="164"/>
                      <a:pt x="303" y="164"/>
                      <a:pt x="303" y="164"/>
                    </a:cubicBezTo>
                    <a:cubicBezTo>
                      <a:pt x="303" y="165"/>
                      <a:pt x="302" y="167"/>
                      <a:pt x="301" y="168"/>
                    </a:cubicBezTo>
                    <a:cubicBezTo>
                      <a:pt x="300" y="169"/>
                      <a:pt x="298" y="170"/>
                      <a:pt x="296" y="170"/>
                    </a:cubicBezTo>
                    <a:cubicBezTo>
                      <a:pt x="202" y="170"/>
                      <a:pt x="202" y="170"/>
                      <a:pt x="202" y="170"/>
                    </a:cubicBezTo>
                    <a:cubicBezTo>
                      <a:pt x="200" y="170"/>
                      <a:pt x="199" y="169"/>
                      <a:pt x="198" y="168"/>
                    </a:cubicBezTo>
                    <a:cubicBezTo>
                      <a:pt x="196" y="167"/>
                      <a:pt x="196" y="165"/>
                      <a:pt x="196" y="164"/>
                    </a:cubicBezTo>
                    <a:cubicBezTo>
                      <a:pt x="196" y="163"/>
                      <a:pt x="196" y="163"/>
                      <a:pt x="196" y="163"/>
                    </a:cubicBezTo>
                    <a:cubicBezTo>
                      <a:pt x="196" y="162"/>
                      <a:pt x="196" y="160"/>
                      <a:pt x="198" y="159"/>
                    </a:cubicBezTo>
                    <a:cubicBezTo>
                      <a:pt x="199" y="158"/>
                      <a:pt x="200" y="157"/>
                      <a:pt x="202" y="157"/>
                    </a:cubicBezTo>
                    <a:cubicBezTo>
                      <a:pt x="296" y="157"/>
                      <a:pt x="296" y="157"/>
                      <a:pt x="296" y="157"/>
                    </a:cubicBezTo>
                    <a:cubicBezTo>
                      <a:pt x="298" y="157"/>
                      <a:pt x="300" y="158"/>
                      <a:pt x="301" y="1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9229" tIns="49615" rIns="99229" bIns="4961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17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64" name="Freeform 20"/>
              <p:cNvSpPr/>
              <p:nvPr/>
            </p:nvSpPr>
            <p:spPr bwMode="auto">
              <a:xfrm>
                <a:off x="261938" y="2611438"/>
                <a:ext cx="117475" cy="115888"/>
              </a:xfrm>
              <a:custGeom>
                <a:avLst/>
                <a:gdLst/>
                <a:ahLst/>
                <a:cxnLst>
                  <a:cxn ang="0">
                    <a:pos x="26" y="26"/>
                  </a:cxn>
                  <a:cxn ang="0">
                    <a:pos x="15" y="31"/>
                  </a:cxn>
                  <a:cxn ang="0">
                    <a:pos x="4" y="26"/>
                  </a:cxn>
                  <a:cxn ang="0">
                    <a:pos x="0" y="15"/>
                  </a:cxn>
                  <a:cxn ang="0">
                    <a:pos x="4" y="4"/>
                  </a:cxn>
                  <a:cxn ang="0">
                    <a:pos x="15" y="0"/>
                  </a:cxn>
                  <a:cxn ang="0">
                    <a:pos x="26" y="4"/>
                  </a:cxn>
                  <a:cxn ang="0">
                    <a:pos x="31" y="15"/>
                  </a:cxn>
                  <a:cxn ang="0">
                    <a:pos x="26" y="26"/>
                  </a:cxn>
                </a:cxnLst>
                <a:rect l="0" t="0" r="r" b="b"/>
                <a:pathLst>
                  <a:path w="31" h="31">
                    <a:moveTo>
                      <a:pt x="26" y="26"/>
                    </a:moveTo>
                    <a:cubicBezTo>
                      <a:pt x="23" y="29"/>
                      <a:pt x="19" y="31"/>
                      <a:pt x="15" y="31"/>
                    </a:cubicBezTo>
                    <a:cubicBezTo>
                      <a:pt x="11" y="31"/>
                      <a:pt x="7" y="29"/>
                      <a:pt x="4" y="26"/>
                    </a:cubicBezTo>
                    <a:cubicBezTo>
                      <a:pt x="1" y="23"/>
                      <a:pt x="0" y="20"/>
                      <a:pt x="0" y="15"/>
                    </a:cubicBezTo>
                    <a:cubicBezTo>
                      <a:pt x="0" y="11"/>
                      <a:pt x="1" y="7"/>
                      <a:pt x="4" y="4"/>
                    </a:cubicBezTo>
                    <a:cubicBezTo>
                      <a:pt x="7" y="1"/>
                      <a:pt x="11" y="0"/>
                      <a:pt x="15" y="0"/>
                    </a:cubicBezTo>
                    <a:cubicBezTo>
                      <a:pt x="19" y="0"/>
                      <a:pt x="23" y="1"/>
                      <a:pt x="26" y="4"/>
                    </a:cubicBezTo>
                    <a:cubicBezTo>
                      <a:pt x="29" y="7"/>
                      <a:pt x="31" y="11"/>
                      <a:pt x="31" y="15"/>
                    </a:cubicBezTo>
                    <a:cubicBezTo>
                      <a:pt x="31" y="20"/>
                      <a:pt x="29" y="23"/>
                      <a:pt x="26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9229" tIns="49615" rIns="99229" bIns="4961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17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65" name="Freeform 21"/>
              <p:cNvSpPr/>
              <p:nvPr/>
            </p:nvSpPr>
            <p:spPr bwMode="auto">
              <a:xfrm>
                <a:off x="420688" y="2611438"/>
                <a:ext cx="117475" cy="115888"/>
              </a:xfrm>
              <a:custGeom>
                <a:avLst/>
                <a:gdLst/>
                <a:ahLst/>
                <a:cxnLst>
                  <a:cxn ang="0">
                    <a:pos x="15" y="31"/>
                  </a:cxn>
                  <a:cxn ang="0">
                    <a:pos x="4" y="26"/>
                  </a:cxn>
                  <a:cxn ang="0">
                    <a:pos x="0" y="15"/>
                  </a:cxn>
                  <a:cxn ang="0">
                    <a:pos x="4" y="4"/>
                  </a:cxn>
                  <a:cxn ang="0">
                    <a:pos x="15" y="0"/>
                  </a:cxn>
                  <a:cxn ang="0">
                    <a:pos x="26" y="4"/>
                  </a:cxn>
                  <a:cxn ang="0">
                    <a:pos x="31" y="15"/>
                  </a:cxn>
                  <a:cxn ang="0">
                    <a:pos x="26" y="26"/>
                  </a:cxn>
                  <a:cxn ang="0">
                    <a:pos x="15" y="31"/>
                  </a:cxn>
                </a:cxnLst>
                <a:rect l="0" t="0" r="r" b="b"/>
                <a:pathLst>
                  <a:path w="31" h="31">
                    <a:moveTo>
                      <a:pt x="15" y="31"/>
                    </a:moveTo>
                    <a:cubicBezTo>
                      <a:pt x="11" y="31"/>
                      <a:pt x="7" y="29"/>
                      <a:pt x="4" y="26"/>
                    </a:cubicBezTo>
                    <a:cubicBezTo>
                      <a:pt x="1" y="23"/>
                      <a:pt x="0" y="20"/>
                      <a:pt x="0" y="15"/>
                    </a:cubicBezTo>
                    <a:cubicBezTo>
                      <a:pt x="0" y="11"/>
                      <a:pt x="1" y="7"/>
                      <a:pt x="4" y="4"/>
                    </a:cubicBezTo>
                    <a:cubicBezTo>
                      <a:pt x="7" y="1"/>
                      <a:pt x="11" y="0"/>
                      <a:pt x="15" y="0"/>
                    </a:cubicBezTo>
                    <a:cubicBezTo>
                      <a:pt x="19" y="0"/>
                      <a:pt x="23" y="1"/>
                      <a:pt x="26" y="4"/>
                    </a:cubicBezTo>
                    <a:cubicBezTo>
                      <a:pt x="29" y="7"/>
                      <a:pt x="31" y="11"/>
                      <a:pt x="31" y="15"/>
                    </a:cubicBezTo>
                    <a:cubicBezTo>
                      <a:pt x="31" y="20"/>
                      <a:pt x="29" y="23"/>
                      <a:pt x="26" y="26"/>
                    </a:cubicBezTo>
                    <a:cubicBezTo>
                      <a:pt x="23" y="29"/>
                      <a:pt x="19" y="31"/>
                      <a:pt x="15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9229" tIns="49615" rIns="99229" bIns="4961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17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66" name="Freeform 22"/>
              <p:cNvSpPr/>
              <p:nvPr/>
            </p:nvSpPr>
            <p:spPr bwMode="auto">
              <a:xfrm>
                <a:off x="1003300" y="2611438"/>
                <a:ext cx="117475" cy="115888"/>
              </a:xfrm>
              <a:custGeom>
                <a:avLst/>
                <a:gdLst/>
                <a:ahLst/>
                <a:cxnLst>
                  <a:cxn ang="0">
                    <a:pos x="15" y="31"/>
                  </a:cxn>
                  <a:cxn ang="0">
                    <a:pos x="4" y="26"/>
                  </a:cxn>
                  <a:cxn ang="0">
                    <a:pos x="0" y="15"/>
                  </a:cxn>
                  <a:cxn ang="0">
                    <a:pos x="4" y="4"/>
                  </a:cxn>
                  <a:cxn ang="0">
                    <a:pos x="15" y="0"/>
                  </a:cxn>
                  <a:cxn ang="0">
                    <a:pos x="26" y="4"/>
                  </a:cxn>
                  <a:cxn ang="0">
                    <a:pos x="31" y="15"/>
                  </a:cxn>
                  <a:cxn ang="0">
                    <a:pos x="26" y="26"/>
                  </a:cxn>
                  <a:cxn ang="0">
                    <a:pos x="15" y="31"/>
                  </a:cxn>
                </a:cxnLst>
                <a:rect l="0" t="0" r="r" b="b"/>
                <a:pathLst>
                  <a:path w="31" h="31">
                    <a:moveTo>
                      <a:pt x="15" y="31"/>
                    </a:moveTo>
                    <a:cubicBezTo>
                      <a:pt x="11" y="31"/>
                      <a:pt x="7" y="29"/>
                      <a:pt x="4" y="26"/>
                    </a:cubicBezTo>
                    <a:cubicBezTo>
                      <a:pt x="1" y="23"/>
                      <a:pt x="0" y="20"/>
                      <a:pt x="0" y="15"/>
                    </a:cubicBezTo>
                    <a:cubicBezTo>
                      <a:pt x="0" y="11"/>
                      <a:pt x="1" y="7"/>
                      <a:pt x="4" y="4"/>
                    </a:cubicBezTo>
                    <a:cubicBezTo>
                      <a:pt x="7" y="1"/>
                      <a:pt x="11" y="0"/>
                      <a:pt x="15" y="0"/>
                    </a:cubicBezTo>
                    <a:cubicBezTo>
                      <a:pt x="19" y="0"/>
                      <a:pt x="23" y="1"/>
                      <a:pt x="26" y="4"/>
                    </a:cubicBezTo>
                    <a:cubicBezTo>
                      <a:pt x="29" y="7"/>
                      <a:pt x="31" y="11"/>
                      <a:pt x="31" y="15"/>
                    </a:cubicBezTo>
                    <a:cubicBezTo>
                      <a:pt x="31" y="20"/>
                      <a:pt x="29" y="23"/>
                      <a:pt x="26" y="26"/>
                    </a:cubicBezTo>
                    <a:cubicBezTo>
                      <a:pt x="23" y="29"/>
                      <a:pt x="19" y="31"/>
                      <a:pt x="15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9229" tIns="49615" rIns="99229" bIns="4961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17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67" name="Freeform 23"/>
              <p:cNvSpPr/>
              <p:nvPr/>
            </p:nvSpPr>
            <p:spPr bwMode="auto">
              <a:xfrm>
                <a:off x="1162050" y="2611438"/>
                <a:ext cx="117475" cy="115888"/>
              </a:xfrm>
              <a:custGeom>
                <a:avLst/>
                <a:gdLst/>
                <a:ahLst/>
                <a:cxnLst>
                  <a:cxn ang="0">
                    <a:pos x="4" y="26"/>
                  </a:cxn>
                  <a:cxn ang="0">
                    <a:pos x="0" y="15"/>
                  </a:cxn>
                  <a:cxn ang="0">
                    <a:pos x="4" y="4"/>
                  </a:cxn>
                  <a:cxn ang="0">
                    <a:pos x="15" y="0"/>
                  </a:cxn>
                  <a:cxn ang="0">
                    <a:pos x="26" y="4"/>
                  </a:cxn>
                  <a:cxn ang="0">
                    <a:pos x="31" y="15"/>
                  </a:cxn>
                  <a:cxn ang="0">
                    <a:pos x="26" y="26"/>
                  </a:cxn>
                  <a:cxn ang="0">
                    <a:pos x="15" y="31"/>
                  </a:cxn>
                  <a:cxn ang="0">
                    <a:pos x="4" y="26"/>
                  </a:cxn>
                </a:cxnLst>
                <a:rect l="0" t="0" r="r" b="b"/>
                <a:pathLst>
                  <a:path w="31" h="31">
                    <a:moveTo>
                      <a:pt x="4" y="26"/>
                    </a:moveTo>
                    <a:cubicBezTo>
                      <a:pt x="1" y="23"/>
                      <a:pt x="0" y="20"/>
                      <a:pt x="0" y="15"/>
                    </a:cubicBezTo>
                    <a:cubicBezTo>
                      <a:pt x="0" y="11"/>
                      <a:pt x="1" y="7"/>
                      <a:pt x="4" y="4"/>
                    </a:cubicBezTo>
                    <a:cubicBezTo>
                      <a:pt x="7" y="1"/>
                      <a:pt x="11" y="0"/>
                      <a:pt x="15" y="0"/>
                    </a:cubicBezTo>
                    <a:cubicBezTo>
                      <a:pt x="19" y="0"/>
                      <a:pt x="23" y="1"/>
                      <a:pt x="26" y="4"/>
                    </a:cubicBezTo>
                    <a:cubicBezTo>
                      <a:pt x="29" y="7"/>
                      <a:pt x="31" y="11"/>
                      <a:pt x="31" y="15"/>
                    </a:cubicBezTo>
                    <a:cubicBezTo>
                      <a:pt x="31" y="20"/>
                      <a:pt x="29" y="23"/>
                      <a:pt x="26" y="26"/>
                    </a:cubicBezTo>
                    <a:cubicBezTo>
                      <a:pt x="23" y="29"/>
                      <a:pt x="19" y="31"/>
                      <a:pt x="15" y="31"/>
                    </a:cubicBezTo>
                    <a:cubicBezTo>
                      <a:pt x="11" y="31"/>
                      <a:pt x="7" y="29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9229" tIns="49615" rIns="99229" bIns="4961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17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7" name="Freeform 36"/>
            <p:cNvSpPr>
              <a:spLocks noEditPoints="1"/>
            </p:cNvSpPr>
            <p:nvPr/>
          </p:nvSpPr>
          <p:spPr bwMode="auto">
            <a:xfrm>
              <a:off x="668545" y="2082800"/>
              <a:ext cx="256761" cy="351747"/>
            </a:xfrm>
            <a:custGeom>
              <a:avLst/>
              <a:gdLst/>
              <a:ahLst/>
              <a:cxnLst>
                <a:cxn ang="0">
                  <a:pos x="39" y="2"/>
                </a:cxn>
                <a:cxn ang="0">
                  <a:pos x="35" y="0"/>
                </a:cxn>
                <a:cxn ang="0">
                  <a:pos x="32" y="2"/>
                </a:cxn>
                <a:cxn ang="0">
                  <a:pos x="0" y="63"/>
                </a:cxn>
                <a:cxn ang="0">
                  <a:pos x="35" y="98"/>
                </a:cxn>
                <a:cxn ang="0">
                  <a:pos x="70" y="63"/>
                </a:cxn>
                <a:cxn ang="0">
                  <a:pos x="39" y="2"/>
                </a:cxn>
                <a:cxn ang="0">
                  <a:pos x="23" y="83"/>
                </a:cxn>
                <a:cxn ang="0">
                  <a:pos x="19" y="85"/>
                </a:cxn>
                <a:cxn ang="0">
                  <a:pos x="16" y="83"/>
                </a:cxn>
                <a:cxn ang="0">
                  <a:pos x="7" y="54"/>
                </a:cxn>
                <a:cxn ang="0">
                  <a:pos x="13" y="50"/>
                </a:cxn>
                <a:cxn ang="0">
                  <a:pos x="16" y="56"/>
                </a:cxn>
                <a:cxn ang="0">
                  <a:pos x="22" y="76"/>
                </a:cxn>
                <a:cxn ang="0">
                  <a:pos x="23" y="83"/>
                </a:cxn>
                <a:cxn ang="0">
                  <a:pos x="32" y="93"/>
                </a:cxn>
                <a:cxn ang="0">
                  <a:pos x="27" y="87"/>
                </a:cxn>
                <a:cxn ang="0">
                  <a:pos x="32" y="82"/>
                </a:cxn>
                <a:cxn ang="0">
                  <a:pos x="38" y="87"/>
                </a:cxn>
                <a:cxn ang="0">
                  <a:pos x="32" y="93"/>
                </a:cxn>
                <a:cxn ang="0">
                  <a:pos x="32" y="93"/>
                </a:cxn>
                <a:cxn ang="0">
                  <a:pos x="32" y="93"/>
                </a:cxn>
              </a:cxnLst>
              <a:rect l="0" t="0" r="r" b="b"/>
              <a:pathLst>
                <a:path w="70" h="98">
                  <a:moveTo>
                    <a:pt x="39" y="2"/>
                  </a:moveTo>
                  <a:cubicBezTo>
                    <a:pt x="38" y="1"/>
                    <a:pt x="37" y="0"/>
                    <a:pt x="35" y="0"/>
                  </a:cubicBezTo>
                  <a:cubicBezTo>
                    <a:pt x="34" y="0"/>
                    <a:pt x="32" y="1"/>
                    <a:pt x="32" y="2"/>
                  </a:cubicBezTo>
                  <a:cubicBezTo>
                    <a:pt x="23" y="14"/>
                    <a:pt x="0" y="47"/>
                    <a:pt x="0" y="63"/>
                  </a:cubicBezTo>
                  <a:cubicBezTo>
                    <a:pt x="0" y="82"/>
                    <a:pt x="16" y="98"/>
                    <a:pt x="35" y="98"/>
                  </a:cubicBezTo>
                  <a:cubicBezTo>
                    <a:pt x="55" y="98"/>
                    <a:pt x="70" y="82"/>
                    <a:pt x="70" y="63"/>
                  </a:cubicBezTo>
                  <a:cubicBezTo>
                    <a:pt x="70" y="47"/>
                    <a:pt x="48" y="14"/>
                    <a:pt x="39" y="2"/>
                  </a:cubicBezTo>
                  <a:close/>
                  <a:moveTo>
                    <a:pt x="23" y="83"/>
                  </a:moveTo>
                  <a:cubicBezTo>
                    <a:pt x="22" y="84"/>
                    <a:pt x="20" y="85"/>
                    <a:pt x="19" y="85"/>
                  </a:cubicBezTo>
                  <a:cubicBezTo>
                    <a:pt x="18" y="85"/>
                    <a:pt x="17" y="84"/>
                    <a:pt x="16" y="83"/>
                  </a:cubicBezTo>
                  <a:cubicBezTo>
                    <a:pt x="2" y="72"/>
                    <a:pt x="7" y="55"/>
                    <a:pt x="7" y="54"/>
                  </a:cubicBezTo>
                  <a:cubicBezTo>
                    <a:pt x="8" y="51"/>
                    <a:pt x="11" y="50"/>
                    <a:pt x="13" y="50"/>
                  </a:cubicBezTo>
                  <a:cubicBezTo>
                    <a:pt x="16" y="51"/>
                    <a:pt x="17" y="54"/>
                    <a:pt x="16" y="56"/>
                  </a:cubicBezTo>
                  <a:cubicBezTo>
                    <a:pt x="16" y="57"/>
                    <a:pt x="13" y="68"/>
                    <a:pt x="22" y="76"/>
                  </a:cubicBezTo>
                  <a:cubicBezTo>
                    <a:pt x="24" y="78"/>
                    <a:pt x="25" y="81"/>
                    <a:pt x="23" y="83"/>
                  </a:cubicBezTo>
                  <a:close/>
                  <a:moveTo>
                    <a:pt x="32" y="93"/>
                  </a:moveTo>
                  <a:cubicBezTo>
                    <a:pt x="30" y="93"/>
                    <a:pt x="27" y="90"/>
                    <a:pt x="27" y="87"/>
                  </a:cubicBezTo>
                  <a:cubicBezTo>
                    <a:pt x="27" y="84"/>
                    <a:pt x="30" y="82"/>
                    <a:pt x="32" y="82"/>
                  </a:cubicBezTo>
                  <a:cubicBezTo>
                    <a:pt x="35" y="82"/>
                    <a:pt x="38" y="84"/>
                    <a:pt x="38" y="87"/>
                  </a:cubicBezTo>
                  <a:cubicBezTo>
                    <a:pt x="38" y="90"/>
                    <a:pt x="35" y="93"/>
                    <a:pt x="32" y="93"/>
                  </a:cubicBezTo>
                  <a:close/>
                  <a:moveTo>
                    <a:pt x="32" y="93"/>
                  </a:moveTo>
                  <a:cubicBezTo>
                    <a:pt x="32" y="93"/>
                    <a:pt x="32" y="93"/>
                    <a:pt x="32" y="9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2" name="Group 56"/>
          <p:cNvGrpSpPr/>
          <p:nvPr/>
        </p:nvGrpSpPr>
        <p:grpSpPr>
          <a:xfrm>
            <a:off x="6209518" y="2380273"/>
            <a:ext cx="1824406" cy="584579"/>
            <a:chOff x="270390" y="1425360"/>
            <a:chExt cx="1681193" cy="538691"/>
          </a:xfrm>
        </p:grpSpPr>
        <p:sp>
          <p:nvSpPr>
            <p:cNvPr id="73" name="TextBox 72"/>
            <p:cNvSpPr txBox="1"/>
            <p:nvPr/>
          </p:nvSpPr>
          <p:spPr>
            <a:xfrm>
              <a:off x="270390" y="1611303"/>
              <a:ext cx="1681193" cy="3527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9250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7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7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04045" y="1425360"/>
              <a:ext cx="841987" cy="12130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992505">
                <a:lnSpc>
                  <a:spcPct val="120000"/>
                </a:lnSpc>
                <a:defRPr/>
              </a:pPr>
              <a:r>
                <a:rPr lang="zh-CN" altLang="en-US" sz="715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点击添加相关标题文字</a:t>
              </a:r>
              <a:endParaRPr lang="en-US" sz="7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1" name="Rectangle 80"/>
          <p:cNvSpPr/>
          <p:nvPr/>
        </p:nvSpPr>
        <p:spPr>
          <a:xfrm>
            <a:off x="8551358" y="2936579"/>
            <a:ext cx="391133" cy="2807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2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82" name="Rectangle 81"/>
          <p:cNvSpPr/>
          <p:nvPr/>
        </p:nvSpPr>
        <p:spPr>
          <a:xfrm>
            <a:off x="8551358" y="4476777"/>
            <a:ext cx="391133" cy="2807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2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40%</a:t>
            </a:r>
          </a:p>
        </p:txBody>
      </p:sp>
      <p:sp>
        <p:nvSpPr>
          <p:cNvPr id="83" name="Rectangle 82"/>
          <p:cNvSpPr/>
          <p:nvPr/>
        </p:nvSpPr>
        <p:spPr>
          <a:xfrm>
            <a:off x="7748958" y="3703739"/>
            <a:ext cx="391133" cy="2807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2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84" name="Rectangle 83"/>
          <p:cNvSpPr/>
          <p:nvPr/>
        </p:nvSpPr>
        <p:spPr>
          <a:xfrm>
            <a:off x="9335375" y="3703739"/>
            <a:ext cx="391133" cy="2807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2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30%</a:t>
            </a:r>
          </a:p>
        </p:txBody>
      </p:sp>
      <p:sp>
        <p:nvSpPr>
          <p:cNvPr id="85" name="Text Placeholder 3"/>
          <p:cNvSpPr txBox="1"/>
          <p:nvPr/>
        </p:nvSpPr>
        <p:spPr>
          <a:xfrm>
            <a:off x="2038577" y="4340307"/>
            <a:ext cx="3405370" cy="25115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20000"/>
              </a:lnSpc>
            </a:pPr>
            <a:r>
              <a:rPr lang="en-US" altLang="zh-CN" sz="7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71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 Placeholder 3"/>
          <p:cNvSpPr txBox="1"/>
          <p:nvPr/>
        </p:nvSpPr>
        <p:spPr>
          <a:xfrm>
            <a:off x="2038577" y="4903431"/>
            <a:ext cx="3405370" cy="25115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20000"/>
              </a:lnSpc>
            </a:pPr>
            <a:r>
              <a:rPr lang="en-US" altLang="zh-CN" sz="7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71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Text Placeholder 3"/>
          <p:cNvSpPr txBox="1"/>
          <p:nvPr/>
        </p:nvSpPr>
        <p:spPr>
          <a:xfrm>
            <a:off x="2038577" y="5403544"/>
            <a:ext cx="3405370" cy="25115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20000"/>
              </a:lnSpc>
            </a:pPr>
            <a:r>
              <a:rPr lang="en-US" altLang="zh-CN" sz="7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71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aphicFrame>
        <p:nvGraphicFramePr>
          <p:cNvPr id="94" name="Chart 93"/>
          <p:cNvGraphicFramePr/>
          <p:nvPr/>
        </p:nvGraphicFramePr>
        <p:xfrm>
          <a:off x="1579553" y="1966270"/>
          <a:ext cx="4063425" cy="2205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5" name="Group 56"/>
          <p:cNvGrpSpPr/>
          <p:nvPr/>
        </p:nvGrpSpPr>
        <p:grpSpPr>
          <a:xfrm>
            <a:off x="9336130" y="2380272"/>
            <a:ext cx="1824406" cy="584579"/>
            <a:chOff x="270390" y="1425360"/>
            <a:chExt cx="1681193" cy="538691"/>
          </a:xfrm>
        </p:grpSpPr>
        <p:sp>
          <p:nvSpPr>
            <p:cNvPr id="96" name="TextBox 95"/>
            <p:cNvSpPr txBox="1"/>
            <p:nvPr/>
          </p:nvSpPr>
          <p:spPr>
            <a:xfrm>
              <a:off x="270390" y="1611303"/>
              <a:ext cx="1681193" cy="3527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9250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7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7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04045" y="1425360"/>
              <a:ext cx="841987" cy="12130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992505">
                <a:lnSpc>
                  <a:spcPct val="120000"/>
                </a:lnSpc>
                <a:defRPr/>
              </a:pPr>
              <a:r>
                <a:rPr lang="zh-CN" altLang="en-US" sz="715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点击添加相关标题文字</a:t>
              </a:r>
              <a:endParaRPr lang="en-US" sz="7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8" name="Group 56"/>
          <p:cNvGrpSpPr/>
          <p:nvPr/>
        </p:nvGrpSpPr>
        <p:grpSpPr>
          <a:xfrm>
            <a:off x="6209518" y="4678184"/>
            <a:ext cx="1824406" cy="584578"/>
            <a:chOff x="270390" y="1425360"/>
            <a:chExt cx="1681193" cy="538690"/>
          </a:xfrm>
        </p:grpSpPr>
        <p:sp>
          <p:nvSpPr>
            <p:cNvPr id="99" name="TextBox 98"/>
            <p:cNvSpPr txBox="1"/>
            <p:nvPr/>
          </p:nvSpPr>
          <p:spPr>
            <a:xfrm>
              <a:off x="270390" y="1611302"/>
              <a:ext cx="1681193" cy="3527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9250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7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7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704045" y="1425360"/>
              <a:ext cx="841987" cy="12130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992505">
                <a:lnSpc>
                  <a:spcPct val="120000"/>
                </a:lnSpc>
                <a:defRPr/>
              </a:pPr>
              <a:r>
                <a:rPr lang="zh-CN" altLang="en-US" sz="715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点击添加相关标题文字</a:t>
              </a:r>
              <a:endParaRPr lang="en-US" sz="7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1" name="Group 56"/>
          <p:cNvGrpSpPr/>
          <p:nvPr/>
        </p:nvGrpSpPr>
        <p:grpSpPr>
          <a:xfrm>
            <a:off x="9336130" y="4678183"/>
            <a:ext cx="1824406" cy="584579"/>
            <a:chOff x="270390" y="1425360"/>
            <a:chExt cx="1681193" cy="538691"/>
          </a:xfrm>
        </p:grpSpPr>
        <p:sp>
          <p:nvSpPr>
            <p:cNvPr id="102" name="TextBox 101"/>
            <p:cNvSpPr txBox="1"/>
            <p:nvPr/>
          </p:nvSpPr>
          <p:spPr>
            <a:xfrm>
              <a:off x="270390" y="1611303"/>
              <a:ext cx="1681193" cy="3527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9250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7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7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704045" y="1425360"/>
              <a:ext cx="841987" cy="12130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992505">
                <a:lnSpc>
                  <a:spcPct val="120000"/>
                </a:lnSpc>
                <a:defRPr/>
              </a:pPr>
              <a:r>
                <a:rPr lang="zh-CN" altLang="en-US" sz="715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点击添加相关标题文字</a:t>
              </a:r>
              <a:endParaRPr lang="en-US" sz="7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6" name="Freeform 45"/>
          <p:cNvSpPr>
            <a:spLocks noEditPoints="1"/>
          </p:cNvSpPr>
          <p:nvPr/>
        </p:nvSpPr>
        <p:spPr bwMode="auto">
          <a:xfrm>
            <a:off x="1630504" y="4366496"/>
            <a:ext cx="337458" cy="33745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9229" tIns="49615" rIns="99229" bIns="49615" numCol="1" anchor="t" anchorCtr="0" compatLnSpc="1"/>
          <a:lstStyle/>
          <a:p>
            <a:pPr>
              <a:lnSpc>
                <a:spcPct val="120000"/>
              </a:lnSpc>
            </a:pPr>
            <a:endParaRPr lang="en-US" sz="217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Freeform 45"/>
          <p:cNvSpPr>
            <a:spLocks noEditPoints="1"/>
          </p:cNvSpPr>
          <p:nvPr/>
        </p:nvSpPr>
        <p:spPr bwMode="auto">
          <a:xfrm>
            <a:off x="1633967" y="4917811"/>
            <a:ext cx="337458" cy="33745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9229" tIns="49615" rIns="99229" bIns="49615" numCol="1" anchor="t" anchorCtr="0" compatLnSpc="1"/>
          <a:lstStyle/>
          <a:p>
            <a:pPr>
              <a:lnSpc>
                <a:spcPct val="120000"/>
              </a:lnSpc>
            </a:pPr>
            <a:endParaRPr lang="en-US" sz="217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Freeform 45"/>
          <p:cNvSpPr>
            <a:spLocks noEditPoints="1"/>
          </p:cNvSpPr>
          <p:nvPr/>
        </p:nvSpPr>
        <p:spPr bwMode="auto">
          <a:xfrm>
            <a:off x="1633967" y="5406988"/>
            <a:ext cx="337458" cy="33745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9229" tIns="49615" rIns="99229" bIns="49615" numCol="1" anchor="t" anchorCtr="0" compatLnSpc="1"/>
          <a:lstStyle/>
          <a:p>
            <a:pPr>
              <a:lnSpc>
                <a:spcPct val="120000"/>
              </a:lnSpc>
            </a:pPr>
            <a:endParaRPr lang="en-US" sz="217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Content Placeholder 2"/>
          <p:cNvSpPr txBox="1"/>
          <p:nvPr/>
        </p:nvSpPr>
        <p:spPr>
          <a:xfrm>
            <a:off x="362744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00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81" grpId="0"/>
      <p:bldP spid="82" grpId="0"/>
      <p:bldP spid="83" grpId="0"/>
      <p:bldP spid="84" grpId="0"/>
      <p:bldP spid="85" grpId="0"/>
      <p:bldP spid="87" grpId="0"/>
      <p:bldP spid="89" grpId="0"/>
      <p:bldGraphic spid="94" grpId="0">
        <p:bldAsOne/>
      </p:bldGraphic>
      <p:bldP spid="86" grpId="0" animBg="1"/>
      <p:bldP spid="88" grpId="0" animBg="1"/>
      <p:bldP spid="90" grpId="0" animBg="1"/>
      <p:bldP spid="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4" name="Group 1954"/>
          <p:cNvGrpSpPr/>
          <p:nvPr/>
        </p:nvGrpSpPr>
        <p:grpSpPr>
          <a:xfrm>
            <a:off x="5693165" y="2208918"/>
            <a:ext cx="1472421" cy="3834639"/>
            <a:chOff x="-15232" y="2"/>
            <a:chExt cx="2792299" cy="7272008"/>
          </a:xfrm>
          <a:effectLst/>
        </p:grpSpPr>
        <p:sp>
          <p:nvSpPr>
            <p:cNvPr id="1939" name="Shape 1939"/>
            <p:cNvSpPr/>
            <p:nvPr/>
          </p:nvSpPr>
          <p:spPr>
            <a:xfrm>
              <a:off x="-15232" y="4931767"/>
              <a:ext cx="2792299" cy="241108"/>
            </a:xfrm>
            <a:custGeom>
              <a:avLst/>
              <a:gdLst>
                <a:gd name="connsiteX0" fmla="*/ 0 w 21600"/>
                <a:gd name="connsiteY0" fmla="*/ 19914 h 28790"/>
                <a:gd name="connsiteX1" fmla="*/ 3498 w 21600"/>
                <a:gd name="connsiteY1" fmla="*/ 0 h 28790"/>
                <a:gd name="connsiteX2" fmla="*/ 21600 w 21600"/>
                <a:gd name="connsiteY2" fmla="*/ 0 h 28790"/>
                <a:gd name="connsiteX3" fmla="*/ 16483 w 21600"/>
                <a:gd name="connsiteY3" fmla="*/ 28790 h 28790"/>
                <a:gd name="connsiteX4" fmla="*/ 0 w 21600"/>
                <a:gd name="connsiteY4" fmla="*/ 19914 h 28790"/>
                <a:gd name="connsiteX0-1" fmla="*/ 0 w 21976"/>
                <a:gd name="connsiteY0-2" fmla="*/ 21352 h 28790"/>
                <a:gd name="connsiteX1-3" fmla="*/ 3874 w 21976"/>
                <a:gd name="connsiteY1-4" fmla="*/ 0 h 28790"/>
                <a:gd name="connsiteX2-5" fmla="*/ 21976 w 21976"/>
                <a:gd name="connsiteY2-6" fmla="*/ 0 h 28790"/>
                <a:gd name="connsiteX3-7" fmla="*/ 16859 w 21976"/>
                <a:gd name="connsiteY3-8" fmla="*/ 28790 h 28790"/>
                <a:gd name="connsiteX4-9" fmla="*/ 0 w 21976"/>
                <a:gd name="connsiteY4-10" fmla="*/ 21352 h 28790"/>
                <a:gd name="connsiteX0-11" fmla="*/ 0 w 21788"/>
                <a:gd name="connsiteY0-12" fmla="*/ 21352 h 28790"/>
                <a:gd name="connsiteX1-13" fmla="*/ 3686 w 21788"/>
                <a:gd name="connsiteY1-14" fmla="*/ 0 h 28790"/>
                <a:gd name="connsiteX2-15" fmla="*/ 21788 w 21788"/>
                <a:gd name="connsiteY2-16" fmla="*/ 0 h 28790"/>
                <a:gd name="connsiteX3-17" fmla="*/ 16671 w 21788"/>
                <a:gd name="connsiteY3-18" fmla="*/ 28790 h 28790"/>
                <a:gd name="connsiteX4-19" fmla="*/ 0 w 21788"/>
                <a:gd name="connsiteY4-20" fmla="*/ 21352 h 2879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1788" h="28790" extrusionOk="0">
                  <a:moveTo>
                    <a:pt x="0" y="21352"/>
                  </a:moveTo>
                  <a:lnTo>
                    <a:pt x="3686" y="0"/>
                  </a:lnTo>
                  <a:lnTo>
                    <a:pt x="21788" y="0"/>
                  </a:lnTo>
                  <a:lnTo>
                    <a:pt x="16671" y="28790"/>
                  </a:lnTo>
                  <a:lnTo>
                    <a:pt x="0" y="2135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0" name="Shape 1940"/>
            <p:cNvSpPr/>
            <p:nvPr/>
          </p:nvSpPr>
          <p:spPr>
            <a:xfrm>
              <a:off x="2065600" y="4939639"/>
              <a:ext cx="711467" cy="2332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74"/>
                  </a:moveTo>
                  <a:lnTo>
                    <a:pt x="0" y="21600"/>
                  </a:lnTo>
                  <a:lnTo>
                    <a:pt x="21600" y="20126"/>
                  </a:lnTo>
                  <a:lnTo>
                    <a:pt x="20821" y="0"/>
                  </a:lnTo>
                  <a:lnTo>
                    <a:pt x="0" y="207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1" name="Shape 1941"/>
            <p:cNvSpPr/>
            <p:nvPr/>
          </p:nvSpPr>
          <p:spPr>
            <a:xfrm>
              <a:off x="8864" y="5112663"/>
              <a:ext cx="2054675" cy="2159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3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3600">
                  <a:solidFill>
                    <a:srgbClr val="FFFFFF"/>
                  </a:solidFill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endParaRPr sz="1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2" name="Shape 1942"/>
            <p:cNvSpPr/>
            <p:nvPr/>
          </p:nvSpPr>
          <p:spPr>
            <a:xfrm>
              <a:off x="202234" y="3131733"/>
              <a:ext cx="2306485" cy="669103"/>
            </a:xfrm>
            <a:custGeom>
              <a:avLst/>
              <a:gdLst>
                <a:gd name="connsiteX0" fmla="*/ 0 w 21826"/>
                <a:gd name="connsiteY0" fmla="*/ 16789 h 21600"/>
                <a:gd name="connsiteX1" fmla="*/ 10166 w 21826"/>
                <a:gd name="connsiteY1" fmla="*/ 0 h 21600"/>
                <a:gd name="connsiteX2" fmla="*/ 21826 w 21826"/>
                <a:gd name="connsiteY2" fmla="*/ 10320 h 21600"/>
                <a:gd name="connsiteX3" fmla="*/ 13044 w 21826"/>
                <a:gd name="connsiteY3" fmla="*/ 21600 h 21600"/>
                <a:gd name="connsiteX4" fmla="*/ 0 w 21826"/>
                <a:gd name="connsiteY4" fmla="*/ 16789 h 21600"/>
                <a:gd name="connsiteX0-1" fmla="*/ 0 w 20924"/>
                <a:gd name="connsiteY0-2" fmla="*/ 16789 h 21600"/>
                <a:gd name="connsiteX1-3" fmla="*/ 10166 w 20924"/>
                <a:gd name="connsiteY1-4" fmla="*/ 0 h 21600"/>
                <a:gd name="connsiteX2-5" fmla="*/ 20924 w 20924"/>
                <a:gd name="connsiteY2-6" fmla="*/ 9973 h 21600"/>
                <a:gd name="connsiteX3-7" fmla="*/ 13044 w 20924"/>
                <a:gd name="connsiteY3-8" fmla="*/ 21600 h 21600"/>
                <a:gd name="connsiteX4-9" fmla="*/ 0 w 20924"/>
                <a:gd name="connsiteY4-10" fmla="*/ 16789 h 21600"/>
                <a:gd name="connsiteX0-11" fmla="*/ 0 w 21037"/>
                <a:gd name="connsiteY0-12" fmla="*/ 16789 h 21600"/>
                <a:gd name="connsiteX1-13" fmla="*/ 10166 w 21037"/>
                <a:gd name="connsiteY1-14" fmla="*/ 0 h 21600"/>
                <a:gd name="connsiteX2-15" fmla="*/ 21037 w 21037"/>
                <a:gd name="connsiteY2-16" fmla="*/ 11707 h 21600"/>
                <a:gd name="connsiteX3-17" fmla="*/ 13044 w 21037"/>
                <a:gd name="connsiteY3-18" fmla="*/ 21600 h 21600"/>
                <a:gd name="connsiteX4-19" fmla="*/ 0 w 21037"/>
                <a:gd name="connsiteY4-20" fmla="*/ 16789 h 21600"/>
                <a:gd name="connsiteX0-21" fmla="*/ 0 w 21037"/>
                <a:gd name="connsiteY0-22" fmla="*/ 15054 h 21600"/>
                <a:gd name="connsiteX1-23" fmla="*/ 10166 w 21037"/>
                <a:gd name="connsiteY1-24" fmla="*/ 0 h 21600"/>
                <a:gd name="connsiteX2-25" fmla="*/ 21037 w 21037"/>
                <a:gd name="connsiteY2-26" fmla="*/ 11707 h 21600"/>
                <a:gd name="connsiteX3-27" fmla="*/ 13044 w 21037"/>
                <a:gd name="connsiteY3-28" fmla="*/ 21600 h 21600"/>
                <a:gd name="connsiteX4-29" fmla="*/ 0 w 21037"/>
                <a:gd name="connsiteY4-30" fmla="*/ 15054 h 21600"/>
                <a:gd name="connsiteX0-31" fmla="*/ 0 w 21037"/>
                <a:gd name="connsiteY0-32" fmla="*/ 15748 h 21600"/>
                <a:gd name="connsiteX1-33" fmla="*/ 10166 w 21037"/>
                <a:gd name="connsiteY1-34" fmla="*/ 0 h 21600"/>
                <a:gd name="connsiteX2-35" fmla="*/ 21037 w 21037"/>
                <a:gd name="connsiteY2-36" fmla="*/ 11707 h 21600"/>
                <a:gd name="connsiteX3-37" fmla="*/ 13044 w 21037"/>
                <a:gd name="connsiteY3-38" fmla="*/ 21600 h 21600"/>
                <a:gd name="connsiteX4-39" fmla="*/ 0 w 21037"/>
                <a:gd name="connsiteY4-40" fmla="*/ 15748 h 21600"/>
                <a:gd name="connsiteX0-41" fmla="*/ 0 w 20924"/>
                <a:gd name="connsiteY0-42" fmla="*/ 15748 h 21600"/>
                <a:gd name="connsiteX1-43" fmla="*/ 10166 w 20924"/>
                <a:gd name="connsiteY1-44" fmla="*/ 0 h 21600"/>
                <a:gd name="connsiteX2-45" fmla="*/ 20924 w 20924"/>
                <a:gd name="connsiteY2-46" fmla="*/ 11360 h 21600"/>
                <a:gd name="connsiteX3-47" fmla="*/ 13044 w 20924"/>
                <a:gd name="connsiteY3-48" fmla="*/ 21600 h 21600"/>
                <a:gd name="connsiteX4-49" fmla="*/ 0 w 20924"/>
                <a:gd name="connsiteY4-50" fmla="*/ 15748 h 21600"/>
                <a:gd name="connsiteX0-51" fmla="*/ 0 w 21601"/>
                <a:gd name="connsiteY0-52" fmla="*/ 15748 h 21600"/>
                <a:gd name="connsiteX1-53" fmla="*/ 10166 w 21601"/>
                <a:gd name="connsiteY1-54" fmla="*/ 0 h 21600"/>
                <a:gd name="connsiteX2-55" fmla="*/ 21601 w 21601"/>
                <a:gd name="connsiteY2-56" fmla="*/ 9805 h 21600"/>
                <a:gd name="connsiteX3-57" fmla="*/ 13044 w 21601"/>
                <a:gd name="connsiteY3-58" fmla="*/ 21600 h 21600"/>
                <a:gd name="connsiteX4-59" fmla="*/ 0 w 21601"/>
                <a:gd name="connsiteY4-60" fmla="*/ 15748 h 21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1601" h="21600" extrusionOk="0">
                  <a:moveTo>
                    <a:pt x="0" y="15748"/>
                  </a:moveTo>
                  <a:lnTo>
                    <a:pt x="10166" y="0"/>
                  </a:lnTo>
                  <a:lnTo>
                    <a:pt x="21601" y="9805"/>
                  </a:lnTo>
                  <a:lnTo>
                    <a:pt x="13044" y="21600"/>
                  </a:lnTo>
                  <a:lnTo>
                    <a:pt x="0" y="1574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3" name="Shape 1943"/>
            <p:cNvSpPr/>
            <p:nvPr/>
          </p:nvSpPr>
          <p:spPr>
            <a:xfrm>
              <a:off x="1608071" y="3438591"/>
              <a:ext cx="924588" cy="1783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61"/>
                  </a:moveTo>
                  <a:lnTo>
                    <a:pt x="21013" y="0"/>
                  </a:lnTo>
                  <a:lnTo>
                    <a:pt x="21600" y="16852"/>
                  </a:lnTo>
                  <a:lnTo>
                    <a:pt x="755" y="21600"/>
                  </a:lnTo>
                  <a:lnTo>
                    <a:pt x="0" y="436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4" name="Shape 1944"/>
            <p:cNvSpPr/>
            <p:nvPr/>
          </p:nvSpPr>
          <p:spPr>
            <a:xfrm>
              <a:off x="147373" y="1329332"/>
              <a:ext cx="2255745" cy="498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189"/>
                  </a:moveTo>
                  <a:lnTo>
                    <a:pt x="13958" y="0"/>
                  </a:lnTo>
                  <a:lnTo>
                    <a:pt x="21600" y="15053"/>
                  </a:lnTo>
                  <a:lnTo>
                    <a:pt x="6771" y="21600"/>
                  </a:lnTo>
                  <a:lnTo>
                    <a:pt x="0" y="1018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5" name="Shape 1945"/>
            <p:cNvSpPr/>
            <p:nvPr/>
          </p:nvSpPr>
          <p:spPr>
            <a:xfrm>
              <a:off x="89271" y="1559189"/>
              <a:ext cx="762093" cy="1823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09" y="0"/>
                  </a:moveTo>
                  <a:lnTo>
                    <a:pt x="21474" y="3120"/>
                  </a:lnTo>
                  <a:lnTo>
                    <a:pt x="21600" y="21600"/>
                  </a:lnTo>
                  <a:lnTo>
                    <a:pt x="0" y="19552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" name="Shape 1946"/>
            <p:cNvSpPr/>
            <p:nvPr/>
          </p:nvSpPr>
          <p:spPr>
            <a:xfrm>
              <a:off x="847262" y="1669653"/>
              <a:ext cx="1574602" cy="1727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74" y="0"/>
                  </a:moveTo>
                  <a:lnTo>
                    <a:pt x="0" y="1984"/>
                  </a:lnTo>
                  <a:lnTo>
                    <a:pt x="0" y="21600"/>
                  </a:lnTo>
                  <a:lnTo>
                    <a:pt x="21600" y="20291"/>
                  </a:lnTo>
                  <a:lnTo>
                    <a:pt x="2137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7" name="Shape 1947"/>
            <p:cNvSpPr/>
            <p:nvPr/>
          </p:nvSpPr>
          <p:spPr>
            <a:xfrm>
              <a:off x="594121" y="132"/>
              <a:ext cx="1431021" cy="1616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62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" name="Shape 1948"/>
            <p:cNvSpPr/>
            <p:nvPr/>
          </p:nvSpPr>
          <p:spPr>
            <a:xfrm>
              <a:off x="1993238" y="2"/>
              <a:ext cx="516204" cy="1600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48"/>
                  </a:lnTo>
                  <a:lnTo>
                    <a:pt x="21600" y="19119"/>
                  </a:lnTo>
                  <a:lnTo>
                    <a:pt x="74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9" name="Shape 1949"/>
            <p:cNvSpPr/>
            <p:nvPr/>
          </p:nvSpPr>
          <p:spPr>
            <a:xfrm>
              <a:off x="226351" y="3620161"/>
              <a:ext cx="1415257" cy="1622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9036"/>
                  </a:lnTo>
                  <a:lnTo>
                    <a:pt x="21600" y="21600"/>
                  </a:lnTo>
                  <a:lnTo>
                    <a:pt x="21408" y="22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50" name="Shape 1950"/>
            <p:cNvSpPr/>
            <p:nvPr/>
          </p:nvSpPr>
          <p:spPr>
            <a:xfrm>
              <a:off x="867976" y="472983"/>
              <a:ext cx="1027498" cy="6707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40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11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13%</a:t>
              </a:r>
            </a:p>
          </p:txBody>
        </p:sp>
        <p:sp>
          <p:nvSpPr>
            <p:cNvPr id="1951" name="Shape 1951"/>
            <p:cNvSpPr/>
            <p:nvPr/>
          </p:nvSpPr>
          <p:spPr>
            <a:xfrm>
              <a:off x="1140210" y="2198047"/>
              <a:ext cx="1027498" cy="6707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40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11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13%</a:t>
              </a:r>
            </a:p>
          </p:txBody>
        </p:sp>
        <p:sp>
          <p:nvSpPr>
            <p:cNvPr id="1952" name="Shape 1952"/>
            <p:cNvSpPr/>
            <p:nvPr/>
          </p:nvSpPr>
          <p:spPr>
            <a:xfrm>
              <a:off x="432582" y="4122815"/>
              <a:ext cx="1027498" cy="6707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40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11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13%</a:t>
              </a:r>
            </a:p>
          </p:txBody>
        </p:sp>
        <p:sp>
          <p:nvSpPr>
            <p:cNvPr id="1953" name="Shape 1953"/>
            <p:cNvSpPr/>
            <p:nvPr/>
          </p:nvSpPr>
          <p:spPr>
            <a:xfrm>
              <a:off x="534804" y="5862498"/>
              <a:ext cx="1027498" cy="6707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40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11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13%</a:t>
              </a:r>
            </a:p>
          </p:txBody>
        </p:sp>
      </p:grpSp>
      <p:sp>
        <p:nvSpPr>
          <p:cNvPr id="35" name="Rectangle 50"/>
          <p:cNvSpPr/>
          <p:nvPr/>
        </p:nvSpPr>
        <p:spPr>
          <a:xfrm>
            <a:off x="7302836" y="2573632"/>
            <a:ext cx="2207044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51"/>
          <p:cNvSpPr txBox="1"/>
          <p:nvPr/>
        </p:nvSpPr>
        <p:spPr>
          <a:xfrm>
            <a:off x="7302836" y="2274228"/>
            <a:ext cx="1342903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Rectangle 50"/>
          <p:cNvSpPr/>
          <p:nvPr/>
        </p:nvSpPr>
        <p:spPr>
          <a:xfrm>
            <a:off x="3311407" y="3546089"/>
            <a:ext cx="2207044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51"/>
          <p:cNvSpPr txBox="1"/>
          <p:nvPr/>
        </p:nvSpPr>
        <p:spPr>
          <a:xfrm>
            <a:off x="4175548" y="3246685"/>
            <a:ext cx="1342903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Rectangle 50"/>
          <p:cNvSpPr/>
          <p:nvPr/>
        </p:nvSpPr>
        <p:spPr>
          <a:xfrm>
            <a:off x="7302836" y="4431461"/>
            <a:ext cx="2207044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51"/>
          <p:cNvSpPr txBox="1"/>
          <p:nvPr/>
        </p:nvSpPr>
        <p:spPr>
          <a:xfrm>
            <a:off x="7302836" y="4132057"/>
            <a:ext cx="1342903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Rectangle 50"/>
          <p:cNvSpPr/>
          <p:nvPr/>
        </p:nvSpPr>
        <p:spPr>
          <a:xfrm>
            <a:off x="3311407" y="5403918"/>
            <a:ext cx="2207044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51"/>
          <p:cNvSpPr txBox="1"/>
          <p:nvPr/>
        </p:nvSpPr>
        <p:spPr>
          <a:xfrm>
            <a:off x="4175548" y="5104514"/>
            <a:ext cx="1342903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Content Placeholder 2"/>
          <p:cNvSpPr txBox="1"/>
          <p:nvPr/>
        </p:nvSpPr>
        <p:spPr>
          <a:xfrm>
            <a:off x="362744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4" grpId="0" advAuto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3" y="199"/>
            <a:ext cx="12858044" cy="723225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6" name="Freeform 10"/>
          <p:cNvSpPr/>
          <p:nvPr/>
        </p:nvSpPr>
        <p:spPr bwMode="auto">
          <a:xfrm flipH="1">
            <a:off x="353" y="200"/>
            <a:ext cx="4495553" cy="7232253"/>
          </a:xfrm>
          <a:custGeom>
            <a:avLst/>
            <a:gdLst>
              <a:gd name="T0" fmla="*/ 354 w 2330"/>
              <a:gd name="T1" fmla="*/ 0 h 3224"/>
              <a:gd name="T2" fmla="*/ 2330 w 2330"/>
              <a:gd name="T3" fmla="*/ 0 h 3224"/>
              <a:gd name="T4" fmla="*/ 2330 w 2330"/>
              <a:gd name="T5" fmla="*/ 3224 h 3224"/>
              <a:gd name="T6" fmla="*/ 366 w 2330"/>
              <a:gd name="T7" fmla="*/ 3224 h 3224"/>
              <a:gd name="T8" fmla="*/ 292 w 2330"/>
              <a:gd name="T9" fmla="*/ 3058 h 3224"/>
              <a:gd name="T10" fmla="*/ 226 w 2330"/>
              <a:gd name="T11" fmla="*/ 2886 h 3224"/>
              <a:gd name="T12" fmla="*/ 166 w 2330"/>
              <a:gd name="T13" fmla="*/ 2713 h 3224"/>
              <a:gd name="T14" fmla="*/ 117 w 2330"/>
              <a:gd name="T15" fmla="*/ 2534 h 3224"/>
              <a:gd name="T16" fmla="*/ 75 w 2330"/>
              <a:gd name="T17" fmla="*/ 2354 h 3224"/>
              <a:gd name="T18" fmla="*/ 42 w 2330"/>
              <a:gd name="T19" fmla="*/ 2168 h 3224"/>
              <a:gd name="T20" fmla="*/ 19 w 2330"/>
              <a:gd name="T21" fmla="*/ 1981 h 3224"/>
              <a:gd name="T22" fmla="*/ 5 w 2330"/>
              <a:gd name="T23" fmla="*/ 1792 h 3224"/>
              <a:gd name="T24" fmla="*/ 0 w 2330"/>
              <a:gd name="T25" fmla="*/ 1599 h 3224"/>
              <a:gd name="T26" fmla="*/ 5 w 2330"/>
              <a:gd name="T27" fmla="*/ 1410 h 3224"/>
              <a:gd name="T28" fmla="*/ 19 w 2330"/>
              <a:gd name="T29" fmla="*/ 1223 h 3224"/>
              <a:gd name="T30" fmla="*/ 42 w 2330"/>
              <a:gd name="T31" fmla="*/ 1039 h 3224"/>
              <a:gd name="T32" fmla="*/ 73 w 2330"/>
              <a:gd name="T33" fmla="*/ 857 h 3224"/>
              <a:gd name="T34" fmla="*/ 112 w 2330"/>
              <a:gd name="T35" fmla="*/ 679 h 3224"/>
              <a:gd name="T36" fmla="*/ 161 w 2330"/>
              <a:gd name="T37" fmla="*/ 504 h 3224"/>
              <a:gd name="T38" fmla="*/ 217 w 2330"/>
              <a:gd name="T39" fmla="*/ 332 h 3224"/>
              <a:gd name="T40" fmla="*/ 282 w 2330"/>
              <a:gd name="T41" fmla="*/ 162 h 3224"/>
              <a:gd name="T42" fmla="*/ 354 w 2330"/>
              <a:gd name="T43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30" h="3224">
                <a:moveTo>
                  <a:pt x="354" y="0"/>
                </a:moveTo>
                <a:lnTo>
                  <a:pt x="2330" y="0"/>
                </a:lnTo>
                <a:lnTo>
                  <a:pt x="2330" y="3224"/>
                </a:lnTo>
                <a:lnTo>
                  <a:pt x="366" y="3224"/>
                </a:lnTo>
                <a:lnTo>
                  <a:pt x="292" y="3058"/>
                </a:lnTo>
                <a:lnTo>
                  <a:pt x="226" y="2886"/>
                </a:lnTo>
                <a:lnTo>
                  <a:pt x="166" y="2713"/>
                </a:lnTo>
                <a:lnTo>
                  <a:pt x="117" y="2534"/>
                </a:lnTo>
                <a:lnTo>
                  <a:pt x="75" y="2354"/>
                </a:lnTo>
                <a:lnTo>
                  <a:pt x="42" y="2168"/>
                </a:lnTo>
                <a:lnTo>
                  <a:pt x="19" y="1981"/>
                </a:lnTo>
                <a:lnTo>
                  <a:pt x="5" y="1792"/>
                </a:lnTo>
                <a:lnTo>
                  <a:pt x="0" y="1599"/>
                </a:lnTo>
                <a:lnTo>
                  <a:pt x="5" y="1410"/>
                </a:lnTo>
                <a:lnTo>
                  <a:pt x="19" y="1223"/>
                </a:lnTo>
                <a:lnTo>
                  <a:pt x="42" y="1039"/>
                </a:lnTo>
                <a:lnTo>
                  <a:pt x="73" y="857"/>
                </a:lnTo>
                <a:lnTo>
                  <a:pt x="112" y="679"/>
                </a:lnTo>
                <a:lnTo>
                  <a:pt x="161" y="504"/>
                </a:lnTo>
                <a:lnTo>
                  <a:pt x="217" y="332"/>
                </a:lnTo>
                <a:lnTo>
                  <a:pt x="282" y="162"/>
                </a:lnTo>
                <a:lnTo>
                  <a:pt x="35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18" name="Freeform 7"/>
          <p:cNvSpPr/>
          <p:nvPr/>
        </p:nvSpPr>
        <p:spPr bwMode="auto">
          <a:xfrm flipH="1">
            <a:off x="3175708" y="200"/>
            <a:ext cx="1716545" cy="7232253"/>
          </a:xfrm>
          <a:custGeom>
            <a:avLst/>
            <a:gdLst>
              <a:gd name="T0" fmla="*/ 439 w 769"/>
              <a:gd name="T1" fmla="*/ 0 h 3224"/>
              <a:gd name="T2" fmla="*/ 769 w 769"/>
              <a:gd name="T3" fmla="*/ 0 h 3224"/>
              <a:gd name="T4" fmla="*/ 679 w 769"/>
              <a:gd name="T5" fmla="*/ 157 h 3224"/>
              <a:gd name="T6" fmla="*/ 599 w 769"/>
              <a:gd name="T7" fmla="*/ 318 h 3224"/>
              <a:gd name="T8" fmla="*/ 525 w 769"/>
              <a:gd name="T9" fmla="*/ 484 h 3224"/>
              <a:gd name="T10" fmla="*/ 459 w 769"/>
              <a:gd name="T11" fmla="*/ 654 h 3224"/>
              <a:gd name="T12" fmla="*/ 401 w 769"/>
              <a:gd name="T13" fmla="*/ 828 h 3224"/>
              <a:gd name="T14" fmla="*/ 352 w 769"/>
              <a:gd name="T15" fmla="*/ 1006 h 3224"/>
              <a:gd name="T16" fmla="*/ 310 w 769"/>
              <a:gd name="T17" fmla="*/ 1186 h 3224"/>
              <a:gd name="T18" fmla="*/ 278 w 769"/>
              <a:gd name="T19" fmla="*/ 1370 h 3224"/>
              <a:gd name="T20" fmla="*/ 254 w 769"/>
              <a:gd name="T21" fmla="*/ 1556 h 3224"/>
              <a:gd name="T22" fmla="*/ 240 w 769"/>
              <a:gd name="T23" fmla="*/ 1747 h 3224"/>
              <a:gd name="T24" fmla="*/ 236 w 769"/>
              <a:gd name="T25" fmla="*/ 1937 h 3224"/>
              <a:gd name="T26" fmla="*/ 240 w 769"/>
              <a:gd name="T27" fmla="*/ 2130 h 3224"/>
              <a:gd name="T28" fmla="*/ 256 w 769"/>
              <a:gd name="T29" fmla="*/ 2319 h 3224"/>
              <a:gd name="T30" fmla="*/ 278 w 769"/>
              <a:gd name="T31" fmla="*/ 2506 h 3224"/>
              <a:gd name="T32" fmla="*/ 312 w 769"/>
              <a:gd name="T33" fmla="*/ 2690 h 3224"/>
              <a:gd name="T34" fmla="*/ 354 w 769"/>
              <a:gd name="T35" fmla="*/ 2872 h 3224"/>
              <a:gd name="T36" fmla="*/ 403 w 769"/>
              <a:gd name="T37" fmla="*/ 3049 h 3224"/>
              <a:gd name="T38" fmla="*/ 460 w 769"/>
              <a:gd name="T39" fmla="*/ 3224 h 3224"/>
              <a:gd name="T40" fmla="*/ 429 w 769"/>
              <a:gd name="T41" fmla="*/ 3224 h 3224"/>
              <a:gd name="T42" fmla="*/ 350 w 769"/>
              <a:gd name="T43" fmla="*/ 3080 h 3224"/>
              <a:gd name="T44" fmla="*/ 280 w 769"/>
              <a:gd name="T45" fmla="*/ 2932 h 3224"/>
              <a:gd name="T46" fmla="*/ 215 w 769"/>
              <a:gd name="T47" fmla="*/ 2779 h 3224"/>
              <a:gd name="T48" fmla="*/ 159 w 769"/>
              <a:gd name="T49" fmla="*/ 2624 h 3224"/>
              <a:gd name="T50" fmla="*/ 112 w 769"/>
              <a:gd name="T51" fmla="*/ 2463 h 3224"/>
              <a:gd name="T52" fmla="*/ 72 w 769"/>
              <a:gd name="T53" fmla="*/ 2300 h 3224"/>
              <a:gd name="T54" fmla="*/ 40 w 769"/>
              <a:gd name="T55" fmla="*/ 2135 h 3224"/>
              <a:gd name="T56" fmla="*/ 17 w 769"/>
              <a:gd name="T57" fmla="*/ 1965 h 3224"/>
              <a:gd name="T58" fmla="*/ 3 w 769"/>
              <a:gd name="T59" fmla="*/ 1794 h 3224"/>
              <a:gd name="T60" fmla="*/ 0 w 769"/>
              <a:gd name="T61" fmla="*/ 1621 h 3224"/>
              <a:gd name="T62" fmla="*/ 3 w 769"/>
              <a:gd name="T63" fmla="*/ 1444 h 3224"/>
              <a:gd name="T64" fmla="*/ 17 w 769"/>
              <a:gd name="T65" fmla="*/ 1270 h 3224"/>
              <a:gd name="T66" fmla="*/ 42 w 769"/>
              <a:gd name="T67" fmla="*/ 1099 h 3224"/>
              <a:gd name="T68" fmla="*/ 73 w 769"/>
              <a:gd name="T69" fmla="*/ 933 h 3224"/>
              <a:gd name="T70" fmla="*/ 114 w 769"/>
              <a:gd name="T71" fmla="*/ 766 h 3224"/>
              <a:gd name="T72" fmla="*/ 163 w 769"/>
              <a:gd name="T73" fmla="*/ 605 h 3224"/>
              <a:gd name="T74" fmla="*/ 221 w 769"/>
              <a:gd name="T75" fmla="*/ 448 h 3224"/>
              <a:gd name="T76" fmla="*/ 285 w 769"/>
              <a:gd name="T77" fmla="*/ 294 h 3224"/>
              <a:gd name="T78" fmla="*/ 359 w 769"/>
              <a:gd name="T79" fmla="*/ 145 h 3224"/>
              <a:gd name="T80" fmla="*/ 439 w 769"/>
              <a:gd name="T81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9" h="3224">
                <a:moveTo>
                  <a:pt x="439" y="0"/>
                </a:moveTo>
                <a:lnTo>
                  <a:pt x="769" y="0"/>
                </a:lnTo>
                <a:lnTo>
                  <a:pt x="679" y="157"/>
                </a:lnTo>
                <a:lnTo>
                  <a:pt x="599" y="318"/>
                </a:lnTo>
                <a:lnTo>
                  <a:pt x="525" y="484"/>
                </a:lnTo>
                <a:lnTo>
                  <a:pt x="459" y="654"/>
                </a:lnTo>
                <a:lnTo>
                  <a:pt x="401" y="828"/>
                </a:lnTo>
                <a:lnTo>
                  <a:pt x="352" y="1006"/>
                </a:lnTo>
                <a:lnTo>
                  <a:pt x="310" y="1186"/>
                </a:lnTo>
                <a:lnTo>
                  <a:pt x="278" y="1370"/>
                </a:lnTo>
                <a:lnTo>
                  <a:pt x="254" y="1556"/>
                </a:lnTo>
                <a:lnTo>
                  <a:pt x="240" y="1747"/>
                </a:lnTo>
                <a:lnTo>
                  <a:pt x="236" y="1937"/>
                </a:lnTo>
                <a:lnTo>
                  <a:pt x="240" y="2130"/>
                </a:lnTo>
                <a:lnTo>
                  <a:pt x="256" y="2319"/>
                </a:lnTo>
                <a:lnTo>
                  <a:pt x="278" y="2506"/>
                </a:lnTo>
                <a:lnTo>
                  <a:pt x="312" y="2690"/>
                </a:lnTo>
                <a:lnTo>
                  <a:pt x="354" y="2872"/>
                </a:lnTo>
                <a:lnTo>
                  <a:pt x="403" y="3049"/>
                </a:lnTo>
                <a:lnTo>
                  <a:pt x="460" y="3224"/>
                </a:lnTo>
                <a:lnTo>
                  <a:pt x="429" y="3224"/>
                </a:lnTo>
                <a:lnTo>
                  <a:pt x="350" y="3080"/>
                </a:lnTo>
                <a:lnTo>
                  <a:pt x="280" y="2932"/>
                </a:lnTo>
                <a:lnTo>
                  <a:pt x="215" y="2779"/>
                </a:lnTo>
                <a:lnTo>
                  <a:pt x="159" y="2624"/>
                </a:lnTo>
                <a:lnTo>
                  <a:pt x="112" y="2463"/>
                </a:lnTo>
                <a:lnTo>
                  <a:pt x="72" y="2300"/>
                </a:lnTo>
                <a:lnTo>
                  <a:pt x="40" y="2135"/>
                </a:lnTo>
                <a:lnTo>
                  <a:pt x="17" y="1965"/>
                </a:lnTo>
                <a:lnTo>
                  <a:pt x="3" y="1794"/>
                </a:lnTo>
                <a:lnTo>
                  <a:pt x="0" y="1621"/>
                </a:lnTo>
                <a:lnTo>
                  <a:pt x="3" y="1444"/>
                </a:lnTo>
                <a:lnTo>
                  <a:pt x="17" y="1270"/>
                </a:lnTo>
                <a:lnTo>
                  <a:pt x="42" y="1099"/>
                </a:lnTo>
                <a:lnTo>
                  <a:pt x="73" y="933"/>
                </a:lnTo>
                <a:lnTo>
                  <a:pt x="114" y="766"/>
                </a:lnTo>
                <a:lnTo>
                  <a:pt x="163" y="605"/>
                </a:lnTo>
                <a:lnTo>
                  <a:pt x="221" y="448"/>
                </a:lnTo>
                <a:lnTo>
                  <a:pt x="285" y="294"/>
                </a:lnTo>
                <a:lnTo>
                  <a:pt x="359" y="145"/>
                </a:lnTo>
                <a:lnTo>
                  <a:pt x="439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19" name="Freeform 8"/>
          <p:cNvSpPr/>
          <p:nvPr/>
        </p:nvSpPr>
        <p:spPr bwMode="auto">
          <a:xfrm flipH="1">
            <a:off x="3702502" y="200"/>
            <a:ext cx="1247787" cy="7232253"/>
          </a:xfrm>
          <a:custGeom>
            <a:avLst/>
            <a:gdLst>
              <a:gd name="T0" fmla="*/ 533 w 559"/>
              <a:gd name="T1" fmla="*/ 0 h 3224"/>
              <a:gd name="T2" fmla="*/ 547 w 559"/>
              <a:gd name="T3" fmla="*/ 0 h 3224"/>
              <a:gd name="T4" fmla="*/ 475 w 559"/>
              <a:gd name="T5" fmla="*/ 162 h 3224"/>
              <a:gd name="T6" fmla="*/ 410 w 559"/>
              <a:gd name="T7" fmla="*/ 332 h 3224"/>
              <a:gd name="T8" fmla="*/ 354 w 559"/>
              <a:gd name="T9" fmla="*/ 504 h 3224"/>
              <a:gd name="T10" fmla="*/ 305 w 559"/>
              <a:gd name="T11" fmla="*/ 679 h 3224"/>
              <a:gd name="T12" fmla="*/ 266 w 559"/>
              <a:gd name="T13" fmla="*/ 857 h 3224"/>
              <a:gd name="T14" fmla="*/ 235 w 559"/>
              <a:gd name="T15" fmla="*/ 1039 h 3224"/>
              <a:gd name="T16" fmla="*/ 212 w 559"/>
              <a:gd name="T17" fmla="*/ 1223 h 3224"/>
              <a:gd name="T18" fmla="*/ 198 w 559"/>
              <a:gd name="T19" fmla="*/ 1410 h 3224"/>
              <a:gd name="T20" fmla="*/ 193 w 559"/>
              <a:gd name="T21" fmla="*/ 1599 h 3224"/>
              <a:gd name="T22" fmla="*/ 198 w 559"/>
              <a:gd name="T23" fmla="*/ 1792 h 3224"/>
              <a:gd name="T24" fmla="*/ 212 w 559"/>
              <a:gd name="T25" fmla="*/ 1981 h 3224"/>
              <a:gd name="T26" fmla="*/ 235 w 559"/>
              <a:gd name="T27" fmla="*/ 2168 h 3224"/>
              <a:gd name="T28" fmla="*/ 268 w 559"/>
              <a:gd name="T29" fmla="*/ 2354 h 3224"/>
              <a:gd name="T30" fmla="*/ 310 w 559"/>
              <a:gd name="T31" fmla="*/ 2534 h 3224"/>
              <a:gd name="T32" fmla="*/ 359 w 559"/>
              <a:gd name="T33" fmla="*/ 2713 h 3224"/>
              <a:gd name="T34" fmla="*/ 419 w 559"/>
              <a:gd name="T35" fmla="*/ 2886 h 3224"/>
              <a:gd name="T36" fmla="*/ 485 w 559"/>
              <a:gd name="T37" fmla="*/ 3058 h 3224"/>
              <a:gd name="T38" fmla="*/ 559 w 559"/>
              <a:gd name="T39" fmla="*/ 3224 h 3224"/>
              <a:gd name="T40" fmla="*/ 224 w 559"/>
              <a:gd name="T41" fmla="*/ 3224 h 3224"/>
              <a:gd name="T42" fmla="*/ 167 w 559"/>
              <a:gd name="T43" fmla="*/ 3049 h 3224"/>
              <a:gd name="T44" fmla="*/ 118 w 559"/>
              <a:gd name="T45" fmla="*/ 2872 h 3224"/>
              <a:gd name="T46" fmla="*/ 76 w 559"/>
              <a:gd name="T47" fmla="*/ 2690 h 3224"/>
              <a:gd name="T48" fmla="*/ 42 w 559"/>
              <a:gd name="T49" fmla="*/ 2506 h 3224"/>
              <a:gd name="T50" fmla="*/ 20 w 559"/>
              <a:gd name="T51" fmla="*/ 2319 h 3224"/>
              <a:gd name="T52" fmla="*/ 4 w 559"/>
              <a:gd name="T53" fmla="*/ 2130 h 3224"/>
              <a:gd name="T54" fmla="*/ 0 w 559"/>
              <a:gd name="T55" fmla="*/ 1937 h 3224"/>
              <a:gd name="T56" fmla="*/ 4 w 559"/>
              <a:gd name="T57" fmla="*/ 1747 h 3224"/>
              <a:gd name="T58" fmla="*/ 18 w 559"/>
              <a:gd name="T59" fmla="*/ 1556 h 3224"/>
              <a:gd name="T60" fmla="*/ 42 w 559"/>
              <a:gd name="T61" fmla="*/ 1370 h 3224"/>
              <a:gd name="T62" fmla="*/ 74 w 559"/>
              <a:gd name="T63" fmla="*/ 1186 h 3224"/>
              <a:gd name="T64" fmla="*/ 116 w 559"/>
              <a:gd name="T65" fmla="*/ 1006 h 3224"/>
              <a:gd name="T66" fmla="*/ 165 w 559"/>
              <a:gd name="T67" fmla="*/ 828 h 3224"/>
              <a:gd name="T68" fmla="*/ 223 w 559"/>
              <a:gd name="T69" fmla="*/ 654 h 3224"/>
              <a:gd name="T70" fmla="*/ 289 w 559"/>
              <a:gd name="T71" fmla="*/ 484 h 3224"/>
              <a:gd name="T72" fmla="*/ 363 w 559"/>
              <a:gd name="T73" fmla="*/ 318 h 3224"/>
              <a:gd name="T74" fmla="*/ 443 w 559"/>
              <a:gd name="T75" fmla="*/ 157 h 3224"/>
              <a:gd name="T76" fmla="*/ 533 w 559"/>
              <a:gd name="T77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9" h="3224">
                <a:moveTo>
                  <a:pt x="533" y="0"/>
                </a:moveTo>
                <a:lnTo>
                  <a:pt x="547" y="0"/>
                </a:lnTo>
                <a:lnTo>
                  <a:pt x="475" y="162"/>
                </a:lnTo>
                <a:lnTo>
                  <a:pt x="410" y="332"/>
                </a:lnTo>
                <a:lnTo>
                  <a:pt x="354" y="504"/>
                </a:lnTo>
                <a:lnTo>
                  <a:pt x="305" y="679"/>
                </a:lnTo>
                <a:lnTo>
                  <a:pt x="266" y="857"/>
                </a:lnTo>
                <a:lnTo>
                  <a:pt x="235" y="1039"/>
                </a:lnTo>
                <a:lnTo>
                  <a:pt x="212" y="1223"/>
                </a:lnTo>
                <a:lnTo>
                  <a:pt x="198" y="1410"/>
                </a:lnTo>
                <a:lnTo>
                  <a:pt x="193" y="1599"/>
                </a:lnTo>
                <a:lnTo>
                  <a:pt x="198" y="1792"/>
                </a:lnTo>
                <a:lnTo>
                  <a:pt x="212" y="1981"/>
                </a:lnTo>
                <a:lnTo>
                  <a:pt x="235" y="2168"/>
                </a:lnTo>
                <a:lnTo>
                  <a:pt x="268" y="2354"/>
                </a:lnTo>
                <a:lnTo>
                  <a:pt x="310" y="2534"/>
                </a:lnTo>
                <a:lnTo>
                  <a:pt x="359" y="2713"/>
                </a:lnTo>
                <a:lnTo>
                  <a:pt x="419" y="2886"/>
                </a:lnTo>
                <a:lnTo>
                  <a:pt x="485" y="3058"/>
                </a:lnTo>
                <a:lnTo>
                  <a:pt x="559" y="3224"/>
                </a:lnTo>
                <a:lnTo>
                  <a:pt x="224" y="3224"/>
                </a:lnTo>
                <a:lnTo>
                  <a:pt x="167" y="3049"/>
                </a:lnTo>
                <a:lnTo>
                  <a:pt x="118" y="2872"/>
                </a:lnTo>
                <a:lnTo>
                  <a:pt x="76" y="2690"/>
                </a:lnTo>
                <a:lnTo>
                  <a:pt x="42" y="2506"/>
                </a:lnTo>
                <a:lnTo>
                  <a:pt x="20" y="2319"/>
                </a:lnTo>
                <a:lnTo>
                  <a:pt x="4" y="2130"/>
                </a:lnTo>
                <a:lnTo>
                  <a:pt x="0" y="1937"/>
                </a:lnTo>
                <a:lnTo>
                  <a:pt x="4" y="1747"/>
                </a:lnTo>
                <a:lnTo>
                  <a:pt x="18" y="1556"/>
                </a:lnTo>
                <a:lnTo>
                  <a:pt x="42" y="1370"/>
                </a:lnTo>
                <a:lnTo>
                  <a:pt x="74" y="1186"/>
                </a:lnTo>
                <a:lnTo>
                  <a:pt x="116" y="1006"/>
                </a:lnTo>
                <a:lnTo>
                  <a:pt x="165" y="828"/>
                </a:lnTo>
                <a:lnTo>
                  <a:pt x="223" y="654"/>
                </a:lnTo>
                <a:lnTo>
                  <a:pt x="289" y="484"/>
                </a:lnTo>
                <a:lnTo>
                  <a:pt x="363" y="318"/>
                </a:lnTo>
                <a:lnTo>
                  <a:pt x="443" y="157"/>
                </a:lnTo>
                <a:lnTo>
                  <a:pt x="53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  <a:effectLst>
            <a:outerShdw blurRad="190500" dist="101600" algn="l" rotWithShape="0">
              <a:prstClr val="black">
                <a:alpha val="40000"/>
              </a:prstClr>
            </a:outerShdw>
          </a:effectLst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7" name="TextBox 48"/>
          <p:cNvSpPr txBox="1"/>
          <p:nvPr/>
        </p:nvSpPr>
        <p:spPr>
          <a:xfrm>
            <a:off x="5997352" y="3089632"/>
            <a:ext cx="4320242" cy="738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明年工作计划</a:t>
            </a:r>
            <a:endParaRPr lang="en-GB" altLang="zh-CN" sz="4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1227660" y="2371193"/>
            <a:ext cx="2963463" cy="315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9900" cap="all" spc="3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04</a:t>
            </a:r>
            <a:endParaRPr lang="zh-CN" altLang="en-US" sz="19900" cap="all" spc="3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5943402" y="3966023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832212" y="3966023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402" y="4276937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7832212" y="4276937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49"/>
                                </p:stCondLst>
                                <p:childTnLst>
                                  <p:par>
                                    <p:cTn id="2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49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49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549"/>
                                </p:stCondLst>
                                <p:childTnLst>
                                  <p:par>
                                    <p:cTn id="4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049"/>
                                </p:stCondLst>
                                <p:childTnLst>
                                  <p:par>
                                    <p:cTn id="5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549"/>
                                </p:stCondLst>
                                <p:childTnLst>
                                  <p:par>
                                    <p:cTn id="5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8" grpId="0" animBg="1"/>
          <p:bldP spid="19" grpId="0" animBg="1"/>
          <p:bldP spid="7" grpId="0"/>
          <p:bldP spid="7" grpId="1"/>
          <p:bldP spid="9" grpId="0"/>
          <p:bldP spid="9" grpId="1"/>
          <p:bldP spid="10" grpId="0"/>
          <p:bldP spid="11" grpId="0"/>
          <p:bldP spid="1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49"/>
                                </p:stCondLst>
                                <p:childTnLst>
                                  <p:par>
                                    <p:cTn id="2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49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49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549"/>
                                </p:stCondLst>
                                <p:childTnLst>
                                  <p:par>
                                    <p:cTn id="4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049"/>
                                </p:stCondLst>
                                <p:childTnLst>
                                  <p:par>
                                    <p:cTn id="5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549"/>
                                </p:stCondLst>
                                <p:childTnLst>
                                  <p:par>
                                    <p:cTn id="5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8" grpId="0" animBg="1"/>
          <p:bldP spid="19" grpId="0" animBg="1"/>
          <p:bldP spid="7" grpId="0"/>
          <p:bldP spid="7" grpId="1"/>
          <p:bldP spid="9" grpId="0"/>
          <p:bldP spid="9" grpId="1"/>
          <p:bldP spid="10" grpId="0"/>
          <p:bldP spid="11" grpId="0"/>
          <p:bldP spid="12" grpId="0"/>
          <p:bldP spid="13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2164344" y="3016086"/>
            <a:ext cx="2125014" cy="2127155"/>
            <a:chOff x="2100442" y="2703636"/>
            <a:chExt cx="2379753" cy="2382151"/>
          </a:xfrm>
          <a:solidFill>
            <a:schemeClr val="accent3"/>
          </a:solidFill>
        </p:grpSpPr>
        <p:sp>
          <p:nvSpPr>
            <p:cNvPr id="50" name="Block Arc 49"/>
            <p:cNvSpPr/>
            <p:nvPr/>
          </p:nvSpPr>
          <p:spPr>
            <a:xfrm flipH="1">
              <a:off x="2100442" y="2706034"/>
              <a:ext cx="2379753" cy="2379753"/>
            </a:xfrm>
            <a:prstGeom prst="blockArc">
              <a:avLst>
                <a:gd name="adj1" fmla="val 1507847"/>
                <a:gd name="adj2" fmla="val 16214381"/>
                <a:gd name="adj3" fmla="val 1673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endParaRPr lang="en-US" sz="152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3092477" y="2703636"/>
              <a:ext cx="400383" cy="40038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>
                <a:lnSpc>
                  <a:spcPct val="120000"/>
                </a:lnSpc>
              </a:pPr>
              <a:r>
                <a:rPr lang="en-AU" sz="143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en-US" sz="143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549094" y="3402976"/>
            <a:ext cx="1355514" cy="1355514"/>
            <a:chOff x="2531315" y="3136907"/>
            <a:chExt cx="1518008" cy="1518008"/>
          </a:xfrm>
          <a:solidFill>
            <a:schemeClr val="accent4"/>
          </a:solidFill>
        </p:grpSpPr>
        <p:sp>
          <p:nvSpPr>
            <p:cNvPr id="53" name="Block Arc 52"/>
            <p:cNvSpPr/>
            <p:nvPr/>
          </p:nvSpPr>
          <p:spPr>
            <a:xfrm flipH="1">
              <a:off x="2531315" y="3136907"/>
              <a:ext cx="1518008" cy="1518008"/>
            </a:xfrm>
            <a:prstGeom prst="blockArc">
              <a:avLst>
                <a:gd name="adj1" fmla="val 3403980"/>
                <a:gd name="adj2" fmla="val 16177562"/>
                <a:gd name="adj3" fmla="val 2640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endParaRPr lang="en-US" sz="152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3092477" y="3136907"/>
              <a:ext cx="400383" cy="40038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43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777453" y="2629194"/>
            <a:ext cx="2898796" cy="2900940"/>
            <a:chOff x="1667173" y="2270364"/>
            <a:chExt cx="3246294" cy="3248695"/>
          </a:xfrm>
          <a:solidFill>
            <a:schemeClr val="accent2"/>
          </a:solidFill>
        </p:grpSpPr>
        <p:sp>
          <p:nvSpPr>
            <p:cNvPr id="56" name="Block Arc 55"/>
            <p:cNvSpPr/>
            <p:nvPr/>
          </p:nvSpPr>
          <p:spPr>
            <a:xfrm flipH="1">
              <a:off x="1667173" y="2272765"/>
              <a:ext cx="3246294" cy="3246294"/>
            </a:xfrm>
            <a:prstGeom prst="blockArc">
              <a:avLst>
                <a:gd name="adj1" fmla="val 20754075"/>
                <a:gd name="adj2" fmla="val 16203514"/>
                <a:gd name="adj3" fmla="val 1231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endParaRPr lang="en-US" sz="152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3092477" y="2270364"/>
              <a:ext cx="400383" cy="40038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AU" sz="143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en-US" sz="143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393771" y="2247654"/>
            <a:ext cx="3666159" cy="3666159"/>
            <a:chOff x="1237496" y="1843088"/>
            <a:chExt cx="4105646" cy="4105646"/>
          </a:xfrm>
          <a:solidFill>
            <a:srgbClr val="118CE7"/>
          </a:solidFill>
        </p:grpSpPr>
        <p:sp>
          <p:nvSpPr>
            <p:cNvPr id="59" name="Block Arc 58"/>
            <p:cNvSpPr/>
            <p:nvPr/>
          </p:nvSpPr>
          <p:spPr>
            <a:xfrm flipH="1">
              <a:off x="1237496" y="1843088"/>
              <a:ext cx="4105646" cy="4105646"/>
            </a:xfrm>
            <a:prstGeom prst="blockArc">
              <a:avLst>
                <a:gd name="adj1" fmla="val 19362231"/>
                <a:gd name="adj2" fmla="val 16212586"/>
                <a:gd name="adj3" fmla="val 987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endParaRPr lang="en-US" sz="152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3092477" y="1843088"/>
              <a:ext cx="400383" cy="40038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AU" sz="143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61" name="Text Placeholder 32"/>
          <p:cNvSpPr txBox="1"/>
          <p:nvPr/>
        </p:nvSpPr>
        <p:spPr>
          <a:xfrm>
            <a:off x="5927335" y="2437179"/>
            <a:ext cx="5451914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62" name="Text Placeholder 33"/>
          <p:cNvSpPr txBox="1"/>
          <p:nvPr/>
        </p:nvSpPr>
        <p:spPr>
          <a:xfrm>
            <a:off x="5915129" y="2112760"/>
            <a:ext cx="1454485" cy="268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5988271" y="3378135"/>
            <a:ext cx="523082" cy="52308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AU" sz="143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64" name="Text Placeholder 33"/>
          <p:cNvSpPr txBox="1"/>
          <p:nvPr/>
        </p:nvSpPr>
        <p:spPr>
          <a:xfrm>
            <a:off x="6571563" y="3469775"/>
            <a:ext cx="1054811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5988269" y="4049935"/>
            <a:ext cx="523082" cy="5230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AU" sz="143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sz="143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 Placeholder 33"/>
          <p:cNvSpPr txBox="1"/>
          <p:nvPr/>
        </p:nvSpPr>
        <p:spPr>
          <a:xfrm>
            <a:off x="6571563" y="4138737"/>
            <a:ext cx="1054811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AU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5973532" y="4721735"/>
            <a:ext cx="523082" cy="5230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120000"/>
              </a:lnSpc>
            </a:pPr>
            <a:r>
              <a:rPr lang="en-AU" sz="143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sz="143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Text Placeholder 33"/>
          <p:cNvSpPr txBox="1"/>
          <p:nvPr/>
        </p:nvSpPr>
        <p:spPr>
          <a:xfrm>
            <a:off x="6571563" y="4785386"/>
            <a:ext cx="1054811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AU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5973532" y="5393534"/>
            <a:ext cx="523082" cy="52308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3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70" name="Text Placeholder 33"/>
          <p:cNvSpPr txBox="1"/>
          <p:nvPr/>
        </p:nvSpPr>
        <p:spPr>
          <a:xfrm>
            <a:off x="6571563" y="5432034"/>
            <a:ext cx="1054811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AU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236405" y="2311128"/>
            <a:ext cx="718146" cy="2585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236405" y="2677937"/>
            <a:ext cx="718146" cy="2585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236405" y="3064228"/>
            <a:ext cx="718146" cy="2585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236405" y="3435982"/>
            <a:ext cx="718146" cy="2585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33"/>
          <p:cNvSpPr txBox="1"/>
          <p:nvPr/>
        </p:nvSpPr>
        <p:spPr>
          <a:xfrm>
            <a:off x="6571563" y="3754588"/>
            <a:ext cx="479094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  <a:defRPr sz="1800">
                <a:solidFill>
                  <a:srgbClr val="000000"/>
                </a:solidFill>
              </a:defRPr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 Placeholder 33"/>
          <p:cNvSpPr txBox="1"/>
          <p:nvPr/>
        </p:nvSpPr>
        <p:spPr>
          <a:xfrm>
            <a:off x="6571563" y="4423549"/>
            <a:ext cx="479094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  <a:defRPr sz="1800">
                <a:solidFill>
                  <a:srgbClr val="000000"/>
                </a:solidFill>
              </a:defRPr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33"/>
          <p:cNvSpPr txBox="1"/>
          <p:nvPr/>
        </p:nvSpPr>
        <p:spPr>
          <a:xfrm>
            <a:off x="6571563" y="5070198"/>
            <a:ext cx="479094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  <a:defRPr sz="1800">
                <a:solidFill>
                  <a:srgbClr val="000000"/>
                </a:solidFill>
              </a:defRPr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 Placeholder 33"/>
          <p:cNvSpPr txBox="1"/>
          <p:nvPr/>
        </p:nvSpPr>
        <p:spPr>
          <a:xfrm>
            <a:off x="6571563" y="5716847"/>
            <a:ext cx="479094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  <a:defRPr sz="1800">
                <a:solidFill>
                  <a:srgbClr val="000000"/>
                </a:solidFill>
              </a:defRPr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Content Placeholder 2"/>
          <p:cNvSpPr txBox="1"/>
          <p:nvPr/>
        </p:nvSpPr>
        <p:spPr>
          <a:xfrm>
            <a:off x="362744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 animBg="1"/>
      <p:bldP spid="64" grpId="0"/>
      <p:bldP spid="65" grpId="0" animBg="1"/>
      <p:bldP spid="66" grpId="0"/>
      <p:bldP spid="67" grpId="0" animBg="1"/>
      <p:bldP spid="68" grpId="0"/>
      <p:bldP spid="69" grpId="0" animBg="1"/>
      <p:bldP spid="70" grpId="0"/>
      <p:bldP spid="72" grpId="0"/>
      <p:bldP spid="73" grpId="0"/>
      <p:bldP spid="74" grpId="0"/>
      <p:bldP spid="75" grpId="0"/>
      <p:bldP spid="28" grpId="0"/>
      <p:bldP spid="29" grpId="0"/>
      <p:bldP spid="30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0"/>
          <p:cNvSpPr/>
          <p:nvPr/>
        </p:nvSpPr>
        <p:spPr bwMode="auto">
          <a:xfrm flipH="1">
            <a:off x="353" y="200"/>
            <a:ext cx="4495553" cy="7232253"/>
          </a:xfrm>
          <a:custGeom>
            <a:avLst/>
            <a:gdLst>
              <a:gd name="T0" fmla="*/ 354 w 2330"/>
              <a:gd name="T1" fmla="*/ 0 h 3224"/>
              <a:gd name="T2" fmla="*/ 2330 w 2330"/>
              <a:gd name="T3" fmla="*/ 0 h 3224"/>
              <a:gd name="T4" fmla="*/ 2330 w 2330"/>
              <a:gd name="T5" fmla="*/ 3224 h 3224"/>
              <a:gd name="T6" fmla="*/ 366 w 2330"/>
              <a:gd name="T7" fmla="*/ 3224 h 3224"/>
              <a:gd name="T8" fmla="*/ 292 w 2330"/>
              <a:gd name="T9" fmla="*/ 3058 h 3224"/>
              <a:gd name="T10" fmla="*/ 226 w 2330"/>
              <a:gd name="T11" fmla="*/ 2886 h 3224"/>
              <a:gd name="T12" fmla="*/ 166 w 2330"/>
              <a:gd name="T13" fmla="*/ 2713 h 3224"/>
              <a:gd name="T14" fmla="*/ 117 w 2330"/>
              <a:gd name="T15" fmla="*/ 2534 h 3224"/>
              <a:gd name="T16" fmla="*/ 75 w 2330"/>
              <a:gd name="T17" fmla="*/ 2354 h 3224"/>
              <a:gd name="T18" fmla="*/ 42 w 2330"/>
              <a:gd name="T19" fmla="*/ 2168 h 3224"/>
              <a:gd name="T20" fmla="*/ 19 w 2330"/>
              <a:gd name="T21" fmla="*/ 1981 h 3224"/>
              <a:gd name="T22" fmla="*/ 5 w 2330"/>
              <a:gd name="T23" fmla="*/ 1792 h 3224"/>
              <a:gd name="T24" fmla="*/ 0 w 2330"/>
              <a:gd name="T25" fmla="*/ 1599 h 3224"/>
              <a:gd name="T26" fmla="*/ 5 w 2330"/>
              <a:gd name="T27" fmla="*/ 1410 h 3224"/>
              <a:gd name="T28" fmla="*/ 19 w 2330"/>
              <a:gd name="T29" fmla="*/ 1223 h 3224"/>
              <a:gd name="T30" fmla="*/ 42 w 2330"/>
              <a:gd name="T31" fmla="*/ 1039 h 3224"/>
              <a:gd name="T32" fmla="*/ 73 w 2330"/>
              <a:gd name="T33" fmla="*/ 857 h 3224"/>
              <a:gd name="T34" fmla="*/ 112 w 2330"/>
              <a:gd name="T35" fmla="*/ 679 h 3224"/>
              <a:gd name="T36" fmla="*/ 161 w 2330"/>
              <a:gd name="T37" fmla="*/ 504 h 3224"/>
              <a:gd name="T38" fmla="*/ 217 w 2330"/>
              <a:gd name="T39" fmla="*/ 332 h 3224"/>
              <a:gd name="T40" fmla="*/ 282 w 2330"/>
              <a:gd name="T41" fmla="*/ 162 h 3224"/>
              <a:gd name="T42" fmla="*/ 354 w 2330"/>
              <a:gd name="T43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30" h="3224">
                <a:moveTo>
                  <a:pt x="354" y="0"/>
                </a:moveTo>
                <a:lnTo>
                  <a:pt x="2330" y="0"/>
                </a:lnTo>
                <a:lnTo>
                  <a:pt x="2330" y="3224"/>
                </a:lnTo>
                <a:lnTo>
                  <a:pt x="366" y="3224"/>
                </a:lnTo>
                <a:lnTo>
                  <a:pt x="292" y="3058"/>
                </a:lnTo>
                <a:lnTo>
                  <a:pt x="226" y="2886"/>
                </a:lnTo>
                <a:lnTo>
                  <a:pt x="166" y="2713"/>
                </a:lnTo>
                <a:lnTo>
                  <a:pt x="117" y="2534"/>
                </a:lnTo>
                <a:lnTo>
                  <a:pt x="75" y="2354"/>
                </a:lnTo>
                <a:lnTo>
                  <a:pt x="42" y="2168"/>
                </a:lnTo>
                <a:lnTo>
                  <a:pt x="19" y="1981"/>
                </a:lnTo>
                <a:lnTo>
                  <a:pt x="5" y="1792"/>
                </a:lnTo>
                <a:lnTo>
                  <a:pt x="0" y="1599"/>
                </a:lnTo>
                <a:lnTo>
                  <a:pt x="5" y="1410"/>
                </a:lnTo>
                <a:lnTo>
                  <a:pt x="19" y="1223"/>
                </a:lnTo>
                <a:lnTo>
                  <a:pt x="42" y="1039"/>
                </a:lnTo>
                <a:lnTo>
                  <a:pt x="73" y="857"/>
                </a:lnTo>
                <a:lnTo>
                  <a:pt x="112" y="679"/>
                </a:lnTo>
                <a:lnTo>
                  <a:pt x="161" y="504"/>
                </a:lnTo>
                <a:lnTo>
                  <a:pt x="217" y="332"/>
                </a:lnTo>
                <a:lnTo>
                  <a:pt x="282" y="162"/>
                </a:lnTo>
                <a:lnTo>
                  <a:pt x="354" y="0"/>
                </a:lnTo>
                <a:close/>
              </a:path>
            </a:pathLst>
          </a:custGeom>
          <a:blipFill dpi="0" rotWithShape="1">
            <a:blip r:embed="rId13" cstate="print"/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11" name="MH_Number_1"/>
          <p:cNvSpPr/>
          <p:nvPr>
            <p:custDataLst>
              <p:tags r:id="rId1"/>
            </p:custDataLst>
          </p:nvPr>
        </p:nvSpPr>
        <p:spPr>
          <a:xfrm>
            <a:off x="6632667" y="2142717"/>
            <a:ext cx="379646" cy="37964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MH_Entry_1"/>
          <p:cNvSpPr/>
          <p:nvPr>
            <p:custDataLst>
              <p:tags r:id="rId2"/>
            </p:custDataLst>
          </p:nvPr>
        </p:nvSpPr>
        <p:spPr>
          <a:xfrm>
            <a:off x="7486312" y="2082283"/>
            <a:ext cx="2251058" cy="57400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253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253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Number_2"/>
          <p:cNvSpPr/>
          <p:nvPr>
            <p:custDataLst>
              <p:tags r:id="rId3"/>
            </p:custDataLst>
          </p:nvPr>
        </p:nvSpPr>
        <p:spPr>
          <a:xfrm>
            <a:off x="6632667" y="3036057"/>
            <a:ext cx="379646" cy="379646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" name="MH_Entry_2"/>
          <p:cNvSpPr/>
          <p:nvPr>
            <p:custDataLst>
              <p:tags r:id="rId4"/>
            </p:custDataLst>
          </p:nvPr>
        </p:nvSpPr>
        <p:spPr>
          <a:xfrm>
            <a:off x="7486312" y="2975623"/>
            <a:ext cx="2251058" cy="57400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53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altLang="zh-CN" sz="253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Number_3"/>
          <p:cNvSpPr/>
          <p:nvPr>
            <p:custDataLst>
              <p:tags r:id="rId5"/>
            </p:custDataLst>
          </p:nvPr>
        </p:nvSpPr>
        <p:spPr>
          <a:xfrm>
            <a:off x="6632667" y="3929397"/>
            <a:ext cx="379646" cy="37964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6" name="MH_Entry_3"/>
          <p:cNvSpPr/>
          <p:nvPr>
            <p:custDataLst>
              <p:tags r:id="rId6"/>
            </p:custDataLst>
          </p:nvPr>
        </p:nvSpPr>
        <p:spPr>
          <a:xfrm>
            <a:off x="7486312" y="3868963"/>
            <a:ext cx="2251058" cy="57400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53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sz="253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</a:t>
            </a:r>
            <a:endParaRPr lang="zh-CN" alt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MH_Number_4"/>
          <p:cNvSpPr/>
          <p:nvPr>
            <p:custDataLst>
              <p:tags r:id="rId7"/>
            </p:custDataLst>
          </p:nvPr>
        </p:nvSpPr>
        <p:spPr>
          <a:xfrm>
            <a:off x="6632667" y="4822736"/>
            <a:ext cx="379646" cy="379646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" name="MH_Entry_4"/>
          <p:cNvSpPr/>
          <p:nvPr>
            <p:custDataLst>
              <p:tags r:id="rId8"/>
            </p:custDataLst>
          </p:nvPr>
        </p:nvSpPr>
        <p:spPr>
          <a:xfrm>
            <a:off x="7486312" y="4762302"/>
            <a:ext cx="2251058" cy="57400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53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253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Others_1"/>
          <p:cNvSpPr txBox="1"/>
          <p:nvPr>
            <p:custDataLst>
              <p:tags r:id="rId9"/>
            </p:custDataLst>
          </p:nvPr>
        </p:nvSpPr>
        <p:spPr>
          <a:xfrm>
            <a:off x="2017460" y="2881045"/>
            <a:ext cx="1877980" cy="83099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录</a:t>
            </a:r>
          </a:p>
        </p:txBody>
      </p:sp>
      <p:sp>
        <p:nvSpPr>
          <p:cNvPr id="20" name="MH_Others_2"/>
          <p:cNvSpPr txBox="1"/>
          <p:nvPr>
            <p:custDataLst>
              <p:tags r:id="rId10"/>
            </p:custDataLst>
          </p:nvPr>
        </p:nvSpPr>
        <p:spPr>
          <a:xfrm>
            <a:off x="1791507" y="3740164"/>
            <a:ext cx="2329889" cy="492571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Freeform 7"/>
          <p:cNvSpPr/>
          <p:nvPr/>
        </p:nvSpPr>
        <p:spPr bwMode="auto">
          <a:xfrm flipH="1">
            <a:off x="3175708" y="200"/>
            <a:ext cx="1716545" cy="7232253"/>
          </a:xfrm>
          <a:custGeom>
            <a:avLst/>
            <a:gdLst>
              <a:gd name="T0" fmla="*/ 439 w 769"/>
              <a:gd name="T1" fmla="*/ 0 h 3224"/>
              <a:gd name="T2" fmla="*/ 769 w 769"/>
              <a:gd name="T3" fmla="*/ 0 h 3224"/>
              <a:gd name="T4" fmla="*/ 679 w 769"/>
              <a:gd name="T5" fmla="*/ 157 h 3224"/>
              <a:gd name="T6" fmla="*/ 599 w 769"/>
              <a:gd name="T7" fmla="*/ 318 h 3224"/>
              <a:gd name="T8" fmla="*/ 525 w 769"/>
              <a:gd name="T9" fmla="*/ 484 h 3224"/>
              <a:gd name="T10" fmla="*/ 459 w 769"/>
              <a:gd name="T11" fmla="*/ 654 h 3224"/>
              <a:gd name="T12" fmla="*/ 401 w 769"/>
              <a:gd name="T13" fmla="*/ 828 h 3224"/>
              <a:gd name="T14" fmla="*/ 352 w 769"/>
              <a:gd name="T15" fmla="*/ 1006 h 3224"/>
              <a:gd name="T16" fmla="*/ 310 w 769"/>
              <a:gd name="T17" fmla="*/ 1186 h 3224"/>
              <a:gd name="T18" fmla="*/ 278 w 769"/>
              <a:gd name="T19" fmla="*/ 1370 h 3224"/>
              <a:gd name="T20" fmla="*/ 254 w 769"/>
              <a:gd name="T21" fmla="*/ 1556 h 3224"/>
              <a:gd name="T22" fmla="*/ 240 w 769"/>
              <a:gd name="T23" fmla="*/ 1747 h 3224"/>
              <a:gd name="T24" fmla="*/ 236 w 769"/>
              <a:gd name="T25" fmla="*/ 1937 h 3224"/>
              <a:gd name="T26" fmla="*/ 240 w 769"/>
              <a:gd name="T27" fmla="*/ 2130 h 3224"/>
              <a:gd name="T28" fmla="*/ 256 w 769"/>
              <a:gd name="T29" fmla="*/ 2319 h 3224"/>
              <a:gd name="T30" fmla="*/ 278 w 769"/>
              <a:gd name="T31" fmla="*/ 2506 h 3224"/>
              <a:gd name="T32" fmla="*/ 312 w 769"/>
              <a:gd name="T33" fmla="*/ 2690 h 3224"/>
              <a:gd name="T34" fmla="*/ 354 w 769"/>
              <a:gd name="T35" fmla="*/ 2872 h 3224"/>
              <a:gd name="T36" fmla="*/ 403 w 769"/>
              <a:gd name="T37" fmla="*/ 3049 h 3224"/>
              <a:gd name="T38" fmla="*/ 460 w 769"/>
              <a:gd name="T39" fmla="*/ 3224 h 3224"/>
              <a:gd name="T40" fmla="*/ 429 w 769"/>
              <a:gd name="T41" fmla="*/ 3224 h 3224"/>
              <a:gd name="T42" fmla="*/ 350 w 769"/>
              <a:gd name="T43" fmla="*/ 3080 h 3224"/>
              <a:gd name="T44" fmla="*/ 280 w 769"/>
              <a:gd name="T45" fmla="*/ 2932 h 3224"/>
              <a:gd name="T46" fmla="*/ 215 w 769"/>
              <a:gd name="T47" fmla="*/ 2779 h 3224"/>
              <a:gd name="T48" fmla="*/ 159 w 769"/>
              <a:gd name="T49" fmla="*/ 2624 h 3224"/>
              <a:gd name="T50" fmla="*/ 112 w 769"/>
              <a:gd name="T51" fmla="*/ 2463 h 3224"/>
              <a:gd name="T52" fmla="*/ 72 w 769"/>
              <a:gd name="T53" fmla="*/ 2300 h 3224"/>
              <a:gd name="T54" fmla="*/ 40 w 769"/>
              <a:gd name="T55" fmla="*/ 2135 h 3224"/>
              <a:gd name="T56" fmla="*/ 17 w 769"/>
              <a:gd name="T57" fmla="*/ 1965 h 3224"/>
              <a:gd name="T58" fmla="*/ 3 w 769"/>
              <a:gd name="T59" fmla="*/ 1794 h 3224"/>
              <a:gd name="T60" fmla="*/ 0 w 769"/>
              <a:gd name="T61" fmla="*/ 1621 h 3224"/>
              <a:gd name="T62" fmla="*/ 3 w 769"/>
              <a:gd name="T63" fmla="*/ 1444 h 3224"/>
              <a:gd name="T64" fmla="*/ 17 w 769"/>
              <a:gd name="T65" fmla="*/ 1270 h 3224"/>
              <a:gd name="T66" fmla="*/ 42 w 769"/>
              <a:gd name="T67" fmla="*/ 1099 h 3224"/>
              <a:gd name="T68" fmla="*/ 73 w 769"/>
              <a:gd name="T69" fmla="*/ 933 h 3224"/>
              <a:gd name="T70" fmla="*/ 114 w 769"/>
              <a:gd name="T71" fmla="*/ 766 h 3224"/>
              <a:gd name="T72" fmla="*/ 163 w 769"/>
              <a:gd name="T73" fmla="*/ 605 h 3224"/>
              <a:gd name="T74" fmla="*/ 221 w 769"/>
              <a:gd name="T75" fmla="*/ 448 h 3224"/>
              <a:gd name="T76" fmla="*/ 285 w 769"/>
              <a:gd name="T77" fmla="*/ 294 h 3224"/>
              <a:gd name="T78" fmla="*/ 359 w 769"/>
              <a:gd name="T79" fmla="*/ 145 h 3224"/>
              <a:gd name="T80" fmla="*/ 439 w 769"/>
              <a:gd name="T81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9" h="3224">
                <a:moveTo>
                  <a:pt x="439" y="0"/>
                </a:moveTo>
                <a:lnTo>
                  <a:pt x="769" y="0"/>
                </a:lnTo>
                <a:lnTo>
                  <a:pt x="679" y="157"/>
                </a:lnTo>
                <a:lnTo>
                  <a:pt x="599" y="318"/>
                </a:lnTo>
                <a:lnTo>
                  <a:pt x="525" y="484"/>
                </a:lnTo>
                <a:lnTo>
                  <a:pt x="459" y="654"/>
                </a:lnTo>
                <a:lnTo>
                  <a:pt x="401" y="828"/>
                </a:lnTo>
                <a:lnTo>
                  <a:pt x="352" y="1006"/>
                </a:lnTo>
                <a:lnTo>
                  <a:pt x="310" y="1186"/>
                </a:lnTo>
                <a:lnTo>
                  <a:pt x="278" y="1370"/>
                </a:lnTo>
                <a:lnTo>
                  <a:pt x="254" y="1556"/>
                </a:lnTo>
                <a:lnTo>
                  <a:pt x="240" y="1747"/>
                </a:lnTo>
                <a:lnTo>
                  <a:pt x="236" y="1937"/>
                </a:lnTo>
                <a:lnTo>
                  <a:pt x="240" y="2130"/>
                </a:lnTo>
                <a:lnTo>
                  <a:pt x="256" y="2319"/>
                </a:lnTo>
                <a:lnTo>
                  <a:pt x="278" y="2506"/>
                </a:lnTo>
                <a:lnTo>
                  <a:pt x="312" y="2690"/>
                </a:lnTo>
                <a:lnTo>
                  <a:pt x="354" y="2872"/>
                </a:lnTo>
                <a:lnTo>
                  <a:pt x="403" y="3049"/>
                </a:lnTo>
                <a:lnTo>
                  <a:pt x="460" y="3224"/>
                </a:lnTo>
                <a:lnTo>
                  <a:pt x="429" y="3224"/>
                </a:lnTo>
                <a:lnTo>
                  <a:pt x="350" y="3080"/>
                </a:lnTo>
                <a:lnTo>
                  <a:pt x="280" y="2932"/>
                </a:lnTo>
                <a:lnTo>
                  <a:pt x="215" y="2779"/>
                </a:lnTo>
                <a:lnTo>
                  <a:pt x="159" y="2624"/>
                </a:lnTo>
                <a:lnTo>
                  <a:pt x="112" y="2463"/>
                </a:lnTo>
                <a:lnTo>
                  <a:pt x="72" y="2300"/>
                </a:lnTo>
                <a:lnTo>
                  <a:pt x="40" y="2135"/>
                </a:lnTo>
                <a:lnTo>
                  <a:pt x="17" y="1965"/>
                </a:lnTo>
                <a:lnTo>
                  <a:pt x="3" y="1794"/>
                </a:lnTo>
                <a:lnTo>
                  <a:pt x="0" y="1621"/>
                </a:lnTo>
                <a:lnTo>
                  <a:pt x="3" y="1444"/>
                </a:lnTo>
                <a:lnTo>
                  <a:pt x="17" y="1270"/>
                </a:lnTo>
                <a:lnTo>
                  <a:pt x="42" y="1099"/>
                </a:lnTo>
                <a:lnTo>
                  <a:pt x="73" y="933"/>
                </a:lnTo>
                <a:lnTo>
                  <a:pt x="114" y="766"/>
                </a:lnTo>
                <a:lnTo>
                  <a:pt x="163" y="605"/>
                </a:lnTo>
                <a:lnTo>
                  <a:pt x="221" y="448"/>
                </a:lnTo>
                <a:lnTo>
                  <a:pt x="285" y="294"/>
                </a:lnTo>
                <a:lnTo>
                  <a:pt x="359" y="145"/>
                </a:lnTo>
                <a:lnTo>
                  <a:pt x="439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25" name="Freeform 8"/>
          <p:cNvSpPr/>
          <p:nvPr/>
        </p:nvSpPr>
        <p:spPr bwMode="auto">
          <a:xfrm flipH="1">
            <a:off x="3702502" y="200"/>
            <a:ext cx="1247787" cy="7232253"/>
          </a:xfrm>
          <a:custGeom>
            <a:avLst/>
            <a:gdLst>
              <a:gd name="T0" fmla="*/ 533 w 559"/>
              <a:gd name="T1" fmla="*/ 0 h 3224"/>
              <a:gd name="T2" fmla="*/ 547 w 559"/>
              <a:gd name="T3" fmla="*/ 0 h 3224"/>
              <a:gd name="T4" fmla="*/ 475 w 559"/>
              <a:gd name="T5" fmla="*/ 162 h 3224"/>
              <a:gd name="T6" fmla="*/ 410 w 559"/>
              <a:gd name="T7" fmla="*/ 332 h 3224"/>
              <a:gd name="T8" fmla="*/ 354 w 559"/>
              <a:gd name="T9" fmla="*/ 504 h 3224"/>
              <a:gd name="T10" fmla="*/ 305 w 559"/>
              <a:gd name="T11" fmla="*/ 679 h 3224"/>
              <a:gd name="T12" fmla="*/ 266 w 559"/>
              <a:gd name="T13" fmla="*/ 857 h 3224"/>
              <a:gd name="T14" fmla="*/ 235 w 559"/>
              <a:gd name="T15" fmla="*/ 1039 h 3224"/>
              <a:gd name="T16" fmla="*/ 212 w 559"/>
              <a:gd name="T17" fmla="*/ 1223 h 3224"/>
              <a:gd name="T18" fmla="*/ 198 w 559"/>
              <a:gd name="T19" fmla="*/ 1410 h 3224"/>
              <a:gd name="T20" fmla="*/ 193 w 559"/>
              <a:gd name="T21" fmla="*/ 1599 h 3224"/>
              <a:gd name="T22" fmla="*/ 198 w 559"/>
              <a:gd name="T23" fmla="*/ 1792 h 3224"/>
              <a:gd name="T24" fmla="*/ 212 w 559"/>
              <a:gd name="T25" fmla="*/ 1981 h 3224"/>
              <a:gd name="T26" fmla="*/ 235 w 559"/>
              <a:gd name="T27" fmla="*/ 2168 h 3224"/>
              <a:gd name="T28" fmla="*/ 268 w 559"/>
              <a:gd name="T29" fmla="*/ 2354 h 3224"/>
              <a:gd name="T30" fmla="*/ 310 w 559"/>
              <a:gd name="T31" fmla="*/ 2534 h 3224"/>
              <a:gd name="T32" fmla="*/ 359 w 559"/>
              <a:gd name="T33" fmla="*/ 2713 h 3224"/>
              <a:gd name="T34" fmla="*/ 419 w 559"/>
              <a:gd name="T35" fmla="*/ 2886 h 3224"/>
              <a:gd name="T36" fmla="*/ 485 w 559"/>
              <a:gd name="T37" fmla="*/ 3058 h 3224"/>
              <a:gd name="T38" fmla="*/ 559 w 559"/>
              <a:gd name="T39" fmla="*/ 3224 h 3224"/>
              <a:gd name="T40" fmla="*/ 224 w 559"/>
              <a:gd name="T41" fmla="*/ 3224 h 3224"/>
              <a:gd name="T42" fmla="*/ 167 w 559"/>
              <a:gd name="T43" fmla="*/ 3049 h 3224"/>
              <a:gd name="T44" fmla="*/ 118 w 559"/>
              <a:gd name="T45" fmla="*/ 2872 h 3224"/>
              <a:gd name="T46" fmla="*/ 76 w 559"/>
              <a:gd name="T47" fmla="*/ 2690 h 3224"/>
              <a:gd name="T48" fmla="*/ 42 w 559"/>
              <a:gd name="T49" fmla="*/ 2506 h 3224"/>
              <a:gd name="T50" fmla="*/ 20 w 559"/>
              <a:gd name="T51" fmla="*/ 2319 h 3224"/>
              <a:gd name="T52" fmla="*/ 4 w 559"/>
              <a:gd name="T53" fmla="*/ 2130 h 3224"/>
              <a:gd name="T54" fmla="*/ 0 w 559"/>
              <a:gd name="T55" fmla="*/ 1937 h 3224"/>
              <a:gd name="T56" fmla="*/ 4 w 559"/>
              <a:gd name="T57" fmla="*/ 1747 h 3224"/>
              <a:gd name="T58" fmla="*/ 18 w 559"/>
              <a:gd name="T59" fmla="*/ 1556 h 3224"/>
              <a:gd name="T60" fmla="*/ 42 w 559"/>
              <a:gd name="T61" fmla="*/ 1370 h 3224"/>
              <a:gd name="T62" fmla="*/ 74 w 559"/>
              <a:gd name="T63" fmla="*/ 1186 h 3224"/>
              <a:gd name="T64" fmla="*/ 116 w 559"/>
              <a:gd name="T65" fmla="*/ 1006 h 3224"/>
              <a:gd name="T66" fmla="*/ 165 w 559"/>
              <a:gd name="T67" fmla="*/ 828 h 3224"/>
              <a:gd name="T68" fmla="*/ 223 w 559"/>
              <a:gd name="T69" fmla="*/ 654 h 3224"/>
              <a:gd name="T70" fmla="*/ 289 w 559"/>
              <a:gd name="T71" fmla="*/ 484 h 3224"/>
              <a:gd name="T72" fmla="*/ 363 w 559"/>
              <a:gd name="T73" fmla="*/ 318 h 3224"/>
              <a:gd name="T74" fmla="*/ 443 w 559"/>
              <a:gd name="T75" fmla="*/ 157 h 3224"/>
              <a:gd name="T76" fmla="*/ 533 w 559"/>
              <a:gd name="T77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9" h="3224">
                <a:moveTo>
                  <a:pt x="533" y="0"/>
                </a:moveTo>
                <a:lnTo>
                  <a:pt x="547" y="0"/>
                </a:lnTo>
                <a:lnTo>
                  <a:pt x="475" y="162"/>
                </a:lnTo>
                <a:lnTo>
                  <a:pt x="410" y="332"/>
                </a:lnTo>
                <a:lnTo>
                  <a:pt x="354" y="504"/>
                </a:lnTo>
                <a:lnTo>
                  <a:pt x="305" y="679"/>
                </a:lnTo>
                <a:lnTo>
                  <a:pt x="266" y="857"/>
                </a:lnTo>
                <a:lnTo>
                  <a:pt x="235" y="1039"/>
                </a:lnTo>
                <a:lnTo>
                  <a:pt x="212" y="1223"/>
                </a:lnTo>
                <a:lnTo>
                  <a:pt x="198" y="1410"/>
                </a:lnTo>
                <a:lnTo>
                  <a:pt x="193" y="1599"/>
                </a:lnTo>
                <a:lnTo>
                  <a:pt x="198" y="1792"/>
                </a:lnTo>
                <a:lnTo>
                  <a:pt x="212" y="1981"/>
                </a:lnTo>
                <a:lnTo>
                  <a:pt x="235" y="2168"/>
                </a:lnTo>
                <a:lnTo>
                  <a:pt x="268" y="2354"/>
                </a:lnTo>
                <a:lnTo>
                  <a:pt x="310" y="2534"/>
                </a:lnTo>
                <a:lnTo>
                  <a:pt x="359" y="2713"/>
                </a:lnTo>
                <a:lnTo>
                  <a:pt x="419" y="2886"/>
                </a:lnTo>
                <a:lnTo>
                  <a:pt x="485" y="3058"/>
                </a:lnTo>
                <a:lnTo>
                  <a:pt x="559" y="3224"/>
                </a:lnTo>
                <a:lnTo>
                  <a:pt x="224" y="3224"/>
                </a:lnTo>
                <a:lnTo>
                  <a:pt x="167" y="3049"/>
                </a:lnTo>
                <a:lnTo>
                  <a:pt x="118" y="2872"/>
                </a:lnTo>
                <a:lnTo>
                  <a:pt x="76" y="2690"/>
                </a:lnTo>
                <a:lnTo>
                  <a:pt x="42" y="2506"/>
                </a:lnTo>
                <a:lnTo>
                  <a:pt x="20" y="2319"/>
                </a:lnTo>
                <a:lnTo>
                  <a:pt x="4" y="2130"/>
                </a:lnTo>
                <a:lnTo>
                  <a:pt x="0" y="1937"/>
                </a:lnTo>
                <a:lnTo>
                  <a:pt x="4" y="1747"/>
                </a:lnTo>
                <a:lnTo>
                  <a:pt x="18" y="1556"/>
                </a:lnTo>
                <a:lnTo>
                  <a:pt x="42" y="1370"/>
                </a:lnTo>
                <a:lnTo>
                  <a:pt x="74" y="1186"/>
                </a:lnTo>
                <a:lnTo>
                  <a:pt x="116" y="1006"/>
                </a:lnTo>
                <a:lnTo>
                  <a:pt x="165" y="828"/>
                </a:lnTo>
                <a:lnTo>
                  <a:pt x="223" y="654"/>
                </a:lnTo>
                <a:lnTo>
                  <a:pt x="289" y="484"/>
                </a:lnTo>
                <a:lnTo>
                  <a:pt x="363" y="318"/>
                </a:lnTo>
                <a:lnTo>
                  <a:pt x="443" y="157"/>
                </a:lnTo>
                <a:lnTo>
                  <a:pt x="53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  <a:effectLst>
            <a:outerShdw blurRad="190500" dist="101600" algn="l" rotWithShape="0">
              <a:prstClr val="black">
                <a:alpha val="40000"/>
              </a:prstClr>
            </a:outerShdw>
          </a:effectLst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9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30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3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 animBg="1"/>
          <p:bldP spid="12" grpId="0"/>
          <p:bldP spid="13" grpId="0" animBg="1"/>
          <p:bldP spid="14" grpId="0"/>
          <p:bldP spid="15" grpId="0" animBg="1"/>
          <p:bldP spid="16" grpId="0"/>
          <p:bldP spid="17" grpId="0" animBg="1"/>
          <p:bldP spid="18" grpId="0"/>
          <p:bldP spid="19" grpId="0"/>
          <p:bldP spid="20" grpId="0"/>
          <p:bldP spid="24" grpId="0" animBg="1"/>
          <p:bldP spid="2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9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30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3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 animBg="1"/>
          <p:bldP spid="12" grpId="0"/>
          <p:bldP spid="13" grpId="0" animBg="1"/>
          <p:bldP spid="14" grpId="0"/>
          <p:bldP spid="15" grpId="0" animBg="1"/>
          <p:bldP spid="16" grpId="0"/>
          <p:bldP spid="17" grpId="0" animBg="1"/>
          <p:bldP spid="18" grpId="0"/>
          <p:bldP spid="19" grpId="0"/>
          <p:bldP spid="20" grpId="0"/>
          <p:bldP spid="24" grpId="0" animBg="1"/>
          <p:bldP spid="25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roup 227"/>
          <p:cNvGrpSpPr/>
          <p:nvPr/>
        </p:nvGrpSpPr>
        <p:grpSpPr>
          <a:xfrm>
            <a:off x="1802782" y="2206670"/>
            <a:ext cx="9253188" cy="3713324"/>
            <a:chOff x="0" y="0"/>
            <a:chExt cx="20725991" cy="8317383"/>
          </a:xfrm>
        </p:grpSpPr>
        <p:sp>
          <p:nvSpPr>
            <p:cNvPr id="197" name="Shape 197"/>
            <p:cNvSpPr/>
            <p:nvPr/>
          </p:nvSpPr>
          <p:spPr>
            <a:xfrm>
              <a:off x="1819340" y="0"/>
              <a:ext cx="7134254" cy="2390468"/>
            </a:xfrm>
            <a:prstGeom prst="roundRect">
              <a:avLst>
                <a:gd name="adj" fmla="val 15000"/>
              </a:avLst>
            </a:prstGeom>
            <a:solidFill>
              <a:srgbClr val="777777">
                <a:alpha val="1358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0" y="0"/>
              <a:ext cx="2390468" cy="2390468"/>
            </a:xfrm>
            <a:prstGeom prst="roundRect">
              <a:avLst>
                <a:gd name="adj" fmla="val 15000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718982" y="642009"/>
              <a:ext cx="940719" cy="11064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66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94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</a:p>
          </p:txBody>
        </p:sp>
        <p:sp>
          <p:nvSpPr>
            <p:cNvPr id="200" name="Shape 200"/>
            <p:cNvSpPr/>
            <p:nvPr/>
          </p:nvSpPr>
          <p:spPr>
            <a:xfrm>
              <a:off x="1819340" y="2963457"/>
              <a:ext cx="7134254" cy="2390468"/>
            </a:xfrm>
            <a:prstGeom prst="roundRect">
              <a:avLst>
                <a:gd name="adj" fmla="val 15000"/>
              </a:avLst>
            </a:prstGeom>
            <a:solidFill>
              <a:srgbClr val="777777">
                <a:alpha val="1358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0" y="2963457"/>
              <a:ext cx="2390468" cy="2390468"/>
            </a:xfrm>
            <a:prstGeom prst="roundRect">
              <a:avLst>
                <a:gd name="adj" fmla="val 15000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718982" y="3632724"/>
              <a:ext cx="940719" cy="11064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66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94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</a:p>
          </p:txBody>
        </p:sp>
        <p:sp>
          <p:nvSpPr>
            <p:cNvPr id="203" name="Shape 203"/>
            <p:cNvSpPr/>
            <p:nvPr/>
          </p:nvSpPr>
          <p:spPr>
            <a:xfrm>
              <a:off x="1819340" y="5926914"/>
              <a:ext cx="7134254" cy="2390469"/>
            </a:xfrm>
            <a:prstGeom prst="roundRect">
              <a:avLst>
                <a:gd name="adj" fmla="val 15000"/>
              </a:avLst>
            </a:prstGeom>
            <a:solidFill>
              <a:srgbClr val="777777">
                <a:alpha val="1358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0" y="5926914"/>
              <a:ext cx="2390468" cy="2390469"/>
            </a:xfrm>
            <a:prstGeom prst="roundRect">
              <a:avLst>
                <a:gd name="adj" fmla="val 15000"/>
              </a:avLst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718982" y="6568921"/>
              <a:ext cx="940719" cy="11064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66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94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05</a:t>
              </a:r>
            </a:p>
          </p:txBody>
        </p:sp>
        <p:sp>
          <p:nvSpPr>
            <p:cNvPr id="206" name="Shape 206"/>
            <p:cNvSpPr/>
            <p:nvPr/>
          </p:nvSpPr>
          <p:spPr>
            <a:xfrm>
              <a:off x="11645490" y="0"/>
              <a:ext cx="7134254" cy="2390468"/>
            </a:xfrm>
            <a:prstGeom prst="roundRect">
              <a:avLst>
                <a:gd name="adj" fmla="val 15000"/>
              </a:avLst>
            </a:prstGeom>
            <a:solidFill>
              <a:srgbClr val="777777">
                <a:alpha val="1358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18335522" y="0"/>
              <a:ext cx="2390469" cy="2390468"/>
            </a:xfrm>
            <a:prstGeom prst="roundRect">
              <a:avLst>
                <a:gd name="adj" fmla="val 15000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19054504" y="642009"/>
              <a:ext cx="940719" cy="11064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66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94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</a:p>
          </p:txBody>
        </p:sp>
        <p:sp>
          <p:nvSpPr>
            <p:cNvPr id="209" name="Shape 209"/>
            <p:cNvSpPr/>
            <p:nvPr/>
          </p:nvSpPr>
          <p:spPr>
            <a:xfrm>
              <a:off x="11652524" y="2990716"/>
              <a:ext cx="7134254" cy="2390469"/>
            </a:xfrm>
            <a:prstGeom prst="roundRect">
              <a:avLst>
                <a:gd name="adj" fmla="val 15000"/>
              </a:avLst>
            </a:prstGeom>
            <a:solidFill>
              <a:srgbClr val="777777">
                <a:alpha val="1358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0" name="Shape 210"/>
            <p:cNvSpPr/>
            <p:nvPr/>
          </p:nvSpPr>
          <p:spPr>
            <a:xfrm>
              <a:off x="18335522" y="2963457"/>
              <a:ext cx="2390469" cy="2390468"/>
            </a:xfrm>
            <a:prstGeom prst="roundRect">
              <a:avLst>
                <a:gd name="adj" fmla="val 15000"/>
              </a:avLst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1" name="Shape 211"/>
            <p:cNvSpPr/>
            <p:nvPr/>
          </p:nvSpPr>
          <p:spPr>
            <a:xfrm>
              <a:off x="19054504" y="3605465"/>
              <a:ext cx="940719" cy="11064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66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94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</a:p>
          </p:txBody>
        </p:sp>
        <p:sp>
          <p:nvSpPr>
            <p:cNvPr id="212" name="Shape 212"/>
            <p:cNvSpPr/>
            <p:nvPr/>
          </p:nvSpPr>
          <p:spPr>
            <a:xfrm>
              <a:off x="11652524" y="5926914"/>
              <a:ext cx="7134254" cy="2390469"/>
            </a:xfrm>
            <a:prstGeom prst="roundRect">
              <a:avLst>
                <a:gd name="adj" fmla="val 15000"/>
              </a:avLst>
            </a:prstGeom>
            <a:solidFill>
              <a:srgbClr val="777777">
                <a:alpha val="1358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3" name="Shape 213"/>
            <p:cNvSpPr/>
            <p:nvPr/>
          </p:nvSpPr>
          <p:spPr>
            <a:xfrm>
              <a:off x="18335522" y="5926914"/>
              <a:ext cx="2390469" cy="2390469"/>
            </a:xfrm>
            <a:prstGeom prst="roundRect">
              <a:avLst>
                <a:gd name="adj" fmla="val 15000"/>
              </a:avLst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4" name="Shape 214"/>
            <p:cNvSpPr/>
            <p:nvPr/>
          </p:nvSpPr>
          <p:spPr>
            <a:xfrm>
              <a:off x="19054504" y="6571570"/>
              <a:ext cx="940719" cy="11064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66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94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06</a:t>
              </a:r>
            </a:p>
          </p:txBody>
        </p:sp>
        <p:sp>
          <p:nvSpPr>
            <p:cNvPr id="215" name="Shape 215"/>
            <p:cNvSpPr/>
            <p:nvPr/>
          </p:nvSpPr>
          <p:spPr>
            <a:xfrm>
              <a:off x="3449601" y="425655"/>
              <a:ext cx="3328601" cy="52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l">
                <a:defRPr sz="3000">
                  <a:solidFill>
                    <a:srgbClr val="4A5E6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6" name="Shape 216"/>
            <p:cNvSpPr/>
            <p:nvPr/>
          </p:nvSpPr>
          <p:spPr>
            <a:xfrm>
              <a:off x="3449601" y="1045990"/>
              <a:ext cx="4296335" cy="962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l">
                <a:defRPr sz="24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7" name="Shape 217"/>
            <p:cNvSpPr/>
            <p:nvPr/>
          </p:nvSpPr>
          <p:spPr>
            <a:xfrm>
              <a:off x="3453785" y="3389113"/>
              <a:ext cx="3328601" cy="52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l">
                <a:defRPr sz="3000">
                  <a:solidFill>
                    <a:srgbClr val="CD321B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8" name="Shape 218"/>
            <p:cNvSpPr/>
            <p:nvPr/>
          </p:nvSpPr>
          <p:spPr>
            <a:xfrm>
              <a:off x="3453785" y="4009449"/>
              <a:ext cx="4296335" cy="962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l">
                <a:defRPr sz="24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9" name="Shape 219"/>
            <p:cNvSpPr/>
            <p:nvPr/>
          </p:nvSpPr>
          <p:spPr>
            <a:xfrm>
              <a:off x="3453785" y="6352571"/>
              <a:ext cx="3328601" cy="52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l">
                <a:defRPr sz="3000">
                  <a:solidFill>
                    <a:srgbClr val="3A9A87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0" name="Shape 220"/>
            <p:cNvSpPr/>
            <p:nvPr/>
          </p:nvSpPr>
          <p:spPr>
            <a:xfrm>
              <a:off x="3453785" y="6972907"/>
              <a:ext cx="4296335" cy="962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l">
                <a:defRPr sz="24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1" name="Shape 221"/>
            <p:cNvSpPr/>
            <p:nvPr/>
          </p:nvSpPr>
          <p:spPr>
            <a:xfrm>
              <a:off x="13869608" y="400140"/>
              <a:ext cx="3374205" cy="52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3000">
                  <a:solidFill>
                    <a:srgbClr val="809D2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2" name="Shape 222"/>
            <p:cNvSpPr/>
            <p:nvPr/>
          </p:nvSpPr>
          <p:spPr>
            <a:xfrm>
              <a:off x="12932314" y="1034518"/>
              <a:ext cx="4311499" cy="962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24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3" name="Shape 223"/>
            <p:cNvSpPr/>
            <p:nvPr/>
          </p:nvSpPr>
          <p:spPr>
            <a:xfrm>
              <a:off x="13873792" y="3363598"/>
              <a:ext cx="3374205" cy="52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3000">
                  <a:solidFill>
                    <a:srgbClr val="694E7F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4" name="Shape 224"/>
            <p:cNvSpPr/>
            <p:nvPr/>
          </p:nvSpPr>
          <p:spPr>
            <a:xfrm>
              <a:off x="12936498" y="3997976"/>
              <a:ext cx="4311499" cy="962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24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" name="Shape 225"/>
            <p:cNvSpPr/>
            <p:nvPr/>
          </p:nvSpPr>
          <p:spPr>
            <a:xfrm>
              <a:off x="13873792" y="6327057"/>
              <a:ext cx="3374205" cy="52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3000">
                  <a:solidFill>
                    <a:srgbClr val="114A70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6" name="Shape 226"/>
            <p:cNvSpPr/>
            <p:nvPr/>
          </p:nvSpPr>
          <p:spPr>
            <a:xfrm>
              <a:off x="12936498" y="6961434"/>
              <a:ext cx="4311499" cy="962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24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" name="Content Placeholder 2"/>
          <p:cNvSpPr txBox="1"/>
          <p:nvPr/>
        </p:nvSpPr>
        <p:spPr>
          <a:xfrm>
            <a:off x="362744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 animBg="1" advAuto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0" name="Group 2010"/>
          <p:cNvGrpSpPr/>
          <p:nvPr/>
        </p:nvGrpSpPr>
        <p:grpSpPr>
          <a:xfrm>
            <a:off x="1360921" y="1890783"/>
            <a:ext cx="1535181" cy="4336538"/>
            <a:chOff x="-1" y="-15"/>
            <a:chExt cx="2911317" cy="8223811"/>
          </a:xfrm>
        </p:grpSpPr>
        <p:sp>
          <p:nvSpPr>
            <p:cNvPr id="2003" name="Shape 2003"/>
            <p:cNvSpPr/>
            <p:nvPr/>
          </p:nvSpPr>
          <p:spPr>
            <a:xfrm flipV="1">
              <a:off x="1449306" y="2818308"/>
              <a:ext cx="2" cy="3702985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13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04" name="Shape 2004"/>
            <p:cNvSpPr/>
            <p:nvPr/>
          </p:nvSpPr>
          <p:spPr>
            <a:xfrm>
              <a:off x="518981" y="-15"/>
              <a:ext cx="1860633" cy="276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05" name="Shape 2005"/>
            <p:cNvSpPr/>
            <p:nvPr/>
          </p:nvSpPr>
          <p:spPr>
            <a:xfrm>
              <a:off x="895303" y="328849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06" name="Shape 2006"/>
            <p:cNvSpPr/>
            <p:nvPr/>
          </p:nvSpPr>
          <p:spPr>
            <a:xfrm>
              <a:off x="1315248" y="2723469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07" name="Shape 2007"/>
            <p:cNvSpPr/>
            <p:nvPr/>
          </p:nvSpPr>
          <p:spPr>
            <a:xfrm>
              <a:off x="263953" y="6664725"/>
              <a:ext cx="2383308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4A5E6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08" name="Shape 2008"/>
            <p:cNvSpPr/>
            <p:nvPr/>
          </p:nvSpPr>
          <p:spPr>
            <a:xfrm>
              <a:off x="-1" y="7128932"/>
              <a:ext cx="2911317" cy="10948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4565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09" name="Shape 2009"/>
            <p:cNvSpPr/>
            <p:nvPr/>
          </p:nvSpPr>
          <p:spPr>
            <a:xfrm>
              <a:off x="1315248" y="759053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18" name="Group 2018"/>
          <p:cNvGrpSpPr/>
          <p:nvPr/>
        </p:nvGrpSpPr>
        <p:grpSpPr>
          <a:xfrm>
            <a:off x="3081267" y="2634492"/>
            <a:ext cx="1535181" cy="3621840"/>
            <a:chOff x="0" y="0"/>
            <a:chExt cx="2911316" cy="6868459"/>
          </a:xfrm>
        </p:grpSpPr>
        <p:sp>
          <p:nvSpPr>
            <p:cNvPr id="2011" name="Shape 2011"/>
            <p:cNvSpPr/>
            <p:nvPr/>
          </p:nvSpPr>
          <p:spPr>
            <a:xfrm>
              <a:off x="525331" y="0"/>
              <a:ext cx="1860634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12" name="Shape 2012"/>
            <p:cNvSpPr/>
            <p:nvPr/>
          </p:nvSpPr>
          <p:spPr>
            <a:xfrm>
              <a:off x="901653" y="328863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13" name="Shape 2013"/>
            <p:cNvSpPr/>
            <p:nvPr/>
          </p:nvSpPr>
          <p:spPr>
            <a:xfrm>
              <a:off x="1321606" y="2747249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14" name="Shape 2014"/>
            <p:cNvSpPr/>
            <p:nvPr/>
          </p:nvSpPr>
          <p:spPr>
            <a:xfrm flipV="1">
              <a:off x="1455665" y="2990855"/>
              <a:ext cx="2" cy="2065071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13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15" name="Shape 2015"/>
            <p:cNvSpPr/>
            <p:nvPr/>
          </p:nvSpPr>
          <p:spPr>
            <a:xfrm>
              <a:off x="263979" y="5233217"/>
              <a:ext cx="2383307" cy="4902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CD321B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defTabSz="45720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 Light" charset="0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016" name="Shape 2016"/>
            <p:cNvSpPr/>
            <p:nvPr/>
          </p:nvSpPr>
          <p:spPr>
            <a:xfrm>
              <a:off x="0" y="5773595"/>
              <a:ext cx="2911316" cy="10948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4565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17" name="Shape 2017"/>
            <p:cNvSpPr/>
            <p:nvPr/>
          </p:nvSpPr>
          <p:spPr>
            <a:xfrm>
              <a:off x="1321606" y="812771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26" name="Group 2026"/>
          <p:cNvGrpSpPr/>
          <p:nvPr/>
        </p:nvGrpSpPr>
        <p:grpSpPr>
          <a:xfrm>
            <a:off x="4801613" y="1890784"/>
            <a:ext cx="1535181" cy="4365548"/>
            <a:chOff x="0" y="0"/>
            <a:chExt cx="2911316" cy="8278827"/>
          </a:xfrm>
        </p:grpSpPr>
        <p:sp>
          <p:nvSpPr>
            <p:cNvPr id="2019" name="Shape 2019"/>
            <p:cNvSpPr/>
            <p:nvPr/>
          </p:nvSpPr>
          <p:spPr>
            <a:xfrm flipV="1">
              <a:off x="1455656" y="2825143"/>
              <a:ext cx="2" cy="3702986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13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20" name="Shape 2020"/>
            <p:cNvSpPr/>
            <p:nvPr/>
          </p:nvSpPr>
          <p:spPr>
            <a:xfrm>
              <a:off x="531680" y="0"/>
              <a:ext cx="1860635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1" name="Shape 2021"/>
            <p:cNvSpPr/>
            <p:nvPr/>
          </p:nvSpPr>
          <p:spPr>
            <a:xfrm>
              <a:off x="908003" y="328863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2" name="Shape 2022"/>
            <p:cNvSpPr/>
            <p:nvPr/>
          </p:nvSpPr>
          <p:spPr>
            <a:xfrm>
              <a:off x="1327931" y="2723483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3" name="Shape 2023"/>
            <p:cNvSpPr/>
            <p:nvPr/>
          </p:nvSpPr>
          <p:spPr>
            <a:xfrm>
              <a:off x="264002" y="6664741"/>
              <a:ext cx="2383307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FBBE48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024" name="Shape 2024"/>
            <p:cNvSpPr/>
            <p:nvPr/>
          </p:nvSpPr>
          <p:spPr>
            <a:xfrm>
              <a:off x="0" y="7183963"/>
              <a:ext cx="2911316" cy="10948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4565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25" name="Shape 2025"/>
            <p:cNvSpPr/>
            <p:nvPr/>
          </p:nvSpPr>
          <p:spPr>
            <a:xfrm>
              <a:off x="1327964" y="759067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34" name="Group 2034"/>
          <p:cNvGrpSpPr/>
          <p:nvPr/>
        </p:nvGrpSpPr>
        <p:grpSpPr>
          <a:xfrm>
            <a:off x="6521959" y="2634492"/>
            <a:ext cx="1535181" cy="3607251"/>
            <a:chOff x="0" y="0"/>
            <a:chExt cx="2911316" cy="6840792"/>
          </a:xfrm>
        </p:grpSpPr>
        <p:sp>
          <p:nvSpPr>
            <p:cNvPr id="2027" name="Shape 2027"/>
            <p:cNvSpPr/>
            <p:nvPr/>
          </p:nvSpPr>
          <p:spPr>
            <a:xfrm>
              <a:off x="523115" y="0"/>
              <a:ext cx="1860634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8" name="Shape 2028"/>
            <p:cNvSpPr/>
            <p:nvPr/>
          </p:nvSpPr>
          <p:spPr>
            <a:xfrm>
              <a:off x="899437" y="328863"/>
              <a:ext cx="1107962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9" name="Shape 2029"/>
            <p:cNvSpPr/>
            <p:nvPr/>
          </p:nvSpPr>
          <p:spPr>
            <a:xfrm>
              <a:off x="1319399" y="2747249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30" name="Shape 2030"/>
            <p:cNvSpPr/>
            <p:nvPr/>
          </p:nvSpPr>
          <p:spPr>
            <a:xfrm>
              <a:off x="251332" y="5254375"/>
              <a:ext cx="2383307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809D2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31" name="Shape 2031"/>
            <p:cNvSpPr/>
            <p:nvPr/>
          </p:nvSpPr>
          <p:spPr>
            <a:xfrm flipV="1">
              <a:off x="1453458" y="2990855"/>
              <a:ext cx="2" cy="2065071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13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32" name="Shape 2032"/>
            <p:cNvSpPr/>
            <p:nvPr/>
          </p:nvSpPr>
          <p:spPr>
            <a:xfrm>
              <a:off x="0" y="5745928"/>
              <a:ext cx="2911316" cy="10948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4565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33" name="Shape 2033"/>
            <p:cNvSpPr/>
            <p:nvPr/>
          </p:nvSpPr>
          <p:spPr>
            <a:xfrm>
              <a:off x="1324773" y="812771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42" name="Group 2042"/>
          <p:cNvGrpSpPr/>
          <p:nvPr/>
        </p:nvGrpSpPr>
        <p:grpSpPr>
          <a:xfrm>
            <a:off x="8242305" y="1890784"/>
            <a:ext cx="1535181" cy="4365548"/>
            <a:chOff x="0" y="0"/>
            <a:chExt cx="2911316" cy="8278827"/>
          </a:xfrm>
        </p:grpSpPr>
        <p:sp>
          <p:nvSpPr>
            <p:cNvPr id="2035" name="Shape 2035"/>
            <p:cNvSpPr/>
            <p:nvPr/>
          </p:nvSpPr>
          <p:spPr>
            <a:xfrm flipV="1">
              <a:off x="1468347" y="2825143"/>
              <a:ext cx="2" cy="3702986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13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36" name="Shape 2036"/>
            <p:cNvSpPr/>
            <p:nvPr/>
          </p:nvSpPr>
          <p:spPr>
            <a:xfrm>
              <a:off x="544381" y="0"/>
              <a:ext cx="1860634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37" name="Shape 2037"/>
            <p:cNvSpPr/>
            <p:nvPr/>
          </p:nvSpPr>
          <p:spPr>
            <a:xfrm>
              <a:off x="920703" y="328863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38" name="Shape 2038"/>
            <p:cNvSpPr/>
            <p:nvPr/>
          </p:nvSpPr>
          <p:spPr>
            <a:xfrm>
              <a:off x="1340665" y="2723483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39" name="Shape 2039"/>
            <p:cNvSpPr/>
            <p:nvPr/>
          </p:nvSpPr>
          <p:spPr>
            <a:xfrm>
              <a:off x="264003" y="6664741"/>
              <a:ext cx="2383307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3A9A87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040" name="Shape 2040"/>
            <p:cNvSpPr/>
            <p:nvPr/>
          </p:nvSpPr>
          <p:spPr>
            <a:xfrm>
              <a:off x="0" y="7183963"/>
              <a:ext cx="2911316" cy="10948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4565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41" name="Shape 2041"/>
            <p:cNvSpPr/>
            <p:nvPr/>
          </p:nvSpPr>
          <p:spPr>
            <a:xfrm>
              <a:off x="1334281" y="754485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50" name="Group 2050"/>
          <p:cNvGrpSpPr/>
          <p:nvPr/>
        </p:nvGrpSpPr>
        <p:grpSpPr>
          <a:xfrm>
            <a:off x="9962649" y="2634492"/>
            <a:ext cx="1535181" cy="3592829"/>
            <a:chOff x="0" y="0"/>
            <a:chExt cx="2911316" cy="6813442"/>
          </a:xfrm>
        </p:grpSpPr>
        <p:sp>
          <p:nvSpPr>
            <p:cNvPr id="2043" name="Shape 2043"/>
            <p:cNvSpPr/>
            <p:nvPr/>
          </p:nvSpPr>
          <p:spPr>
            <a:xfrm flipV="1">
              <a:off x="1442907" y="2990855"/>
              <a:ext cx="2" cy="2065071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13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4" name="Shape 2044"/>
            <p:cNvSpPr/>
            <p:nvPr/>
          </p:nvSpPr>
          <p:spPr>
            <a:xfrm>
              <a:off x="525331" y="0"/>
              <a:ext cx="1860634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5" name="Shape 2045"/>
            <p:cNvSpPr/>
            <p:nvPr/>
          </p:nvSpPr>
          <p:spPr>
            <a:xfrm>
              <a:off x="901654" y="328863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6" name="Shape 2046"/>
            <p:cNvSpPr/>
            <p:nvPr/>
          </p:nvSpPr>
          <p:spPr>
            <a:xfrm>
              <a:off x="1321581" y="2747249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7" name="Shape 2047"/>
            <p:cNvSpPr/>
            <p:nvPr/>
          </p:nvSpPr>
          <p:spPr>
            <a:xfrm>
              <a:off x="263981" y="5254373"/>
              <a:ext cx="2383307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694E7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8" name="Shape 2048"/>
            <p:cNvSpPr/>
            <p:nvPr/>
          </p:nvSpPr>
          <p:spPr>
            <a:xfrm>
              <a:off x="0" y="5718578"/>
              <a:ext cx="2911316" cy="10948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4565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49" name="Shape 2049"/>
            <p:cNvSpPr/>
            <p:nvPr/>
          </p:nvSpPr>
          <p:spPr>
            <a:xfrm>
              <a:off x="1321598" y="812771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0" name="Content Placeholder 2"/>
          <p:cNvSpPr txBox="1"/>
          <p:nvPr/>
        </p:nvSpPr>
        <p:spPr>
          <a:xfrm>
            <a:off x="362744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2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2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 fill="hold"/>
                                        <p:tgtEl>
                                          <p:spTgt spid="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2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2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900" fill="hold"/>
                                        <p:tgtEl>
                                          <p:spTgt spid="2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fill="hold"/>
                                        <p:tgtEl>
                                          <p:spTgt spid="2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 fill="hold"/>
                                        <p:tgtEl>
                                          <p:spTgt spid="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900" fill="hold"/>
                                        <p:tgtEl>
                                          <p:spTgt spid="2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fill="hold"/>
                                        <p:tgtEl>
                                          <p:spTgt spid="2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 fill="hold"/>
                                        <p:tgtEl>
                                          <p:spTgt spid="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900" fill="hold"/>
                                        <p:tgtEl>
                                          <p:spTgt spid="2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fill="hold"/>
                                        <p:tgtEl>
                                          <p:spTgt spid="2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9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0" grpId="0" advAuto="0"/>
      <p:bldP spid="2018" grpId="0" advAuto="0"/>
      <p:bldP spid="2026" grpId="0" advAuto="0"/>
      <p:bldP spid="2034" grpId="0" advAuto="0"/>
      <p:bldP spid="2042" grpId="0" advAuto="0"/>
      <p:bldP spid="2050" grpId="0" advAuto="0"/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53" y="199"/>
            <a:ext cx="12858044" cy="723225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7" name="任意多边形 6"/>
          <p:cNvSpPr/>
          <p:nvPr/>
        </p:nvSpPr>
        <p:spPr>
          <a:xfrm>
            <a:off x="355" y="1283868"/>
            <a:ext cx="7869180" cy="5945657"/>
          </a:xfrm>
          <a:custGeom>
            <a:avLst/>
            <a:gdLst>
              <a:gd name="connsiteX0" fmla="*/ 0 w 2972991"/>
              <a:gd name="connsiteY0" fmla="*/ 0 h 5945983"/>
              <a:gd name="connsiteX1" fmla="*/ 2972991 w 2972991"/>
              <a:gd name="connsiteY1" fmla="*/ 2972992 h 5945983"/>
              <a:gd name="connsiteX2" fmla="*/ 0 w 2972991"/>
              <a:gd name="connsiteY2" fmla="*/ 5945983 h 594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2991" h="5945983">
                <a:moveTo>
                  <a:pt x="0" y="0"/>
                </a:moveTo>
                <a:lnTo>
                  <a:pt x="2972991" y="2972992"/>
                </a:lnTo>
                <a:lnTo>
                  <a:pt x="0" y="5945983"/>
                </a:lnTo>
                <a:close/>
              </a:path>
            </a:pathLst>
          </a:custGeom>
          <a:solidFill>
            <a:srgbClr val="00867D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596900" y="3462436"/>
            <a:ext cx="58184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MACHINERY INDUSTRIAL PRODUCTION</a:t>
            </a: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596901" y="3753625"/>
            <a:ext cx="68097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感谢聆听 批评指导</a:t>
            </a: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596899" y="5018822"/>
            <a:ext cx="5677465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汇报人：</a:t>
            </a:r>
            <a:r>
              <a:rPr lang="en-US" altLang="zh-CN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xiazaii  Report Person: www.PPThui.com</a:t>
            </a:r>
            <a:endParaRPr lang="zh-CN" alt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4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5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35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3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47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8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9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9" grpId="0"/>
          <p:bldP spid="9" grpId="1"/>
          <p:bldP spid="10" grpId="0"/>
          <p:bldP spid="10" grpId="1"/>
          <p:bldP spid="11" grpId="0"/>
          <p:bldP spid="11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4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5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35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3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47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8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9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9" grpId="0"/>
          <p:bldP spid="9" grpId="1"/>
          <p:bldP spid="10" grpId="0"/>
          <p:bldP spid="10" grpId="1"/>
          <p:bldP spid="11" grpId="0"/>
          <p:bldP spid="11" grpId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3" y="199"/>
            <a:ext cx="12858044" cy="723225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6" name="Freeform 10"/>
          <p:cNvSpPr/>
          <p:nvPr/>
        </p:nvSpPr>
        <p:spPr bwMode="auto">
          <a:xfrm flipH="1">
            <a:off x="353" y="200"/>
            <a:ext cx="4495553" cy="7232253"/>
          </a:xfrm>
          <a:custGeom>
            <a:avLst/>
            <a:gdLst>
              <a:gd name="T0" fmla="*/ 354 w 2330"/>
              <a:gd name="T1" fmla="*/ 0 h 3224"/>
              <a:gd name="T2" fmla="*/ 2330 w 2330"/>
              <a:gd name="T3" fmla="*/ 0 h 3224"/>
              <a:gd name="T4" fmla="*/ 2330 w 2330"/>
              <a:gd name="T5" fmla="*/ 3224 h 3224"/>
              <a:gd name="T6" fmla="*/ 366 w 2330"/>
              <a:gd name="T7" fmla="*/ 3224 h 3224"/>
              <a:gd name="T8" fmla="*/ 292 w 2330"/>
              <a:gd name="T9" fmla="*/ 3058 h 3224"/>
              <a:gd name="T10" fmla="*/ 226 w 2330"/>
              <a:gd name="T11" fmla="*/ 2886 h 3224"/>
              <a:gd name="T12" fmla="*/ 166 w 2330"/>
              <a:gd name="T13" fmla="*/ 2713 h 3224"/>
              <a:gd name="T14" fmla="*/ 117 w 2330"/>
              <a:gd name="T15" fmla="*/ 2534 h 3224"/>
              <a:gd name="T16" fmla="*/ 75 w 2330"/>
              <a:gd name="T17" fmla="*/ 2354 h 3224"/>
              <a:gd name="T18" fmla="*/ 42 w 2330"/>
              <a:gd name="T19" fmla="*/ 2168 h 3224"/>
              <a:gd name="T20" fmla="*/ 19 w 2330"/>
              <a:gd name="T21" fmla="*/ 1981 h 3224"/>
              <a:gd name="T22" fmla="*/ 5 w 2330"/>
              <a:gd name="T23" fmla="*/ 1792 h 3224"/>
              <a:gd name="T24" fmla="*/ 0 w 2330"/>
              <a:gd name="T25" fmla="*/ 1599 h 3224"/>
              <a:gd name="T26" fmla="*/ 5 w 2330"/>
              <a:gd name="T27" fmla="*/ 1410 h 3224"/>
              <a:gd name="T28" fmla="*/ 19 w 2330"/>
              <a:gd name="T29" fmla="*/ 1223 h 3224"/>
              <a:gd name="T30" fmla="*/ 42 w 2330"/>
              <a:gd name="T31" fmla="*/ 1039 h 3224"/>
              <a:gd name="T32" fmla="*/ 73 w 2330"/>
              <a:gd name="T33" fmla="*/ 857 h 3224"/>
              <a:gd name="T34" fmla="*/ 112 w 2330"/>
              <a:gd name="T35" fmla="*/ 679 h 3224"/>
              <a:gd name="T36" fmla="*/ 161 w 2330"/>
              <a:gd name="T37" fmla="*/ 504 h 3224"/>
              <a:gd name="T38" fmla="*/ 217 w 2330"/>
              <a:gd name="T39" fmla="*/ 332 h 3224"/>
              <a:gd name="T40" fmla="*/ 282 w 2330"/>
              <a:gd name="T41" fmla="*/ 162 h 3224"/>
              <a:gd name="T42" fmla="*/ 354 w 2330"/>
              <a:gd name="T43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30" h="3224">
                <a:moveTo>
                  <a:pt x="354" y="0"/>
                </a:moveTo>
                <a:lnTo>
                  <a:pt x="2330" y="0"/>
                </a:lnTo>
                <a:lnTo>
                  <a:pt x="2330" y="3224"/>
                </a:lnTo>
                <a:lnTo>
                  <a:pt x="366" y="3224"/>
                </a:lnTo>
                <a:lnTo>
                  <a:pt x="292" y="3058"/>
                </a:lnTo>
                <a:lnTo>
                  <a:pt x="226" y="2886"/>
                </a:lnTo>
                <a:lnTo>
                  <a:pt x="166" y="2713"/>
                </a:lnTo>
                <a:lnTo>
                  <a:pt x="117" y="2534"/>
                </a:lnTo>
                <a:lnTo>
                  <a:pt x="75" y="2354"/>
                </a:lnTo>
                <a:lnTo>
                  <a:pt x="42" y="2168"/>
                </a:lnTo>
                <a:lnTo>
                  <a:pt x="19" y="1981"/>
                </a:lnTo>
                <a:lnTo>
                  <a:pt x="5" y="1792"/>
                </a:lnTo>
                <a:lnTo>
                  <a:pt x="0" y="1599"/>
                </a:lnTo>
                <a:lnTo>
                  <a:pt x="5" y="1410"/>
                </a:lnTo>
                <a:lnTo>
                  <a:pt x="19" y="1223"/>
                </a:lnTo>
                <a:lnTo>
                  <a:pt x="42" y="1039"/>
                </a:lnTo>
                <a:lnTo>
                  <a:pt x="73" y="857"/>
                </a:lnTo>
                <a:lnTo>
                  <a:pt x="112" y="679"/>
                </a:lnTo>
                <a:lnTo>
                  <a:pt x="161" y="504"/>
                </a:lnTo>
                <a:lnTo>
                  <a:pt x="217" y="332"/>
                </a:lnTo>
                <a:lnTo>
                  <a:pt x="282" y="162"/>
                </a:lnTo>
                <a:lnTo>
                  <a:pt x="35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18" name="Freeform 7"/>
          <p:cNvSpPr/>
          <p:nvPr/>
        </p:nvSpPr>
        <p:spPr bwMode="auto">
          <a:xfrm flipH="1">
            <a:off x="3175708" y="200"/>
            <a:ext cx="1716545" cy="7232253"/>
          </a:xfrm>
          <a:custGeom>
            <a:avLst/>
            <a:gdLst>
              <a:gd name="T0" fmla="*/ 439 w 769"/>
              <a:gd name="T1" fmla="*/ 0 h 3224"/>
              <a:gd name="T2" fmla="*/ 769 w 769"/>
              <a:gd name="T3" fmla="*/ 0 h 3224"/>
              <a:gd name="T4" fmla="*/ 679 w 769"/>
              <a:gd name="T5" fmla="*/ 157 h 3224"/>
              <a:gd name="T6" fmla="*/ 599 w 769"/>
              <a:gd name="T7" fmla="*/ 318 h 3224"/>
              <a:gd name="T8" fmla="*/ 525 w 769"/>
              <a:gd name="T9" fmla="*/ 484 h 3224"/>
              <a:gd name="T10" fmla="*/ 459 w 769"/>
              <a:gd name="T11" fmla="*/ 654 h 3224"/>
              <a:gd name="T12" fmla="*/ 401 w 769"/>
              <a:gd name="T13" fmla="*/ 828 h 3224"/>
              <a:gd name="T14" fmla="*/ 352 w 769"/>
              <a:gd name="T15" fmla="*/ 1006 h 3224"/>
              <a:gd name="T16" fmla="*/ 310 w 769"/>
              <a:gd name="T17" fmla="*/ 1186 h 3224"/>
              <a:gd name="T18" fmla="*/ 278 w 769"/>
              <a:gd name="T19" fmla="*/ 1370 h 3224"/>
              <a:gd name="T20" fmla="*/ 254 w 769"/>
              <a:gd name="T21" fmla="*/ 1556 h 3224"/>
              <a:gd name="T22" fmla="*/ 240 w 769"/>
              <a:gd name="T23" fmla="*/ 1747 h 3224"/>
              <a:gd name="T24" fmla="*/ 236 w 769"/>
              <a:gd name="T25" fmla="*/ 1937 h 3224"/>
              <a:gd name="T26" fmla="*/ 240 w 769"/>
              <a:gd name="T27" fmla="*/ 2130 h 3224"/>
              <a:gd name="T28" fmla="*/ 256 w 769"/>
              <a:gd name="T29" fmla="*/ 2319 h 3224"/>
              <a:gd name="T30" fmla="*/ 278 w 769"/>
              <a:gd name="T31" fmla="*/ 2506 h 3224"/>
              <a:gd name="T32" fmla="*/ 312 w 769"/>
              <a:gd name="T33" fmla="*/ 2690 h 3224"/>
              <a:gd name="T34" fmla="*/ 354 w 769"/>
              <a:gd name="T35" fmla="*/ 2872 h 3224"/>
              <a:gd name="T36" fmla="*/ 403 w 769"/>
              <a:gd name="T37" fmla="*/ 3049 h 3224"/>
              <a:gd name="T38" fmla="*/ 460 w 769"/>
              <a:gd name="T39" fmla="*/ 3224 h 3224"/>
              <a:gd name="T40" fmla="*/ 429 w 769"/>
              <a:gd name="T41" fmla="*/ 3224 h 3224"/>
              <a:gd name="T42" fmla="*/ 350 w 769"/>
              <a:gd name="T43" fmla="*/ 3080 h 3224"/>
              <a:gd name="T44" fmla="*/ 280 w 769"/>
              <a:gd name="T45" fmla="*/ 2932 h 3224"/>
              <a:gd name="T46" fmla="*/ 215 w 769"/>
              <a:gd name="T47" fmla="*/ 2779 h 3224"/>
              <a:gd name="T48" fmla="*/ 159 w 769"/>
              <a:gd name="T49" fmla="*/ 2624 h 3224"/>
              <a:gd name="T50" fmla="*/ 112 w 769"/>
              <a:gd name="T51" fmla="*/ 2463 h 3224"/>
              <a:gd name="T52" fmla="*/ 72 w 769"/>
              <a:gd name="T53" fmla="*/ 2300 h 3224"/>
              <a:gd name="T54" fmla="*/ 40 w 769"/>
              <a:gd name="T55" fmla="*/ 2135 h 3224"/>
              <a:gd name="T56" fmla="*/ 17 w 769"/>
              <a:gd name="T57" fmla="*/ 1965 h 3224"/>
              <a:gd name="T58" fmla="*/ 3 w 769"/>
              <a:gd name="T59" fmla="*/ 1794 h 3224"/>
              <a:gd name="T60" fmla="*/ 0 w 769"/>
              <a:gd name="T61" fmla="*/ 1621 h 3224"/>
              <a:gd name="T62" fmla="*/ 3 w 769"/>
              <a:gd name="T63" fmla="*/ 1444 h 3224"/>
              <a:gd name="T64" fmla="*/ 17 w 769"/>
              <a:gd name="T65" fmla="*/ 1270 h 3224"/>
              <a:gd name="T66" fmla="*/ 42 w 769"/>
              <a:gd name="T67" fmla="*/ 1099 h 3224"/>
              <a:gd name="T68" fmla="*/ 73 w 769"/>
              <a:gd name="T69" fmla="*/ 933 h 3224"/>
              <a:gd name="T70" fmla="*/ 114 w 769"/>
              <a:gd name="T71" fmla="*/ 766 h 3224"/>
              <a:gd name="T72" fmla="*/ 163 w 769"/>
              <a:gd name="T73" fmla="*/ 605 h 3224"/>
              <a:gd name="T74" fmla="*/ 221 w 769"/>
              <a:gd name="T75" fmla="*/ 448 h 3224"/>
              <a:gd name="T76" fmla="*/ 285 w 769"/>
              <a:gd name="T77" fmla="*/ 294 h 3224"/>
              <a:gd name="T78" fmla="*/ 359 w 769"/>
              <a:gd name="T79" fmla="*/ 145 h 3224"/>
              <a:gd name="T80" fmla="*/ 439 w 769"/>
              <a:gd name="T81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9" h="3224">
                <a:moveTo>
                  <a:pt x="439" y="0"/>
                </a:moveTo>
                <a:lnTo>
                  <a:pt x="769" y="0"/>
                </a:lnTo>
                <a:lnTo>
                  <a:pt x="679" y="157"/>
                </a:lnTo>
                <a:lnTo>
                  <a:pt x="599" y="318"/>
                </a:lnTo>
                <a:lnTo>
                  <a:pt x="525" y="484"/>
                </a:lnTo>
                <a:lnTo>
                  <a:pt x="459" y="654"/>
                </a:lnTo>
                <a:lnTo>
                  <a:pt x="401" y="828"/>
                </a:lnTo>
                <a:lnTo>
                  <a:pt x="352" y="1006"/>
                </a:lnTo>
                <a:lnTo>
                  <a:pt x="310" y="1186"/>
                </a:lnTo>
                <a:lnTo>
                  <a:pt x="278" y="1370"/>
                </a:lnTo>
                <a:lnTo>
                  <a:pt x="254" y="1556"/>
                </a:lnTo>
                <a:lnTo>
                  <a:pt x="240" y="1747"/>
                </a:lnTo>
                <a:lnTo>
                  <a:pt x="236" y="1937"/>
                </a:lnTo>
                <a:lnTo>
                  <a:pt x="240" y="2130"/>
                </a:lnTo>
                <a:lnTo>
                  <a:pt x="256" y="2319"/>
                </a:lnTo>
                <a:lnTo>
                  <a:pt x="278" y="2506"/>
                </a:lnTo>
                <a:lnTo>
                  <a:pt x="312" y="2690"/>
                </a:lnTo>
                <a:lnTo>
                  <a:pt x="354" y="2872"/>
                </a:lnTo>
                <a:lnTo>
                  <a:pt x="403" y="3049"/>
                </a:lnTo>
                <a:lnTo>
                  <a:pt x="460" y="3224"/>
                </a:lnTo>
                <a:lnTo>
                  <a:pt x="429" y="3224"/>
                </a:lnTo>
                <a:lnTo>
                  <a:pt x="350" y="3080"/>
                </a:lnTo>
                <a:lnTo>
                  <a:pt x="280" y="2932"/>
                </a:lnTo>
                <a:lnTo>
                  <a:pt x="215" y="2779"/>
                </a:lnTo>
                <a:lnTo>
                  <a:pt x="159" y="2624"/>
                </a:lnTo>
                <a:lnTo>
                  <a:pt x="112" y="2463"/>
                </a:lnTo>
                <a:lnTo>
                  <a:pt x="72" y="2300"/>
                </a:lnTo>
                <a:lnTo>
                  <a:pt x="40" y="2135"/>
                </a:lnTo>
                <a:lnTo>
                  <a:pt x="17" y="1965"/>
                </a:lnTo>
                <a:lnTo>
                  <a:pt x="3" y="1794"/>
                </a:lnTo>
                <a:lnTo>
                  <a:pt x="0" y="1621"/>
                </a:lnTo>
                <a:lnTo>
                  <a:pt x="3" y="1444"/>
                </a:lnTo>
                <a:lnTo>
                  <a:pt x="17" y="1270"/>
                </a:lnTo>
                <a:lnTo>
                  <a:pt x="42" y="1099"/>
                </a:lnTo>
                <a:lnTo>
                  <a:pt x="73" y="933"/>
                </a:lnTo>
                <a:lnTo>
                  <a:pt x="114" y="766"/>
                </a:lnTo>
                <a:lnTo>
                  <a:pt x="163" y="605"/>
                </a:lnTo>
                <a:lnTo>
                  <a:pt x="221" y="448"/>
                </a:lnTo>
                <a:lnTo>
                  <a:pt x="285" y="294"/>
                </a:lnTo>
                <a:lnTo>
                  <a:pt x="359" y="145"/>
                </a:lnTo>
                <a:lnTo>
                  <a:pt x="439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19" name="Freeform 8"/>
          <p:cNvSpPr/>
          <p:nvPr/>
        </p:nvSpPr>
        <p:spPr bwMode="auto">
          <a:xfrm flipH="1">
            <a:off x="3702502" y="200"/>
            <a:ext cx="1247787" cy="7232253"/>
          </a:xfrm>
          <a:custGeom>
            <a:avLst/>
            <a:gdLst>
              <a:gd name="T0" fmla="*/ 533 w 559"/>
              <a:gd name="T1" fmla="*/ 0 h 3224"/>
              <a:gd name="T2" fmla="*/ 547 w 559"/>
              <a:gd name="T3" fmla="*/ 0 h 3224"/>
              <a:gd name="T4" fmla="*/ 475 w 559"/>
              <a:gd name="T5" fmla="*/ 162 h 3224"/>
              <a:gd name="T6" fmla="*/ 410 w 559"/>
              <a:gd name="T7" fmla="*/ 332 h 3224"/>
              <a:gd name="T8" fmla="*/ 354 w 559"/>
              <a:gd name="T9" fmla="*/ 504 h 3224"/>
              <a:gd name="T10" fmla="*/ 305 w 559"/>
              <a:gd name="T11" fmla="*/ 679 h 3224"/>
              <a:gd name="T12" fmla="*/ 266 w 559"/>
              <a:gd name="T13" fmla="*/ 857 h 3224"/>
              <a:gd name="T14" fmla="*/ 235 w 559"/>
              <a:gd name="T15" fmla="*/ 1039 h 3224"/>
              <a:gd name="T16" fmla="*/ 212 w 559"/>
              <a:gd name="T17" fmla="*/ 1223 h 3224"/>
              <a:gd name="T18" fmla="*/ 198 w 559"/>
              <a:gd name="T19" fmla="*/ 1410 h 3224"/>
              <a:gd name="T20" fmla="*/ 193 w 559"/>
              <a:gd name="T21" fmla="*/ 1599 h 3224"/>
              <a:gd name="T22" fmla="*/ 198 w 559"/>
              <a:gd name="T23" fmla="*/ 1792 h 3224"/>
              <a:gd name="T24" fmla="*/ 212 w 559"/>
              <a:gd name="T25" fmla="*/ 1981 h 3224"/>
              <a:gd name="T26" fmla="*/ 235 w 559"/>
              <a:gd name="T27" fmla="*/ 2168 h 3224"/>
              <a:gd name="T28" fmla="*/ 268 w 559"/>
              <a:gd name="T29" fmla="*/ 2354 h 3224"/>
              <a:gd name="T30" fmla="*/ 310 w 559"/>
              <a:gd name="T31" fmla="*/ 2534 h 3224"/>
              <a:gd name="T32" fmla="*/ 359 w 559"/>
              <a:gd name="T33" fmla="*/ 2713 h 3224"/>
              <a:gd name="T34" fmla="*/ 419 w 559"/>
              <a:gd name="T35" fmla="*/ 2886 h 3224"/>
              <a:gd name="T36" fmla="*/ 485 w 559"/>
              <a:gd name="T37" fmla="*/ 3058 h 3224"/>
              <a:gd name="T38" fmla="*/ 559 w 559"/>
              <a:gd name="T39" fmla="*/ 3224 h 3224"/>
              <a:gd name="T40" fmla="*/ 224 w 559"/>
              <a:gd name="T41" fmla="*/ 3224 h 3224"/>
              <a:gd name="T42" fmla="*/ 167 w 559"/>
              <a:gd name="T43" fmla="*/ 3049 h 3224"/>
              <a:gd name="T44" fmla="*/ 118 w 559"/>
              <a:gd name="T45" fmla="*/ 2872 h 3224"/>
              <a:gd name="T46" fmla="*/ 76 w 559"/>
              <a:gd name="T47" fmla="*/ 2690 h 3224"/>
              <a:gd name="T48" fmla="*/ 42 w 559"/>
              <a:gd name="T49" fmla="*/ 2506 h 3224"/>
              <a:gd name="T50" fmla="*/ 20 w 559"/>
              <a:gd name="T51" fmla="*/ 2319 h 3224"/>
              <a:gd name="T52" fmla="*/ 4 w 559"/>
              <a:gd name="T53" fmla="*/ 2130 h 3224"/>
              <a:gd name="T54" fmla="*/ 0 w 559"/>
              <a:gd name="T55" fmla="*/ 1937 h 3224"/>
              <a:gd name="T56" fmla="*/ 4 w 559"/>
              <a:gd name="T57" fmla="*/ 1747 h 3224"/>
              <a:gd name="T58" fmla="*/ 18 w 559"/>
              <a:gd name="T59" fmla="*/ 1556 h 3224"/>
              <a:gd name="T60" fmla="*/ 42 w 559"/>
              <a:gd name="T61" fmla="*/ 1370 h 3224"/>
              <a:gd name="T62" fmla="*/ 74 w 559"/>
              <a:gd name="T63" fmla="*/ 1186 h 3224"/>
              <a:gd name="T64" fmla="*/ 116 w 559"/>
              <a:gd name="T65" fmla="*/ 1006 h 3224"/>
              <a:gd name="T66" fmla="*/ 165 w 559"/>
              <a:gd name="T67" fmla="*/ 828 h 3224"/>
              <a:gd name="T68" fmla="*/ 223 w 559"/>
              <a:gd name="T69" fmla="*/ 654 h 3224"/>
              <a:gd name="T70" fmla="*/ 289 w 559"/>
              <a:gd name="T71" fmla="*/ 484 h 3224"/>
              <a:gd name="T72" fmla="*/ 363 w 559"/>
              <a:gd name="T73" fmla="*/ 318 h 3224"/>
              <a:gd name="T74" fmla="*/ 443 w 559"/>
              <a:gd name="T75" fmla="*/ 157 h 3224"/>
              <a:gd name="T76" fmla="*/ 533 w 559"/>
              <a:gd name="T77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9" h="3224">
                <a:moveTo>
                  <a:pt x="533" y="0"/>
                </a:moveTo>
                <a:lnTo>
                  <a:pt x="547" y="0"/>
                </a:lnTo>
                <a:lnTo>
                  <a:pt x="475" y="162"/>
                </a:lnTo>
                <a:lnTo>
                  <a:pt x="410" y="332"/>
                </a:lnTo>
                <a:lnTo>
                  <a:pt x="354" y="504"/>
                </a:lnTo>
                <a:lnTo>
                  <a:pt x="305" y="679"/>
                </a:lnTo>
                <a:lnTo>
                  <a:pt x="266" y="857"/>
                </a:lnTo>
                <a:lnTo>
                  <a:pt x="235" y="1039"/>
                </a:lnTo>
                <a:lnTo>
                  <a:pt x="212" y="1223"/>
                </a:lnTo>
                <a:lnTo>
                  <a:pt x="198" y="1410"/>
                </a:lnTo>
                <a:lnTo>
                  <a:pt x="193" y="1599"/>
                </a:lnTo>
                <a:lnTo>
                  <a:pt x="198" y="1792"/>
                </a:lnTo>
                <a:lnTo>
                  <a:pt x="212" y="1981"/>
                </a:lnTo>
                <a:lnTo>
                  <a:pt x="235" y="2168"/>
                </a:lnTo>
                <a:lnTo>
                  <a:pt x="268" y="2354"/>
                </a:lnTo>
                <a:lnTo>
                  <a:pt x="310" y="2534"/>
                </a:lnTo>
                <a:lnTo>
                  <a:pt x="359" y="2713"/>
                </a:lnTo>
                <a:lnTo>
                  <a:pt x="419" y="2886"/>
                </a:lnTo>
                <a:lnTo>
                  <a:pt x="485" y="3058"/>
                </a:lnTo>
                <a:lnTo>
                  <a:pt x="559" y="3224"/>
                </a:lnTo>
                <a:lnTo>
                  <a:pt x="224" y="3224"/>
                </a:lnTo>
                <a:lnTo>
                  <a:pt x="167" y="3049"/>
                </a:lnTo>
                <a:lnTo>
                  <a:pt x="118" y="2872"/>
                </a:lnTo>
                <a:lnTo>
                  <a:pt x="76" y="2690"/>
                </a:lnTo>
                <a:lnTo>
                  <a:pt x="42" y="2506"/>
                </a:lnTo>
                <a:lnTo>
                  <a:pt x="20" y="2319"/>
                </a:lnTo>
                <a:lnTo>
                  <a:pt x="4" y="2130"/>
                </a:lnTo>
                <a:lnTo>
                  <a:pt x="0" y="1937"/>
                </a:lnTo>
                <a:lnTo>
                  <a:pt x="4" y="1747"/>
                </a:lnTo>
                <a:lnTo>
                  <a:pt x="18" y="1556"/>
                </a:lnTo>
                <a:lnTo>
                  <a:pt x="42" y="1370"/>
                </a:lnTo>
                <a:lnTo>
                  <a:pt x="74" y="1186"/>
                </a:lnTo>
                <a:lnTo>
                  <a:pt x="116" y="1006"/>
                </a:lnTo>
                <a:lnTo>
                  <a:pt x="165" y="828"/>
                </a:lnTo>
                <a:lnTo>
                  <a:pt x="223" y="654"/>
                </a:lnTo>
                <a:lnTo>
                  <a:pt x="289" y="484"/>
                </a:lnTo>
                <a:lnTo>
                  <a:pt x="363" y="318"/>
                </a:lnTo>
                <a:lnTo>
                  <a:pt x="443" y="157"/>
                </a:lnTo>
                <a:lnTo>
                  <a:pt x="53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  <a:effectLst>
            <a:outerShdw blurRad="190500" dist="101600" algn="l" rotWithShape="0">
              <a:prstClr val="black">
                <a:alpha val="40000"/>
              </a:prstClr>
            </a:outerShdw>
          </a:effectLst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7" name="TextBox 48"/>
          <p:cNvSpPr txBox="1"/>
          <p:nvPr/>
        </p:nvSpPr>
        <p:spPr>
          <a:xfrm>
            <a:off x="5997352" y="3089632"/>
            <a:ext cx="4320242" cy="738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GB" altLang="zh-CN" sz="4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1227660" y="2371193"/>
            <a:ext cx="2963463" cy="315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9900" cap="all" spc="3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  <a:endParaRPr lang="zh-CN" altLang="en-US" sz="19900" cap="all" spc="3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5943402" y="3966023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832212" y="3966023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402" y="4276937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7832212" y="4276937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49"/>
                                </p:stCondLst>
                                <p:childTnLst>
                                  <p:par>
                                    <p:cTn id="2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49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49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549"/>
                                </p:stCondLst>
                                <p:childTnLst>
                                  <p:par>
                                    <p:cTn id="4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049"/>
                                </p:stCondLst>
                                <p:childTnLst>
                                  <p:par>
                                    <p:cTn id="5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549"/>
                                </p:stCondLst>
                                <p:childTnLst>
                                  <p:par>
                                    <p:cTn id="5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8" grpId="0" animBg="1"/>
          <p:bldP spid="19" grpId="0" animBg="1"/>
          <p:bldP spid="7" grpId="0"/>
          <p:bldP spid="7" grpId="1"/>
          <p:bldP spid="9" grpId="0"/>
          <p:bldP spid="9" grpId="1"/>
          <p:bldP spid="10" grpId="0"/>
          <p:bldP spid="11" grpId="0"/>
          <p:bldP spid="1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49"/>
                                </p:stCondLst>
                                <p:childTnLst>
                                  <p:par>
                                    <p:cTn id="2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49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49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549"/>
                                </p:stCondLst>
                                <p:childTnLst>
                                  <p:par>
                                    <p:cTn id="4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049"/>
                                </p:stCondLst>
                                <p:childTnLst>
                                  <p:par>
                                    <p:cTn id="5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549"/>
                                </p:stCondLst>
                                <p:childTnLst>
                                  <p:par>
                                    <p:cTn id="5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8" grpId="0" animBg="1"/>
          <p:bldP spid="19" grpId="0" animBg="1"/>
          <p:bldP spid="7" grpId="0"/>
          <p:bldP spid="7" grpId="1"/>
          <p:bldP spid="9" grpId="0"/>
          <p:bldP spid="9" grpId="1"/>
          <p:bldP spid="10" grpId="0"/>
          <p:bldP spid="11" grpId="0"/>
          <p:bldP spid="12" grpId="0"/>
          <p:bldP spid="13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4821" y="1279115"/>
            <a:ext cx="4011895" cy="2450259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80" dirty="0">
              <a:ea typeface="Roboto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4821" y="3779578"/>
            <a:ext cx="4011895" cy="18090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80" dirty="0">
              <a:ea typeface="Roboto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71117" y="5742568"/>
            <a:ext cx="1215821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5528" y="5804796"/>
            <a:ext cx="12429523" cy="620169"/>
          </a:xfrm>
          <a:prstGeom prst="rect">
            <a:avLst/>
          </a:prstGeom>
          <a:noFill/>
        </p:spPr>
        <p:txBody>
          <a:bodyPr wrap="square" rIns="166115" bIns="41528" numCol="1" spcCol="360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5934" y="3948961"/>
            <a:ext cx="3744791" cy="1220333"/>
          </a:xfrm>
          <a:prstGeom prst="rect">
            <a:avLst/>
          </a:prstGeom>
          <a:noFill/>
        </p:spPr>
        <p:txBody>
          <a:bodyPr wrap="square" rIns="166115" bIns="41528" numCol="1" spcCol="3600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48819" y="1279115"/>
            <a:ext cx="4011895" cy="2450259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80" dirty="0">
              <a:ea typeface="Roboto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48819" y="3779578"/>
            <a:ext cx="4011895" cy="18090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80" dirty="0">
              <a:ea typeface="Roboto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9936" y="3948961"/>
            <a:ext cx="3744791" cy="1149929"/>
          </a:xfrm>
          <a:prstGeom prst="rect">
            <a:avLst/>
          </a:prstGeom>
          <a:noFill/>
        </p:spPr>
        <p:txBody>
          <a:bodyPr wrap="square" rIns="166115" bIns="41528" numCol="1" spcCol="3600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522818" y="1279115"/>
            <a:ext cx="4011895" cy="2450259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80" dirty="0">
              <a:ea typeface="Roboto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22818" y="3779578"/>
            <a:ext cx="4011895" cy="18090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80" dirty="0">
              <a:ea typeface="Roboto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53936" y="3948961"/>
            <a:ext cx="3744791" cy="1149929"/>
          </a:xfrm>
          <a:prstGeom prst="rect">
            <a:avLst/>
          </a:prstGeom>
          <a:noFill/>
        </p:spPr>
        <p:txBody>
          <a:bodyPr wrap="square" rIns="166115" bIns="41528" numCol="1" spcCol="3600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6" name="Content Placeholder 2"/>
          <p:cNvSpPr txBox="1"/>
          <p:nvPr/>
        </p:nvSpPr>
        <p:spPr>
          <a:xfrm>
            <a:off x="362744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/>
      <p:bldP spid="15" grpId="0"/>
      <p:bldP spid="17" grpId="0" animBg="1"/>
      <p:bldP spid="18" grpId="0" animBg="1"/>
      <p:bldP spid="19" grpId="0"/>
      <p:bldP spid="20" grpId="0" animBg="1"/>
      <p:bldP spid="21" grpId="0" animBg="1"/>
      <p:bldP spid="22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4" name="Group 814"/>
          <p:cNvGrpSpPr/>
          <p:nvPr/>
        </p:nvGrpSpPr>
        <p:grpSpPr>
          <a:xfrm>
            <a:off x="1608794" y="4840461"/>
            <a:ext cx="9641163" cy="844733"/>
            <a:chOff x="0" y="264288"/>
            <a:chExt cx="21593823" cy="1891993"/>
          </a:xfrm>
        </p:grpSpPr>
        <p:sp>
          <p:nvSpPr>
            <p:cNvPr id="812" name="Shape 812"/>
            <p:cNvSpPr/>
            <p:nvPr/>
          </p:nvSpPr>
          <p:spPr>
            <a:xfrm>
              <a:off x="0" y="832742"/>
              <a:ext cx="21593823" cy="1323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l" defTabSz="767715">
                <a:defRPr sz="2230">
                  <a:solidFill>
                    <a:srgbClr val="828589"/>
                  </a:solidFill>
                  <a:latin typeface="STIXGeneral-Regular"/>
                  <a:ea typeface="STIXGeneral-Regular"/>
                  <a:cs typeface="STIXGeneral-Regular"/>
                  <a:sym typeface="STIXGeneral-Regular"/>
                </a:defRPr>
              </a:lvl1pPr>
            </a:lstStyle>
            <a:p>
              <a:pPr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3" name="Shape 813"/>
            <p:cNvSpPr/>
            <p:nvPr/>
          </p:nvSpPr>
          <p:spPr>
            <a:xfrm>
              <a:off x="31697" y="264288"/>
              <a:ext cx="4748144" cy="5290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l" defTabSz="817245">
                <a:defRPr sz="4950">
                  <a:solidFill>
                    <a:srgbClr val="114A70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19" name="Group 819"/>
          <p:cNvGrpSpPr/>
          <p:nvPr/>
        </p:nvGrpSpPr>
        <p:grpSpPr>
          <a:xfrm>
            <a:off x="9224965" y="2804631"/>
            <a:ext cx="2039606" cy="1427747"/>
            <a:chOff x="0" y="0"/>
            <a:chExt cx="4568212" cy="3197797"/>
          </a:xfrm>
        </p:grpSpPr>
        <p:sp>
          <p:nvSpPr>
            <p:cNvPr id="815" name="Shape 815"/>
            <p:cNvSpPr/>
            <p:nvPr/>
          </p:nvSpPr>
          <p:spPr>
            <a:xfrm>
              <a:off x="874798" y="0"/>
              <a:ext cx="3693414" cy="3197797"/>
            </a:xfrm>
            <a:prstGeom prst="rightArrow">
              <a:avLst>
                <a:gd name="adj1" fmla="val 70636"/>
                <a:gd name="adj2" fmla="val 48674"/>
              </a:avLst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</a:defRPr>
              </a:pPr>
              <a:endParaRPr sz="143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6" name="Shape 816"/>
            <p:cNvSpPr/>
            <p:nvPr/>
          </p:nvSpPr>
          <p:spPr>
            <a:xfrm>
              <a:off x="0" y="711443"/>
              <a:ext cx="1774909" cy="1774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77800" cap="flat">
              <a:solidFill>
                <a:schemeClr val="accent4">
                  <a:lumMod val="75000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</a:defRPr>
              </a:pPr>
              <a:endParaRPr sz="143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7" name="Shape 817"/>
            <p:cNvSpPr/>
            <p:nvPr/>
          </p:nvSpPr>
          <p:spPr>
            <a:xfrm>
              <a:off x="2143356" y="1262130"/>
              <a:ext cx="2091856" cy="6735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rmAutofit fontScale="77500" lnSpcReduction="20000"/>
            </a:bodyPr>
            <a:lstStyle>
              <a:lvl1pPr algn="l" defTabSz="817245">
                <a:defRPr sz="297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4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32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32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8" name="Shape 818"/>
            <p:cNvSpPr/>
            <p:nvPr/>
          </p:nvSpPr>
          <p:spPr>
            <a:xfrm>
              <a:off x="535484" y="1179551"/>
              <a:ext cx="710886" cy="8386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>
                  <a:solidFill>
                    <a:srgbClr val="F9FAF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22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sz="223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24" name="Group 824"/>
          <p:cNvGrpSpPr/>
          <p:nvPr/>
        </p:nvGrpSpPr>
        <p:grpSpPr>
          <a:xfrm>
            <a:off x="1633875" y="2804631"/>
            <a:ext cx="2039606" cy="1427747"/>
            <a:chOff x="0" y="0"/>
            <a:chExt cx="4568213" cy="3197797"/>
          </a:xfrm>
        </p:grpSpPr>
        <p:sp>
          <p:nvSpPr>
            <p:cNvPr id="820" name="Shape 820"/>
            <p:cNvSpPr/>
            <p:nvPr/>
          </p:nvSpPr>
          <p:spPr>
            <a:xfrm>
              <a:off x="874798" y="0"/>
              <a:ext cx="3693415" cy="3197797"/>
            </a:xfrm>
            <a:prstGeom prst="rightArrow">
              <a:avLst>
                <a:gd name="adj1" fmla="val 70636"/>
                <a:gd name="adj2" fmla="val 48674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</a:defRPr>
              </a:pPr>
              <a:endParaRPr sz="143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1" name="Shape 821"/>
            <p:cNvSpPr/>
            <p:nvPr/>
          </p:nvSpPr>
          <p:spPr>
            <a:xfrm>
              <a:off x="0" y="711443"/>
              <a:ext cx="1774910" cy="1774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77800" cap="flat">
              <a:solidFill>
                <a:schemeClr val="accent1">
                  <a:lumMod val="75000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</a:defRPr>
              </a:pPr>
              <a:endParaRPr sz="143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2" name="Shape 822"/>
            <p:cNvSpPr/>
            <p:nvPr/>
          </p:nvSpPr>
          <p:spPr>
            <a:xfrm>
              <a:off x="1948956" y="1262130"/>
              <a:ext cx="2091856" cy="6735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rmAutofit fontScale="77500" lnSpcReduction="20000"/>
            </a:bodyPr>
            <a:lstStyle>
              <a:lvl1pPr algn="l" defTabSz="817245">
                <a:defRPr sz="297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4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32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32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3" name="Shape 823"/>
            <p:cNvSpPr/>
            <p:nvPr/>
          </p:nvSpPr>
          <p:spPr>
            <a:xfrm>
              <a:off x="535485" y="1179551"/>
              <a:ext cx="710886" cy="8386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>
                  <a:solidFill>
                    <a:srgbClr val="F9FAF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22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sz="223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29" name="Group 829"/>
          <p:cNvGrpSpPr/>
          <p:nvPr/>
        </p:nvGrpSpPr>
        <p:grpSpPr>
          <a:xfrm>
            <a:off x="4164237" y="2804631"/>
            <a:ext cx="2039606" cy="1427747"/>
            <a:chOff x="0" y="0"/>
            <a:chExt cx="4568213" cy="3197797"/>
          </a:xfrm>
        </p:grpSpPr>
        <p:sp>
          <p:nvSpPr>
            <p:cNvPr id="825" name="Shape 825"/>
            <p:cNvSpPr/>
            <p:nvPr/>
          </p:nvSpPr>
          <p:spPr>
            <a:xfrm>
              <a:off x="874798" y="0"/>
              <a:ext cx="3693415" cy="3197797"/>
            </a:xfrm>
            <a:prstGeom prst="rightArrow">
              <a:avLst>
                <a:gd name="adj1" fmla="val 70636"/>
                <a:gd name="adj2" fmla="val 48674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</a:defRPr>
              </a:pPr>
              <a:endParaRPr sz="143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6" name="Shape 826"/>
            <p:cNvSpPr/>
            <p:nvPr/>
          </p:nvSpPr>
          <p:spPr>
            <a:xfrm>
              <a:off x="0" y="711443"/>
              <a:ext cx="1774910" cy="1774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77800" cap="flat">
              <a:solidFill>
                <a:schemeClr val="accent2">
                  <a:lumMod val="75000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</a:defRPr>
              </a:pPr>
              <a:endParaRPr sz="143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7" name="Shape 827"/>
            <p:cNvSpPr/>
            <p:nvPr/>
          </p:nvSpPr>
          <p:spPr>
            <a:xfrm>
              <a:off x="2013756" y="1262130"/>
              <a:ext cx="2091856" cy="6735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rmAutofit fontScale="77500" lnSpcReduction="20000"/>
            </a:bodyPr>
            <a:lstStyle>
              <a:lvl1pPr algn="l" defTabSz="817245">
                <a:defRPr sz="297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4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32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32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8" name="Shape 828"/>
            <p:cNvSpPr/>
            <p:nvPr/>
          </p:nvSpPr>
          <p:spPr>
            <a:xfrm>
              <a:off x="523773" y="1179551"/>
              <a:ext cx="710886" cy="8386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>
                  <a:solidFill>
                    <a:srgbClr val="F9FAF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22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sz="223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34" name="Group 834"/>
          <p:cNvGrpSpPr/>
          <p:nvPr/>
        </p:nvGrpSpPr>
        <p:grpSpPr>
          <a:xfrm>
            <a:off x="6694601" y="2804631"/>
            <a:ext cx="2039606" cy="1427747"/>
            <a:chOff x="0" y="0"/>
            <a:chExt cx="4568213" cy="3197797"/>
          </a:xfrm>
        </p:grpSpPr>
        <p:sp>
          <p:nvSpPr>
            <p:cNvPr id="830" name="Shape 830"/>
            <p:cNvSpPr/>
            <p:nvPr/>
          </p:nvSpPr>
          <p:spPr>
            <a:xfrm>
              <a:off x="874798" y="0"/>
              <a:ext cx="3693415" cy="3197797"/>
            </a:xfrm>
            <a:prstGeom prst="rightArrow">
              <a:avLst>
                <a:gd name="adj1" fmla="val 70636"/>
                <a:gd name="adj2" fmla="val 48674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</a:defRPr>
              </a:pPr>
              <a:endParaRPr sz="143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1" name="Shape 831"/>
            <p:cNvSpPr/>
            <p:nvPr/>
          </p:nvSpPr>
          <p:spPr>
            <a:xfrm>
              <a:off x="0" y="711443"/>
              <a:ext cx="1774910" cy="1774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77800" cap="flat">
              <a:solidFill>
                <a:schemeClr val="accent3">
                  <a:lumMod val="75000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</a:defRPr>
              </a:pPr>
              <a:endParaRPr sz="143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2" name="Shape 832"/>
            <p:cNvSpPr/>
            <p:nvPr/>
          </p:nvSpPr>
          <p:spPr>
            <a:xfrm>
              <a:off x="2078556" y="1262130"/>
              <a:ext cx="2091856" cy="6735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rmAutofit fontScale="77500" lnSpcReduction="20000"/>
            </a:bodyPr>
            <a:lstStyle>
              <a:lvl1pPr algn="l" defTabSz="817245">
                <a:defRPr sz="297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4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32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32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3" name="Shape 833"/>
            <p:cNvSpPr/>
            <p:nvPr/>
          </p:nvSpPr>
          <p:spPr>
            <a:xfrm>
              <a:off x="490125" y="1179551"/>
              <a:ext cx="710886" cy="8386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>
                  <a:solidFill>
                    <a:srgbClr val="F9FAF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22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sz="223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" name="Content Placeholder 2"/>
          <p:cNvSpPr txBox="1"/>
          <p:nvPr/>
        </p:nvSpPr>
        <p:spPr>
          <a:xfrm>
            <a:off x="362744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indefinite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" grpId="0" advAuto="0"/>
      <p:bldP spid="819" grpId="0" advAuto="0"/>
      <p:bldP spid="824" grpId="0" advAuto="0"/>
      <p:bldP spid="829" grpId="0" advAuto="0"/>
      <p:bldP spid="834" grpId="0" advAuto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31158" y="3007329"/>
            <a:ext cx="2113215" cy="2879244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6375800" y="3007329"/>
            <a:ext cx="2135823" cy="2879244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817" name="AutoShape 1"/>
          <p:cNvSpPr/>
          <p:nvPr/>
        </p:nvSpPr>
        <p:spPr bwMode="auto">
          <a:xfrm>
            <a:off x="3755080" y="5886574"/>
            <a:ext cx="2607326" cy="133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noFill/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4818" name="AutoShape 2"/>
          <p:cNvSpPr/>
          <p:nvPr/>
        </p:nvSpPr>
        <p:spPr bwMode="auto">
          <a:xfrm>
            <a:off x="8509878" y="3013605"/>
            <a:ext cx="2553750" cy="28729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4820" name="AutoShape 4"/>
          <p:cNvSpPr/>
          <p:nvPr/>
        </p:nvSpPr>
        <p:spPr bwMode="auto">
          <a:xfrm>
            <a:off x="3822052" y="3013605"/>
            <a:ext cx="2549282" cy="28729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4822" name="AutoShape 6"/>
          <p:cNvSpPr/>
          <p:nvPr/>
        </p:nvSpPr>
        <p:spPr bwMode="auto">
          <a:xfrm>
            <a:off x="1746012" y="5886574"/>
            <a:ext cx="2111755" cy="133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noFill/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4823" name="AutoShape 7"/>
          <p:cNvSpPr/>
          <p:nvPr/>
        </p:nvSpPr>
        <p:spPr bwMode="auto">
          <a:xfrm>
            <a:off x="6366872" y="5886574"/>
            <a:ext cx="2165330" cy="133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 w="25400" cap="flat" cmpd="sng">
            <a:noFill/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4824" name="AutoShape 8"/>
          <p:cNvSpPr/>
          <p:nvPr/>
        </p:nvSpPr>
        <p:spPr bwMode="auto">
          <a:xfrm>
            <a:off x="8523272" y="5886575"/>
            <a:ext cx="2553750" cy="1205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 w="25400" cap="flat" cmpd="sng">
            <a:noFill/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4825" name="AutoShape 9"/>
          <p:cNvSpPr/>
          <p:nvPr/>
        </p:nvSpPr>
        <p:spPr bwMode="auto">
          <a:xfrm>
            <a:off x="4031886" y="4600770"/>
            <a:ext cx="2176493" cy="7143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4826" name="AutoShape 10"/>
          <p:cNvSpPr/>
          <p:nvPr/>
        </p:nvSpPr>
        <p:spPr bwMode="auto">
          <a:xfrm>
            <a:off x="3991705" y="4386469"/>
            <a:ext cx="2122917" cy="1785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s-ES" sz="985" dirty="0">
                <a:solidFill>
                  <a:srgbClr val="FFFFFF"/>
                </a:solidFill>
                <a:latin typeface="Verdana" panose="020B0604030504040204" charset="0"/>
                <a:cs typeface="Verdana" panose="020B0604030504040204" charset="0"/>
                <a:sym typeface="Verdana" panose="020B0604030504040204" charset="0"/>
              </a:rPr>
              <a:t>SUBTITLE OF THIS ARTICLE</a:t>
            </a:r>
            <a:endParaRPr lang="es-ES" sz="2670" dirty="0">
              <a:cs typeface="Calibri" panose="020F0502020204030204" pitchFamily="34" charset="0"/>
            </a:endParaRPr>
          </a:p>
        </p:txBody>
      </p:sp>
      <p:sp>
        <p:nvSpPr>
          <p:cNvPr id="34827" name="AutoShape 11"/>
          <p:cNvSpPr/>
          <p:nvPr/>
        </p:nvSpPr>
        <p:spPr bwMode="auto">
          <a:xfrm>
            <a:off x="8737573" y="4600770"/>
            <a:ext cx="2178724" cy="7143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4828" name="AutoShape 12"/>
          <p:cNvSpPr/>
          <p:nvPr/>
        </p:nvSpPr>
        <p:spPr bwMode="auto">
          <a:xfrm>
            <a:off x="8699624" y="4386469"/>
            <a:ext cx="2122916" cy="1785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s-ES" sz="985" dirty="0">
                <a:solidFill>
                  <a:srgbClr val="FFFFFF"/>
                </a:solidFill>
                <a:latin typeface="Verdana" panose="020B0604030504040204" charset="0"/>
                <a:cs typeface="Verdana" panose="020B0604030504040204" charset="0"/>
                <a:sym typeface="Verdana" panose="020B0604030504040204" charset="0"/>
              </a:rPr>
              <a:t>SUBTITLE OF THIS ARTICLE</a:t>
            </a:r>
            <a:endParaRPr lang="es-ES" sz="2670" dirty="0">
              <a:cs typeface="Calibri" panose="020F0502020204030204" pitchFamily="34" charset="0"/>
            </a:endParaRPr>
          </a:p>
        </p:txBody>
      </p:sp>
      <p:sp>
        <p:nvSpPr>
          <p:cNvPr id="34832" name="AutoShape 16"/>
          <p:cNvSpPr/>
          <p:nvPr/>
        </p:nvSpPr>
        <p:spPr bwMode="auto">
          <a:xfrm>
            <a:off x="3991703" y="4035997"/>
            <a:ext cx="1717591" cy="2857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4833" name="AutoShape 17"/>
          <p:cNvSpPr/>
          <p:nvPr/>
        </p:nvSpPr>
        <p:spPr bwMode="auto">
          <a:xfrm>
            <a:off x="8699623" y="4035997"/>
            <a:ext cx="1717591" cy="2857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6" name="Content Placeholder 2"/>
          <p:cNvSpPr txBox="1"/>
          <p:nvPr/>
        </p:nvSpPr>
        <p:spPr>
          <a:xfrm>
            <a:off x="362744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34825" grpId="0"/>
      <p:bldP spid="34826" grpId="0"/>
      <p:bldP spid="34827" grpId="0"/>
      <p:bldP spid="34828" grpId="0"/>
      <p:bldP spid="34832" grpId="0" autoUpdateAnimBg="0"/>
      <p:bldP spid="34833" grpId="0" autoUpdateAnimBg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612951" y="2176165"/>
            <a:ext cx="1923751" cy="860527"/>
            <a:chOff x="3667126" y="1319213"/>
            <a:chExt cx="1657350" cy="741362"/>
          </a:xfrm>
        </p:grpSpPr>
        <p:sp>
          <p:nvSpPr>
            <p:cNvPr id="7173" name="Freeform 5"/>
            <p:cNvSpPr/>
            <p:nvPr/>
          </p:nvSpPr>
          <p:spPr bwMode="auto">
            <a:xfrm>
              <a:off x="3667126" y="1319213"/>
              <a:ext cx="1657350" cy="681037"/>
            </a:xfrm>
            <a:custGeom>
              <a:avLst/>
              <a:gdLst/>
              <a:ahLst/>
              <a:cxnLst>
                <a:cxn ang="0">
                  <a:pos x="1044" y="429"/>
                </a:cxn>
                <a:cxn ang="0">
                  <a:pos x="0" y="429"/>
                </a:cxn>
                <a:cxn ang="0">
                  <a:pos x="0" y="107"/>
                </a:cxn>
                <a:cxn ang="0">
                  <a:pos x="220" y="107"/>
                </a:cxn>
                <a:cxn ang="0">
                  <a:pos x="220" y="308"/>
                </a:cxn>
                <a:cxn ang="0">
                  <a:pos x="253" y="278"/>
                </a:cxn>
                <a:cxn ang="0">
                  <a:pos x="563" y="0"/>
                </a:cxn>
                <a:cxn ang="0">
                  <a:pos x="1044" y="426"/>
                </a:cxn>
                <a:cxn ang="0">
                  <a:pos x="1044" y="429"/>
                </a:cxn>
              </a:cxnLst>
              <a:rect l="0" t="0" r="r" b="b"/>
              <a:pathLst>
                <a:path w="1044" h="429">
                  <a:moveTo>
                    <a:pt x="1044" y="429"/>
                  </a:moveTo>
                  <a:lnTo>
                    <a:pt x="0" y="429"/>
                  </a:lnTo>
                  <a:lnTo>
                    <a:pt x="0" y="107"/>
                  </a:lnTo>
                  <a:lnTo>
                    <a:pt x="220" y="107"/>
                  </a:lnTo>
                  <a:lnTo>
                    <a:pt x="220" y="308"/>
                  </a:lnTo>
                  <a:lnTo>
                    <a:pt x="253" y="278"/>
                  </a:lnTo>
                  <a:lnTo>
                    <a:pt x="563" y="0"/>
                  </a:lnTo>
                  <a:lnTo>
                    <a:pt x="1044" y="426"/>
                  </a:lnTo>
                  <a:lnTo>
                    <a:pt x="1044" y="42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11330" tIns="55665" rIns="111330" bIns="5566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667126" y="1489075"/>
              <a:ext cx="1657350" cy="571500"/>
              <a:chOff x="3667126" y="1489075"/>
              <a:chExt cx="1657350" cy="571500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7174" name="Freeform 6"/>
              <p:cNvSpPr/>
              <p:nvPr/>
            </p:nvSpPr>
            <p:spPr bwMode="auto">
              <a:xfrm>
                <a:off x="4016376" y="1489075"/>
                <a:ext cx="52388" cy="319087"/>
              </a:xfrm>
              <a:custGeom>
                <a:avLst/>
                <a:gdLst/>
                <a:ahLst/>
                <a:cxnLst>
                  <a:cxn ang="0">
                    <a:pos x="33" y="171"/>
                  </a:cxn>
                  <a:cxn ang="0">
                    <a:pos x="0" y="20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3" y="77"/>
                  </a:cxn>
                  <a:cxn ang="0">
                    <a:pos x="33" y="171"/>
                  </a:cxn>
                </a:cxnLst>
                <a:rect l="0" t="0" r="r" b="b"/>
                <a:pathLst>
                  <a:path w="33" h="201">
                    <a:moveTo>
                      <a:pt x="33" y="171"/>
                    </a:moveTo>
                    <a:lnTo>
                      <a:pt x="0" y="20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3" y="77"/>
                    </a:lnTo>
                    <a:lnTo>
                      <a:pt x="33" y="17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330" tIns="55665" rIns="111330" bIns="5566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175" name="Freeform 7"/>
              <p:cNvSpPr/>
              <p:nvPr/>
            </p:nvSpPr>
            <p:spPr bwMode="auto">
              <a:xfrm>
                <a:off x="3667126" y="2000250"/>
                <a:ext cx="1657350" cy="60325"/>
              </a:xfrm>
              <a:custGeom>
                <a:avLst/>
                <a:gdLst/>
                <a:ahLst/>
                <a:cxnLst>
                  <a:cxn ang="0">
                    <a:pos x="1016" y="38"/>
                  </a:cxn>
                  <a:cxn ang="0">
                    <a:pos x="55" y="38"/>
                  </a:cxn>
                  <a:cxn ang="0">
                    <a:pos x="41" y="38"/>
                  </a:cxn>
                  <a:cxn ang="0">
                    <a:pos x="0" y="0"/>
                  </a:cxn>
                  <a:cxn ang="0">
                    <a:pos x="1044" y="0"/>
                  </a:cxn>
                  <a:cxn ang="0">
                    <a:pos x="1016" y="38"/>
                  </a:cxn>
                </a:cxnLst>
                <a:rect l="0" t="0" r="r" b="b"/>
                <a:pathLst>
                  <a:path w="1044" h="38">
                    <a:moveTo>
                      <a:pt x="1016" y="38"/>
                    </a:moveTo>
                    <a:lnTo>
                      <a:pt x="55" y="38"/>
                    </a:lnTo>
                    <a:lnTo>
                      <a:pt x="41" y="38"/>
                    </a:lnTo>
                    <a:lnTo>
                      <a:pt x="0" y="0"/>
                    </a:lnTo>
                    <a:lnTo>
                      <a:pt x="1044" y="0"/>
                    </a:lnTo>
                    <a:lnTo>
                      <a:pt x="1016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330" tIns="55665" rIns="111330" bIns="5566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1761631" y="3036688"/>
            <a:ext cx="3792221" cy="906595"/>
            <a:chOff x="2933701" y="2060575"/>
            <a:chExt cx="3267075" cy="781050"/>
          </a:xfrm>
        </p:grpSpPr>
        <p:sp>
          <p:nvSpPr>
            <p:cNvPr id="7176" name="Freeform 8"/>
            <p:cNvSpPr/>
            <p:nvPr/>
          </p:nvSpPr>
          <p:spPr bwMode="auto">
            <a:xfrm>
              <a:off x="2933701" y="2060575"/>
              <a:ext cx="3267075" cy="711200"/>
            </a:xfrm>
            <a:custGeom>
              <a:avLst/>
              <a:gdLst/>
              <a:ahLst/>
              <a:cxnLst>
                <a:cxn ang="0">
                  <a:pos x="2058" y="448"/>
                </a:cxn>
                <a:cxn ang="0">
                  <a:pos x="0" y="448"/>
                </a:cxn>
                <a:cxn ang="0">
                  <a:pos x="0" y="448"/>
                </a:cxn>
                <a:cxn ang="0">
                  <a:pos x="503" y="0"/>
                </a:cxn>
                <a:cxn ang="0">
                  <a:pos x="517" y="0"/>
                </a:cxn>
                <a:cxn ang="0">
                  <a:pos x="1478" y="0"/>
                </a:cxn>
                <a:cxn ang="0">
                  <a:pos x="1553" y="0"/>
                </a:cxn>
                <a:cxn ang="0">
                  <a:pos x="2058" y="448"/>
                </a:cxn>
              </a:cxnLst>
              <a:rect l="0" t="0" r="r" b="b"/>
              <a:pathLst>
                <a:path w="2058" h="448">
                  <a:moveTo>
                    <a:pt x="2058" y="448"/>
                  </a:moveTo>
                  <a:lnTo>
                    <a:pt x="0" y="448"/>
                  </a:lnTo>
                  <a:lnTo>
                    <a:pt x="0" y="448"/>
                  </a:lnTo>
                  <a:lnTo>
                    <a:pt x="503" y="0"/>
                  </a:lnTo>
                  <a:lnTo>
                    <a:pt x="517" y="0"/>
                  </a:lnTo>
                  <a:lnTo>
                    <a:pt x="1478" y="0"/>
                  </a:lnTo>
                  <a:lnTo>
                    <a:pt x="1553" y="0"/>
                  </a:lnTo>
                  <a:lnTo>
                    <a:pt x="2058" y="44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11330" tIns="55665" rIns="111330" bIns="5566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177" name="Freeform 9"/>
            <p:cNvSpPr/>
            <p:nvPr/>
          </p:nvSpPr>
          <p:spPr bwMode="auto">
            <a:xfrm>
              <a:off x="2933701" y="2771775"/>
              <a:ext cx="3267075" cy="69850"/>
            </a:xfrm>
            <a:custGeom>
              <a:avLst/>
              <a:gdLst/>
              <a:ahLst/>
              <a:cxnLst>
                <a:cxn ang="0">
                  <a:pos x="2006" y="44"/>
                </a:cxn>
                <a:cxn ang="0">
                  <a:pos x="55" y="44"/>
                </a:cxn>
                <a:cxn ang="0">
                  <a:pos x="0" y="0"/>
                </a:cxn>
                <a:cxn ang="0">
                  <a:pos x="2058" y="0"/>
                </a:cxn>
                <a:cxn ang="0">
                  <a:pos x="2006" y="44"/>
                </a:cxn>
              </a:cxnLst>
              <a:rect l="0" t="0" r="r" b="b"/>
              <a:pathLst>
                <a:path w="2058" h="44">
                  <a:moveTo>
                    <a:pt x="2006" y="44"/>
                  </a:moveTo>
                  <a:lnTo>
                    <a:pt x="55" y="44"/>
                  </a:lnTo>
                  <a:lnTo>
                    <a:pt x="0" y="0"/>
                  </a:lnTo>
                  <a:lnTo>
                    <a:pt x="2058" y="0"/>
                  </a:lnTo>
                  <a:lnTo>
                    <a:pt x="2006" y="44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11330" tIns="55665" rIns="111330" bIns="5566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84734" y="3943276"/>
            <a:ext cx="4146015" cy="952663"/>
            <a:chOff x="2781301" y="2841625"/>
            <a:chExt cx="3571875" cy="820738"/>
          </a:xfrm>
        </p:grpSpPr>
        <p:sp>
          <p:nvSpPr>
            <p:cNvPr id="7178" name="Freeform 10"/>
            <p:cNvSpPr/>
            <p:nvPr/>
          </p:nvSpPr>
          <p:spPr bwMode="auto">
            <a:xfrm>
              <a:off x="2781301" y="2841625"/>
              <a:ext cx="3571875" cy="741362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2102" y="0"/>
                </a:cxn>
                <a:cxn ang="0">
                  <a:pos x="2204" y="0"/>
                </a:cxn>
                <a:cxn ang="0">
                  <a:pos x="2250" y="44"/>
                </a:cxn>
                <a:cxn ang="0">
                  <a:pos x="1833" y="44"/>
                </a:cxn>
                <a:cxn ang="0">
                  <a:pos x="1833" y="143"/>
                </a:cxn>
                <a:cxn ang="0">
                  <a:pos x="1833" y="467"/>
                </a:cxn>
                <a:cxn ang="0">
                  <a:pos x="415" y="467"/>
                </a:cxn>
                <a:cxn ang="0">
                  <a:pos x="415" y="143"/>
                </a:cxn>
                <a:cxn ang="0">
                  <a:pos x="415" y="44"/>
                </a:cxn>
                <a:cxn ang="0">
                  <a:pos x="0" y="44"/>
                </a:cxn>
                <a:cxn ang="0">
                  <a:pos x="50" y="0"/>
                </a:cxn>
                <a:cxn ang="0">
                  <a:pos x="151" y="0"/>
                </a:cxn>
              </a:cxnLst>
              <a:rect l="0" t="0" r="r" b="b"/>
              <a:pathLst>
                <a:path w="2250" h="467">
                  <a:moveTo>
                    <a:pt x="151" y="0"/>
                  </a:moveTo>
                  <a:lnTo>
                    <a:pt x="2102" y="0"/>
                  </a:lnTo>
                  <a:lnTo>
                    <a:pt x="2204" y="0"/>
                  </a:lnTo>
                  <a:lnTo>
                    <a:pt x="2250" y="44"/>
                  </a:lnTo>
                  <a:lnTo>
                    <a:pt x="1833" y="44"/>
                  </a:lnTo>
                  <a:lnTo>
                    <a:pt x="1833" y="143"/>
                  </a:lnTo>
                  <a:lnTo>
                    <a:pt x="1833" y="467"/>
                  </a:lnTo>
                  <a:lnTo>
                    <a:pt x="415" y="467"/>
                  </a:lnTo>
                  <a:lnTo>
                    <a:pt x="415" y="143"/>
                  </a:lnTo>
                  <a:lnTo>
                    <a:pt x="415" y="44"/>
                  </a:lnTo>
                  <a:lnTo>
                    <a:pt x="0" y="44"/>
                  </a:lnTo>
                  <a:lnTo>
                    <a:pt x="50" y="0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11330" tIns="55665" rIns="111330" bIns="5566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2781301" y="2911475"/>
              <a:ext cx="3571875" cy="750888"/>
              <a:chOff x="2781301" y="2911475"/>
              <a:chExt cx="3571875" cy="750888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7179" name="Freeform 11"/>
              <p:cNvSpPr/>
              <p:nvPr/>
            </p:nvSpPr>
            <p:spPr bwMode="auto">
              <a:xfrm>
                <a:off x="2781301" y="2911475"/>
                <a:ext cx="658813" cy="157162"/>
              </a:xfrm>
              <a:custGeom>
                <a:avLst/>
                <a:gdLst/>
                <a:ahLst/>
                <a:cxnLst>
                  <a:cxn ang="0">
                    <a:pos x="415" y="99"/>
                  </a:cxn>
                  <a:cxn ang="0">
                    <a:pos x="132" y="99"/>
                  </a:cxn>
                  <a:cxn ang="0">
                    <a:pos x="0" y="0"/>
                  </a:cxn>
                  <a:cxn ang="0">
                    <a:pos x="415" y="0"/>
                  </a:cxn>
                  <a:cxn ang="0">
                    <a:pos x="415" y="99"/>
                  </a:cxn>
                </a:cxnLst>
                <a:rect l="0" t="0" r="r" b="b"/>
                <a:pathLst>
                  <a:path w="415" h="99">
                    <a:moveTo>
                      <a:pt x="415" y="99"/>
                    </a:moveTo>
                    <a:lnTo>
                      <a:pt x="132" y="99"/>
                    </a:lnTo>
                    <a:lnTo>
                      <a:pt x="0" y="0"/>
                    </a:lnTo>
                    <a:lnTo>
                      <a:pt x="415" y="0"/>
                    </a:lnTo>
                    <a:lnTo>
                      <a:pt x="415" y="9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330" tIns="55665" rIns="111330" bIns="5566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180" name="Freeform 12"/>
              <p:cNvSpPr/>
              <p:nvPr/>
            </p:nvSpPr>
            <p:spPr bwMode="auto">
              <a:xfrm>
                <a:off x="5691188" y="2911475"/>
                <a:ext cx="661988" cy="157162"/>
              </a:xfrm>
              <a:custGeom>
                <a:avLst/>
                <a:gdLst/>
                <a:ahLst/>
                <a:cxnLst>
                  <a:cxn ang="0">
                    <a:pos x="0" y="99"/>
                  </a:cxn>
                  <a:cxn ang="0">
                    <a:pos x="0" y="0"/>
                  </a:cxn>
                  <a:cxn ang="0">
                    <a:pos x="417" y="0"/>
                  </a:cxn>
                  <a:cxn ang="0">
                    <a:pos x="263" y="99"/>
                  </a:cxn>
                  <a:cxn ang="0">
                    <a:pos x="0" y="99"/>
                  </a:cxn>
                </a:cxnLst>
                <a:rect l="0" t="0" r="r" b="b"/>
                <a:pathLst>
                  <a:path w="417" h="99">
                    <a:moveTo>
                      <a:pt x="0" y="99"/>
                    </a:moveTo>
                    <a:lnTo>
                      <a:pt x="0" y="0"/>
                    </a:lnTo>
                    <a:lnTo>
                      <a:pt x="417" y="0"/>
                    </a:lnTo>
                    <a:lnTo>
                      <a:pt x="263" y="99"/>
                    </a:lnTo>
                    <a:lnTo>
                      <a:pt x="0" y="9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330" tIns="55665" rIns="111330" bIns="5566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181" name="Freeform 13"/>
              <p:cNvSpPr/>
              <p:nvPr/>
            </p:nvSpPr>
            <p:spPr bwMode="auto">
              <a:xfrm>
                <a:off x="3440113" y="3582988"/>
                <a:ext cx="2251075" cy="79375"/>
              </a:xfrm>
              <a:custGeom>
                <a:avLst/>
                <a:gdLst/>
                <a:ahLst/>
                <a:cxnLst>
                  <a:cxn ang="0">
                    <a:pos x="1313" y="50"/>
                  </a:cxn>
                  <a:cxn ang="0">
                    <a:pos x="93" y="50"/>
                  </a:cxn>
                  <a:cxn ang="0">
                    <a:pos x="0" y="0"/>
                  </a:cxn>
                  <a:cxn ang="0">
                    <a:pos x="1418" y="0"/>
                  </a:cxn>
                  <a:cxn ang="0">
                    <a:pos x="1313" y="50"/>
                  </a:cxn>
                </a:cxnLst>
                <a:rect l="0" t="0" r="r" b="b"/>
                <a:pathLst>
                  <a:path w="1418" h="50">
                    <a:moveTo>
                      <a:pt x="1313" y="50"/>
                    </a:moveTo>
                    <a:lnTo>
                      <a:pt x="93" y="50"/>
                    </a:lnTo>
                    <a:lnTo>
                      <a:pt x="0" y="0"/>
                    </a:lnTo>
                    <a:lnTo>
                      <a:pt x="1418" y="0"/>
                    </a:lnTo>
                    <a:lnTo>
                      <a:pt x="1313" y="5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330" tIns="55665" rIns="111330" bIns="5566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2349422" y="4895973"/>
            <a:ext cx="2612910" cy="932391"/>
            <a:chOff x="3440113" y="3662363"/>
            <a:chExt cx="2251075" cy="803275"/>
          </a:xfrm>
        </p:grpSpPr>
        <p:sp>
          <p:nvSpPr>
            <p:cNvPr id="7182" name="Freeform 14"/>
            <p:cNvSpPr/>
            <p:nvPr/>
          </p:nvSpPr>
          <p:spPr bwMode="auto">
            <a:xfrm>
              <a:off x="3440113" y="3662363"/>
              <a:ext cx="2251075" cy="803275"/>
            </a:xfrm>
            <a:custGeom>
              <a:avLst/>
              <a:gdLst/>
              <a:ahLst/>
              <a:cxnLst>
                <a:cxn ang="0">
                  <a:pos x="569" y="506"/>
                </a:cxn>
                <a:cxn ang="0">
                  <a:pos x="0" y="506"/>
                </a:cxn>
                <a:cxn ang="0">
                  <a:pos x="0" y="0"/>
                </a:cxn>
                <a:cxn ang="0">
                  <a:pos x="93" y="0"/>
                </a:cxn>
                <a:cxn ang="0">
                  <a:pos x="1313" y="0"/>
                </a:cxn>
                <a:cxn ang="0">
                  <a:pos x="1418" y="0"/>
                </a:cxn>
                <a:cxn ang="0">
                  <a:pos x="1418" y="506"/>
                </a:cxn>
                <a:cxn ang="0">
                  <a:pos x="857" y="506"/>
                </a:cxn>
                <a:cxn ang="0">
                  <a:pos x="857" y="88"/>
                </a:cxn>
                <a:cxn ang="0">
                  <a:pos x="816" y="88"/>
                </a:cxn>
                <a:cxn ang="0">
                  <a:pos x="613" y="88"/>
                </a:cxn>
                <a:cxn ang="0">
                  <a:pos x="569" y="88"/>
                </a:cxn>
                <a:cxn ang="0">
                  <a:pos x="569" y="506"/>
                </a:cxn>
              </a:cxnLst>
              <a:rect l="0" t="0" r="r" b="b"/>
              <a:pathLst>
                <a:path w="1418" h="506">
                  <a:moveTo>
                    <a:pt x="569" y="506"/>
                  </a:moveTo>
                  <a:lnTo>
                    <a:pt x="0" y="506"/>
                  </a:lnTo>
                  <a:lnTo>
                    <a:pt x="0" y="0"/>
                  </a:lnTo>
                  <a:lnTo>
                    <a:pt x="93" y="0"/>
                  </a:lnTo>
                  <a:lnTo>
                    <a:pt x="1313" y="0"/>
                  </a:lnTo>
                  <a:lnTo>
                    <a:pt x="1418" y="0"/>
                  </a:lnTo>
                  <a:lnTo>
                    <a:pt x="1418" y="506"/>
                  </a:lnTo>
                  <a:lnTo>
                    <a:pt x="857" y="506"/>
                  </a:lnTo>
                  <a:lnTo>
                    <a:pt x="857" y="88"/>
                  </a:lnTo>
                  <a:lnTo>
                    <a:pt x="816" y="88"/>
                  </a:lnTo>
                  <a:lnTo>
                    <a:pt x="613" y="88"/>
                  </a:lnTo>
                  <a:lnTo>
                    <a:pt x="569" y="88"/>
                  </a:lnTo>
                  <a:lnTo>
                    <a:pt x="569" y="506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11330" tIns="55665" rIns="111330" bIns="5566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4343401" y="3802063"/>
              <a:ext cx="457200" cy="663575"/>
              <a:chOff x="4343401" y="3802063"/>
              <a:chExt cx="457200" cy="663575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7183" name="Freeform 15"/>
              <p:cNvSpPr/>
              <p:nvPr/>
            </p:nvSpPr>
            <p:spPr bwMode="auto">
              <a:xfrm>
                <a:off x="4735513" y="3802063"/>
                <a:ext cx="65088" cy="663575"/>
              </a:xfrm>
              <a:custGeom>
                <a:avLst/>
                <a:gdLst/>
                <a:ahLst/>
                <a:cxnLst>
                  <a:cxn ang="0">
                    <a:pos x="41" y="418"/>
                  </a:cxn>
                  <a:cxn ang="0">
                    <a:pos x="0" y="365"/>
                  </a:cxn>
                  <a:cxn ang="0">
                    <a:pos x="0" y="0"/>
                  </a:cxn>
                  <a:cxn ang="0">
                    <a:pos x="41" y="0"/>
                  </a:cxn>
                  <a:cxn ang="0">
                    <a:pos x="41" y="418"/>
                  </a:cxn>
                </a:cxnLst>
                <a:rect l="0" t="0" r="r" b="b"/>
                <a:pathLst>
                  <a:path w="41" h="418">
                    <a:moveTo>
                      <a:pt x="41" y="418"/>
                    </a:moveTo>
                    <a:lnTo>
                      <a:pt x="0" y="365"/>
                    </a:lnTo>
                    <a:lnTo>
                      <a:pt x="0" y="0"/>
                    </a:lnTo>
                    <a:lnTo>
                      <a:pt x="41" y="0"/>
                    </a:lnTo>
                    <a:lnTo>
                      <a:pt x="41" y="4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330" tIns="55665" rIns="111330" bIns="5566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184" name="Freeform 16"/>
              <p:cNvSpPr/>
              <p:nvPr/>
            </p:nvSpPr>
            <p:spPr bwMode="auto">
              <a:xfrm>
                <a:off x="4343401" y="3802063"/>
                <a:ext cx="69850" cy="663575"/>
              </a:xfrm>
              <a:custGeom>
                <a:avLst/>
                <a:gdLst/>
                <a:ahLst/>
                <a:cxnLst>
                  <a:cxn ang="0">
                    <a:pos x="0" y="418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4" y="360"/>
                  </a:cxn>
                  <a:cxn ang="0">
                    <a:pos x="0" y="418"/>
                  </a:cxn>
                </a:cxnLst>
                <a:rect l="0" t="0" r="r" b="b"/>
                <a:pathLst>
                  <a:path w="44" h="418">
                    <a:moveTo>
                      <a:pt x="0" y="418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360"/>
                    </a:lnTo>
                    <a:lnTo>
                      <a:pt x="0" y="4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330" tIns="55665" rIns="111330" bIns="5566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6" name="TextBox 35"/>
          <p:cNvSpPr txBox="1"/>
          <p:nvPr/>
        </p:nvSpPr>
        <p:spPr>
          <a:xfrm>
            <a:off x="6903171" y="2316444"/>
            <a:ext cx="3225347" cy="8494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03204" y="3271457"/>
            <a:ext cx="3225349" cy="8494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903171" y="4226470"/>
            <a:ext cx="3225347" cy="8494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903171" y="5181482"/>
            <a:ext cx="3225347" cy="8494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40" name="Text Placeholder 3"/>
          <p:cNvSpPr txBox="1"/>
          <p:nvPr/>
        </p:nvSpPr>
        <p:spPr>
          <a:xfrm>
            <a:off x="10399051" y="2409699"/>
            <a:ext cx="719749" cy="517065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315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20%</a:t>
            </a:r>
          </a:p>
        </p:txBody>
      </p:sp>
      <p:sp>
        <p:nvSpPr>
          <p:cNvPr id="41" name="Text Placeholder 3"/>
          <p:cNvSpPr txBox="1"/>
          <p:nvPr/>
        </p:nvSpPr>
        <p:spPr>
          <a:xfrm>
            <a:off x="10399051" y="5333327"/>
            <a:ext cx="719749" cy="517065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315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42" name="Text Placeholder 3"/>
          <p:cNvSpPr txBox="1"/>
          <p:nvPr/>
        </p:nvSpPr>
        <p:spPr>
          <a:xfrm>
            <a:off x="10399051" y="3388710"/>
            <a:ext cx="719749" cy="517065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315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43" name="Text Placeholder 3"/>
          <p:cNvSpPr txBox="1"/>
          <p:nvPr/>
        </p:nvSpPr>
        <p:spPr>
          <a:xfrm>
            <a:off x="10399051" y="4361016"/>
            <a:ext cx="719749" cy="517065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315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90%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183784" y="2380678"/>
            <a:ext cx="600687" cy="583489"/>
            <a:chOff x="860271" y="1518068"/>
            <a:chExt cx="493370" cy="479245"/>
          </a:xfrm>
        </p:grpSpPr>
        <p:sp>
          <p:nvSpPr>
            <p:cNvPr id="45" name="Rounded Rectangle 44"/>
            <p:cNvSpPr/>
            <p:nvPr/>
          </p:nvSpPr>
          <p:spPr>
            <a:xfrm>
              <a:off x="860271" y="1518068"/>
              <a:ext cx="493370" cy="47924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3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6"/>
            <p:cNvSpPr>
              <a:spLocks noEditPoints="1"/>
            </p:cNvSpPr>
            <p:nvPr/>
          </p:nvSpPr>
          <p:spPr bwMode="auto">
            <a:xfrm>
              <a:off x="997419" y="1671965"/>
              <a:ext cx="219075" cy="171450"/>
            </a:xfrm>
            <a:custGeom>
              <a:avLst/>
              <a:gdLst/>
              <a:ahLst/>
              <a:cxnLst>
                <a:cxn ang="0">
                  <a:pos x="64" y="48"/>
                </a:cxn>
                <a:cxn ang="0">
                  <a:pos x="61" y="50"/>
                </a:cxn>
                <a:cxn ang="0">
                  <a:pos x="2" y="50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2" y="41"/>
                </a:cxn>
                <a:cxn ang="0">
                  <a:pos x="61" y="41"/>
                </a:cxn>
                <a:cxn ang="0">
                  <a:pos x="64" y="43"/>
                </a:cxn>
                <a:cxn ang="0">
                  <a:pos x="64" y="48"/>
                </a:cxn>
                <a:cxn ang="0">
                  <a:pos x="59" y="20"/>
                </a:cxn>
                <a:cxn ang="0">
                  <a:pos x="57" y="23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4" y="16"/>
                </a:cxn>
                <a:cxn ang="0">
                  <a:pos x="7" y="13"/>
                </a:cxn>
                <a:cxn ang="0">
                  <a:pos x="57" y="13"/>
                </a:cxn>
                <a:cxn ang="0">
                  <a:pos x="59" y="16"/>
                </a:cxn>
                <a:cxn ang="0">
                  <a:pos x="59" y="20"/>
                </a:cxn>
                <a:cxn ang="0">
                  <a:pos x="50" y="34"/>
                </a:cxn>
                <a:cxn ang="0">
                  <a:pos x="48" y="36"/>
                </a:cxn>
                <a:cxn ang="0">
                  <a:pos x="16" y="36"/>
                </a:cxn>
                <a:cxn ang="0">
                  <a:pos x="13" y="34"/>
                </a:cxn>
                <a:cxn ang="0">
                  <a:pos x="13" y="29"/>
                </a:cxn>
                <a:cxn ang="0">
                  <a:pos x="16" y="27"/>
                </a:cxn>
                <a:cxn ang="0">
                  <a:pos x="48" y="27"/>
                </a:cxn>
                <a:cxn ang="0">
                  <a:pos x="50" y="29"/>
                </a:cxn>
                <a:cxn ang="0">
                  <a:pos x="50" y="34"/>
                </a:cxn>
                <a:cxn ang="0">
                  <a:pos x="45" y="7"/>
                </a:cxn>
                <a:cxn ang="0">
                  <a:pos x="43" y="9"/>
                </a:cxn>
                <a:cxn ang="0">
                  <a:pos x="20" y="9"/>
                </a:cxn>
                <a:cxn ang="0">
                  <a:pos x="18" y="7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43" y="0"/>
                </a:cxn>
                <a:cxn ang="0">
                  <a:pos x="45" y="2"/>
                </a:cxn>
                <a:cxn ang="0">
                  <a:pos x="45" y="7"/>
                </a:cxn>
              </a:cxnLst>
              <a:rect l="0" t="0" r="r" b="b"/>
              <a:pathLst>
                <a:path w="64" h="50">
                  <a:moveTo>
                    <a:pt x="64" y="48"/>
                  </a:moveTo>
                  <a:cubicBezTo>
                    <a:pt x="64" y="49"/>
                    <a:pt x="63" y="50"/>
                    <a:pt x="61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49"/>
                    <a:pt x="0" y="4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1" y="41"/>
                    <a:pt x="2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3" y="41"/>
                    <a:pt x="64" y="42"/>
                    <a:pt x="64" y="43"/>
                  </a:cubicBezTo>
                  <a:lnTo>
                    <a:pt x="64" y="48"/>
                  </a:lnTo>
                  <a:close/>
                  <a:moveTo>
                    <a:pt x="59" y="20"/>
                  </a:moveTo>
                  <a:cubicBezTo>
                    <a:pt x="59" y="22"/>
                    <a:pt x="58" y="23"/>
                    <a:pt x="5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3"/>
                    <a:pt x="4" y="22"/>
                    <a:pt x="4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5" y="13"/>
                    <a:pt x="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3"/>
                    <a:pt x="59" y="14"/>
                    <a:pt x="59" y="16"/>
                  </a:cubicBezTo>
                  <a:lnTo>
                    <a:pt x="59" y="20"/>
                  </a:lnTo>
                  <a:close/>
                  <a:moveTo>
                    <a:pt x="50" y="34"/>
                  </a:moveTo>
                  <a:cubicBezTo>
                    <a:pt x="50" y="35"/>
                    <a:pt x="49" y="36"/>
                    <a:pt x="48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5" y="36"/>
                    <a:pt x="13" y="35"/>
                    <a:pt x="13" y="34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5" y="27"/>
                    <a:pt x="16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7"/>
                    <a:pt x="50" y="28"/>
                    <a:pt x="50" y="29"/>
                  </a:cubicBezTo>
                  <a:lnTo>
                    <a:pt x="50" y="34"/>
                  </a:lnTo>
                  <a:close/>
                  <a:moveTo>
                    <a:pt x="45" y="7"/>
                  </a:moveTo>
                  <a:cubicBezTo>
                    <a:pt x="45" y="8"/>
                    <a:pt x="44" y="9"/>
                    <a:pt x="4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5" y="2"/>
                  </a:cubicBezTo>
                  <a:lnTo>
                    <a:pt x="45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330" tIns="55665" rIns="111330" bIns="5566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159297" y="3340160"/>
            <a:ext cx="600687" cy="583489"/>
            <a:chOff x="840159" y="2185414"/>
            <a:chExt cx="493370" cy="479245"/>
          </a:xfrm>
        </p:grpSpPr>
        <p:sp>
          <p:nvSpPr>
            <p:cNvPr id="48" name="Rounded Rectangle 47"/>
            <p:cNvSpPr/>
            <p:nvPr/>
          </p:nvSpPr>
          <p:spPr>
            <a:xfrm>
              <a:off x="840159" y="2185414"/>
              <a:ext cx="493370" cy="47924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3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100"/>
            <p:cNvSpPr>
              <a:spLocks noEditPoints="1"/>
            </p:cNvSpPr>
            <p:nvPr/>
          </p:nvSpPr>
          <p:spPr bwMode="auto">
            <a:xfrm>
              <a:off x="971750" y="2314705"/>
              <a:ext cx="230188" cy="220663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330" tIns="55665" rIns="111330" bIns="5566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159297" y="4292939"/>
            <a:ext cx="600687" cy="583489"/>
            <a:chOff x="840159" y="2852760"/>
            <a:chExt cx="493370" cy="479245"/>
          </a:xfrm>
        </p:grpSpPr>
        <p:sp>
          <p:nvSpPr>
            <p:cNvPr id="51" name="Rounded Rectangle 50"/>
            <p:cNvSpPr/>
            <p:nvPr/>
          </p:nvSpPr>
          <p:spPr>
            <a:xfrm>
              <a:off x="840159" y="2852760"/>
              <a:ext cx="493370" cy="47924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3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144"/>
            <p:cNvSpPr>
              <a:spLocks noEditPoints="1"/>
            </p:cNvSpPr>
            <p:nvPr/>
          </p:nvSpPr>
          <p:spPr bwMode="auto">
            <a:xfrm>
              <a:off x="955869" y="2990792"/>
              <a:ext cx="261950" cy="203180"/>
            </a:xfrm>
            <a:custGeom>
              <a:avLst/>
              <a:gdLst/>
              <a:ahLst/>
              <a:cxnLst>
                <a:cxn ang="0">
                  <a:pos x="67" y="55"/>
                </a:cxn>
                <a:cxn ang="0">
                  <a:pos x="65" y="56"/>
                </a:cxn>
                <a:cxn ang="0">
                  <a:pos x="8" y="56"/>
                </a:cxn>
                <a:cxn ang="0">
                  <a:pos x="6" y="55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67" y="55"/>
                </a:cxn>
                <a:cxn ang="0">
                  <a:pos x="11" y="30"/>
                </a:cxn>
                <a:cxn ang="0">
                  <a:pos x="6" y="36"/>
                </a:cxn>
                <a:cxn ang="0">
                  <a:pos x="11" y="41"/>
                </a:cxn>
                <a:cxn ang="0">
                  <a:pos x="16" y="36"/>
                </a:cxn>
                <a:cxn ang="0">
                  <a:pos x="11" y="30"/>
                </a:cxn>
                <a:cxn ang="0">
                  <a:pos x="18" y="12"/>
                </a:cxn>
                <a:cxn ang="0">
                  <a:pos x="13" y="18"/>
                </a:cxn>
                <a:cxn ang="0">
                  <a:pos x="18" y="23"/>
                </a:cxn>
                <a:cxn ang="0">
                  <a:pos x="24" y="18"/>
                </a:cxn>
                <a:cxn ang="0">
                  <a:pos x="18" y="12"/>
                </a:cxn>
                <a:cxn ang="0">
                  <a:pos x="45" y="22"/>
                </a:cxn>
                <a:cxn ang="0">
                  <a:pos x="43" y="18"/>
                </a:cxn>
                <a:cxn ang="0">
                  <a:pos x="40" y="20"/>
                </a:cxn>
                <a:cxn ang="0">
                  <a:pos x="36" y="36"/>
                </a:cxn>
                <a:cxn ang="0">
                  <a:pos x="29" y="41"/>
                </a:cxn>
                <a:cxn ang="0">
                  <a:pos x="34" y="51"/>
                </a:cxn>
                <a:cxn ang="0">
                  <a:pos x="44" y="45"/>
                </a:cxn>
                <a:cxn ang="0">
                  <a:pos x="41" y="37"/>
                </a:cxn>
                <a:cxn ang="0">
                  <a:pos x="45" y="22"/>
                </a:cxn>
                <a:cxn ang="0">
                  <a:pos x="36" y="5"/>
                </a:cxn>
                <a:cxn ang="0">
                  <a:pos x="31" y="10"/>
                </a:cxn>
                <a:cxn ang="0">
                  <a:pos x="36" y="15"/>
                </a:cxn>
                <a:cxn ang="0">
                  <a:pos x="42" y="10"/>
                </a:cxn>
                <a:cxn ang="0">
                  <a:pos x="36" y="5"/>
                </a:cxn>
                <a:cxn ang="0">
                  <a:pos x="54" y="12"/>
                </a:cxn>
                <a:cxn ang="0">
                  <a:pos x="49" y="18"/>
                </a:cxn>
                <a:cxn ang="0">
                  <a:pos x="54" y="23"/>
                </a:cxn>
                <a:cxn ang="0">
                  <a:pos x="60" y="18"/>
                </a:cxn>
                <a:cxn ang="0">
                  <a:pos x="54" y="12"/>
                </a:cxn>
                <a:cxn ang="0">
                  <a:pos x="62" y="30"/>
                </a:cxn>
                <a:cxn ang="0">
                  <a:pos x="57" y="36"/>
                </a:cxn>
                <a:cxn ang="0">
                  <a:pos x="62" y="41"/>
                </a:cxn>
                <a:cxn ang="0">
                  <a:pos x="67" y="36"/>
                </a:cxn>
                <a:cxn ang="0">
                  <a:pos x="62" y="30"/>
                </a:cxn>
              </a:cxnLst>
              <a:rect l="0" t="0" r="r" b="b"/>
              <a:pathLst>
                <a:path w="72" h="56">
                  <a:moveTo>
                    <a:pt x="67" y="55"/>
                  </a:moveTo>
                  <a:cubicBezTo>
                    <a:pt x="66" y="56"/>
                    <a:pt x="66" y="56"/>
                    <a:pt x="65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7" y="56"/>
                    <a:pt x="7" y="56"/>
                    <a:pt x="6" y="55"/>
                  </a:cubicBezTo>
                  <a:cubicBezTo>
                    <a:pt x="2" y="49"/>
                    <a:pt x="0" y="42"/>
                    <a:pt x="0" y="36"/>
                  </a:cubicBezTo>
                  <a:cubicBezTo>
                    <a:pt x="0" y="16"/>
                    <a:pt x="17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42"/>
                    <a:pt x="70" y="49"/>
                    <a:pt x="67" y="55"/>
                  </a:cubicBezTo>
                  <a:close/>
                  <a:moveTo>
                    <a:pt x="11" y="30"/>
                  </a:moveTo>
                  <a:cubicBezTo>
                    <a:pt x="8" y="30"/>
                    <a:pt x="6" y="33"/>
                    <a:pt x="6" y="36"/>
                  </a:cubicBezTo>
                  <a:cubicBezTo>
                    <a:pt x="6" y="38"/>
                    <a:pt x="8" y="41"/>
                    <a:pt x="11" y="41"/>
                  </a:cubicBezTo>
                  <a:cubicBezTo>
                    <a:pt x="14" y="41"/>
                    <a:pt x="16" y="38"/>
                    <a:pt x="16" y="36"/>
                  </a:cubicBezTo>
                  <a:cubicBezTo>
                    <a:pt x="16" y="33"/>
                    <a:pt x="14" y="30"/>
                    <a:pt x="11" y="30"/>
                  </a:cubicBezTo>
                  <a:close/>
                  <a:moveTo>
                    <a:pt x="18" y="12"/>
                  </a:moveTo>
                  <a:cubicBezTo>
                    <a:pt x="16" y="12"/>
                    <a:pt x="13" y="15"/>
                    <a:pt x="13" y="18"/>
                  </a:cubicBezTo>
                  <a:cubicBezTo>
                    <a:pt x="13" y="20"/>
                    <a:pt x="16" y="23"/>
                    <a:pt x="18" y="23"/>
                  </a:cubicBezTo>
                  <a:cubicBezTo>
                    <a:pt x="21" y="23"/>
                    <a:pt x="24" y="20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  <a:moveTo>
                    <a:pt x="45" y="22"/>
                  </a:moveTo>
                  <a:cubicBezTo>
                    <a:pt x="45" y="20"/>
                    <a:pt x="44" y="19"/>
                    <a:pt x="43" y="18"/>
                  </a:cubicBezTo>
                  <a:cubicBezTo>
                    <a:pt x="42" y="18"/>
                    <a:pt x="40" y="19"/>
                    <a:pt x="40" y="20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3" y="36"/>
                    <a:pt x="30" y="38"/>
                    <a:pt x="29" y="41"/>
                  </a:cubicBezTo>
                  <a:cubicBezTo>
                    <a:pt x="28" y="45"/>
                    <a:pt x="30" y="50"/>
                    <a:pt x="34" y="51"/>
                  </a:cubicBezTo>
                  <a:cubicBezTo>
                    <a:pt x="39" y="52"/>
                    <a:pt x="43" y="49"/>
                    <a:pt x="44" y="45"/>
                  </a:cubicBezTo>
                  <a:cubicBezTo>
                    <a:pt x="45" y="42"/>
                    <a:pt x="43" y="39"/>
                    <a:pt x="41" y="37"/>
                  </a:cubicBezTo>
                  <a:lnTo>
                    <a:pt x="45" y="22"/>
                  </a:lnTo>
                  <a:close/>
                  <a:moveTo>
                    <a:pt x="36" y="5"/>
                  </a:moveTo>
                  <a:cubicBezTo>
                    <a:pt x="34" y="5"/>
                    <a:pt x="31" y="7"/>
                    <a:pt x="31" y="10"/>
                  </a:cubicBezTo>
                  <a:cubicBezTo>
                    <a:pt x="31" y="13"/>
                    <a:pt x="34" y="15"/>
                    <a:pt x="36" y="15"/>
                  </a:cubicBezTo>
                  <a:cubicBezTo>
                    <a:pt x="39" y="15"/>
                    <a:pt x="42" y="13"/>
                    <a:pt x="42" y="10"/>
                  </a:cubicBezTo>
                  <a:cubicBezTo>
                    <a:pt x="42" y="7"/>
                    <a:pt x="39" y="5"/>
                    <a:pt x="36" y="5"/>
                  </a:cubicBezTo>
                  <a:close/>
                  <a:moveTo>
                    <a:pt x="54" y="12"/>
                  </a:moveTo>
                  <a:cubicBezTo>
                    <a:pt x="52" y="12"/>
                    <a:pt x="49" y="15"/>
                    <a:pt x="49" y="18"/>
                  </a:cubicBezTo>
                  <a:cubicBezTo>
                    <a:pt x="49" y="20"/>
                    <a:pt x="52" y="23"/>
                    <a:pt x="54" y="23"/>
                  </a:cubicBezTo>
                  <a:cubicBezTo>
                    <a:pt x="57" y="23"/>
                    <a:pt x="60" y="20"/>
                    <a:pt x="60" y="18"/>
                  </a:cubicBezTo>
                  <a:cubicBezTo>
                    <a:pt x="60" y="15"/>
                    <a:pt x="57" y="12"/>
                    <a:pt x="54" y="12"/>
                  </a:cubicBezTo>
                  <a:close/>
                  <a:moveTo>
                    <a:pt x="62" y="30"/>
                  </a:moveTo>
                  <a:cubicBezTo>
                    <a:pt x="59" y="30"/>
                    <a:pt x="57" y="33"/>
                    <a:pt x="57" y="36"/>
                  </a:cubicBezTo>
                  <a:cubicBezTo>
                    <a:pt x="57" y="38"/>
                    <a:pt x="59" y="41"/>
                    <a:pt x="62" y="41"/>
                  </a:cubicBezTo>
                  <a:cubicBezTo>
                    <a:pt x="65" y="41"/>
                    <a:pt x="67" y="38"/>
                    <a:pt x="67" y="36"/>
                  </a:cubicBezTo>
                  <a:cubicBezTo>
                    <a:pt x="67" y="33"/>
                    <a:pt x="65" y="30"/>
                    <a:pt x="62" y="3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330" tIns="55665" rIns="111330" bIns="5566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159297" y="5245717"/>
            <a:ext cx="600687" cy="583489"/>
            <a:chOff x="840159" y="3520106"/>
            <a:chExt cx="493370" cy="479245"/>
          </a:xfrm>
        </p:grpSpPr>
        <p:sp>
          <p:nvSpPr>
            <p:cNvPr id="54" name="Rounded Rectangle 53"/>
            <p:cNvSpPr/>
            <p:nvPr/>
          </p:nvSpPr>
          <p:spPr>
            <a:xfrm>
              <a:off x="840159" y="3520106"/>
              <a:ext cx="493370" cy="47924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11330" rtlCol="0" anchor="ctr"/>
            <a:lstStyle/>
            <a:p>
              <a:pPr algn="ctr">
                <a:lnSpc>
                  <a:spcPct val="120000"/>
                </a:lnSpc>
              </a:pPr>
              <a:endParaRPr lang="en-US" sz="243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152"/>
            <p:cNvSpPr>
              <a:spLocks noEditPoints="1"/>
            </p:cNvSpPr>
            <p:nvPr/>
          </p:nvSpPr>
          <p:spPr bwMode="auto">
            <a:xfrm>
              <a:off x="955869" y="3638690"/>
              <a:ext cx="261950" cy="242077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330" tIns="55665" rIns="111330" bIns="5566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6" name="Content Placeholder 2"/>
          <p:cNvSpPr txBox="1"/>
          <p:nvPr/>
        </p:nvSpPr>
        <p:spPr>
          <a:xfrm>
            <a:off x="362744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3" y="199"/>
            <a:ext cx="12858044" cy="723225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6" name="Freeform 10"/>
          <p:cNvSpPr/>
          <p:nvPr/>
        </p:nvSpPr>
        <p:spPr bwMode="auto">
          <a:xfrm flipH="1">
            <a:off x="353" y="200"/>
            <a:ext cx="4495553" cy="7232253"/>
          </a:xfrm>
          <a:custGeom>
            <a:avLst/>
            <a:gdLst>
              <a:gd name="T0" fmla="*/ 354 w 2330"/>
              <a:gd name="T1" fmla="*/ 0 h 3224"/>
              <a:gd name="T2" fmla="*/ 2330 w 2330"/>
              <a:gd name="T3" fmla="*/ 0 h 3224"/>
              <a:gd name="T4" fmla="*/ 2330 w 2330"/>
              <a:gd name="T5" fmla="*/ 3224 h 3224"/>
              <a:gd name="T6" fmla="*/ 366 w 2330"/>
              <a:gd name="T7" fmla="*/ 3224 h 3224"/>
              <a:gd name="T8" fmla="*/ 292 w 2330"/>
              <a:gd name="T9" fmla="*/ 3058 h 3224"/>
              <a:gd name="T10" fmla="*/ 226 w 2330"/>
              <a:gd name="T11" fmla="*/ 2886 h 3224"/>
              <a:gd name="T12" fmla="*/ 166 w 2330"/>
              <a:gd name="T13" fmla="*/ 2713 h 3224"/>
              <a:gd name="T14" fmla="*/ 117 w 2330"/>
              <a:gd name="T15" fmla="*/ 2534 h 3224"/>
              <a:gd name="T16" fmla="*/ 75 w 2330"/>
              <a:gd name="T17" fmla="*/ 2354 h 3224"/>
              <a:gd name="T18" fmla="*/ 42 w 2330"/>
              <a:gd name="T19" fmla="*/ 2168 h 3224"/>
              <a:gd name="T20" fmla="*/ 19 w 2330"/>
              <a:gd name="T21" fmla="*/ 1981 h 3224"/>
              <a:gd name="T22" fmla="*/ 5 w 2330"/>
              <a:gd name="T23" fmla="*/ 1792 h 3224"/>
              <a:gd name="T24" fmla="*/ 0 w 2330"/>
              <a:gd name="T25" fmla="*/ 1599 h 3224"/>
              <a:gd name="T26" fmla="*/ 5 w 2330"/>
              <a:gd name="T27" fmla="*/ 1410 h 3224"/>
              <a:gd name="T28" fmla="*/ 19 w 2330"/>
              <a:gd name="T29" fmla="*/ 1223 h 3224"/>
              <a:gd name="T30" fmla="*/ 42 w 2330"/>
              <a:gd name="T31" fmla="*/ 1039 h 3224"/>
              <a:gd name="T32" fmla="*/ 73 w 2330"/>
              <a:gd name="T33" fmla="*/ 857 h 3224"/>
              <a:gd name="T34" fmla="*/ 112 w 2330"/>
              <a:gd name="T35" fmla="*/ 679 h 3224"/>
              <a:gd name="T36" fmla="*/ 161 w 2330"/>
              <a:gd name="T37" fmla="*/ 504 h 3224"/>
              <a:gd name="T38" fmla="*/ 217 w 2330"/>
              <a:gd name="T39" fmla="*/ 332 h 3224"/>
              <a:gd name="T40" fmla="*/ 282 w 2330"/>
              <a:gd name="T41" fmla="*/ 162 h 3224"/>
              <a:gd name="T42" fmla="*/ 354 w 2330"/>
              <a:gd name="T43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30" h="3224">
                <a:moveTo>
                  <a:pt x="354" y="0"/>
                </a:moveTo>
                <a:lnTo>
                  <a:pt x="2330" y="0"/>
                </a:lnTo>
                <a:lnTo>
                  <a:pt x="2330" y="3224"/>
                </a:lnTo>
                <a:lnTo>
                  <a:pt x="366" y="3224"/>
                </a:lnTo>
                <a:lnTo>
                  <a:pt x="292" y="3058"/>
                </a:lnTo>
                <a:lnTo>
                  <a:pt x="226" y="2886"/>
                </a:lnTo>
                <a:lnTo>
                  <a:pt x="166" y="2713"/>
                </a:lnTo>
                <a:lnTo>
                  <a:pt x="117" y="2534"/>
                </a:lnTo>
                <a:lnTo>
                  <a:pt x="75" y="2354"/>
                </a:lnTo>
                <a:lnTo>
                  <a:pt x="42" y="2168"/>
                </a:lnTo>
                <a:lnTo>
                  <a:pt x="19" y="1981"/>
                </a:lnTo>
                <a:lnTo>
                  <a:pt x="5" y="1792"/>
                </a:lnTo>
                <a:lnTo>
                  <a:pt x="0" y="1599"/>
                </a:lnTo>
                <a:lnTo>
                  <a:pt x="5" y="1410"/>
                </a:lnTo>
                <a:lnTo>
                  <a:pt x="19" y="1223"/>
                </a:lnTo>
                <a:lnTo>
                  <a:pt x="42" y="1039"/>
                </a:lnTo>
                <a:lnTo>
                  <a:pt x="73" y="857"/>
                </a:lnTo>
                <a:lnTo>
                  <a:pt x="112" y="679"/>
                </a:lnTo>
                <a:lnTo>
                  <a:pt x="161" y="504"/>
                </a:lnTo>
                <a:lnTo>
                  <a:pt x="217" y="332"/>
                </a:lnTo>
                <a:lnTo>
                  <a:pt x="282" y="162"/>
                </a:lnTo>
                <a:lnTo>
                  <a:pt x="35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18" name="Freeform 7"/>
          <p:cNvSpPr/>
          <p:nvPr/>
        </p:nvSpPr>
        <p:spPr bwMode="auto">
          <a:xfrm flipH="1">
            <a:off x="3175708" y="200"/>
            <a:ext cx="1716545" cy="7232253"/>
          </a:xfrm>
          <a:custGeom>
            <a:avLst/>
            <a:gdLst>
              <a:gd name="T0" fmla="*/ 439 w 769"/>
              <a:gd name="T1" fmla="*/ 0 h 3224"/>
              <a:gd name="T2" fmla="*/ 769 w 769"/>
              <a:gd name="T3" fmla="*/ 0 h 3224"/>
              <a:gd name="T4" fmla="*/ 679 w 769"/>
              <a:gd name="T5" fmla="*/ 157 h 3224"/>
              <a:gd name="T6" fmla="*/ 599 w 769"/>
              <a:gd name="T7" fmla="*/ 318 h 3224"/>
              <a:gd name="T8" fmla="*/ 525 w 769"/>
              <a:gd name="T9" fmla="*/ 484 h 3224"/>
              <a:gd name="T10" fmla="*/ 459 w 769"/>
              <a:gd name="T11" fmla="*/ 654 h 3224"/>
              <a:gd name="T12" fmla="*/ 401 w 769"/>
              <a:gd name="T13" fmla="*/ 828 h 3224"/>
              <a:gd name="T14" fmla="*/ 352 w 769"/>
              <a:gd name="T15" fmla="*/ 1006 h 3224"/>
              <a:gd name="T16" fmla="*/ 310 w 769"/>
              <a:gd name="T17" fmla="*/ 1186 h 3224"/>
              <a:gd name="T18" fmla="*/ 278 w 769"/>
              <a:gd name="T19" fmla="*/ 1370 h 3224"/>
              <a:gd name="T20" fmla="*/ 254 w 769"/>
              <a:gd name="T21" fmla="*/ 1556 h 3224"/>
              <a:gd name="T22" fmla="*/ 240 w 769"/>
              <a:gd name="T23" fmla="*/ 1747 h 3224"/>
              <a:gd name="T24" fmla="*/ 236 w 769"/>
              <a:gd name="T25" fmla="*/ 1937 h 3224"/>
              <a:gd name="T26" fmla="*/ 240 w 769"/>
              <a:gd name="T27" fmla="*/ 2130 h 3224"/>
              <a:gd name="T28" fmla="*/ 256 w 769"/>
              <a:gd name="T29" fmla="*/ 2319 h 3224"/>
              <a:gd name="T30" fmla="*/ 278 w 769"/>
              <a:gd name="T31" fmla="*/ 2506 h 3224"/>
              <a:gd name="T32" fmla="*/ 312 w 769"/>
              <a:gd name="T33" fmla="*/ 2690 h 3224"/>
              <a:gd name="T34" fmla="*/ 354 w 769"/>
              <a:gd name="T35" fmla="*/ 2872 h 3224"/>
              <a:gd name="T36" fmla="*/ 403 w 769"/>
              <a:gd name="T37" fmla="*/ 3049 h 3224"/>
              <a:gd name="T38" fmla="*/ 460 w 769"/>
              <a:gd name="T39" fmla="*/ 3224 h 3224"/>
              <a:gd name="T40" fmla="*/ 429 w 769"/>
              <a:gd name="T41" fmla="*/ 3224 h 3224"/>
              <a:gd name="T42" fmla="*/ 350 w 769"/>
              <a:gd name="T43" fmla="*/ 3080 h 3224"/>
              <a:gd name="T44" fmla="*/ 280 w 769"/>
              <a:gd name="T45" fmla="*/ 2932 h 3224"/>
              <a:gd name="T46" fmla="*/ 215 w 769"/>
              <a:gd name="T47" fmla="*/ 2779 h 3224"/>
              <a:gd name="T48" fmla="*/ 159 w 769"/>
              <a:gd name="T49" fmla="*/ 2624 h 3224"/>
              <a:gd name="T50" fmla="*/ 112 w 769"/>
              <a:gd name="T51" fmla="*/ 2463 h 3224"/>
              <a:gd name="T52" fmla="*/ 72 w 769"/>
              <a:gd name="T53" fmla="*/ 2300 h 3224"/>
              <a:gd name="T54" fmla="*/ 40 w 769"/>
              <a:gd name="T55" fmla="*/ 2135 h 3224"/>
              <a:gd name="T56" fmla="*/ 17 w 769"/>
              <a:gd name="T57" fmla="*/ 1965 h 3224"/>
              <a:gd name="T58" fmla="*/ 3 w 769"/>
              <a:gd name="T59" fmla="*/ 1794 h 3224"/>
              <a:gd name="T60" fmla="*/ 0 w 769"/>
              <a:gd name="T61" fmla="*/ 1621 h 3224"/>
              <a:gd name="T62" fmla="*/ 3 w 769"/>
              <a:gd name="T63" fmla="*/ 1444 h 3224"/>
              <a:gd name="T64" fmla="*/ 17 w 769"/>
              <a:gd name="T65" fmla="*/ 1270 h 3224"/>
              <a:gd name="T66" fmla="*/ 42 w 769"/>
              <a:gd name="T67" fmla="*/ 1099 h 3224"/>
              <a:gd name="T68" fmla="*/ 73 w 769"/>
              <a:gd name="T69" fmla="*/ 933 h 3224"/>
              <a:gd name="T70" fmla="*/ 114 w 769"/>
              <a:gd name="T71" fmla="*/ 766 h 3224"/>
              <a:gd name="T72" fmla="*/ 163 w 769"/>
              <a:gd name="T73" fmla="*/ 605 h 3224"/>
              <a:gd name="T74" fmla="*/ 221 w 769"/>
              <a:gd name="T75" fmla="*/ 448 h 3224"/>
              <a:gd name="T76" fmla="*/ 285 w 769"/>
              <a:gd name="T77" fmla="*/ 294 h 3224"/>
              <a:gd name="T78" fmla="*/ 359 w 769"/>
              <a:gd name="T79" fmla="*/ 145 h 3224"/>
              <a:gd name="T80" fmla="*/ 439 w 769"/>
              <a:gd name="T81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9" h="3224">
                <a:moveTo>
                  <a:pt x="439" y="0"/>
                </a:moveTo>
                <a:lnTo>
                  <a:pt x="769" y="0"/>
                </a:lnTo>
                <a:lnTo>
                  <a:pt x="679" y="157"/>
                </a:lnTo>
                <a:lnTo>
                  <a:pt x="599" y="318"/>
                </a:lnTo>
                <a:lnTo>
                  <a:pt x="525" y="484"/>
                </a:lnTo>
                <a:lnTo>
                  <a:pt x="459" y="654"/>
                </a:lnTo>
                <a:lnTo>
                  <a:pt x="401" y="828"/>
                </a:lnTo>
                <a:lnTo>
                  <a:pt x="352" y="1006"/>
                </a:lnTo>
                <a:lnTo>
                  <a:pt x="310" y="1186"/>
                </a:lnTo>
                <a:lnTo>
                  <a:pt x="278" y="1370"/>
                </a:lnTo>
                <a:lnTo>
                  <a:pt x="254" y="1556"/>
                </a:lnTo>
                <a:lnTo>
                  <a:pt x="240" y="1747"/>
                </a:lnTo>
                <a:lnTo>
                  <a:pt x="236" y="1937"/>
                </a:lnTo>
                <a:lnTo>
                  <a:pt x="240" y="2130"/>
                </a:lnTo>
                <a:lnTo>
                  <a:pt x="256" y="2319"/>
                </a:lnTo>
                <a:lnTo>
                  <a:pt x="278" y="2506"/>
                </a:lnTo>
                <a:lnTo>
                  <a:pt x="312" y="2690"/>
                </a:lnTo>
                <a:lnTo>
                  <a:pt x="354" y="2872"/>
                </a:lnTo>
                <a:lnTo>
                  <a:pt x="403" y="3049"/>
                </a:lnTo>
                <a:lnTo>
                  <a:pt x="460" y="3224"/>
                </a:lnTo>
                <a:lnTo>
                  <a:pt x="429" y="3224"/>
                </a:lnTo>
                <a:lnTo>
                  <a:pt x="350" y="3080"/>
                </a:lnTo>
                <a:lnTo>
                  <a:pt x="280" y="2932"/>
                </a:lnTo>
                <a:lnTo>
                  <a:pt x="215" y="2779"/>
                </a:lnTo>
                <a:lnTo>
                  <a:pt x="159" y="2624"/>
                </a:lnTo>
                <a:lnTo>
                  <a:pt x="112" y="2463"/>
                </a:lnTo>
                <a:lnTo>
                  <a:pt x="72" y="2300"/>
                </a:lnTo>
                <a:lnTo>
                  <a:pt x="40" y="2135"/>
                </a:lnTo>
                <a:lnTo>
                  <a:pt x="17" y="1965"/>
                </a:lnTo>
                <a:lnTo>
                  <a:pt x="3" y="1794"/>
                </a:lnTo>
                <a:lnTo>
                  <a:pt x="0" y="1621"/>
                </a:lnTo>
                <a:lnTo>
                  <a:pt x="3" y="1444"/>
                </a:lnTo>
                <a:lnTo>
                  <a:pt x="17" y="1270"/>
                </a:lnTo>
                <a:lnTo>
                  <a:pt x="42" y="1099"/>
                </a:lnTo>
                <a:lnTo>
                  <a:pt x="73" y="933"/>
                </a:lnTo>
                <a:lnTo>
                  <a:pt x="114" y="766"/>
                </a:lnTo>
                <a:lnTo>
                  <a:pt x="163" y="605"/>
                </a:lnTo>
                <a:lnTo>
                  <a:pt x="221" y="448"/>
                </a:lnTo>
                <a:lnTo>
                  <a:pt x="285" y="294"/>
                </a:lnTo>
                <a:lnTo>
                  <a:pt x="359" y="145"/>
                </a:lnTo>
                <a:lnTo>
                  <a:pt x="439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19" name="Freeform 8"/>
          <p:cNvSpPr/>
          <p:nvPr/>
        </p:nvSpPr>
        <p:spPr bwMode="auto">
          <a:xfrm flipH="1">
            <a:off x="3702502" y="200"/>
            <a:ext cx="1247787" cy="7232253"/>
          </a:xfrm>
          <a:custGeom>
            <a:avLst/>
            <a:gdLst>
              <a:gd name="T0" fmla="*/ 533 w 559"/>
              <a:gd name="T1" fmla="*/ 0 h 3224"/>
              <a:gd name="T2" fmla="*/ 547 w 559"/>
              <a:gd name="T3" fmla="*/ 0 h 3224"/>
              <a:gd name="T4" fmla="*/ 475 w 559"/>
              <a:gd name="T5" fmla="*/ 162 h 3224"/>
              <a:gd name="T6" fmla="*/ 410 w 559"/>
              <a:gd name="T7" fmla="*/ 332 h 3224"/>
              <a:gd name="T8" fmla="*/ 354 w 559"/>
              <a:gd name="T9" fmla="*/ 504 h 3224"/>
              <a:gd name="T10" fmla="*/ 305 w 559"/>
              <a:gd name="T11" fmla="*/ 679 h 3224"/>
              <a:gd name="T12" fmla="*/ 266 w 559"/>
              <a:gd name="T13" fmla="*/ 857 h 3224"/>
              <a:gd name="T14" fmla="*/ 235 w 559"/>
              <a:gd name="T15" fmla="*/ 1039 h 3224"/>
              <a:gd name="T16" fmla="*/ 212 w 559"/>
              <a:gd name="T17" fmla="*/ 1223 h 3224"/>
              <a:gd name="T18" fmla="*/ 198 w 559"/>
              <a:gd name="T19" fmla="*/ 1410 h 3224"/>
              <a:gd name="T20" fmla="*/ 193 w 559"/>
              <a:gd name="T21" fmla="*/ 1599 h 3224"/>
              <a:gd name="T22" fmla="*/ 198 w 559"/>
              <a:gd name="T23" fmla="*/ 1792 h 3224"/>
              <a:gd name="T24" fmla="*/ 212 w 559"/>
              <a:gd name="T25" fmla="*/ 1981 h 3224"/>
              <a:gd name="T26" fmla="*/ 235 w 559"/>
              <a:gd name="T27" fmla="*/ 2168 h 3224"/>
              <a:gd name="T28" fmla="*/ 268 w 559"/>
              <a:gd name="T29" fmla="*/ 2354 h 3224"/>
              <a:gd name="T30" fmla="*/ 310 w 559"/>
              <a:gd name="T31" fmla="*/ 2534 h 3224"/>
              <a:gd name="T32" fmla="*/ 359 w 559"/>
              <a:gd name="T33" fmla="*/ 2713 h 3224"/>
              <a:gd name="T34" fmla="*/ 419 w 559"/>
              <a:gd name="T35" fmla="*/ 2886 h 3224"/>
              <a:gd name="T36" fmla="*/ 485 w 559"/>
              <a:gd name="T37" fmla="*/ 3058 h 3224"/>
              <a:gd name="T38" fmla="*/ 559 w 559"/>
              <a:gd name="T39" fmla="*/ 3224 h 3224"/>
              <a:gd name="T40" fmla="*/ 224 w 559"/>
              <a:gd name="T41" fmla="*/ 3224 h 3224"/>
              <a:gd name="T42" fmla="*/ 167 w 559"/>
              <a:gd name="T43" fmla="*/ 3049 h 3224"/>
              <a:gd name="T44" fmla="*/ 118 w 559"/>
              <a:gd name="T45" fmla="*/ 2872 h 3224"/>
              <a:gd name="T46" fmla="*/ 76 w 559"/>
              <a:gd name="T47" fmla="*/ 2690 h 3224"/>
              <a:gd name="T48" fmla="*/ 42 w 559"/>
              <a:gd name="T49" fmla="*/ 2506 h 3224"/>
              <a:gd name="T50" fmla="*/ 20 w 559"/>
              <a:gd name="T51" fmla="*/ 2319 h 3224"/>
              <a:gd name="T52" fmla="*/ 4 w 559"/>
              <a:gd name="T53" fmla="*/ 2130 h 3224"/>
              <a:gd name="T54" fmla="*/ 0 w 559"/>
              <a:gd name="T55" fmla="*/ 1937 h 3224"/>
              <a:gd name="T56" fmla="*/ 4 w 559"/>
              <a:gd name="T57" fmla="*/ 1747 h 3224"/>
              <a:gd name="T58" fmla="*/ 18 w 559"/>
              <a:gd name="T59" fmla="*/ 1556 h 3224"/>
              <a:gd name="T60" fmla="*/ 42 w 559"/>
              <a:gd name="T61" fmla="*/ 1370 h 3224"/>
              <a:gd name="T62" fmla="*/ 74 w 559"/>
              <a:gd name="T63" fmla="*/ 1186 h 3224"/>
              <a:gd name="T64" fmla="*/ 116 w 559"/>
              <a:gd name="T65" fmla="*/ 1006 h 3224"/>
              <a:gd name="T66" fmla="*/ 165 w 559"/>
              <a:gd name="T67" fmla="*/ 828 h 3224"/>
              <a:gd name="T68" fmla="*/ 223 w 559"/>
              <a:gd name="T69" fmla="*/ 654 h 3224"/>
              <a:gd name="T70" fmla="*/ 289 w 559"/>
              <a:gd name="T71" fmla="*/ 484 h 3224"/>
              <a:gd name="T72" fmla="*/ 363 w 559"/>
              <a:gd name="T73" fmla="*/ 318 h 3224"/>
              <a:gd name="T74" fmla="*/ 443 w 559"/>
              <a:gd name="T75" fmla="*/ 157 h 3224"/>
              <a:gd name="T76" fmla="*/ 533 w 559"/>
              <a:gd name="T77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9" h="3224">
                <a:moveTo>
                  <a:pt x="533" y="0"/>
                </a:moveTo>
                <a:lnTo>
                  <a:pt x="547" y="0"/>
                </a:lnTo>
                <a:lnTo>
                  <a:pt x="475" y="162"/>
                </a:lnTo>
                <a:lnTo>
                  <a:pt x="410" y="332"/>
                </a:lnTo>
                <a:lnTo>
                  <a:pt x="354" y="504"/>
                </a:lnTo>
                <a:lnTo>
                  <a:pt x="305" y="679"/>
                </a:lnTo>
                <a:lnTo>
                  <a:pt x="266" y="857"/>
                </a:lnTo>
                <a:lnTo>
                  <a:pt x="235" y="1039"/>
                </a:lnTo>
                <a:lnTo>
                  <a:pt x="212" y="1223"/>
                </a:lnTo>
                <a:lnTo>
                  <a:pt x="198" y="1410"/>
                </a:lnTo>
                <a:lnTo>
                  <a:pt x="193" y="1599"/>
                </a:lnTo>
                <a:lnTo>
                  <a:pt x="198" y="1792"/>
                </a:lnTo>
                <a:lnTo>
                  <a:pt x="212" y="1981"/>
                </a:lnTo>
                <a:lnTo>
                  <a:pt x="235" y="2168"/>
                </a:lnTo>
                <a:lnTo>
                  <a:pt x="268" y="2354"/>
                </a:lnTo>
                <a:lnTo>
                  <a:pt x="310" y="2534"/>
                </a:lnTo>
                <a:lnTo>
                  <a:pt x="359" y="2713"/>
                </a:lnTo>
                <a:lnTo>
                  <a:pt x="419" y="2886"/>
                </a:lnTo>
                <a:lnTo>
                  <a:pt x="485" y="3058"/>
                </a:lnTo>
                <a:lnTo>
                  <a:pt x="559" y="3224"/>
                </a:lnTo>
                <a:lnTo>
                  <a:pt x="224" y="3224"/>
                </a:lnTo>
                <a:lnTo>
                  <a:pt x="167" y="3049"/>
                </a:lnTo>
                <a:lnTo>
                  <a:pt x="118" y="2872"/>
                </a:lnTo>
                <a:lnTo>
                  <a:pt x="76" y="2690"/>
                </a:lnTo>
                <a:lnTo>
                  <a:pt x="42" y="2506"/>
                </a:lnTo>
                <a:lnTo>
                  <a:pt x="20" y="2319"/>
                </a:lnTo>
                <a:lnTo>
                  <a:pt x="4" y="2130"/>
                </a:lnTo>
                <a:lnTo>
                  <a:pt x="0" y="1937"/>
                </a:lnTo>
                <a:lnTo>
                  <a:pt x="4" y="1747"/>
                </a:lnTo>
                <a:lnTo>
                  <a:pt x="18" y="1556"/>
                </a:lnTo>
                <a:lnTo>
                  <a:pt x="42" y="1370"/>
                </a:lnTo>
                <a:lnTo>
                  <a:pt x="74" y="1186"/>
                </a:lnTo>
                <a:lnTo>
                  <a:pt x="116" y="1006"/>
                </a:lnTo>
                <a:lnTo>
                  <a:pt x="165" y="828"/>
                </a:lnTo>
                <a:lnTo>
                  <a:pt x="223" y="654"/>
                </a:lnTo>
                <a:lnTo>
                  <a:pt x="289" y="484"/>
                </a:lnTo>
                <a:lnTo>
                  <a:pt x="363" y="318"/>
                </a:lnTo>
                <a:lnTo>
                  <a:pt x="443" y="157"/>
                </a:lnTo>
                <a:lnTo>
                  <a:pt x="53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  <a:effectLst>
            <a:outerShdw blurRad="190500" dist="101600" algn="l" rotWithShape="0">
              <a:prstClr val="black">
                <a:alpha val="40000"/>
              </a:prstClr>
            </a:outerShdw>
          </a:effectLst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7" name="TextBox 48"/>
          <p:cNvSpPr txBox="1"/>
          <p:nvPr/>
        </p:nvSpPr>
        <p:spPr>
          <a:xfrm>
            <a:off x="5997352" y="3089633"/>
            <a:ext cx="4320242" cy="738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工作完成情况</a:t>
            </a:r>
            <a:endParaRPr lang="en-GB" altLang="zh-CN" sz="4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1227660" y="2371193"/>
            <a:ext cx="2963463" cy="315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9900" cap="all" spc="3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  <a:endParaRPr lang="zh-CN" altLang="en-US" sz="19900" cap="all" spc="3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5943402" y="3966023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832212" y="3966023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402" y="4276937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7832212" y="4276937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49"/>
                                </p:stCondLst>
                                <p:childTnLst>
                                  <p:par>
                                    <p:cTn id="2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49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49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549"/>
                                </p:stCondLst>
                                <p:childTnLst>
                                  <p:par>
                                    <p:cTn id="4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049"/>
                                </p:stCondLst>
                                <p:childTnLst>
                                  <p:par>
                                    <p:cTn id="5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549"/>
                                </p:stCondLst>
                                <p:childTnLst>
                                  <p:par>
                                    <p:cTn id="5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8" grpId="0" animBg="1"/>
          <p:bldP spid="19" grpId="0" animBg="1"/>
          <p:bldP spid="7" grpId="0"/>
          <p:bldP spid="7" grpId="1"/>
          <p:bldP spid="9" grpId="0"/>
          <p:bldP spid="9" grpId="1"/>
          <p:bldP spid="10" grpId="0"/>
          <p:bldP spid="11" grpId="0"/>
          <p:bldP spid="1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49"/>
                                </p:stCondLst>
                                <p:childTnLst>
                                  <p:par>
                                    <p:cTn id="2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49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49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549"/>
                                </p:stCondLst>
                                <p:childTnLst>
                                  <p:par>
                                    <p:cTn id="4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049"/>
                                </p:stCondLst>
                                <p:childTnLst>
                                  <p:par>
                                    <p:cTn id="5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549"/>
                                </p:stCondLst>
                                <p:childTnLst>
                                  <p:par>
                                    <p:cTn id="5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8" grpId="0" animBg="1"/>
          <p:bldP spid="19" grpId="0" animBg="1"/>
          <p:bldP spid="7" grpId="0"/>
          <p:bldP spid="7" grpId="1"/>
          <p:bldP spid="9" grpId="0"/>
          <p:bldP spid="9" grpId="1"/>
          <p:bldP spid="10" grpId="0"/>
          <p:bldP spid="11" grpId="0"/>
          <p:bldP spid="12" grpId="0"/>
          <p:bldP spid="13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469136" y="-13393"/>
            <a:ext cx="12375868" cy="7246044"/>
          </a:xfrm>
          <a:custGeom>
            <a:avLst/>
            <a:gdLst>
              <a:gd name="connsiteX0" fmla="*/ 0 w 8801100"/>
              <a:gd name="connsiteY0" fmla="*/ 0 h 5153025"/>
              <a:gd name="connsiteX1" fmla="*/ 5153025 w 8801100"/>
              <a:gd name="connsiteY1" fmla="*/ 5153025 h 5153025"/>
              <a:gd name="connsiteX2" fmla="*/ 8801100 w 8801100"/>
              <a:gd name="connsiteY2" fmla="*/ 5153025 h 5153025"/>
              <a:gd name="connsiteX3" fmla="*/ 3667125 w 8801100"/>
              <a:gd name="connsiteY3" fmla="*/ 19050 h 5153025"/>
              <a:gd name="connsiteX4" fmla="*/ 0 w 8801100"/>
              <a:gd name="connsiteY4" fmla="*/ 0 h 5153025"/>
              <a:gd name="connsiteX0-1" fmla="*/ 0 w 8801100"/>
              <a:gd name="connsiteY0-2" fmla="*/ 0 h 5153025"/>
              <a:gd name="connsiteX1-3" fmla="*/ 5153025 w 8801100"/>
              <a:gd name="connsiteY1-4" fmla="*/ 5153025 h 5153025"/>
              <a:gd name="connsiteX2-5" fmla="*/ 8801100 w 8801100"/>
              <a:gd name="connsiteY2-6" fmla="*/ 5153025 h 5153025"/>
              <a:gd name="connsiteX3-7" fmla="*/ 3629025 w 8801100"/>
              <a:gd name="connsiteY3-8" fmla="*/ 0 h 5153025"/>
              <a:gd name="connsiteX4-9" fmla="*/ 0 w 8801100"/>
              <a:gd name="connsiteY4-10" fmla="*/ 0 h 51530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801100" h="5153025">
                <a:moveTo>
                  <a:pt x="0" y="0"/>
                </a:moveTo>
                <a:lnTo>
                  <a:pt x="5153025" y="5153025"/>
                </a:lnTo>
                <a:lnTo>
                  <a:pt x="8801100" y="5153025"/>
                </a:lnTo>
                <a:lnTo>
                  <a:pt x="3629025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grpSp>
        <p:nvGrpSpPr>
          <p:cNvPr id="3" name="组合 7"/>
          <p:cNvGrpSpPr/>
          <p:nvPr/>
        </p:nvGrpSpPr>
        <p:grpSpPr bwMode="auto">
          <a:xfrm>
            <a:off x="1019294" y="5535012"/>
            <a:ext cx="3264842" cy="1178353"/>
            <a:chOff x="3484439" y="880115"/>
            <a:chExt cx="2320294" cy="838106"/>
          </a:xfrm>
        </p:grpSpPr>
        <p:sp>
          <p:nvSpPr>
            <p:cNvPr id="20494" name="文本框 66"/>
            <p:cNvSpPr txBox="1">
              <a:spLocks noChangeArrowheads="1"/>
            </p:cNvSpPr>
            <p:nvPr/>
          </p:nvSpPr>
          <p:spPr bwMode="auto">
            <a:xfrm>
              <a:off x="3484439" y="1374629"/>
              <a:ext cx="2320294" cy="343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1" name="文本框 66"/>
            <p:cNvSpPr txBox="1">
              <a:spLocks noChangeArrowheads="1"/>
            </p:cNvSpPr>
            <p:nvPr/>
          </p:nvSpPr>
          <p:spPr bwMode="auto">
            <a:xfrm>
              <a:off x="4780327" y="880115"/>
              <a:ext cx="1024404" cy="2189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5355299" y="1286573"/>
              <a:ext cx="287152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4" name="组合 7"/>
          <p:cNvGrpSpPr/>
          <p:nvPr/>
        </p:nvGrpSpPr>
        <p:grpSpPr bwMode="auto">
          <a:xfrm>
            <a:off x="1019294" y="3828537"/>
            <a:ext cx="3264840" cy="1178353"/>
            <a:chOff x="3484439" y="880115"/>
            <a:chExt cx="2320294" cy="838106"/>
          </a:xfrm>
        </p:grpSpPr>
        <p:sp>
          <p:nvSpPr>
            <p:cNvPr id="20490" name="文本框 66"/>
            <p:cNvSpPr txBox="1">
              <a:spLocks noChangeArrowheads="1"/>
            </p:cNvSpPr>
            <p:nvPr/>
          </p:nvSpPr>
          <p:spPr bwMode="auto">
            <a:xfrm>
              <a:off x="3484439" y="1374629"/>
              <a:ext cx="2320294" cy="343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6" name="文本框 66"/>
            <p:cNvSpPr txBox="1">
              <a:spLocks noChangeArrowheads="1"/>
            </p:cNvSpPr>
            <p:nvPr/>
          </p:nvSpPr>
          <p:spPr bwMode="auto">
            <a:xfrm>
              <a:off x="4762947" y="880115"/>
              <a:ext cx="1024405" cy="2189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5355300" y="1286573"/>
              <a:ext cx="287153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17" name="组合 7"/>
          <p:cNvGrpSpPr/>
          <p:nvPr/>
        </p:nvGrpSpPr>
        <p:grpSpPr bwMode="auto">
          <a:xfrm>
            <a:off x="8805548" y="2283812"/>
            <a:ext cx="3264842" cy="1178353"/>
            <a:chOff x="3484439" y="880115"/>
            <a:chExt cx="2320294" cy="838106"/>
          </a:xfrm>
        </p:grpSpPr>
        <p:sp>
          <p:nvSpPr>
            <p:cNvPr id="18" name="文本框 66"/>
            <p:cNvSpPr txBox="1">
              <a:spLocks noChangeArrowheads="1"/>
            </p:cNvSpPr>
            <p:nvPr/>
          </p:nvSpPr>
          <p:spPr bwMode="auto">
            <a:xfrm>
              <a:off x="3484439" y="1374629"/>
              <a:ext cx="2320294" cy="343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" name="文本框 66"/>
            <p:cNvSpPr txBox="1">
              <a:spLocks noChangeArrowheads="1"/>
            </p:cNvSpPr>
            <p:nvPr/>
          </p:nvSpPr>
          <p:spPr bwMode="auto">
            <a:xfrm>
              <a:off x="4780327" y="880115"/>
              <a:ext cx="1024404" cy="2189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5355299" y="1286573"/>
              <a:ext cx="287152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25" name="组合 7"/>
          <p:cNvGrpSpPr/>
          <p:nvPr/>
        </p:nvGrpSpPr>
        <p:grpSpPr bwMode="auto">
          <a:xfrm>
            <a:off x="8805548" y="577337"/>
            <a:ext cx="3264840" cy="1178353"/>
            <a:chOff x="3484439" y="880115"/>
            <a:chExt cx="2320294" cy="838106"/>
          </a:xfrm>
        </p:grpSpPr>
        <p:sp>
          <p:nvSpPr>
            <p:cNvPr id="26" name="文本框 66"/>
            <p:cNvSpPr txBox="1">
              <a:spLocks noChangeArrowheads="1"/>
            </p:cNvSpPr>
            <p:nvPr/>
          </p:nvSpPr>
          <p:spPr bwMode="auto">
            <a:xfrm>
              <a:off x="3484439" y="1374629"/>
              <a:ext cx="2320294" cy="343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文本框 66"/>
            <p:cNvSpPr txBox="1">
              <a:spLocks noChangeArrowheads="1"/>
            </p:cNvSpPr>
            <p:nvPr/>
          </p:nvSpPr>
          <p:spPr bwMode="auto">
            <a:xfrm>
              <a:off x="4762947" y="880115"/>
              <a:ext cx="1024405" cy="2189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5355300" y="1286573"/>
              <a:ext cx="287153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sp>
        <p:nvSpPr>
          <p:cNvPr id="20" name="Content Placeholder 2"/>
          <p:cNvSpPr txBox="1"/>
          <p:nvPr/>
        </p:nvSpPr>
        <p:spPr>
          <a:xfrm>
            <a:off x="362744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5DBD827-0265-410A-A801-FDE7D38F2B0F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bt456.pptx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heme/theme1.xml><?xml version="1.0" encoding="utf-8"?>
<a:theme xmlns:a="http://schemas.openxmlformats.org/drawingml/2006/main" name="1_自定义设计方案">
  <a:themeElements>
    <a:clrScheme name="自定义 5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67D"/>
      </a:accent1>
      <a:accent2>
        <a:srgbClr val="D23E38"/>
      </a:accent2>
      <a:accent3>
        <a:srgbClr val="00867D"/>
      </a:accent3>
      <a:accent4>
        <a:srgbClr val="D23E38"/>
      </a:accent4>
      <a:accent5>
        <a:srgbClr val="00867D"/>
      </a:accent5>
      <a:accent6>
        <a:srgbClr val="D23E38"/>
      </a:accent6>
      <a:hlink>
        <a:srgbClr val="00867D"/>
      </a:hlink>
      <a:folHlink>
        <a:srgbClr val="D23E38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3380</Words>
  <Application>Microsoft Office PowerPoint</Application>
  <PresentationFormat>自定义</PresentationFormat>
  <Paragraphs>261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Simply City Light</vt:lpstr>
      <vt:lpstr>微软雅黑</vt:lpstr>
      <vt:lpstr>Arial</vt:lpstr>
      <vt:lpstr>Calibri</vt:lpstr>
      <vt:lpstr>Calibri Light</vt:lpstr>
      <vt:lpstr>Impact</vt:lpstr>
      <vt:lpstr>Verdana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机械</dc:title>
  <dc:creator/>
  <cp:keywords>www.1ppt.com</cp:keywords>
  <cp:lastModifiedBy/>
  <cp:revision>2</cp:revision>
  <dcterms:created xsi:type="dcterms:W3CDTF">2016-10-17T14:00:00Z</dcterms:created>
  <dcterms:modified xsi:type="dcterms:W3CDTF">2021-01-05T06:09:41Z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