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3282" r:id="rId2"/>
    <p:sldId id="3283" r:id="rId3"/>
    <p:sldId id="3284" r:id="rId4"/>
    <p:sldId id="3228" r:id="rId5"/>
    <p:sldId id="3193" r:id="rId6"/>
    <p:sldId id="3233" r:id="rId7"/>
    <p:sldId id="3222" r:id="rId8"/>
    <p:sldId id="3285" r:id="rId9"/>
    <p:sldId id="3204" r:id="rId10"/>
    <p:sldId id="3230" r:id="rId11"/>
    <p:sldId id="3195" r:id="rId12"/>
    <p:sldId id="3232" r:id="rId13"/>
    <p:sldId id="3286" r:id="rId14"/>
    <p:sldId id="3229" r:id="rId15"/>
    <p:sldId id="3198" r:id="rId16"/>
    <p:sldId id="3202" r:id="rId17"/>
    <p:sldId id="3231" r:id="rId18"/>
    <p:sldId id="3287" r:id="rId19"/>
    <p:sldId id="3196" r:id="rId20"/>
    <p:sldId id="3192" r:id="rId21"/>
    <p:sldId id="3190" r:id="rId22"/>
    <p:sldId id="3288" r:id="rId23"/>
  </p:sldIdLst>
  <p:sldSz cx="12858750" cy="7232650"/>
  <p:notesSz cx="6858000" cy="9144000"/>
  <p:custDataLst>
    <p:tags r:id="rId26"/>
  </p:custDataLst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640080" indent="-18288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1282700" indent="-3683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925955" indent="-55435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2568575" indent="-73977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8">
          <p15:clr>
            <a:srgbClr val="A4A3A4"/>
          </p15:clr>
        </p15:guide>
        <p15:guide id="2" orient="horz" pos="4183">
          <p15:clr>
            <a:srgbClr val="A4A3A4"/>
          </p15:clr>
        </p15:guide>
        <p15:guide id="3" pos="4050">
          <p15:clr>
            <a:srgbClr val="A4A3A4"/>
          </p15:clr>
        </p15:guide>
        <p15:guide id="4" pos="7588">
          <p15:clr>
            <a:srgbClr val="A4A3A4"/>
          </p15:clr>
        </p15:guide>
        <p15:guide id="5" pos="376">
          <p15:clr>
            <a:srgbClr val="A4A3A4"/>
          </p15:clr>
        </p15:guide>
        <p15:guide id="6" pos="135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4064"/>
    <a:srgbClr val="004438"/>
    <a:srgbClr val="018C6A"/>
    <a:srgbClr val="169274"/>
    <a:srgbClr val="14A1C6"/>
    <a:srgbClr val="0FC7D3"/>
    <a:srgbClr val="EC206C"/>
    <a:srgbClr val="BC148E"/>
    <a:srgbClr val="0A1A3B"/>
    <a:srgbClr val="CE00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732" autoAdjust="0"/>
    <p:restoredTop sz="92986" autoAdjust="0"/>
  </p:normalViewPr>
  <p:slideViewPr>
    <p:cSldViewPr>
      <p:cViewPr varScale="1">
        <p:scale>
          <a:sx n="59" d="100"/>
          <a:sy n="59" d="100"/>
        </p:scale>
        <p:origin x="-84" y="-1440"/>
      </p:cViewPr>
      <p:guideLst>
        <p:guide orient="horz" pos="328"/>
        <p:guide orient="horz" pos="4183"/>
        <p:guide pos="4050"/>
        <p:guide pos="7588"/>
        <p:guide pos="376"/>
        <p:guide pos="1350"/>
      </p:guideLst>
    </p:cSldViewPr>
  </p:slideViewPr>
  <p:outlineViewPr>
    <p:cViewPr>
      <p:scale>
        <a:sx n="100" d="100"/>
        <a:sy n="100" d="100"/>
      </p:scale>
      <p:origin x="0" y="-1441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32" d="100"/>
        <a:sy n="132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380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7742FC-62BB-4B81-9CA5-3B750A4B458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7E82F1-5B17-4D95-A6D6-EB96F2D72B6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6024D97-E667-405D-B634-E583E2108D71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418F03C3-53C1-4F10-8DAF-D1F318E96C6E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55930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13130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370330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827530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285365" algn="l" defTabSz="91440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742565" algn="l" defTabSz="91440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199765" algn="l" defTabSz="91440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656965" algn="l" defTabSz="91440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686050" y="514350"/>
            <a:ext cx="4573588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My First Template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686050" y="514350"/>
            <a:ext cx="4573588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My First Template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687638" y="514350"/>
            <a:ext cx="4570412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My First Template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My First Template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DC5C0A-0D26-4132-B61F-2E06C1498EC8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My First Template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B02EC-97C0-4E19-AA45-E904FCC1D11E}" type="slidenum">
              <a:rPr lang="en-GB" smtClean="0"/>
              <a:t>20</a:t>
            </a:fld>
            <a:endParaRPr lang="en-GB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21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22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DC5C0A-0D26-4132-B61F-2E06C1498EC8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5_空白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93E93-166D-47F5-9EF1-ACEABE24AEEA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D5ACA-62CA-46DB-AD6B-12EDD6D51A23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矩形 6"/>
          <p:cNvSpPr/>
          <p:nvPr userDrawn="1"/>
        </p:nvSpPr>
        <p:spPr>
          <a:xfrm>
            <a:off x="8325228" y="6280621"/>
            <a:ext cx="77513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www.1ppt.com/moban/   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行业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www.1ppt.com/hangye/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节日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www.1ppt.com/jieri/   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素材下载：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www.1ppt.com/sucai/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背景图片：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www.1ppt.com/beijing/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图表下载：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www.1ppt.com/tubiao/   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优秀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教程： 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www.1ppt.com/powerpoint/   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Word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教程： 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www.1ppt.com/word/              Excel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教程：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www.1ppt.com/excel/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资料下载：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www.1ppt.com/ziliao/        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课件下载：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www.1ppt.com/kejian/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范文下载：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www.1ppt.com/fanwen/           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试卷下载：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www.1ppt.com/shiti/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教案下载：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www.1ppt.com/jiaoan/     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字体下载：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www.1ppt.com/ziti/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</a:t>
            </a:r>
            <a:endParaRPr lang="zh-CN" altLang="en-US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84238" y="385763"/>
            <a:ext cx="11090275" cy="1397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84238" y="1925638"/>
            <a:ext cx="11090275" cy="45894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84238" y="6704013"/>
            <a:ext cx="2892425" cy="384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A93E93-166D-47F5-9EF1-ACEABE24AEEA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259263" y="6704013"/>
            <a:ext cx="4340225" cy="384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9082088" y="6704013"/>
            <a:ext cx="2892425" cy="384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8D5ACA-62CA-46DB-AD6B-12EDD6D51A2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矩形 331"/>
          <p:cNvSpPr/>
          <p:nvPr/>
        </p:nvSpPr>
        <p:spPr>
          <a:xfrm>
            <a:off x="794" y="446"/>
            <a:ext cx="12857163" cy="7242868"/>
          </a:xfrm>
          <a:prstGeom prst="rect">
            <a:avLst/>
          </a:prstGeom>
          <a:blipFill dpi="0" rotWithShape="1">
            <a:blip r:embed="rId3" cstate="print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TextBox 10"/>
          <p:cNvSpPr txBox="1"/>
          <p:nvPr/>
        </p:nvSpPr>
        <p:spPr>
          <a:xfrm>
            <a:off x="308695" y="5007800"/>
            <a:ext cx="5678445" cy="900230"/>
          </a:xfrm>
          <a:prstGeom prst="rect">
            <a:avLst/>
          </a:prstGeom>
          <a:noFill/>
        </p:spPr>
        <p:txBody>
          <a:bodyPr wrap="none" lIns="68564" tIns="34282" rIns="68564" bIns="34282">
            <a:spAutoFit/>
          </a:bodyPr>
          <a:lstStyle/>
          <a:p>
            <a:pPr>
              <a:buNone/>
            </a:pPr>
            <a:r>
              <a:rPr lang="zh-CN" altLang="en-US" sz="5400" b="1" dirty="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机械行业工作总结</a:t>
            </a:r>
          </a:p>
        </p:txBody>
      </p:sp>
      <p:sp>
        <p:nvSpPr>
          <p:cNvPr id="7" name="矩形 6"/>
          <p:cNvSpPr/>
          <p:nvPr/>
        </p:nvSpPr>
        <p:spPr>
          <a:xfrm>
            <a:off x="380703" y="5848573"/>
            <a:ext cx="5534429" cy="377010"/>
          </a:xfrm>
          <a:prstGeom prst="rect">
            <a:avLst/>
          </a:prstGeom>
        </p:spPr>
        <p:txBody>
          <a:bodyPr wrap="square" lIns="68564" tIns="34282" rIns="68564" bIns="34282">
            <a:spAutoFit/>
          </a:bodyPr>
          <a:lstStyle/>
          <a:p>
            <a:r>
              <a:rPr lang="zh-CN" altLang="en-US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适用于工作总结</a:t>
            </a:r>
            <a:r>
              <a:rPr lang="en-US" altLang="zh-CN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/</a:t>
            </a:r>
            <a:r>
              <a:rPr lang="zh-CN" altLang="en-US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工作计划</a:t>
            </a:r>
            <a:r>
              <a:rPr lang="en-US" altLang="zh-CN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/</a:t>
            </a:r>
            <a:r>
              <a:rPr lang="zh-CN" altLang="en-US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工作汇报</a:t>
            </a:r>
            <a:r>
              <a:rPr lang="en-US" altLang="zh-CN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/</a:t>
            </a:r>
            <a:r>
              <a:rPr lang="zh-CN" altLang="en-US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介绍等</a:t>
            </a:r>
            <a:endParaRPr lang="en-US" altLang="zh-CN" sz="2000" b="1" dirty="0">
              <a:solidFill>
                <a:schemeClr val="tx2">
                  <a:lumMod val="60000"/>
                  <a:lumOff val="4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0"/>
    </mc:Choice>
    <mc:Fallback xmlns="">
      <p:transition advTm="0"/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7" dur="500"/>
                                            <p:tgtEl>
                                              <p:spTgt spid="33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" fill="hold">
                          <p:stCondLst>
                            <p:cond delay="indefinite"/>
                          </p:stCondLst>
                          <p:childTnLst>
                            <p:par>
                              <p:cTn id="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" presetID="2" presetClass="entr" presetSubtype="2" fill="hold" grpId="0" nodeType="clickEffect" p14:presetBounceEnd="21000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21000">
                                          <p:cBhvr additive="base">
                                            <p:cTn id="12" dur="8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21000">
                                          <p:cBhvr additive="base">
                                            <p:cTn id="13" dur="8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4" fill="hold">
                          <p:stCondLst>
                            <p:cond delay="indefinite"/>
                          </p:stCondLst>
                          <p:childTnLst>
                            <p:par>
                              <p:cTn id="1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6" presetID="41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6140"/>
                                      </p:iterate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8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x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9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0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/10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h+.0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1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/10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w+.0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2" dur="500" tmFilter="0,0; .5, 1; 1, 1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332" grpId="0" animBg="1"/>
          <p:bldP spid="6" grpId="0"/>
          <p:bldP spid="7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7" dur="500"/>
                                            <p:tgtEl>
                                              <p:spTgt spid="33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" fill="hold">
                          <p:stCondLst>
                            <p:cond delay="indefinite"/>
                          </p:stCondLst>
                          <p:childTnLst>
                            <p:par>
                              <p:cTn id="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" presetID="2" presetClass="entr" presetSubtype="2" fill="hold" grpId="0" nodeType="click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2" dur="8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3" dur="8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4" fill="hold">
                          <p:stCondLst>
                            <p:cond delay="indefinite"/>
                          </p:stCondLst>
                          <p:childTnLst>
                            <p:par>
                              <p:cTn id="1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6" presetID="41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6140"/>
                                      </p:iterate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8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x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9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0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/10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h+.0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1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/10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w+.0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2" dur="500" tmFilter="0,0; .5, 1; 1, 1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332" grpId="0" animBg="1"/>
          <p:bldP spid="6" grpId="0"/>
          <p:bldP spid="7" grpId="0"/>
        </p:bldLst>
      </p:timing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Chord 23"/>
          <p:cNvSpPr/>
          <p:nvPr/>
        </p:nvSpPr>
        <p:spPr>
          <a:xfrm rot="6745650">
            <a:off x="1645010" y="3558339"/>
            <a:ext cx="2326020" cy="2326020"/>
          </a:xfrm>
          <a:prstGeom prst="chord">
            <a:avLst>
              <a:gd name="adj1" fmla="val 4058279"/>
              <a:gd name="adj2" fmla="val 14846112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244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629070" y="4774993"/>
            <a:ext cx="9676244" cy="55823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244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6" name="Isosceles Triangle 25"/>
          <p:cNvSpPr/>
          <p:nvPr/>
        </p:nvSpPr>
        <p:spPr>
          <a:xfrm rot="10800000">
            <a:off x="2607476" y="4872401"/>
            <a:ext cx="372163" cy="320830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244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8" name="Text Placeholder 3"/>
          <p:cNvSpPr txBox="1"/>
          <p:nvPr/>
        </p:nvSpPr>
        <p:spPr>
          <a:xfrm>
            <a:off x="1744355" y="5249498"/>
            <a:ext cx="2098406" cy="429605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l" defTabSz="1116330">
              <a:lnSpc>
                <a:spcPct val="120000"/>
              </a:lnSpc>
              <a:spcBef>
                <a:spcPct val="20000"/>
              </a:spcBef>
              <a:defRPr/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</a:p>
        </p:txBody>
      </p:sp>
      <p:grpSp>
        <p:nvGrpSpPr>
          <p:cNvPr id="29" name="Group 279"/>
          <p:cNvGrpSpPr/>
          <p:nvPr/>
        </p:nvGrpSpPr>
        <p:grpSpPr>
          <a:xfrm>
            <a:off x="2454252" y="2704560"/>
            <a:ext cx="678615" cy="678610"/>
            <a:chOff x="846989" y="1401020"/>
            <a:chExt cx="877416" cy="877416"/>
          </a:xfrm>
          <a:effectLst/>
        </p:grpSpPr>
        <p:sp>
          <p:nvSpPr>
            <p:cNvPr id="30" name="Teardrop 29"/>
            <p:cNvSpPr/>
            <p:nvPr/>
          </p:nvSpPr>
          <p:spPr>
            <a:xfrm rot="8100000">
              <a:off x="846989" y="1401020"/>
              <a:ext cx="877416" cy="877416"/>
            </a:xfrm>
            <a:prstGeom prst="teardrop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1215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1" name="Oval 30"/>
            <p:cNvSpPr/>
            <p:nvPr/>
          </p:nvSpPr>
          <p:spPr>
            <a:xfrm>
              <a:off x="981458" y="1537516"/>
              <a:ext cx="608478" cy="60847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ct val="120000"/>
                </a:lnSpc>
              </a:pPr>
              <a:r>
                <a:rPr lang="en-US" sz="1215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90%</a:t>
              </a:r>
            </a:p>
          </p:txBody>
        </p:sp>
      </p:grpSp>
      <p:grpSp>
        <p:nvGrpSpPr>
          <p:cNvPr id="32" name="Group 279"/>
          <p:cNvGrpSpPr/>
          <p:nvPr/>
        </p:nvGrpSpPr>
        <p:grpSpPr>
          <a:xfrm>
            <a:off x="4890538" y="2730259"/>
            <a:ext cx="678615" cy="678610"/>
            <a:chOff x="846989" y="1401020"/>
            <a:chExt cx="877416" cy="877416"/>
          </a:xfrm>
          <a:effectLst/>
        </p:grpSpPr>
        <p:sp>
          <p:nvSpPr>
            <p:cNvPr id="33" name="Teardrop 32"/>
            <p:cNvSpPr/>
            <p:nvPr/>
          </p:nvSpPr>
          <p:spPr>
            <a:xfrm rot="8100000">
              <a:off x="846989" y="1401020"/>
              <a:ext cx="877416" cy="877416"/>
            </a:xfrm>
            <a:prstGeom prst="teardrop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1215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4" name="Oval 33"/>
            <p:cNvSpPr/>
            <p:nvPr/>
          </p:nvSpPr>
          <p:spPr>
            <a:xfrm>
              <a:off x="981458" y="1537516"/>
              <a:ext cx="608478" cy="60847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ct val="120000"/>
                </a:lnSpc>
              </a:pPr>
              <a:r>
                <a:rPr lang="en-US" sz="1215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80%</a:t>
              </a:r>
            </a:p>
          </p:txBody>
        </p:sp>
      </p:grpSp>
      <p:grpSp>
        <p:nvGrpSpPr>
          <p:cNvPr id="35" name="Group 279"/>
          <p:cNvGrpSpPr/>
          <p:nvPr/>
        </p:nvGrpSpPr>
        <p:grpSpPr>
          <a:xfrm>
            <a:off x="7317161" y="2723204"/>
            <a:ext cx="678615" cy="678610"/>
            <a:chOff x="846989" y="1401020"/>
            <a:chExt cx="877416" cy="877416"/>
          </a:xfrm>
          <a:effectLst/>
        </p:grpSpPr>
        <p:sp>
          <p:nvSpPr>
            <p:cNvPr id="36" name="Teardrop 35"/>
            <p:cNvSpPr/>
            <p:nvPr/>
          </p:nvSpPr>
          <p:spPr>
            <a:xfrm rot="8100000">
              <a:off x="846989" y="1401020"/>
              <a:ext cx="877416" cy="877416"/>
            </a:xfrm>
            <a:prstGeom prst="teardrop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1215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8" name="Oval 37"/>
            <p:cNvSpPr/>
            <p:nvPr/>
          </p:nvSpPr>
          <p:spPr>
            <a:xfrm>
              <a:off x="981458" y="1537516"/>
              <a:ext cx="608478" cy="60847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ct val="120000"/>
                </a:lnSpc>
              </a:pPr>
              <a:r>
                <a:rPr lang="en-US" sz="1215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70%</a:t>
              </a:r>
            </a:p>
          </p:txBody>
        </p:sp>
      </p:grpSp>
      <p:grpSp>
        <p:nvGrpSpPr>
          <p:cNvPr id="39" name="Group 279"/>
          <p:cNvGrpSpPr/>
          <p:nvPr/>
        </p:nvGrpSpPr>
        <p:grpSpPr>
          <a:xfrm>
            <a:off x="9774790" y="2730259"/>
            <a:ext cx="678615" cy="678610"/>
            <a:chOff x="846989" y="1401020"/>
            <a:chExt cx="877416" cy="877416"/>
          </a:xfrm>
          <a:effectLst/>
        </p:grpSpPr>
        <p:sp>
          <p:nvSpPr>
            <p:cNvPr id="40" name="Teardrop 39"/>
            <p:cNvSpPr/>
            <p:nvPr/>
          </p:nvSpPr>
          <p:spPr>
            <a:xfrm rot="8100000">
              <a:off x="846989" y="1401020"/>
              <a:ext cx="877416" cy="877416"/>
            </a:xfrm>
            <a:prstGeom prst="teardrop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1215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1" name="Oval 40"/>
            <p:cNvSpPr/>
            <p:nvPr/>
          </p:nvSpPr>
          <p:spPr>
            <a:xfrm>
              <a:off x="981458" y="1537516"/>
              <a:ext cx="608478" cy="60847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ct val="120000"/>
                </a:lnSpc>
              </a:pPr>
              <a:r>
                <a:rPr lang="en-US" sz="1215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95%</a:t>
              </a:r>
            </a:p>
          </p:txBody>
        </p:sp>
      </p:grpSp>
      <p:sp>
        <p:nvSpPr>
          <p:cNvPr id="46" name="Freeform 182"/>
          <p:cNvSpPr>
            <a:spLocks noEditPoints="1"/>
          </p:cNvSpPr>
          <p:nvPr/>
        </p:nvSpPr>
        <p:spPr bwMode="auto">
          <a:xfrm>
            <a:off x="2490411" y="3885297"/>
            <a:ext cx="606294" cy="566463"/>
          </a:xfrm>
          <a:custGeom>
            <a:avLst/>
            <a:gdLst/>
            <a:ahLst/>
            <a:cxnLst>
              <a:cxn ang="0">
                <a:pos x="70" y="24"/>
              </a:cxn>
              <a:cxn ang="0">
                <a:pos x="29" y="50"/>
              </a:cxn>
              <a:cxn ang="0">
                <a:pos x="0" y="26"/>
              </a:cxn>
              <a:cxn ang="0">
                <a:pos x="42" y="0"/>
              </a:cxn>
              <a:cxn ang="0">
                <a:pos x="70" y="24"/>
              </a:cxn>
              <a:cxn ang="0">
                <a:pos x="70" y="74"/>
              </a:cxn>
              <a:cxn ang="0">
                <a:pos x="42" y="98"/>
              </a:cxn>
              <a:cxn ang="0">
                <a:pos x="0" y="72"/>
              </a:cxn>
              <a:cxn ang="0">
                <a:pos x="29" y="50"/>
              </a:cxn>
              <a:cxn ang="0">
                <a:pos x="70" y="74"/>
              </a:cxn>
              <a:cxn ang="0">
                <a:pos x="109" y="104"/>
              </a:cxn>
              <a:cxn ang="0">
                <a:pos x="70" y="128"/>
              </a:cxn>
              <a:cxn ang="0">
                <a:pos x="70" y="128"/>
              </a:cxn>
              <a:cxn ang="0">
                <a:pos x="70" y="128"/>
              </a:cxn>
              <a:cxn ang="0">
                <a:pos x="70" y="128"/>
              </a:cxn>
              <a:cxn ang="0">
                <a:pos x="70" y="128"/>
              </a:cxn>
              <a:cxn ang="0">
                <a:pos x="29" y="104"/>
              </a:cxn>
              <a:cxn ang="0">
                <a:pos x="29" y="95"/>
              </a:cxn>
              <a:cxn ang="0">
                <a:pos x="42" y="102"/>
              </a:cxn>
              <a:cxn ang="0">
                <a:pos x="70" y="78"/>
              </a:cxn>
              <a:cxn ang="0">
                <a:pos x="70" y="78"/>
              </a:cxn>
              <a:cxn ang="0">
                <a:pos x="70" y="78"/>
              </a:cxn>
              <a:cxn ang="0">
                <a:pos x="70" y="78"/>
              </a:cxn>
              <a:cxn ang="0">
                <a:pos x="70" y="78"/>
              </a:cxn>
              <a:cxn ang="0">
                <a:pos x="98" y="102"/>
              </a:cxn>
              <a:cxn ang="0">
                <a:pos x="109" y="95"/>
              </a:cxn>
              <a:cxn ang="0">
                <a:pos x="109" y="104"/>
              </a:cxn>
              <a:cxn ang="0">
                <a:pos x="137" y="26"/>
              </a:cxn>
              <a:cxn ang="0">
                <a:pos x="111" y="50"/>
              </a:cxn>
              <a:cxn ang="0">
                <a:pos x="70" y="24"/>
              </a:cxn>
              <a:cxn ang="0">
                <a:pos x="98" y="0"/>
              </a:cxn>
              <a:cxn ang="0">
                <a:pos x="137" y="26"/>
              </a:cxn>
              <a:cxn ang="0">
                <a:pos x="137" y="72"/>
              </a:cxn>
              <a:cxn ang="0">
                <a:pos x="98" y="98"/>
              </a:cxn>
              <a:cxn ang="0">
                <a:pos x="70" y="74"/>
              </a:cxn>
              <a:cxn ang="0">
                <a:pos x="111" y="50"/>
              </a:cxn>
              <a:cxn ang="0">
                <a:pos x="137" y="72"/>
              </a:cxn>
            </a:cxnLst>
            <a:rect l="0" t="0" r="r" b="b"/>
            <a:pathLst>
              <a:path w="137" h="128">
                <a:moveTo>
                  <a:pt x="70" y="24"/>
                </a:moveTo>
                <a:lnTo>
                  <a:pt x="29" y="50"/>
                </a:lnTo>
                <a:lnTo>
                  <a:pt x="0" y="26"/>
                </a:lnTo>
                <a:lnTo>
                  <a:pt x="42" y="0"/>
                </a:lnTo>
                <a:lnTo>
                  <a:pt x="70" y="24"/>
                </a:lnTo>
                <a:close/>
                <a:moveTo>
                  <a:pt x="70" y="74"/>
                </a:moveTo>
                <a:lnTo>
                  <a:pt x="42" y="98"/>
                </a:lnTo>
                <a:lnTo>
                  <a:pt x="0" y="72"/>
                </a:lnTo>
                <a:lnTo>
                  <a:pt x="29" y="50"/>
                </a:lnTo>
                <a:lnTo>
                  <a:pt x="70" y="74"/>
                </a:lnTo>
                <a:close/>
                <a:moveTo>
                  <a:pt x="109" y="104"/>
                </a:moveTo>
                <a:lnTo>
                  <a:pt x="70" y="128"/>
                </a:lnTo>
                <a:lnTo>
                  <a:pt x="70" y="128"/>
                </a:lnTo>
                <a:lnTo>
                  <a:pt x="70" y="128"/>
                </a:lnTo>
                <a:lnTo>
                  <a:pt x="70" y="128"/>
                </a:lnTo>
                <a:lnTo>
                  <a:pt x="70" y="128"/>
                </a:lnTo>
                <a:lnTo>
                  <a:pt x="29" y="104"/>
                </a:lnTo>
                <a:lnTo>
                  <a:pt x="29" y="95"/>
                </a:lnTo>
                <a:lnTo>
                  <a:pt x="42" y="102"/>
                </a:lnTo>
                <a:lnTo>
                  <a:pt x="70" y="78"/>
                </a:lnTo>
                <a:lnTo>
                  <a:pt x="70" y="78"/>
                </a:lnTo>
                <a:lnTo>
                  <a:pt x="70" y="78"/>
                </a:lnTo>
                <a:lnTo>
                  <a:pt x="70" y="78"/>
                </a:lnTo>
                <a:lnTo>
                  <a:pt x="70" y="78"/>
                </a:lnTo>
                <a:lnTo>
                  <a:pt x="98" y="102"/>
                </a:lnTo>
                <a:lnTo>
                  <a:pt x="109" y="95"/>
                </a:lnTo>
                <a:lnTo>
                  <a:pt x="109" y="104"/>
                </a:lnTo>
                <a:close/>
                <a:moveTo>
                  <a:pt x="137" y="26"/>
                </a:moveTo>
                <a:lnTo>
                  <a:pt x="111" y="50"/>
                </a:lnTo>
                <a:lnTo>
                  <a:pt x="70" y="24"/>
                </a:lnTo>
                <a:lnTo>
                  <a:pt x="98" y="0"/>
                </a:lnTo>
                <a:lnTo>
                  <a:pt x="137" y="26"/>
                </a:lnTo>
                <a:close/>
                <a:moveTo>
                  <a:pt x="137" y="72"/>
                </a:moveTo>
                <a:lnTo>
                  <a:pt x="98" y="98"/>
                </a:lnTo>
                <a:lnTo>
                  <a:pt x="70" y="74"/>
                </a:lnTo>
                <a:lnTo>
                  <a:pt x="111" y="50"/>
                </a:lnTo>
                <a:lnTo>
                  <a:pt x="137" y="72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11648" tIns="55824" rIns="111648" bIns="55824" numCol="1" anchor="t" anchorCtr="0" compatLnSpc="1"/>
          <a:lstStyle/>
          <a:p>
            <a:pPr>
              <a:lnSpc>
                <a:spcPct val="120000"/>
              </a:lnSpc>
            </a:pPr>
            <a:endParaRPr lang="en-US" sz="244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7" name="Chord 46"/>
          <p:cNvSpPr/>
          <p:nvPr/>
        </p:nvSpPr>
        <p:spPr>
          <a:xfrm rot="6745650">
            <a:off x="4069163" y="3558339"/>
            <a:ext cx="2326020" cy="2326020"/>
          </a:xfrm>
          <a:prstGeom prst="chord">
            <a:avLst>
              <a:gd name="adj1" fmla="val 4058279"/>
              <a:gd name="adj2" fmla="val 14846112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244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8" name="Isosceles Triangle 47"/>
          <p:cNvSpPr/>
          <p:nvPr/>
        </p:nvSpPr>
        <p:spPr>
          <a:xfrm rot="10800000">
            <a:off x="5043764" y="4872401"/>
            <a:ext cx="372163" cy="320830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244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9" name="Text Placeholder 3"/>
          <p:cNvSpPr txBox="1"/>
          <p:nvPr/>
        </p:nvSpPr>
        <p:spPr>
          <a:xfrm>
            <a:off x="4184535" y="5249498"/>
            <a:ext cx="2098406" cy="429605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l" defTabSz="1116330">
              <a:lnSpc>
                <a:spcPct val="120000"/>
              </a:lnSpc>
              <a:spcBef>
                <a:spcPct val="20000"/>
              </a:spcBef>
              <a:defRPr/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</a:p>
        </p:txBody>
      </p:sp>
      <p:sp>
        <p:nvSpPr>
          <p:cNvPr id="50" name="Chord 49"/>
          <p:cNvSpPr/>
          <p:nvPr/>
        </p:nvSpPr>
        <p:spPr>
          <a:xfrm rot="6745650">
            <a:off x="6495784" y="3558339"/>
            <a:ext cx="2326020" cy="2326020"/>
          </a:xfrm>
          <a:prstGeom prst="chord">
            <a:avLst>
              <a:gd name="adj1" fmla="val 4058279"/>
              <a:gd name="adj2" fmla="val 14846112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244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1" name="Isosceles Triangle 50"/>
          <p:cNvSpPr/>
          <p:nvPr/>
        </p:nvSpPr>
        <p:spPr>
          <a:xfrm rot="10800000">
            <a:off x="7470386" y="4872401"/>
            <a:ext cx="372163" cy="320830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244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2" name="Text Placeholder 3"/>
          <p:cNvSpPr txBox="1"/>
          <p:nvPr/>
        </p:nvSpPr>
        <p:spPr>
          <a:xfrm>
            <a:off x="6624715" y="5249498"/>
            <a:ext cx="2098406" cy="429605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l" defTabSz="1116330">
              <a:lnSpc>
                <a:spcPct val="120000"/>
              </a:lnSpc>
              <a:spcBef>
                <a:spcPct val="20000"/>
              </a:spcBef>
              <a:defRPr/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</a:p>
        </p:txBody>
      </p:sp>
      <p:sp>
        <p:nvSpPr>
          <p:cNvPr id="53" name="Chord 52"/>
          <p:cNvSpPr/>
          <p:nvPr/>
        </p:nvSpPr>
        <p:spPr>
          <a:xfrm rot="6745650">
            <a:off x="8953414" y="3558339"/>
            <a:ext cx="2326020" cy="2326020"/>
          </a:xfrm>
          <a:prstGeom prst="chord">
            <a:avLst>
              <a:gd name="adj1" fmla="val 4058279"/>
              <a:gd name="adj2" fmla="val 14846112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244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4" name="Isosceles Triangle 53"/>
          <p:cNvSpPr/>
          <p:nvPr/>
        </p:nvSpPr>
        <p:spPr>
          <a:xfrm rot="10800000">
            <a:off x="9928013" y="4872401"/>
            <a:ext cx="372163" cy="320830"/>
          </a:xfrm>
          <a:prstGeom prst="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244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5" name="Text Placeholder 3"/>
          <p:cNvSpPr txBox="1"/>
          <p:nvPr/>
        </p:nvSpPr>
        <p:spPr>
          <a:xfrm>
            <a:off x="9064894" y="5249498"/>
            <a:ext cx="2098406" cy="429605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l" defTabSz="1116330">
              <a:lnSpc>
                <a:spcPct val="120000"/>
              </a:lnSpc>
              <a:spcBef>
                <a:spcPct val="20000"/>
              </a:spcBef>
              <a:defRPr/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</a:p>
        </p:txBody>
      </p:sp>
      <p:sp>
        <p:nvSpPr>
          <p:cNvPr id="56" name="Freeform 172"/>
          <p:cNvSpPr>
            <a:spLocks noEditPoints="1"/>
          </p:cNvSpPr>
          <p:nvPr/>
        </p:nvSpPr>
        <p:spPr bwMode="auto">
          <a:xfrm>
            <a:off x="4928108" y="4012517"/>
            <a:ext cx="603478" cy="439241"/>
          </a:xfrm>
          <a:custGeom>
            <a:avLst/>
            <a:gdLst/>
            <a:ahLst/>
            <a:cxnLst>
              <a:cxn ang="0">
                <a:pos x="59" y="53"/>
              </a:cxn>
              <a:cxn ang="0">
                <a:pos x="17" y="53"/>
              </a:cxn>
              <a:cxn ang="0">
                <a:pos x="0" y="36"/>
              </a:cxn>
              <a:cxn ang="0">
                <a:pos x="10" y="21"/>
              </a:cxn>
              <a:cxn ang="0">
                <a:pos x="10" y="19"/>
              </a:cxn>
              <a:cxn ang="0">
                <a:pos x="30" y="0"/>
              </a:cxn>
              <a:cxn ang="0">
                <a:pos x="48" y="12"/>
              </a:cxn>
              <a:cxn ang="0">
                <a:pos x="54" y="9"/>
              </a:cxn>
              <a:cxn ang="0">
                <a:pos x="64" y="19"/>
              </a:cxn>
              <a:cxn ang="0">
                <a:pos x="62" y="24"/>
              </a:cxn>
              <a:cxn ang="0">
                <a:pos x="73" y="38"/>
              </a:cxn>
              <a:cxn ang="0">
                <a:pos x="59" y="53"/>
              </a:cxn>
              <a:cxn ang="0">
                <a:pos x="49" y="27"/>
              </a:cxn>
              <a:cxn ang="0">
                <a:pos x="35" y="13"/>
              </a:cxn>
              <a:cxn ang="0">
                <a:pos x="34" y="13"/>
              </a:cxn>
              <a:cxn ang="0">
                <a:pos x="34" y="13"/>
              </a:cxn>
              <a:cxn ang="0">
                <a:pos x="20" y="27"/>
              </a:cxn>
              <a:cxn ang="0">
                <a:pos x="20" y="27"/>
              </a:cxn>
              <a:cxn ang="0">
                <a:pos x="21" y="29"/>
              </a:cxn>
              <a:cxn ang="0">
                <a:pos x="30" y="29"/>
              </a:cxn>
              <a:cxn ang="0">
                <a:pos x="30" y="42"/>
              </a:cxn>
              <a:cxn ang="0">
                <a:pos x="31" y="43"/>
              </a:cxn>
              <a:cxn ang="0">
                <a:pos x="38" y="43"/>
              </a:cxn>
              <a:cxn ang="0">
                <a:pos x="39" y="42"/>
              </a:cxn>
              <a:cxn ang="0">
                <a:pos x="39" y="29"/>
              </a:cxn>
              <a:cxn ang="0">
                <a:pos x="48" y="29"/>
              </a:cxn>
              <a:cxn ang="0">
                <a:pos x="49" y="27"/>
              </a:cxn>
              <a:cxn ang="0">
                <a:pos x="49" y="27"/>
              </a:cxn>
            </a:cxnLst>
            <a:rect l="0" t="0" r="r" b="b"/>
            <a:pathLst>
              <a:path w="73" h="53">
                <a:moveTo>
                  <a:pt x="59" y="53"/>
                </a:moveTo>
                <a:cubicBezTo>
                  <a:pt x="17" y="53"/>
                  <a:pt x="17" y="53"/>
                  <a:pt x="17" y="53"/>
                </a:cubicBezTo>
                <a:cubicBezTo>
                  <a:pt x="8" y="53"/>
                  <a:pt x="0" y="45"/>
                  <a:pt x="0" y="36"/>
                </a:cubicBezTo>
                <a:cubicBezTo>
                  <a:pt x="0" y="29"/>
                  <a:pt x="4" y="23"/>
                  <a:pt x="10" y="21"/>
                </a:cubicBezTo>
                <a:cubicBezTo>
                  <a:pt x="10" y="20"/>
                  <a:pt x="10" y="20"/>
                  <a:pt x="10" y="19"/>
                </a:cubicBezTo>
                <a:cubicBezTo>
                  <a:pt x="10" y="8"/>
                  <a:pt x="19" y="0"/>
                  <a:pt x="30" y="0"/>
                </a:cubicBezTo>
                <a:cubicBezTo>
                  <a:pt x="37" y="0"/>
                  <a:pt x="45" y="4"/>
                  <a:pt x="48" y="12"/>
                </a:cubicBezTo>
                <a:cubicBezTo>
                  <a:pt x="49" y="10"/>
                  <a:pt x="52" y="9"/>
                  <a:pt x="54" y="9"/>
                </a:cubicBezTo>
                <a:cubicBezTo>
                  <a:pt x="59" y="9"/>
                  <a:pt x="64" y="14"/>
                  <a:pt x="64" y="19"/>
                </a:cubicBezTo>
                <a:cubicBezTo>
                  <a:pt x="64" y="21"/>
                  <a:pt x="63" y="23"/>
                  <a:pt x="62" y="24"/>
                </a:cubicBezTo>
                <a:cubicBezTo>
                  <a:pt x="69" y="26"/>
                  <a:pt x="73" y="32"/>
                  <a:pt x="73" y="38"/>
                </a:cubicBezTo>
                <a:cubicBezTo>
                  <a:pt x="73" y="46"/>
                  <a:pt x="67" y="53"/>
                  <a:pt x="59" y="53"/>
                </a:cubicBezTo>
                <a:close/>
                <a:moveTo>
                  <a:pt x="49" y="27"/>
                </a:moveTo>
                <a:cubicBezTo>
                  <a:pt x="35" y="13"/>
                  <a:pt x="35" y="13"/>
                  <a:pt x="35" y="13"/>
                </a:cubicBezTo>
                <a:cubicBezTo>
                  <a:pt x="35" y="13"/>
                  <a:pt x="35" y="13"/>
                  <a:pt x="34" y="13"/>
                </a:cubicBezTo>
                <a:cubicBezTo>
                  <a:pt x="34" y="13"/>
                  <a:pt x="34" y="13"/>
                  <a:pt x="34" y="13"/>
                </a:cubicBezTo>
                <a:cubicBezTo>
                  <a:pt x="20" y="27"/>
                  <a:pt x="20" y="27"/>
                  <a:pt x="20" y="27"/>
                </a:cubicBezTo>
                <a:cubicBezTo>
                  <a:pt x="20" y="27"/>
                  <a:pt x="20" y="27"/>
                  <a:pt x="20" y="27"/>
                </a:cubicBezTo>
                <a:cubicBezTo>
                  <a:pt x="20" y="28"/>
                  <a:pt x="20" y="29"/>
                  <a:pt x="21" y="29"/>
                </a:cubicBezTo>
                <a:cubicBezTo>
                  <a:pt x="30" y="29"/>
                  <a:pt x="30" y="29"/>
                  <a:pt x="30" y="29"/>
                </a:cubicBezTo>
                <a:cubicBezTo>
                  <a:pt x="30" y="42"/>
                  <a:pt x="30" y="42"/>
                  <a:pt x="30" y="42"/>
                </a:cubicBezTo>
                <a:cubicBezTo>
                  <a:pt x="30" y="43"/>
                  <a:pt x="30" y="43"/>
                  <a:pt x="31" y="43"/>
                </a:cubicBezTo>
                <a:cubicBezTo>
                  <a:pt x="38" y="43"/>
                  <a:pt x="38" y="43"/>
                  <a:pt x="38" y="43"/>
                </a:cubicBezTo>
                <a:cubicBezTo>
                  <a:pt x="39" y="43"/>
                  <a:pt x="39" y="43"/>
                  <a:pt x="39" y="42"/>
                </a:cubicBezTo>
                <a:cubicBezTo>
                  <a:pt x="39" y="29"/>
                  <a:pt x="39" y="29"/>
                  <a:pt x="39" y="29"/>
                </a:cubicBezTo>
                <a:cubicBezTo>
                  <a:pt x="48" y="29"/>
                  <a:pt x="48" y="29"/>
                  <a:pt x="48" y="29"/>
                </a:cubicBezTo>
                <a:cubicBezTo>
                  <a:pt x="49" y="29"/>
                  <a:pt x="49" y="28"/>
                  <a:pt x="49" y="27"/>
                </a:cubicBezTo>
                <a:cubicBezTo>
                  <a:pt x="49" y="27"/>
                  <a:pt x="49" y="27"/>
                  <a:pt x="49" y="27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11648" tIns="55824" rIns="111648" bIns="55824" numCol="1" anchor="t" anchorCtr="0" compatLnSpc="1"/>
          <a:lstStyle/>
          <a:p>
            <a:pPr>
              <a:lnSpc>
                <a:spcPct val="120000"/>
              </a:lnSpc>
            </a:pPr>
            <a:endParaRPr lang="en-US" sz="244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7" name="Freeform 122"/>
          <p:cNvSpPr>
            <a:spLocks noEditPoints="1"/>
          </p:cNvSpPr>
          <p:nvPr/>
        </p:nvSpPr>
        <p:spPr bwMode="auto">
          <a:xfrm>
            <a:off x="7468407" y="3939708"/>
            <a:ext cx="376122" cy="540938"/>
          </a:xfrm>
          <a:custGeom>
            <a:avLst/>
            <a:gdLst/>
            <a:ahLst/>
            <a:cxnLst>
              <a:cxn ang="0">
                <a:pos x="41" y="29"/>
              </a:cxn>
              <a:cxn ang="0">
                <a:pos x="23" y="50"/>
              </a:cxn>
              <a:cxn ang="0">
                <a:pos x="23" y="55"/>
              </a:cxn>
              <a:cxn ang="0">
                <a:pos x="32" y="55"/>
              </a:cxn>
              <a:cxn ang="0">
                <a:pos x="34" y="57"/>
              </a:cxn>
              <a:cxn ang="0">
                <a:pos x="32" y="59"/>
              </a:cxn>
              <a:cxn ang="0">
                <a:pos x="9" y="59"/>
              </a:cxn>
              <a:cxn ang="0">
                <a:pos x="7" y="57"/>
              </a:cxn>
              <a:cxn ang="0">
                <a:pos x="9" y="55"/>
              </a:cxn>
              <a:cxn ang="0">
                <a:pos x="18" y="55"/>
              </a:cxn>
              <a:cxn ang="0">
                <a:pos x="18" y="50"/>
              </a:cxn>
              <a:cxn ang="0">
                <a:pos x="0" y="29"/>
              </a:cxn>
              <a:cxn ang="0">
                <a:pos x="0" y="25"/>
              </a:cxn>
              <a:cxn ang="0">
                <a:pos x="2" y="23"/>
              </a:cxn>
              <a:cxn ang="0">
                <a:pos x="4" y="25"/>
              </a:cxn>
              <a:cxn ang="0">
                <a:pos x="4" y="29"/>
              </a:cxn>
              <a:cxn ang="0">
                <a:pos x="20" y="45"/>
              </a:cxn>
              <a:cxn ang="0">
                <a:pos x="36" y="29"/>
              </a:cxn>
              <a:cxn ang="0">
                <a:pos x="36" y="25"/>
              </a:cxn>
              <a:cxn ang="0">
                <a:pos x="39" y="23"/>
              </a:cxn>
              <a:cxn ang="0">
                <a:pos x="41" y="25"/>
              </a:cxn>
              <a:cxn ang="0">
                <a:pos x="41" y="29"/>
              </a:cxn>
              <a:cxn ang="0">
                <a:pos x="32" y="29"/>
              </a:cxn>
              <a:cxn ang="0">
                <a:pos x="20" y="41"/>
              </a:cxn>
              <a:cxn ang="0">
                <a:pos x="9" y="29"/>
              </a:cxn>
              <a:cxn ang="0">
                <a:pos x="9" y="11"/>
              </a:cxn>
              <a:cxn ang="0">
                <a:pos x="20" y="0"/>
              </a:cxn>
              <a:cxn ang="0">
                <a:pos x="32" y="11"/>
              </a:cxn>
              <a:cxn ang="0">
                <a:pos x="32" y="29"/>
              </a:cxn>
            </a:cxnLst>
            <a:rect l="0" t="0" r="r" b="b"/>
            <a:pathLst>
              <a:path w="41" h="59">
                <a:moveTo>
                  <a:pt x="41" y="29"/>
                </a:moveTo>
                <a:cubicBezTo>
                  <a:pt x="41" y="40"/>
                  <a:pt x="33" y="49"/>
                  <a:pt x="23" y="50"/>
                </a:cubicBezTo>
                <a:cubicBezTo>
                  <a:pt x="23" y="55"/>
                  <a:pt x="23" y="55"/>
                  <a:pt x="23" y="55"/>
                </a:cubicBezTo>
                <a:cubicBezTo>
                  <a:pt x="32" y="55"/>
                  <a:pt x="32" y="55"/>
                  <a:pt x="32" y="55"/>
                </a:cubicBezTo>
                <a:cubicBezTo>
                  <a:pt x="33" y="55"/>
                  <a:pt x="34" y="56"/>
                  <a:pt x="34" y="57"/>
                </a:cubicBezTo>
                <a:cubicBezTo>
                  <a:pt x="34" y="58"/>
                  <a:pt x="33" y="59"/>
                  <a:pt x="32" y="59"/>
                </a:cubicBezTo>
                <a:cubicBezTo>
                  <a:pt x="9" y="59"/>
                  <a:pt x="9" y="59"/>
                  <a:pt x="9" y="59"/>
                </a:cubicBezTo>
                <a:cubicBezTo>
                  <a:pt x="8" y="59"/>
                  <a:pt x="7" y="58"/>
                  <a:pt x="7" y="57"/>
                </a:cubicBezTo>
                <a:cubicBezTo>
                  <a:pt x="7" y="56"/>
                  <a:pt x="8" y="55"/>
                  <a:pt x="9" y="55"/>
                </a:cubicBezTo>
                <a:cubicBezTo>
                  <a:pt x="18" y="55"/>
                  <a:pt x="18" y="55"/>
                  <a:pt x="18" y="55"/>
                </a:cubicBezTo>
                <a:cubicBezTo>
                  <a:pt x="18" y="50"/>
                  <a:pt x="18" y="50"/>
                  <a:pt x="18" y="50"/>
                </a:cubicBezTo>
                <a:cubicBezTo>
                  <a:pt x="8" y="49"/>
                  <a:pt x="0" y="40"/>
                  <a:pt x="0" y="29"/>
                </a:cubicBezTo>
                <a:cubicBezTo>
                  <a:pt x="0" y="25"/>
                  <a:pt x="0" y="25"/>
                  <a:pt x="0" y="25"/>
                </a:cubicBezTo>
                <a:cubicBezTo>
                  <a:pt x="0" y="24"/>
                  <a:pt x="1" y="23"/>
                  <a:pt x="2" y="23"/>
                </a:cubicBezTo>
                <a:cubicBezTo>
                  <a:pt x="3" y="23"/>
                  <a:pt x="4" y="24"/>
                  <a:pt x="4" y="25"/>
                </a:cubicBezTo>
                <a:cubicBezTo>
                  <a:pt x="4" y="29"/>
                  <a:pt x="4" y="29"/>
                  <a:pt x="4" y="29"/>
                </a:cubicBezTo>
                <a:cubicBezTo>
                  <a:pt x="4" y="38"/>
                  <a:pt x="12" y="45"/>
                  <a:pt x="20" y="45"/>
                </a:cubicBezTo>
                <a:cubicBezTo>
                  <a:pt x="29" y="45"/>
                  <a:pt x="36" y="38"/>
                  <a:pt x="36" y="29"/>
                </a:cubicBezTo>
                <a:cubicBezTo>
                  <a:pt x="36" y="25"/>
                  <a:pt x="36" y="25"/>
                  <a:pt x="36" y="25"/>
                </a:cubicBezTo>
                <a:cubicBezTo>
                  <a:pt x="36" y="24"/>
                  <a:pt x="37" y="23"/>
                  <a:pt x="39" y="23"/>
                </a:cubicBezTo>
                <a:cubicBezTo>
                  <a:pt x="40" y="23"/>
                  <a:pt x="41" y="24"/>
                  <a:pt x="41" y="25"/>
                </a:cubicBezTo>
                <a:lnTo>
                  <a:pt x="41" y="29"/>
                </a:lnTo>
                <a:close/>
                <a:moveTo>
                  <a:pt x="32" y="29"/>
                </a:moveTo>
                <a:cubicBezTo>
                  <a:pt x="32" y="36"/>
                  <a:pt x="27" y="41"/>
                  <a:pt x="20" y="41"/>
                </a:cubicBezTo>
                <a:cubicBezTo>
                  <a:pt x="14" y="41"/>
                  <a:pt x="9" y="36"/>
                  <a:pt x="9" y="29"/>
                </a:cubicBezTo>
                <a:cubicBezTo>
                  <a:pt x="9" y="11"/>
                  <a:pt x="9" y="11"/>
                  <a:pt x="9" y="11"/>
                </a:cubicBezTo>
                <a:cubicBezTo>
                  <a:pt x="9" y="5"/>
                  <a:pt x="14" y="0"/>
                  <a:pt x="20" y="0"/>
                </a:cubicBezTo>
                <a:cubicBezTo>
                  <a:pt x="27" y="0"/>
                  <a:pt x="32" y="5"/>
                  <a:pt x="32" y="11"/>
                </a:cubicBezTo>
                <a:lnTo>
                  <a:pt x="32" y="29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11648" tIns="55824" rIns="111648" bIns="55824" numCol="1" anchor="t" anchorCtr="0" compatLnSpc="1"/>
          <a:lstStyle/>
          <a:p>
            <a:pPr>
              <a:lnSpc>
                <a:spcPct val="120000"/>
              </a:lnSpc>
            </a:pPr>
            <a:endParaRPr lang="en-US" sz="244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8" name="Freeform 66"/>
          <p:cNvSpPr>
            <a:spLocks noEditPoints="1"/>
          </p:cNvSpPr>
          <p:nvPr/>
        </p:nvSpPr>
        <p:spPr bwMode="auto">
          <a:xfrm>
            <a:off x="9803185" y="3975915"/>
            <a:ext cx="621828" cy="482316"/>
          </a:xfrm>
          <a:custGeom>
            <a:avLst/>
            <a:gdLst/>
            <a:ahLst/>
            <a:cxnLst>
              <a:cxn ang="0">
                <a:pos x="29" y="41"/>
              </a:cxn>
              <a:cxn ang="0">
                <a:pos x="22" y="40"/>
              </a:cxn>
              <a:cxn ang="0">
                <a:pos x="11" y="45"/>
              </a:cxn>
              <a:cxn ang="0">
                <a:pos x="7" y="46"/>
              </a:cxn>
              <a:cxn ang="0">
                <a:pos x="7" y="46"/>
              </a:cxn>
              <a:cxn ang="0">
                <a:pos x="6" y="45"/>
              </a:cxn>
              <a:cxn ang="0">
                <a:pos x="6" y="43"/>
              </a:cxn>
              <a:cxn ang="0">
                <a:pos x="11" y="36"/>
              </a:cxn>
              <a:cxn ang="0">
                <a:pos x="0" y="20"/>
              </a:cxn>
              <a:cxn ang="0">
                <a:pos x="29" y="0"/>
              </a:cxn>
              <a:cxn ang="0">
                <a:pos x="57" y="20"/>
              </a:cxn>
              <a:cxn ang="0">
                <a:pos x="29" y="41"/>
              </a:cxn>
              <a:cxn ang="0">
                <a:pos x="62" y="47"/>
              </a:cxn>
              <a:cxn ang="0">
                <a:pos x="66" y="53"/>
              </a:cxn>
              <a:cxn ang="0">
                <a:pos x="67" y="55"/>
              </a:cxn>
              <a:cxn ang="0">
                <a:pos x="66" y="56"/>
              </a:cxn>
              <a:cxn ang="0">
                <a:pos x="62" y="55"/>
              </a:cxn>
              <a:cxn ang="0">
                <a:pos x="51" y="50"/>
              </a:cxn>
              <a:cxn ang="0">
                <a:pos x="44" y="51"/>
              </a:cxn>
              <a:cxn ang="0">
                <a:pos x="25" y="46"/>
              </a:cxn>
              <a:cxn ang="0">
                <a:pos x="29" y="46"/>
              </a:cxn>
              <a:cxn ang="0">
                <a:pos x="52" y="39"/>
              </a:cxn>
              <a:cxn ang="0">
                <a:pos x="62" y="20"/>
              </a:cxn>
              <a:cxn ang="0">
                <a:pos x="61" y="14"/>
              </a:cxn>
              <a:cxn ang="0">
                <a:pos x="72" y="30"/>
              </a:cxn>
              <a:cxn ang="0">
                <a:pos x="62" y="47"/>
              </a:cxn>
            </a:cxnLst>
            <a:rect l="0" t="0" r="r" b="b"/>
            <a:pathLst>
              <a:path w="72" h="56">
                <a:moveTo>
                  <a:pt x="29" y="41"/>
                </a:moveTo>
                <a:cubicBezTo>
                  <a:pt x="26" y="41"/>
                  <a:pt x="24" y="40"/>
                  <a:pt x="22" y="40"/>
                </a:cubicBezTo>
                <a:cubicBezTo>
                  <a:pt x="18" y="42"/>
                  <a:pt x="15" y="44"/>
                  <a:pt x="11" y="45"/>
                </a:cubicBezTo>
                <a:cubicBezTo>
                  <a:pt x="9" y="45"/>
                  <a:pt x="8" y="46"/>
                  <a:pt x="7" y="46"/>
                </a:cubicBezTo>
                <a:cubicBezTo>
                  <a:pt x="7" y="46"/>
                  <a:pt x="7" y="46"/>
                  <a:pt x="7" y="46"/>
                </a:cubicBezTo>
                <a:cubicBezTo>
                  <a:pt x="6" y="46"/>
                  <a:pt x="6" y="45"/>
                  <a:pt x="6" y="45"/>
                </a:cubicBezTo>
                <a:cubicBezTo>
                  <a:pt x="5" y="44"/>
                  <a:pt x="6" y="43"/>
                  <a:pt x="6" y="43"/>
                </a:cubicBezTo>
                <a:cubicBezTo>
                  <a:pt x="8" y="41"/>
                  <a:pt x="10" y="40"/>
                  <a:pt x="11" y="36"/>
                </a:cubicBezTo>
                <a:cubicBezTo>
                  <a:pt x="5" y="32"/>
                  <a:pt x="0" y="27"/>
                  <a:pt x="0" y="20"/>
                </a:cubicBezTo>
                <a:cubicBezTo>
                  <a:pt x="0" y="9"/>
                  <a:pt x="13" y="0"/>
                  <a:pt x="29" y="0"/>
                </a:cubicBezTo>
                <a:cubicBezTo>
                  <a:pt x="44" y="0"/>
                  <a:pt x="57" y="9"/>
                  <a:pt x="57" y="20"/>
                </a:cubicBezTo>
                <a:cubicBezTo>
                  <a:pt x="57" y="32"/>
                  <a:pt x="44" y="41"/>
                  <a:pt x="29" y="41"/>
                </a:cubicBezTo>
                <a:close/>
                <a:moveTo>
                  <a:pt x="62" y="47"/>
                </a:moveTo>
                <a:cubicBezTo>
                  <a:pt x="63" y="50"/>
                  <a:pt x="65" y="51"/>
                  <a:pt x="66" y="53"/>
                </a:cubicBezTo>
                <a:cubicBezTo>
                  <a:pt x="67" y="54"/>
                  <a:pt x="67" y="54"/>
                  <a:pt x="67" y="55"/>
                </a:cubicBezTo>
                <a:cubicBezTo>
                  <a:pt x="67" y="56"/>
                  <a:pt x="67" y="56"/>
                  <a:pt x="66" y="56"/>
                </a:cubicBezTo>
                <a:cubicBezTo>
                  <a:pt x="65" y="56"/>
                  <a:pt x="63" y="56"/>
                  <a:pt x="62" y="55"/>
                </a:cubicBezTo>
                <a:cubicBezTo>
                  <a:pt x="58" y="54"/>
                  <a:pt x="55" y="53"/>
                  <a:pt x="51" y="50"/>
                </a:cubicBezTo>
                <a:cubicBezTo>
                  <a:pt x="49" y="51"/>
                  <a:pt x="47" y="51"/>
                  <a:pt x="44" y="51"/>
                </a:cubicBezTo>
                <a:cubicBezTo>
                  <a:pt x="37" y="51"/>
                  <a:pt x="30" y="49"/>
                  <a:pt x="25" y="46"/>
                </a:cubicBezTo>
                <a:cubicBezTo>
                  <a:pt x="26" y="46"/>
                  <a:pt x="28" y="46"/>
                  <a:pt x="29" y="46"/>
                </a:cubicBezTo>
                <a:cubicBezTo>
                  <a:pt x="37" y="46"/>
                  <a:pt x="46" y="43"/>
                  <a:pt x="52" y="39"/>
                </a:cubicBezTo>
                <a:cubicBezTo>
                  <a:pt x="58" y="34"/>
                  <a:pt x="62" y="27"/>
                  <a:pt x="62" y="20"/>
                </a:cubicBezTo>
                <a:cubicBezTo>
                  <a:pt x="62" y="18"/>
                  <a:pt x="62" y="16"/>
                  <a:pt x="61" y="14"/>
                </a:cubicBezTo>
                <a:cubicBezTo>
                  <a:pt x="68" y="18"/>
                  <a:pt x="72" y="24"/>
                  <a:pt x="72" y="30"/>
                </a:cubicBezTo>
                <a:cubicBezTo>
                  <a:pt x="72" y="37"/>
                  <a:pt x="68" y="43"/>
                  <a:pt x="62" y="47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11648" tIns="55824" rIns="111648" bIns="55824" numCol="1" anchor="t" anchorCtr="0" compatLnSpc="1"/>
          <a:lstStyle/>
          <a:p>
            <a:pPr>
              <a:lnSpc>
                <a:spcPct val="120000"/>
              </a:lnSpc>
            </a:pPr>
            <a:endParaRPr lang="en-US" sz="244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7" name="矩形 36"/>
          <p:cNvSpPr/>
          <p:nvPr/>
        </p:nvSpPr>
        <p:spPr>
          <a:xfrm>
            <a:off x="5001865" y="200236"/>
            <a:ext cx="2855021" cy="50488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28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14:gallery dir="l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1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1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2" presetClass="entr" presetSubtype="1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500"/>
                            </p:stCondLst>
                            <p:childTnLst>
                              <p:par>
                                <p:cTn id="44" presetID="2" presetClass="entr" presetSubtype="1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000"/>
                            </p:stCondLst>
                            <p:childTnLst>
                              <p:par>
                                <p:cTn id="49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500"/>
                            </p:stCondLst>
                            <p:childTnLst>
                              <p:par>
                                <p:cTn id="57" presetID="2" presetClass="entr" presetSubtype="1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0"/>
                            </p:stCondLst>
                            <p:childTnLst>
                              <p:par>
                                <p:cTn id="6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500"/>
                            </p:stCondLst>
                            <p:childTnLst>
                              <p:par>
                                <p:cTn id="68" presetID="2" presetClass="entr" presetSubtype="1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6000"/>
                            </p:stCondLst>
                            <p:childTnLst>
                              <p:par>
                                <p:cTn id="73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6500"/>
                            </p:stCondLst>
                            <p:childTnLst>
                              <p:par>
                                <p:cTn id="81" presetID="2" presetClass="entr" presetSubtype="1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7000"/>
                            </p:stCondLst>
                            <p:childTnLst>
                              <p:par>
                                <p:cTn id="8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7500"/>
                            </p:stCondLst>
                            <p:childTnLst>
                              <p:par>
                                <p:cTn id="92" presetID="2" presetClass="entr" presetSubtype="1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8000"/>
                            </p:stCondLst>
                            <p:childTnLst>
                              <p:par>
                                <p:cTn id="97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9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6" grpId="0" animBg="1"/>
      <p:bldP spid="28" grpId="0"/>
      <p:bldP spid="46" grpId="0" animBg="1"/>
      <p:bldP spid="47" grpId="0" animBg="1"/>
      <p:bldP spid="48" grpId="0" animBg="1"/>
      <p:bldP spid="49" grpId="0"/>
      <p:bldP spid="50" grpId="0" animBg="1"/>
      <p:bldP spid="51" grpId="0" animBg="1"/>
      <p:bldP spid="52" grpId="0"/>
      <p:bldP spid="53" grpId="0" animBg="1"/>
      <p:bldP spid="54" grpId="0" animBg="1"/>
      <p:bldP spid="55" grpId="0"/>
      <p:bldP spid="56" grpId="0" animBg="1"/>
      <p:bldP spid="57" grpId="0" animBg="1"/>
      <p:bldP spid="5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9" name="Elbow Connector 38"/>
          <p:cNvCxnSpPr/>
          <p:nvPr/>
        </p:nvCxnSpPr>
        <p:spPr>
          <a:xfrm flipV="1">
            <a:off x="2828093" y="2510598"/>
            <a:ext cx="2395800" cy="1486627"/>
          </a:xfrm>
          <a:prstGeom prst="bentConnector3">
            <a:avLst>
              <a:gd name="adj1" fmla="val 44660"/>
            </a:avLst>
          </a:prstGeom>
          <a:ln w="79375">
            <a:solidFill>
              <a:schemeClr val="accent4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Elbow Connector 41"/>
          <p:cNvCxnSpPr/>
          <p:nvPr/>
        </p:nvCxnSpPr>
        <p:spPr>
          <a:xfrm flipV="1">
            <a:off x="2897877" y="3034515"/>
            <a:ext cx="2326019" cy="1416284"/>
          </a:xfrm>
          <a:prstGeom prst="bentConnector3">
            <a:avLst>
              <a:gd name="adj1" fmla="val 56500"/>
            </a:avLst>
          </a:prstGeom>
          <a:ln w="79375">
            <a:solidFill>
              <a:schemeClr val="accent3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Elbow Connector 60"/>
          <p:cNvCxnSpPr/>
          <p:nvPr/>
        </p:nvCxnSpPr>
        <p:spPr>
          <a:xfrm flipV="1">
            <a:off x="2886243" y="3686247"/>
            <a:ext cx="2337650" cy="1241385"/>
          </a:xfrm>
          <a:prstGeom prst="bentConnector3">
            <a:avLst>
              <a:gd name="adj1" fmla="val 69008"/>
            </a:avLst>
          </a:prstGeom>
          <a:ln w="79375"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Elbow Connector 70"/>
          <p:cNvCxnSpPr/>
          <p:nvPr/>
        </p:nvCxnSpPr>
        <p:spPr>
          <a:xfrm flipV="1">
            <a:off x="2886243" y="4294662"/>
            <a:ext cx="2337649" cy="1074915"/>
          </a:xfrm>
          <a:prstGeom prst="bentConnector3">
            <a:avLst>
              <a:gd name="adj1" fmla="val 80846"/>
            </a:avLst>
          </a:prstGeom>
          <a:ln w="79375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Rounded Rectangle 83"/>
          <p:cNvSpPr/>
          <p:nvPr/>
        </p:nvSpPr>
        <p:spPr>
          <a:xfrm>
            <a:off x="5223890" y="2250686"/>
            <a:ext cx="2419061" cy="465204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r>
              <a:rPr lang="zh-CN" altLang="en-US" sz="140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n-US" sz="1400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85" name="Rounded Rectangle 84"/>
          <p:cNvSpPr/>
          <p:nvPr/>
        </p:nvSpPr>
        <p:spPr>
          <a:xfrm>
            <a:off x="5223890" y="2831313"/>
            <a:ext cx="2419061" cy="465204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r>
              <a:rPr lang="zh-CN" altLang="en-US" sz="140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n-US" sz="1400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86" name="Rounded Rectangle 85"/>
          <p:cNvSpPr/>
          <p:nvPr/>
        </p:nvSpPr>
        <p:spPr>
          <a:xfrm>
            <a:off x="5223890" y="3411941"/>
            <a:ext cx="2419061" cy="465204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r>
              <a:rPr lang="zh-CN" altLang="en-US" sz="140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n-US" sz="1400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87" name="Rounded Rectangle 86"/>
          <p:cNvSpPr/>
          <p:nvPr/>
        </p:nvSpPr>
        <p:spPr>
          <a:xfrm>
            <a:off x="5223890" y="3992570"/>
            <a:ext cx="2419061" cy="465204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r>
              <a:rPr lang="zh-CN" altLang="en-US" sz="140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n-US" sz="1400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cxnSp>
        <p:nvCxnSpPr>
          <p:cNvPr id="187" name="Elbow Connector 186"/>
          <p:cNvCxnSpPr/>
          <p:nvPr/>
        </p:nvCxnSpPr>
        <p:spPr>
          <a:xfrm flipH="1" flipV="1">
            <a:off x="7667226" y="2486327"/>
            <a:ext cx="2395800" cy="1486627"/>
          </a:xfrm>
          <a:prstGeom prst="bentConnector3">
            <a:avLst>
              <a:gd name="adj1" fmla="val 44660"/>
            </a:avLst>
          </a:prstGeom>
          <a:ln w="79375">
            <a:solidFill>
              <a:schemeClr val="accent4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Elbow Connector 187"/>
          <p:cNvCxnSpPr/>
          <p:nvPr/>
        </p:nvCxnSpPr>
        <p:spPr>
          <a:xfrm flipH="1" flipV="1">
            <a:off x="7667228" y="3046651"/>
            <a:ext cx="2326019" cy="1416284"/>
          </a:xfrm>
          <a:prstGeom prst="bentConnector3">
            <a:avLst>
              <a:gd name="adj1" fmla="val 56500"/>
            </a:avLst>
          </a:prstGeom>
          <a:ln w="79375">
            <a:solidFill>
              <a:schemeClr val="accent3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Elbow Connector 188"/>
          <p:cNvCxnSpPr/>
          <p:nvPr/>
        </p:nvCxnSpPr>
        <p:spPr>
          <a:xfrm flipH="1" flipV="1">
            <a:off x="7667225" y="3661977"/>
            <a:ext cx="2337650" cy="1241385"/>
          </a:xfrm>
          <a:prstGeom prst="bentConnector3">
            <a:avLst>
              <a:gd name="adj1" fmla="val 69008"/>
            </a:avLst>
          </a:prstGeom>
          <a:ln w="79375"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Elbow Connector 189"/>
          <p:cNvCxnSpPr/>
          <p:nvPr/>
        </p:nvCxnSpPr>
        <p:spPr>
          <a:xfrm flipH="1" flipV="1">
            <a:off x="7667226" y="4270391"/>
            <a:ext cx="2337649" cy="1074915"/>
          </a:xfrm>
          <a:prstGeom prst="bentConnector3">
            <a:avLst>
              <a:gd name="adj1" fmla="val 80846"/>
            </a:avLst>
          </a:prstGeom>
          <a:ln w="79375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5" name="Group 194"/>
          <p:cNvGrpSpPr/>
          <p:nvPr/>
        </p:nvGrpSpPr>
        <p:grpSpPr>
          <a:xfrm>
            <a:off x="1665081" y="3218005"/>
            <a:ext cx="2046898" cy="2724342"/>
            <a:chOff x="670063" y="2245526"/>
            <a:chExt cx="1676400" cy="2231224"/>
          </a:xfrm>
        </p:grpSpPr>
        <p:sp>
          <p:nvSpPr>
            <p:cNvPr id="179" name="Rounded Rectangle 178"/>
            <p:cNvSpPr/>
            <p:nvPr/>
          </p:nvSpPr>
          <p:spPr>
            <a:xfrm>
              <a:off x="670063" y="2245526"/>
              <a:ext cx="1676400" cy="2231224"/>
            </a:xfrm>
            <a:prstGeom prst="roundRect">
              <a:avLst>
                <a:gd name="adj" fmla="val 7008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92" name="Footer Text"/>
            <p:cNvSpPr txBox="1"/>
            <p:nvPr/>
          </p:nvSpPr>
          <p:spPr>
            <a:xfrm>
              <a:off x="839184" y="2458893"/>
              <a:ext cx="1338159" cy="131978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just" defTabSz="1116330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en-US" altLang="zh-CN" sz="8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Please replace text, click add relevant headline, modify the text content, also can copy your content to this </a:t>
              </a:r>
              <a:r>
                <a:rPr lang="en-US" altLang="zh-CN" sz="800" dirty="0" err="1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directly.Please</a:t>
              </a:r>
              <a:r>
                <a:rPr lang="en-US" altLang="zh-CN" sz="8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 replace text, click add relevant headline, modify the text content, also can copy your content to this </a:t>
              </a:r>
              <a:r>
                <a:rPr lang="en-US" altLang="zh-CN" sz="800" dirty="0" err="1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directly.Please</a:t>
              </a:r>
              <a:r>
                <a:rPr lang="en-US" altLang="zh-CN" sz="8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 replace text, click add relevant headline, modify the text content, also can copy your content to this directly.</a:t>
              </a:r>
            </a:p>
          </p:txBody>
        </p:sp>
      </p:grpSp>
      <p:grpSp>
        <p:nvGrpSpPr>
          <p:cNvPr id="194" name="Group 193"/>
          <p:cNvGrpSpPr/>
          <p:nvPr/>
        </p:nvGrpSpPr>
        <p:grpSpPr>
          <a:xfrm>
            <a:off x="9184195" y="3218005"/>
            <a:ext cx="2046898" cy="2724342"/>
            <a:chOff x="6828183" y="2245526"/>
            <a:chExt cx="1676400" cy="2231224"/>
          </a:xfrm>
        </p:grpSpPr>
        <p:sp>
          <p:nvSpPr>
            <p:cNvPr id="191" name="Rounded Rectangle 190"/>
            <p:cNvSpPr/>
            <p:nvPr/>
          </p:nvSpPr>
          <p:spPr>
            <a:xfrm>
              <a:off x="6828183" y="2245526"/>
              <a:ext cx="1676400" cy="2231224"/>
            </a:xfrm>
            <a:prstGeom prst="roundRect">
              <a:avLst>
                <a:gd name="adj" fmla="val 7008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93" name="Footer Text"/>
            <p:cNvSpPr txBox="1"/>
            <p:nvPr/>
          </p:nvSpPr>
          <p:spPr>
            <a:xfrm>
              <a:off x="6982162" y="2503211"/>
              <a:ext cx="1368443" cy="133091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just" defTabSz="1116330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en-US" altLang="zh-CN" sz="8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Please replace text, click add relevant headline, modify the text content, also can copy your content to this </a:t>
              </a:r>
              <a:r>
                <a:rPr lang="en-US" altLang="zh-CN" sz="800" dirty="0" err="1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directly.Please</a:t>
              </a:r>
              <a:r>
                <a:rPr lang="en-US" altLang="zh-CN" sz="8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 replace text, click add relevant headline, modify the text content, also can copy your content to this </a:t>
              </a:r>
              <a:r>
                <a:rPr lang="en-US" altLang="zh-CN" sz="800" dirty="0" err="1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directly.Please</a:t>
              </a:r>
              <a:r>
                <a:rPr lang="en-US" altLang="zh-CN" sz="8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 replace text, click add relevant headline, modify the text content, also can copy your content to this directly.</a:t>
              </a:r>
            </a:p>
          </p:txBody>
        </p:sp>
      </p:grpSp>
      <p:sp>
        <p:nvSpPr>
          <p:cNvPr id="20" name="矩形 19"/>
          <p:cNvSpPr/>
          <p:nvPr/>
        </p:nvSpPr>
        <p:spPr>
          <a:xfrm>
            <a:off x="5001865" y="200236"/>
            <a:ext cx="2855021" cy="50488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28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14:gallery dir="l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9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8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31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500"/>
                            </p:stCondLst>
                            <p:childTnLst>
                              <p:par>
                                <p:cTn id="38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8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43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000"/>
                            </p:stCondLst>
                            <p:childTnLst>
                              <p:par>
                                <p:cTn id="45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500"/>
                            </p:stCondLst>
                            <p:childTnLst>
                              <p:par>
                                <p:cTn id="50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8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55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000"/>
                            </p:stCondLst>
                            <p:childTnLst>
                              <p:par>
                                <p:cTn id="57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" grpId="0" animBg="1"/>
      <p:bldP spid="85" grpId="0" animBg="1"/>
      <p:bldP spid="86" grpId="0" animBg="1"/>
      <p:bldP spid="8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1" name="Group 120"/>
          <p:cNvGrpSpPr/>
          <p:nvPr/>
        </p:nvGrpSpPr>
        <p:grpSpPr>
          <a:xfrm rot="1203774">
            <a:off x="2291241" y="2945926"/>
            <a:ext cx="321407" cy="1549014"/>
            <a:chOff x="2971802" y="2190750"/>
            <a:chExt cx="228598" cy="1101725"/>
          </a:xfrm>
        </p:grpSpPr>
        <p:cxnSp>
          <p:nvCxnSpPr>
            <p:cNvPr id="122" name="Straight Connector 121"/>
            <p:cNvCxnSpPr/>
            <p:nvPr/>
          </p:nvCxnSpPr>
          <p:spPr>
            <a:xfrm rot="16200000" flipV="1">
              <a:off x="2478088" y="2684463"/>
              <a:ext cx="1101725" cy="11430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Connector 122"/>
            <p:cNvCxnSpPr/>
            <p:nvPr/>
          </p:nvCxnSpPr>
          <p:spPr>
            <a:xfrm rot="5400000" flipH="1" flipV="1">
              <a:off x="2592387" y="2684463"/>
              <a:ext cx="1101725" cy="11430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0" name="Group 129"/>
          <p:cNvGrpSpPr/>
          <p:nvPr/>
        </p:nvGrpSpPr>
        <p:grpSpPr>
          <a:xfrm>
            <a:off x="2559075" y="2044995"/>
            <a:ext cx="1178502" cy="1178502"/>
            <a:chOff x="1657350" y="1428750"/>
            <a:chExt cx="838200" cy="838200"/>
          </a:xfrm>
        </p:grpSpPr>
        <p:sp>
          <p:nvSpPr>
            <p:cNvPr id="118" name="Rectangle 117"/>
            <p:cNvSpPr/>
            <p:nvPr/>
          </p:nvSpPr>
          <p:spPr>
            <a:xfrm>
              <a:off x="1657350" y="1428750"/>
              <a:ext cx="838200" cy="838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281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25" name="Freeform 52"/>
            <p:cNvSpPr>
              <a:spLocks noEditPoints="1"/>
            </p:cNvSpPr>
            <p:nvPr/>
          </p:nvSpPr>
          <p:spPr bwMode="auto">
            <a:xfrm>
              <a:off x="1890341" y="1647623"/>
              <a:ext cx="372219" cy="400455"/>
            </a:xfrm>
            <a:custGeom>
              <a:avLst/>
              <a:gdLst/>
              <a:ahLst/>
              <a:cxnLst>
                <a:cxn ang="0">
                  <a:pos x="67" y="67"/>
                </a:cxn>
                <a:cxn ang="0">
                  <a:pos x="61" y="72"/>
                </a:cxn>
                <a:cxn ang="0">
                  <a:pos x="5" y="72"/>
                </a:cxn>
                <a:cxn ang="0">
                  <a:pos x="0" y="67"/>
                </a:cxn>
                <a:cxn ang="0">
                  <a:pos x="0" y="16"/>
                </a:cxn>
                <a:cxn ang="0">
                  <a:pos x="5" y="11"/>
                </a:cxn>
                <a:cxn ang="0">
                  <a:pos x="10" y="11"/>
                </a:cxn>
                <a:cxn ang="0">
                  <a:pos x="10" y="7"/>
                </a:cxn>
                <a:cxn ang="0">
                  <a:pos x="16" y="0"/>
                </a:cxn>
                <a:cxn ang="0">
                  <a:pos x="19" y="0"/>
                </a:cxn>
                <a:cxn ang="0">
                  <a:pos x="25" y="7"/>
                </a:cxn>
                <a:cxn ang="0">
                  <a:pos x="25" y="11"/>
                </a:cxn>
                <a:cxn ang="0">
                  <a:pos x="41" y="11"/>
                </a:cxn>
                <a:cxn ang="0">
                  <a:pos x="41" y="7"/>
                </a:cxn>
                <a:cxn ang="0">
                  <a:pos x="47" y="0"/>
                </a:cxn>
                <a:cxn ang="0">
                  <a:pos x="50" y="0"/>
                </a:cxn>
                <a:cxn ang="0">
                  <a:pos x="56" y="7"/>
                </a:cxn>
                <a:cxn ang="0">
                  <a:pos x="56" y="11"/>
                </a:cxn>
                <a:cxn ang="0">
                  <a:pos x="61" y="11"/>
                </a:cxn>
                <a:cxn ang="0">
                  <a:pos x="67" y="16"/>
                </a:cxn>
                <a:cxn ang="0">
                  <a:pos x="67" y="67"/>
                </a:cxn>
                <a:cxn ang="0">
                  <a:pos x="61" y="67"/>
                </a:cxn>
                <a:cxn ang="0">
                  <a:pos x="61" y="26"/>
                </a:cxn>
                <a:cxn ang="0">
                  <a:pos x="5" y="26"/>
                </a:cxn>
                <a:cxn ang="0">
                  <a:pos x="5" y="67"/>
                </a:cxn>
                <a:cxn ang="0">
                  <a:pos x="61" y="67"/>
                </a:cxn>
                <a:cxn ang="0">
                  <a:pos x="20" y="7"/>
                </a:cxn>
                <a:cxn ang="0">
                  <a:pos x="19" y="5"/>
                </a:cxn>
                <a:cxn ang="0">
                  <a:pos x="16" y="5"/>
                </a:cxn>
                <a:cxn ang="0">
                  <a:pos x="15" y="7"/>
                </a:cxn>
                <a:cxn ang="0">
                  <a:pos x="15" y="18"/>
                </a:cxn>
                <a:cxn ang="0">
                  <a:pos x="16" y="20"/>
                </a:cxn>
                <a:cxn ang="0">
                  <a:pos x="19" y="20"/>
                </a:cxn>
                <a:cxn ang="0">
                  <a:pos x="20" y="18"/>
                </a:cxn>
                <a:cxn ang="0">
                  <a:pos x="20" y="7"/>
                </a:cxn>
                <a:cxn ang="0">
                  <a:pos x="51" y="7"/>
                </a:cxn>
                <a:cxn ang="0">
                  <a:pos x="50" y="5"/>
                </a:cxn>
                <a:cxn ang="0">
                  <a:pos x="47" y="5"/>
                </a:cxn>
                <a:cxn ang="0">
                  <a:pos x="46" y="7"/>
                </a:cxn>
                <a:cxn ang="0">
                  <a:pos x="46" y="18"/>
                </a:cxn>
                <a:cxn ang="0">
                  <a:pos x="47" y="20"/>
                </a:cxn>
                <a:cxn ang="0">
                  <a:pos x="50" y="20"/>
                </a:cxn>
                <a:cxn ang="0">
                  <a:pos x="51" y="18"/>
                </a:cxn>
                <a:cxn ang="0">
                  <a:pos x="51" y="7"/>
                </a:cxn>
              </a:cxnLst>
              <a:rect l="0" t="0" r="r" b="b"/>
              <a:pathLst>
                <a:path w="67" h="72">
                  <a:moveTo>
                    <a:pt x="67" y="67"/>
                  </a:moveTo>
                  <a:cubicBezTo>
                    <a:pt x="67" y="70"/>
                    <a:pt x="64" y="72"/>
                    <a:pt x="61" y="72"/>
                  </a:cubicBezTo>
                  <a:cubicBezTo>
                    <a:pt x="5" y="72"/>
                    <a:pt x="5" y="72"/>
                    <a:pt x="5" y="72"/>
                  </a:cubicBezTo>
                  <a:cubicBezTo>
                    <a:pt x="2" y="72"/>
                    <a:pt x="0" y="70"/>
                    <a:pt x="0" y="67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3"/>
                    <a:pt x="2" y="11"/>
                    <a:pt x="5" y="11"/>
                  </a:cubicBezTo>
                  <a:cubicBezTo>
                    <a:pt x="10" y="11"/>
                    <a:pt x="10" y="11"/>
                    <a:pt x="10" y="11"/>
                  </a:cubicBezTo>
                  <a:cubicBezTo>
                    <a:pt x="10" y="7"/>
                    <a:pt x="10" y="7"/>
                    <a:pt x="10" y="7"/>
                  </a:cubicBezTo>
                  <a:cubicBezTo>
                    <a:pt x="10" y="3"/>
                    <a:pt x="13" y="0"/>
                    <a:pt x="16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3" y="0"/>
                    <a:pt x="25" y="3"/>
                    <a:pt x="25" y="7"/>
                  </a:cubicBezTo>
                  <a:cubicBezTo>
                    <a:pt x="25" y="11"/>
                    <a:pt x="25" y="11"/>
                    <a:pt x="25" y="11"/>
                  </a:cubicBezTo>
                  <a:cubicBezTo>
                    <a:pt x="41" y="11"/>
                    <a:pt x="41" y="11"/>
                    <a:pt x="41" y="11"/>
                  </a:cubicBezTo>
                  <a:cubicBezTo>
                    <a:pt x="41" y="7"/>
                    <a:pt x="41" y="7"/>
                    <a:pt x="41" y="7"/>
                  </a:cubicBezTo>
                  <a:cubicBezTo>
                    <a:pt x="41" y="3"/>
                    <a:pt x="44" y="0"/>
                    <a:pt x="47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3" y="0"/>
                    <a:pt x="56" y="3"/>
                    <a:pt x="56" y="7"/>
                  </a:cubicBezTo>
                  <a:cubicBezTo>
                    <a:pt x="56" y="11"/>
                    <a:pt x="56" y="11"/>
                    <a:pt x="56" y="11"/>
                  </a:cubicBezTo>
                  <a:cubicBezTo>
                    <a:pt x="61" y="11"/>
                    <a:pt x="61" y="11"/>
                    <a:pt x="61" y="11"/>
                  </a:cubicBezTo>
                  <a:cubicBezTo>
                    <a:pt x="64" y="11"/>
                    <a:pt x="67" y="13"/>
                    <a:pt x="67" y="16"/>
                  </a:cubicBezTo>
                  <a:lnTo>
                    <a:pt x="67" y="67"/>
                  </a:lnTo>
                  <a:close/>
                  <a:moveTo>
                    <a:pt x="61" y="67"/>
                  </a:moveTo>
                  <a:cubicBezTo>
                    <a:pt x="61" y="26"/>
                    <a:pt x="61" y="26"/>
                    <a:pt x="61" y="26"/>
                  </a:cubicBezTo>
                  <a:cubicBezTo>
                    <a:pt x="5" y="26"/>
                    <a:pt x="5" y="26"/>
                    <a:pt x="5" y="26"/>
                  </a:cubicBezTo>
                  <a:cubicBezTo>
                    <a:pt x="5" y="67"/>
                    <a:pt x="5" y="67"/>
                    <a:pt x="5" y="67"/>
                  </a:cubicBezTo>
                  <a:lnTo>
                    <a:pt x="61" y="67"/>
                  </a:lnTo>
                  <a:close/>
                  <a:moveTo>
                    <a:pt x="20" y="7"/>
                  </a:moveTo>
                  <a:cubicBezTo>
                    <a:pt x="20" y="6"/>
                    <a:pt x="20" y="5"/>
                    <a:pt x="19" y="5"/>
                  </a:cubicBezTo>
                  <a:cubicBezTo>
                    <a:pt x="16" y="5"/>
                    <a:pt x="16" y="5"/>
                    <a:pt x="16" y="5"/>
                  </a:cubicBezTo>
                  <a:cubicBezTo>
                    <a:pt x="16" y="5"/>
                    <a:pt x="15" y="6"/>
                    <a:pt x="15" y="7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9"/>
                    <a:pt x="16" y="20"/>
                    <a:pt x="16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20" y="20"/>
                    <a:pt x="20" y="19"/>
                    <a:pt x="20" y="18"/>
                  </a:cubicBezTo>
                  <a:lnTo>
                    <a:pt x="20" y="7"/>
                  </a:lnTo>
                  <a:close/>
                  <a:moveTo>
                    <a:pt x="51" y="7"/>
                  </a:moveTo>
                  <a:cubicBezTo>
                    <a:pt x="51" y="6"/>
                    <a:pt x="51" y="5"/>
                    <a:pt x="50" y="5"/>
                  </a:cubicBezTo>
                  <a:cubicBezTo>
                    <a:pt x="47" y="5"/>
                    <a:pt x="47" y="5"/>
                    <a:pt x="47" y="5"/>
                  </a:cubicBezTo>
                  <a:cubicBezTo>
                    <a:pt x="47" y="5"/>
                    <a:pt x="46" y="6"/>
                    <a:pt x="46" y="7"/>
                  </a:cubicBezTo>
                  <a:cubicBezTo>
                    <a:pt x="46" y="18"/>
                    <a:pt x="46" y="18"/>
                    <a:pt x="46" y="18"/>
                  </a:cubicBezTo>
                  <a:cubicBezTo>
                    <a:pt x="46" y="19"/>
                    <a:pt x="47" y="20"/>
                    <a:pt x="47" y="20"/>
                  </a:cubicBezTo>
                  <a:cubicBezTo>
                    <a:pt x="50" y="20"/>
                    <a:pt x="50" y="20"/>
                    <a:pt x="50" y="20"/>
                  </a:cubicBezTo>
                  <a:cubicBezTo>
                    <a:pt x="51" y="20"/>
                    <a:pt x="51" y="19"/>
                    <a:pt x="51" y="18"/>
                  </a:cubicBezTo>
                  <a:lnTo>
                    <a:pt x="51" y="7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28563" tIns="64282" rIns="128563" bIns="64282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281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4862515" y="3223494"/>
            <a:ext cx="321407" cy="1549014"/>
            <a:chOff x="2971801" y="2190750"/>
            <a:chExt cx="228599" cy="1101725"/>
          </a:xfrm>
        </p:grpSpPr>
        <p:cxnSp>
          <p:nvCxnSpPr>
            <p:cNvPr id="61" name="Straight Connector 60"/>
            <p:cNvCxnSpPr/>
            <p:nvPr/>
          </p:nvCxnSpPr>
          <p:spPr>
            <a:xfrm rot="16200000" flipV="1">
              <a:off x="2478088" y="2684463"/>
              <a:ext cx="1101725" cy="114300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5400000" flipH="1" flipV="1">
              <a:off x="2592387" y="2684463"/>
              <a:ext cx="1101725" cy="114300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1" name="Group 130"/>
          <p:cNvGrpSpPr/>
          <p:nvPr/>
        </p:nvGrpSpPr>
        <p:grpSpPr>
          <a:xfrm>
            <a:off x="4433963" y="2044995"/>
            <a:ext cx="1178502" cy="1178502"/>
            <a:chOff x="2905125" y="1428750"/>
            <a:chExt cx="838200" cy="838200"/>
          </a:xfrm>
        </p:grpSpPr>
        <p:sp>
          <p:nvSpPr>
            <p:cNvPr id="43" name="Rectangle 42"/>
            <p:cNvSpPr/>
            <p:nvPr/>
          </p:nvSpPr>
          <p:spPr>
            <a:xfrm>
              <a:off x="2905125" y="1428750"/>
              <a:ext cx="838200" cy="8382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281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26" name="Freeform 48"/>
            <p:cNvSpPr/>
            <p:nvPr/>
          </p:nvSpPr>
          <p:spPr bwMode="auto">
            <a:xfrm>
              <a:off x="3221544" y="1661741"/>
              <a:ext cx="205362" cy="372219"/>
            </a:xfrm>
            <a:custGeom>
              <a:avLst/>
              <a:gdLst/>
              <a:ahLst/>
              <a:cxnLst>
                <a:cxn ang="0">
                  <a:pos x="36" y="20"/>
                </a:cxn>
                <a:cxn ang="0">
                  <a:pos x="15" y="66"/>
                </a:cxn>
                <a:cxn ang="0">
                  <a:pos x="13" y="67"/>
                </a:cxn>
                <a:cxn ang="0">
                  <a:pos x="12" y="67"/>
                </a:cxn>
                <a:cxn ang="0">
                  <a:pos x="11" y="65"/>
                </a:cxn>
                <a:cxn ang="0">
                  <a:pos x="19" y="33"/>
                </a:cxn>
                <a:cxn ang="0">
                  <a:pos x="3" y="37"/>
                </a:cxn>
                <a:cxn ang="0">
                  <a:pos x="2" y="37"/>
                </a:cxn>
                <a:cxn ang="0">
                  <a:pos x="1" y="36"/>
                </a:cxn>
                <a:cxn ang="0">
                  <a:pos x="1" y="35"/>
                </a:cxn>
                <a:cxn ang="0">
                  <a:pos x="9" y="2"/>
                </a:cxn>
                <a:cxn ang="0">
                  <a:pos x="10" y="0"/>
                </a:cxn>
                <a:cxn ang="0">
                  <a:pos x="24" y="0"/>
                </a:cxn>
                <a:cxn ang="0">
                  <a:pos x="25" y="2"/>
                </a:cxn>
                <a:cxn ang="0">
                  <a:pos x="25" y="3"/>
                </a:cxn>
                <a:cxn ang="0">
                  <a:pos x="18" y="21"/>
                </a:cxn>
                <a:cxn ang="0">
                  <a:pos x="34" y="18"/>
                </a:cxn>
                <a:cxn ang="0">
                  <a:pos x="35" y="17"/>
                </a:cxn>
                <a:cxn ang="0">
                  <a:pos x="36" y="18"/>
                </a:cxn>
                <a:cxn ang="0">
                  <a:pos x="36" y="20"/>
                </a:cxn>
              </a:cxnLst>
              <a:rect l="0" t="0" r="r" b="b"/>
              <a:pathLst>
                <a:path w="37" h="67">
                  <a:moveTo>
                    <a:pt x="36" y="20"/>
                  </a:moveTo>
                  <a:cubicBezTo>
                    <a:pt x="15" y="66"/>
                    <a:pt x="15" y="66"/>
                    <a:pt x="15" y="66"/>
                  </a:cubicBezTo>
                  <a:cubicBezTo>
                    <a:pt x="14" y="67"/>
                    <a:pt x="14" y="67"/>
                    <a:pt x="13" y="67"/>
                  </a:cubicBezTo>
                  <a:cubicBezTo>
                    <a:pt x="13" y="67"/>
                    <a:pt x="13" y="67"/>
                    <a:pt x="12" y="67"/>
                  </a:cubicBezTo>
                  <a:cubicBezTo>
                    <a:pt x="11" y="67"/>
                    <a:pt x="11" y="66"/>
                    <a:pt x="11" y="65"/>
                  </a:cubicBezTo>
                  <a:cubicBezTo>
                    <a:pt x="19" y="33"/>
                    <a:pt x="19" y="33"/>
                    <a:pt x="19" y="33"/>
                  </a:cubicBezTo>
                  <a:cubicBezTo>
                    <a:pt x="3" y="37"/>
                    <a:pt x="3" y="37"/>
                    <a:pt x="3" y="37"/>
                  </a:cubicBezTo>
                  <a:cubicBezTo>
                    <a:pt x="3" y="37"/>
                    <a:pt x="2" y="37"/>
                    <a:pt x="2" y="37"/>
                  </a:cubicBezTo>
                  <a:cubicBezTo>
                    <a:pt x="2" y="37"/>
                    <a:pt x="1" y="37"/>
                    <a:pt x="1" y="36"/>
                  </a:cubicBezTo>
                  <a:cubicBezTo>
                    <a:pt x="1" y="36"/>
                    <a:pt x="0" y="35"/>
                    <a:pt x="1" y="35"/>
                  </a:cubicBezTo>
                  <a:cubicBezTo>
                    <a:pt x="9" y="2"/>
                    <a:pt x="9" y="2"/>
                    <a:pt x="9" y="2"/>
                  </a:cubicBezTo>
                  <a:cubicBezTo>
                    <a:pt x="9" y="1"/>
                    <a:pt x="10" y="0"/>
                    <a:pt x="10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5" y="0"/>
                    <a:pt x="25" y="1"/>
                    <a:pt x="25" y="2"/>
                  </a:cubicBezTo>
                  <a:cubicBezTo>
                    <a:pt x="25" y="2"/>
                    <a:pt x="25" y="3"/>
                    <a:pt x="25" y="3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34" y="18"/>
                    <a:pt x="34" y="18"/>
                    <a:pt x="34" y="18"/>
                  </a:cubicBezTo>
                  <a:cubicBezTo>
                    <a:pt x="34" y="17"/>
                    <a:pt x="34" y="17"/>
                    <a:pt x="35" y="17"/>
                  </a:cubicBezTo>
                  <a:cubicBezTo>
                    <a:pt x="35" y="17"/>
                    <a:pt x="36" y="18"/>
                    <a:pt x="36" y="18"/>
                  </a:cubicBezTo>
                  <a:cubicBezTo>
                    <a:pt x="36" y="19"/>
                    <a:pt x="37" y="19"/>
                    <a:pt x="36" y="20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28563" tIns="64282" rIns="128563" bIns="64282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281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6657050" y="3223494"/>
            <a:ext cx="321407" cy="1549014"/>
            <a:chOff x="2971801" y="2190750"/>
            <a:chExt cx="228599" cy="1101725"/>
          </a:xfrm>
        </p:grpSpPr>
        <p:cxnSp>
          <p:nvCxnSpPr>
            <p:cNvPr id="86" name="Straight Connector 85"/>
            <p:cNvCxnSpPr/>
            <p:nvPr/>
          </p:nvCxnSpPr>
          <p:spPr>
            <a:xfrm rot="16200000" flipV="1">
              <a:off x="2478088" y="2684463"/>
              <a:ext cx="1101725" cy="114300"/>
            </a:xfrm>
            <a:prstGeom prst="line">
              <a:avLst/>
            </a:prstGeom>
            <a:ln w="1905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 flipH="1" flipV="1">
              <a:off x="2592387" y="2684463"/>
              <a:ext cx="1101725" cy="114300"/>
            </a:xfrm>
            <a:prstGeom prst="line">
              <a:avLst/>
            </a:prstGeom>
            <a:ln w="1905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2" name="Group 131"/>
          <p:cNvGrpSpPr/>
          <p:nvPr/>
        </p:nvGrpSpPr>
        <p:grpSpPr>
          <a:xfrm>
            <a:off x="6228499" y="2044995"/>
            <a:ext cx="1178502" cy="1178502"/>
            <a:chOff x="4152900" y="1428750"/>
            <a:chExt cx="838200" cy="838200"/>
          </a:xfrm>
        </p:grpSpPr>
        <p:sp>
          <p:nvSpPr>
            <p:cNvPr id="82" name="Rectangle 81"/>
            <p:cNvSpPr/>
            <p:nvPr/>
          </p:nvSpPr>
          <p:spPr>
            <a:xfrm>
              <a:off x="4152900" y="1428750"/>
              <a:ext cx="838200" cy="838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281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27" name="Freeform 107"/>
            <p:cNvSpPr>
              <a:spLocks noEditPoints="1"/>
            </p:cNvSpPr>
            <p:nvPr/>
          </p:nvSpPr>
          <p:spPr bwMode="auto">
            <a:xfrm>
              <a:off x="4391025" y="1664308"/>
              <a:ext cx="361951" cy="367085"/>
            </a:xfrm>
            <a:custGeom>
              <a:avLst/>
              <a:gdLst/>
              <a:ahLst/>
              <a:cxnLst>
                <a:cxn ang="0">
                  <a:pos x="64" y="14"/>
                </a:cxn>
                <a:cxn ang="0">
                  <a:pos x="12" y="65"/>
                </a:cxn>
                <a:cxn ang="0">
                  <a:pos x="10" y="66"/>
                </a:cxn>
                <a:cxn ang="0">
                  <a:pos x="8" y="65"/>
                </a:cxn>
                <a:cxn ang="0">
                  <a:pos x="0" y="57"/>
                </a:cxn>
                <a:cxn ang="0">
                  <a:pos x="0" y="56"/>
                </a:cxn>
                <a:cxn ang="0">
                  <a:pos x="0" y="54"/>
                </a:cxn>
                <a:cxn ang="0">
                  <a:pos x="52" y="2"/>
                </a:cxn>
                <a:cxn ang="0">
                  <a:pos x="54" y="1"/>
                </a:cxn>
                <a:cxn ang="0">
                  <a:pos x="56" y="2"/>
                </a:cxn>
                <a:cxn ang="0">
                  <a:pos x="64" y="10"/>
                </a:cxn>
                <a:cxn ang="0">
                  <a:pos x="64" y="12"/>
                </a:cxn>
                <a:cxn ang="0">
                  <a:pos x="64" y="14"/>
                </a:cxn>
                <a:cxn ang="0">
                  <a:pos x="14" y="5"/>
                </a:cxn>
                <a:cxn ang="0">
                  <a:pos x="10" y="7"/>
                </a:cxn>
                <a:cxn ang="0">
                  <a:pos x="9" y="11"/>
                </a:cxn>
                <a:cxn ang="0">
                  <a:pos x="8" y="7"/>
                </a:cxn>
                <a:cxn ang="0">
                  <a:pos x="4" y="5"/>
                </a:cxn>
                <a:cxn ang="0">
                  <a:pos x="8" y="4"/>
                </a:cxn>
                <a:cxn ang="0">
                  <a:pos x="9" y="0"/>
                </a:cxn>
                <a:cxn ang="0">
                  <a:pos x="10" y="4"/>
                </a:cxn>
                <a:cxn ang="0">
                  <a:pos x="14" y="5"/>
                </a:cxn>
                <a:cxn ang="0">
                  <a:pos x="32" y="13"/>
                </a:cxn>
                <a:cxn ang="0">
                  <a:pos x="24" y="16"/>
                </a:cxn>
                <a:cxn ang="0">
                  <a:pos x="22" y="23"/>
                </a:cxn>
                <a:cxn ang="0">
                  <a:pos x="19" y="16"/>
                </a:cxn>
                <a:cxn ang="0">
                  <a:pos x="11" y="13"/>
                </a:cxn>
                <a:cxn ang="0">
                  <a:pos x="19" y="11"/>
                </a:cxn>
                <a:cxn ang="0">
                  <a:pos x="22" y="3"/>
                </a:cxn>
                <a:cxn ang="0">
                  <a:pos x="24" y="11"/>
                </a:cxn>
                <a:cxn ang="0">
                  <a:pos x="32" y="13"/>
                </a:cxn>
                <a:cxn ang="0">
                  <a:pos x="40" y="5"/>
                </a:cxn>
                <a:cxn ang="0">
                  <a:pos x="36" y="7"/>
                </a:cxn>
                <a:cxn ang="0">
                  <a:pos x="34" y="11"/>
                </a:cxn>
                <a:cxn ang="0">
                  <a:pos x="33" y="7"/>
                </a:cxn>
                <a:cxn ang="0">
                  <a:pos x="29" y="5"/>
                </a:cxn>
                <a:cxn ang="0">
                  <a:pos x="33" y="4"/>
                </a:cxn>
                <a:cxn ang="0">
                  <a:pos x="34" y="0"/>
                </a:cxn>
                <a:cxn ang="0">
                  <a:pos x="36" y="4"/>
                </a:cxn>
                <a:cxn ang="0">
                  <a:pos x="40" y="5"/>
                </a:cxn>
                <a:cxn ang="0">
                  <a:pos x="58" y="12"/>
                </a:cxn>
                <a:cxn ang="0">
                  <a:pos x="54" y="8"/>
                </a:cxn>
                <a:cxn ang="0">
                  <a:pos x="42" y="19"/>
                </a:cxn>
                <a:cxn ang="0">
                  <a:pos x="46" y="24"/>
                </a:cxn>
                <a:cxn ang="0">
                  <a:pos x="58" y="12"/>
                </a:cxn>
                <a:cxn ang="0">
                  <a:pos x="65" y="31"/>
                </a:cxn>
                <a:cxn ang="0">
                  <a:pos x="61" y="32"/>
                </a:cxn>
                <a:cxn ang="0">
                  <a:pos x="60" y="36"/>
                </a:cxn>
                <a:cxn ang="0">
                  <a:pos x="59" y="32"/>
                </a:cxn>
                <a:cxn ang="0">
                  <a:pos x="55" y="31"/>
                </a:cxn>
                <a:cxn ang="0">
                  <a:pos x="59" y="30"/>
                </a:cxn>
                <a:cxn ang="0">
                  <a:pos x="60" y="26"/>
                </a:cxn>
                <a:cxn ang="0">
                  <a:pos x="61" y="30"/>
                </a:cxn>
                <a:cxn ang="0">
                  <a:pos x="65" y="31"/>
                </a:cxn>
              </a:cxnLst>
              <a:rect l="0" t="0" r="r" b="b"/>
              <a:pathLst>
                <a:path w="65" h="66">
                  <a:moveTo>
                    <a:pt x="64" y="14"/>
                  </a:moveTo>
                  <a:cubicBezTo>
                    <a:pt x="12" y="65"/>
                    <a:pt x="12" y="65"/>
                    <a:pt x="12" y="65"/>
                  </a:cubicBezTo>
                  <a:cubicBezTo>
                    <a:pt x="11" y="66"/>
                    <a:pt x="11" y="66"/>
                    <a:pt x="10" y="66"/>
                  </a:cubicBezTo>
                  <a:cubicBezTo>
                    <a:pt x="9" y="66"/>
                    <a:pt x="9" y="66"/>
                    <a:pt x="8" y="65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6"/>
                    <a:pt x="0" y="56"/>
                  </a:cubicBezTo>
                  <a:cubicBezTo>
                    <a:pt x="0" y="55"/>
                    <a:pt x="0" y="54"/>
                    <a:pt x="0" y="54"/>
                  </a:cubicBezTo>
                  <a:cubicBezTo>
                    <a:pt x="52" y="2"/>
                    <a:pt x="52" y="2"/>
                    <a:pt x="52" y="2"/>
                  </a:cubicBezTo>
                  <a:cubicBezTo>
                    <a:pt x="52" y="2"/>
                    <a:pt x="53" y="1"/>
                    <a:pt x="54" y="1"/>
                  </a:cubicBezTo>
                  <a:cubicBezTo>
                    <a:pt x="54" y="1"/>
                    <a:pt x="55" y="2"/>
                    <a:pt x="56" y="2"/>
                  </a:cubicBezTo>
                  <a:cubicBezTo>
                    <a:pt x="64" y="10"/>
                    <a:pt x="64" y="10"/>
                    <a:pt x="64" y="10"/>
                  </a:cubicBezTo>
                  <a:cubicBezTo>
                    <a:pt x="64" y="11"/>
                    <a:pt x="64" y="11"/>
                    <a:pt x="64" y="12"/>
                  </a:cubicBezTo>
                  <a:cubicBezTo>
                    <a:pt x="64" y="13"/>
                    <a:pt x="64" y="13"/>
                    <a:pt x="64" y="14"/>
                  </a:cubicBezTo>
                  <a:close/>
                  <a:moveTo>
                    <a:pt x="14" y="5"/>
                  </a:moveTo>
                  <a:cubicBezTo>
                    <a:pt x="10" y="7"/>
                    <a:pt x="10" y="7"/>
                    <a:pt x="10" y="7"/>
                  </a:cubicBezTo>
                  <a:cubicBezTo>
                    <a:pt x="9" y="11"/>
                    <a:pt x="9" y="11"/>
                    <a:pt x="9" y="11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8" y="4"/>
                    <a:pt x="8" y="4"/>
                    <a:pt x="8" y="4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10" y="4"/>
                    <a:pt x="10" y="4"/>
                    <a:pt x="10" y="4"/>
                  </a:cubicBezTo>
                  <a:lnTo>
                    <a:pt x="14" y="5"/>
                  </a:lnTo>
                  <a:close/>
                  <a:moveTo>
                    <a:pt x="32" y="13"/>
                  </a:moveTo>
                  <a:cubicBezTo>
                    <a:pt x="24" y="16"/>
                    <a:pt x="24" y="16"/>
                    <a:pt x="24" y="16"/>
                  </a:cubicBezTo>
                  <a:cubicBezTo>
                    <a:pt x="22" y="23"/>
                    <a:pt x="22" y="23"/>
                    <a:pt x="22" y="23"/>
                  </a:cubicBezTo>
                  <a:cubicBezTo>
                    <a:pt x="19" y="16"/>
                    <a:pt x="19" y="16"/>
                    <a:pt x="19" y="16"/>
                  </a:cubicBezTo>
                  <a:cubicBezTo>
                    <a:pt x="11" y="13"/>
                    <a:pt x="11" y="13"/>
                    <a:pt x="11" y="13"/>
                  </a:cubicBezTo>
                  <a:cubicBezTo>
                    <a:pt x="19" y="11"/>
                    <a:pt x="19" y="11"/>
                    <a:pt x="19" y="11"/>
                  </a:cubicBezTo>
                  <a:cubicBezTo>
                    <a:pt x="22" y="3"/>
                    <a:pt x="22" y="3"/>
                    <a:pt x="22" y="3"/>
                  </a:cubicBezTo>
                  <a:cubicBezTo>
                    <a:pt x="24" y="11"/>
                    <a:pt x="24" y="11"/>
                    <a:pt x="24" y="11"/>
                  </a:cubicBezTo>
                  <a:lnTo>
                    <a:pt x="32" y="13"/>
                  </a:lnTo>
                  <a:close/>
                  <a:moveTo>
                    <a:pt x="40" y="5"/>
                  </a:moveTo>
                  <a:cubicBezTo>
                    <a:pt x="36" y="7"/>
                    <a:pt x="36" y="7"/>
                    <a:pt x="36" y="7"/>
                  </a:cubicBezTo>
                  <a:cubicBezTo>
                    <a:pt x="34" y="11"/>
                    <a:pt x="34" y="11"/>
                    <a:pt x="34" y="11"/>
                  </a:cubicBezTo>
                  <a:cubicBezTo>
                    <a:pt x="33" y="7"/>
                    <a:pt x="33" y="7"/>
                    <a:pt x="33" y="7"/>
                  </a:cubicBezTo>
                  <a:cubicBezTo>
                    <a:pt x="29" y="5"/>
                    <a:pt x="29" y="5"/>
                    <a:pt x="29" y="5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4" y="0"/>
                    <a:pt x="34" y="0"/>
                    <a:pt x="34" y="0"/>
                  </a:cubicBezTo>
                  <a:cubicBezTo>
                    <a:pt x="36" y="4"/>
                    <a:pt x="36" y="4"/>
                    <a:pt x="36" y="4"/>
                  </a:cubicBezTo>
                  <a:lnTo>
                    <a:pt x="40" y="5"/>
                  </a:lnTo>
                  <a:close/>
                  <a:moveTo>
                    <a:pt x="58" y="12"/>
                  </a:moveTo>
                  <a:cubicBezTo>
                    <a:pt x="54" y="8"/>
                    <a:pt x="54" y="8"/>
                    <a:pt x="54" y="8"/>
                  </a:cubicBezTo>
                  <a:cubicBezTo>
                    <a:pt x="42" y="19"/>
                    <a:pt x="42" y="19"/>
                    <a:pt x="42" y="19"/>
                  </a:cubicBezTo>
                  <a:cubicBezTo>
                    <a:pt x="46" y="24"/>
                    <a:pt x="46" y="24"/>
                    <a:pt x="46" y="24"/>
                  </a:cubicBezTo>
                  <a:lnTo>
                    <a:pt x="58" y="12"/>
                  </a:lnTo>
                  <a:close/>
                  <a:moveTo>
                    <a:pt x="65" y="31"/>
                  </a:moveTo>
                  <a:cubicBezTo>
                    <a:pt x="61" y="32"/>
                    <a:pt x="61" y="32"/>
                    <a:pt x="61" y="32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9" y="32"/>
                    <a:pt x="59" y="32"/>
                    <a:pt x="59" y="32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9" y="30"/>
                    <a:pt x="59" y="30"/>
                    <a:pt x="59" y="30"/>
                  </a:cubicBezTo>
                  <a:cubicBezTo>
                    <a:pt x="60" y="26"/>
                    <a:pt x="60" y="26"/>
                    <a:pt x="60" y="26"/>
                  </a:cubicBezTo>
                  <a:cubicBezTo>
                    <a:pt x="61" y="30"/>
                    <a:pt x="61" y="30"/>
                    <a:pt x="61" y="30"/>
                  </a:cubicBezTo>
                  <a:lnTo>
                    <a:pt x="65" y="31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28563" tIns="64282" rIns="128563" bIns="64282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281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93" name="Group 92"/>
          <p:cNvGrpSpPr/>
          <p:nvPr/>
        </p:nvGrpSpPr>
        <p:grpSpPr>
          <a:xfrm>
            <a:off x="8478369" y="3223494"/>
            <a:ext cx="321407" cy="1549014"/>
            <a:chOff x="2971801" y="2190750"/>
            <a:chExt cx="228599" cy="1101725"/>
          </a:xfrm>
        </p:grpSpPr>
        <p:cxnSp>
          <p:nvCxnSpPr>
            <p:cNvPr id="94" name="Straight Connector 93"/>
            <p:cNvCxnSpPr/>
            <p:nvPr/>
          </p:nvCxnSpPr>
          <p:spPr>
            <a:xfrm rot="16200000" flipV="1">
              <a:off x="2478088" y="2684463"/>
              <a:ext cx="1101725" cy="114300"/>
            </a:xfrm>
            <a:prstGeom prst="line">
              <a:avLst/>
            </a:prstGeom>
            <a:ln w="1905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/>
          </p:nvCxnSpPr>
          <p:spPr>
            <a:xfrm rot="5400000" flipH="1" flipV="1">
              <a:off x="2592387" y="2684463"/>
              <a:ext cx="1101725" cy="114300"/>
            </a:xfrm>
            <a:prstGeom prst="line">
              <a:avLst/>
            </a:prstGeom>
            <a:ln w="1905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3" name="Group 132"/>
          <p:cNvGrpSpPr/>
          <p:nvPr/>
        </p:nvGrpSpPr>
        <p:grpSpPr>
          <a:xfrm>
            <a:off x="8049817" y="2044995"/>
            <a:ext cx="1178502" cy="1178502"/>
            <a:chOff x="5400675" y="1428750"/>
            <a:chExt cx="838200" cy="838200"/>
          </a:xfrm>
        </p:grpSpPr>
        <p:sp>
          <p:nvSpPr>
            <p:cNvPr id="90" name="Rectangle 89"/>
            <p:cNvSpPr/>
            <p:nvPr/>
          </p:nvSpPr>
          <p:spPr>
            <a:xfrm>
              <a:off x="5400675" y="1428750"/>
              <a:ext cx="838200" cy="8382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281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28" name="Freeform 130"/>
            <p:cNvSpPr>
              <a:spLocks noEditPoints="1"/>
            </p:cNvSpPr>
            <p:nvPr/>
          </p:nvSpPr>
          <p:spPr bwMode="auto">
            <a:xfrm>
              <a:off x="5633666" y="1661741"/>
              <a:ext cx="372219" cy="372219"/>
            </a:xfrm>
            <a:custGeom>
              <a:avLst/>
              <a:gdLst/>
              <a:ahLst/>
              <a:cxnLst>
                <a:cxn ang="0">
                  <a:pos x="62" y="67"/>
                </a:cxn>
                <a:cxn ang="0">
                  <a:pos x="59" y="66"/>
                </a:cxn>
                <a:cxn ang="0">
                  <a:pos x="45" y="52"/>
                </a:cxn>
                <a:cxn ang="0">
                  <a:pos x="29" y="57"/>
                </a:cxn>
                <a:cxn ang="0">
                  <a:pos x="0" y="29"/>
                </a:cxn>
                <a:cxn ang="0">
                  <a:pos x="29" y="0"/>
                </a:cxn>
                <a:cxn ang="0">
                  <a:pos x="57" y="29"/>
                </a:cxn>
                <a:cxn ang="0">
                  <a:pos x="52" y="45"/>
                </a:cxn>
                <a:cxn ang="0">
                  <a:pos x="66" y="59"/>
                </a:cxn>
                <a:cxn ang="0">
                  <a:pos x="67" y="62"/>
                </a:cxn>
                <a:cxn ang="0">
                  <a:pos x="62" y="67"/>
                </a:cxn>
                <a:cxn ang="0">
                  <a:pos x="29" y="11"/>
                </a:cxn>
                <a:cxn ang="0">
                  <a:pos x="11" y="29"/>
                </a:cxn>
                <a:cxn ang="0">
                  <a:pos x="29" y="47"/>
                </a:cxn>
                <a:cxn ang="0">
                  <a:pos x="47" y="29"/>
                </a:cxn>
                <a:cxn ang="0">
                  <a:pos x="29" y="11"/>
                </a:cxn>
                <a:cxn ang="0">
                  <a:pos x="42" y="30"/>
                </a:cxn>
                <a:cxn ang="0">
                  <a:pos x="40" y="31"/>
                </a:cxn>
                <a:cxn ang="0">
                  <a:pos x="31" y="31"/>
                </a:cxn>
                <a:cxn ang="0">
                  <a:pos x="31" y="40"/>
                </a:cxn>
                <a:cxn ang="0">
                  <a:pos x="30" y="42"/>
                </a:cxn>
                <a:cxn ang="0">
                  <a:pos x="27" y="42"/>
                </a:cxn>
                <a:cxn ang="0">
                  <a:pos x="26" y="40"/>
                </a:cxn>
                <a:cxn ang="0">
                  <a:pos x="26" y="31"/>
                </a:cxn>
                <a:cxn ang="0">
                  <a:pos x="17" y="31"/>
                </a:cxn>
                <a:cxn ang="0">
                  <a:pos x="16" y="30"/>
                </a:cxn>
                <a:cxn ang="0">
                  <a:pos x="16" y="27"/>
                </a:cxn>
                <a:cxn ang="0">
                  <a:pos x="17" y="26"/>
                </a:cxn>
                <a:cxn ang="0">
                  <a:pos x="26" y="26"/>
                </a:cxn>
                <a:cxn ang="0">
                  <a:pos x="26" y="17"/>
                </a:cxn>
                <a:cxn ang="0">
                  <a:pos x="27" y="16"/>
                </a:cxn>
                <a:cxn ang="0">
                  <a:pos x="30" y="16"/>
                </a:cxn>
                <a:cxn ang="0">
                  <a:pos x="31" y="17"/>
                </a:cxn>
                <a:cxn ang="0">
                  <a:pos x="31" y="26"/>
                </a:cxn>
                <a:cxn ang="0">
                  <a:pos x="40" y="26"/>
                </a:cxn>
                <a:cxn ang="0">
                  <a:pos x="42" y="27"/>
                </a:cxn>
                <a:cxn ang="0">
                  <a:pos x="42" y="30"/>
                </a:cxn>
              </a:cxnLst>
              <a:rect l="0" t="0" r="r" b="b"/>
              <a:pathLst>
                <a:path w="67" h="67">
                  <a:moveTo>
                    <a:pt x="62" y="67"/>
                  </a:moveTo>
                  <a:cubicBezTo>
                    <a:pt x="61" y="67"/>
                    <a:pt x="59" y="67"/>
                    <a:pt x="59" y="66"/>
                  </a:cubicBezTo>
                  <a:cubicBezTo>
                    <a:pt x="45" y="52"/>
                    <a:pt x="45" y="52"/>
                    <a:pt x="45" y="52"/>
                  </a:cubicBezTo>
                  <a:cubicBezTo>
                    <a:pt x="40" y="55"/>
                    <a:pt x="34" y="57"/>
                    <a:pt x="29" y="57"/>
                  </a:cubicBezTo>
                  <a:cubicBezTo>
                    <a:pt x="13" y="57"/>
                    <a:pt x="0" y="44"/>
                    <a:pt x="0" y="29"/>
                  </a:cubicBezTo>
                  <a:cubicBezTo>
                    <a:pt x="0" y="13"/>
                    <a:pt x="13" y="0"/>
                    <a:pt x="29" y="0"/>
                  </a:cubicBezTo>
                  <a:cubicBezTo>
                    <a:pt x="44" y="0"/>
                    <a:pt x="57" y="13"/>
                    <a:pt x="57" y="29"/>
                  </a:cubicBezTo>
                  <a:cubicBezTo>
                    <a:pt x="57" y="34"/>
                    <a:pt x="55" y="40"/>
                    <a:pt x="52" y="45"/>
                  </a:cubicBezTo>
                  <a:cubicBezTo>
                    <a:pt x="66" y="59"/>
                    <a:pt x="66" y="59"/>
                    <a:pt x="66" y="59"/>
                  </a:cubicBezTo>
                  <a:cubicBezTo>
                    <a:pt x="67" y="59"/>
                    <a:pt x="67" y="61"/>
                    <a:pt x="67" y="62"/>
                  </a:cubicBezTo>
                  <a:cubicBezTo>
                    <a:pt x="67" y="65"/>
                    <a:pt x="65" y="67"/>
                    <a:pt x="62" y="67"/>
                  </a:cubicBezTo>
                  <a:close/>
                  <a:moveTo>
                    <a:pt x="29" y="11"/>
                  </a:moveTo>
                  <a:cubicBezTo>
                    <a:pt x="19" y="11"/>
                    <a:pt x="11" y="19"/>
                    <a:pt x="11" y="29"/>
                  </a:cubicBezTo>
                  <a:cubicBezTo>
                    <a:pt x="11" y="39"/>
                    <a:pt x="19" y="47"/>
                    <a:pt x="29" y="47"/>
                  </a:cubicBezTo>
                  <a:cubicBezTo>
                    <a:pt x="39" y="47"/>
                    <a:pt x="47" y="39"/>
                    <a:pt x="47" y="29"/>
                  </a:cubicBezTo>
                  <a:cubicBezTo>
                    <a:pt x="47" y="19"/>
                    <a:pt x="39" y="11"/>
                    <a:pt x="29" y="11"/>
                  </a:cubicBezTo>
                  <a:close/>
                  <a:moveTo>
                    <a:pt x="42" y="30"/>
                  </a:moveTo>
                  <a:cubicBezTo>
                    <a:pt x="42" y="31"/>
                    <a:pt x="41" y="31"/>
                    <a:pt x="40" y="31"/>
                  </a:cubicBezTo>
                  <a:cubicBezTo>
                    <a:pt x="31" y="31"/>
                    <a:pt x="31" y="31"/>
                    <a:pt x="31" y="31"/>
                  </a:cubicBezTo>
                  <a:cubicBezTo>
                    <a:pt x="31" y="40"/>
                    <a:pt x="31" y="40"/>
                    <a:pt x="31" y="40"/>
                  </a:cubicBezTo>
                  <a:cubicBezTo>
                    <a:pt x="31" y="41"/>
                    <a:pt x="31" y="42"/>
                    <a:pt x="30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7" y="42"/>
                    <a:pt x="26" y="41"/>
                    <a:pt x="26" y="40"/>
                  </a:cubicBezTo>
                  <a:cubicBezTo>
                    <a:pt x="26" y="31"/>
                    <a:pt x="26" y="31"/>
                    <a:pt x="26" y="31"/>
                  </a:cubicBezTo>
                  <a:cubicBezTo>
                    <a:pt x="17" y="31"/>
                    <a:pt x="17" y="31"/>
                    <a:pt x="17" y="31"/>
                  </a:cubicBezTo>
                  <a:cubicBezTo>
                    <a:pt x="17" y="31"/>
                    <a:pt x="16" y="31"/>
                    <a:pt x="16" y="30"/>
                  </a:cubicBezTo>
                  <a:cubicBezTo>
                    <a:pt x="16" y="27"/>
                    <a:pt x="16" y="27"/>
                    <a:pt x="16" y="27"/>
                  </a:cubicBezTo>
                  <a:cubicBezTo>
                    <a:pt x="16" y="27"/>
                    <a:pt x="17" y="26"/>
                    <a:pt x="17" y="26"/>
                  </a:cubicBezTo>
                  <a:cubicBezTo>
                    <a:pt x="26" y="26"/>
                    <a:pt x="26" y="26"/>
                    <a:pt x="26" y="26"/>
                  </a:cubicBezTo>
                  <a:cubicBezTo>
                    <a:pt x="26" y="17"/>
                    <a:pt x="26" y="17"/>
                    <a:pt x="26" y="17"/>
                  </a:cubicBezTo>
                  <a:cubicBezTo>
                    <a:pt x="26" y="16"/>
                    <a:pt x="27" y="16"/>
                    <a:pt x="27" y="16"/>
                  </a:cubicBezTo>
                  <a:cubicBezTo>
                    <a:pt x="30" y="16"/>
                    <a:pt x="30" y="16"/>
                    <a:pt x="30" y="16"/>
                  </a:cubicBezTo>
                  <a:cubicBezTo>
                    <a:pt x="31" y="16"/>
                    <a:pt x="31" y="16"/>
                    <a:pt x="31" y="17"/>
                  </a:cubicBezTo>
                  <a:cubicBezTo>
                    <a:pt x="31" y="26"/>
                    <a:pt x="31" y="26"/>
                    <a:pt x="31" y="26"/>
                  </a:cubicBezTo>
                  <a:cubicBezTo>
                    <a:pt x="40" y="26"/>
                    <a:pt x="40" y="26"/>
                    <a:pt x="40" y="26"/>
                  </a:cubicBezTo>
                  <a:cubicBezTo>
                    <a:pt x="41" y="26"/>
                    <a:pt x="42" y="27"/>
                    <a:pt x="42" y="27"/>
                  </a:cubicBezTo>
                  <a:lnTo>
                    <a:pt x="42" y="3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28563" tIns="64282" rIns="128563" bIns="64282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281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100" name="Group 99"/>
          <p:cNvGrpSpPr/>
          <p:nvPr/>
        </p:nvGrpSpPr>
        <p:grpSpPr>
          <a:xfrm>
            <a:off x="10259511" y="3223494"/>
            <a:ext cx="321407" cy="1549014"/>
            <a:chOff x="2971801" y="2190750"/>
            <a:chExt cx="228599" cy="1101725"/>
          </a:xfrm>
        </p:grpSpPr>
        <p:cxnSp>
          <p:nvCxnSpPr>
            <p:cNvPr id="101" name="Straight Connector 100"/>
            <p:cNvCxnSpPr/>
            <p:nvPr/>
          </p:nvCxnSpPr>
          <p:spPr>
            <a:xfrm rot="16200000" flipV="1">
              <a:off x="2478088" y="2684463"/>
              <a:ext cx="1101725" cy="114300"/>
            </a:xfrm>
            <a:prstGeom prst="line">
              <a:avLst/>
            </a:prstGeom>
            <a:ln w="1905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 rot="5400000" flipH="1" flipV="1">
              <a:off x="2592387" y="2684463"/>
              <a:ext cx="1101725" cy="114300"/>
            </a:xfrm>
            <a:prstGeom prst="line">
              <a:avLst/>
            </a:prstGeom>
            <a:ln w="1905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4" name="Group 133"/>
          <p:cNvGrpSpPr/>
          <p:nvPr/>
        </p:nvGrpSpPr>
        <p:grpSpPr>
          <a:xfrm>
            <a:off x="9830961" y="2044995"/>
            <a:ext cx="1178502" cy="1178502"/>
            <a:chOff x="6648450" y="1428750"/>
            <a:chExt cx="838200" cy="838200"/>
          </a:xfrm>
        </p:grpSpPr>
        <p:sp>
          <p:nvSpPr>
            <p:cNvPr id="97" name="Rectangle 96"/>
            <p:cNvSpPr/>
            <p:nvPr/>
          </p:nvSpPr>
          <p:spPr>
            <a:xfrm>
              <a:off x="6648450" y="1428750"/>
              <a:ext cx="838200" cy="8382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281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29" name="Freeform 89"/>
            <p:cNvSpPr>
              <a:spLocks noEditPoints="1"/>
            </p:cNvSpPr>
            <p:nvPr/>
          </p:nvSpPr>
          <p:spPr bwMode="auto">
            <a:xfrm>
              <a:off x="6878874" y="1659174"/>
              <a:ext cx="377353" cy="377353"/>
            </a:xfrm>
            <a:custGeom>
              <a:avLst/>
              <a:gdLst/>
              <a:ahLst/>
              <a:cxnLst>
                <a:cxn ang="0">
                  <a:pos x="68" y="3"/>
                </a:cxn>
                <a:cxn ang="0">
                  <a:pos x="58" y="61"/>
                </a:cxn>
                <a:cxn ang="0">
                  <a:pos x="57" y="63"/>
                </a:cxn>
                <a:cxn ang="0">
                  <a:pos x="56" y="63"/>
                </a:cxn>
                <a:cxn ang="0">
                  <a:pos x="55" y="63"/>
                </a:cxn>
                <a:cxn ang="0">
                  <a:pos x="35" y="55"/>
                </a:cxn>
                <a:cxn ang="0">
                  <a:pos x="23" y="67"/>
                </a:cxn>
                <a:cxn ang="0">
                  <a:pos x="22" y="68"/>
                </a:cxn>
                <a:cxn ang="0">
                  <a:pos x="21" y="68"/>
                </a:cxn>
                <a:cxn ang="0">
                  <a:pos x="19" y="65"/>
                </a:cxn>
                <a:cxn ang="0">
                  <a:pos x="19" y="48"/>
                </a:cxn>
                <a:cxn ang="0">
                  <a:pos x="1" y="41"/>
                </a:cxn>
                <a:cxn ang="0">
                  <a:pos x="0" y="39"/>
                </a:cxn>
                <a:cxn ang="0">
                  <a:pos x="1" y="36"/>
                </a:cxn>
                <a:cxn ang="0">
                  <a:pos x="64" y="0"/>
                </a:cxn>
                <a:cxn ang="0">
                  <a:pos x="67" y="0"/>
                </a:cxn>
                <a:cxn ang="0">
                  <a:pos x="68" y="3"/>
                </a:cxn>
                <a:cxn ang="0">
                  <a:pos x="62" y="7"/>
                </a:cxn>
                <a:cxn ang="0">
                  <a:pos x="8" y="38"/>
                </a:cxn>
                <a:cxn ang="0">
                  <a:pos x="20" y="43"/>
                </a:cxn>
                <a:cxn ang="0">
                  <a:pos x="53" y="19"/>
                </a:cxn>
                <a:cxn ang="0">
                  <a:pos x="35" y="49"/>
                </a:cxn>
                <a:cxn ang="0">
                  <a:pos x="54" y="57"/>
                </a:cxn>
                <a:cxn ang="0">
                  <a:pos x="62" y="7"/>
                </a:cxn>
              </a:cxnLst>
              <a:rect l="0" t="0" r="r" b="b"/>
              <a:pathLst>
                <a:path w="68" h="68">
                  <a:moveTo>
                    <a:pt x="68" y="3"/>
                  </a:moveTo>
                  <a:cubicBezTo>
                    <a:pt x="58" y="61"/>
                    <a:pt x="58" y="61"/>
                    <a:pt x="58" y="61"/>
                  </a:cubicBezTo>
                  <a:cubicBezTo>
                    <a:pt x="58" y="62"/>
                    <a:pt x="57" y="62"/>
                    <a:pt x="57" y="63"/>
                  </a:cubicBezTo>
                  <a:cubicBezTo>
                    <a:pt x="56" y="63"/>
                    <a:pt x="56" y="63"/>
                    <a:pt x="56" y="63"/>
                  </a:cubicBezTo>
                  <a:cubicBezTo>
                    <a:pt x="55" y="63"/>
                    <a:pt x="55" y="63"/>
                    <a:pt x="55" y="63"/>
                  </a:cubicBezTo>
                  <a:cubicBezTo>
                    <a:pt x="35" y="55"/>
                    <a:pt x="35" y="55"/>
                    <a:pt x="35" y="55"/>
                  </a:cubicBezTo>
                  <a:cubicBezTo>
                    <a:pt x="23" y="67"/>
                    <a:pt x="23" y="67"/>
                    <a:pt x="23" y="67"/>
                  </a:cubicBezTo>
                  <a:cubicBezTo>
                    <a:pt x="23" y="67"/>
                    <a:pt x="22" y="68"/>
                    <a:pt x="22" y="68"/>
                  </a:cubicBezTo>
                  <a:cubicBezTo>
                    <a:pt x="21" y="68"/>
                    <a:pt x="21" y="68"/>
                    <a:pt x="21" y="68"/>
                  </a:cubicBezTo>
                  <a:cubicBezTo>
                    <a:pt x="20" y="67"/>
                    <a:pt x="19" y="66"/>
                    <a:pt x="19" y="65"/>
                  </a:cubicBezTo>
                  <a:cubicBezTo>
                    <a:pt x="19" y="48"/>
                    <a:pt x="19" y="48"/>
                    <a:pt x="19" y="48"/>
                  </a:cubicBezTo>
                  <a:cubicBezTo>
                    <a:pt x="1" y="41"/>
                    <a:pt x="1" y="41"/>
                    <a:pt x="1" y="41"/>
                  </a:cubicBezTo>
                  <a:cubicBezTo>
                    <a:pt x="0" y="40"/>
                    <a:pt x="0" y="40"/>
                    <a:pt x="0" y="39"/>
                  </a:cubicBezTo>
                  <a:cubicBezTo>
                    <a:pt x="0" y="38"/>
                    <a:pt x="0" y="37"/>
                    <a:pt x="1" y="36"/>
                  </a:cubicBezTo>
                  <a:cubicBezTo>
                    <a:pt x="64" y="0"/>
                    <a:pt x="64" y="0"/>
                    <a:pt x="64" y="0"/>
                  </a:cubicBezTo>
                  <a:cubicBezTo>
                    <a:pt x="65" y="0"/>
                    <a:pt x="66" y="0"/>
                    <a:pt x="67" y="0"/>
                  </a:cubicBezTo>
                  <a:cubicBezTo>
                    <a:pt x="68" y="1"/>
                    <a:pt x="68" y="2"/>
                    <a:pt x="68" y="3"/>
                  </a:cubicBezTo>
                  <a:close/>
                  <a:moveTo>
                    <a:pt x="62" y="7"/>
                  </a:moveTo>
                  <a:cubicBezTo>
                    <a:pt x="8" y="38"/>
                    <a:pt x="8" y="38"/>
                    <a:pt x="8" y="38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53" y="19"/>
                    <a:pt x="53" y="19"/>
                    <a:pt x="53" y="19"/>
                  </a:cubicBezTo>
                  <a:cubicBezTo>
                    <a:pt x="35" y="49"/>
                    <a:pt x="35" y="49"/>
                    <a:pt x="35" y="49"/>
                  </a:cubicBezTo>
                  <a:cubicBezTo>
                    <a:pt x="54" y="57"/>
                    <a:pt x="54" y="57"/>
                    <a:pt x="54" y="57"/>
                  </a:cubicBezTo>
                  <a:lnTo>
                    <a:pt x="62" y="7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28563" tIns="64282" rIns="128563" bIns="64282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281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161" name="Right Arrow 160"/>
          <p:cNvSpPr/>
          <p:nvPr/>
        </p:nvSpPr>
        <p:spPr>
          <a:xfrm>
            <a:off x="3844715" y="2376188"/>
            <a:ext cx="495507" cy="516118"/>
          </a:xfrm>
          <a:prstGeom prst="right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281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62" name="Right Arrow 161"/>
          <p:cNvSpPr/>
          <p:nvPr/>
        </p:nvSpPr>
        <p:spPr>
          <a:xfrm>
            <a:off x="5679425" y="2376188"/>
            <a:ext cx="495507" cy="516118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281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63" name="Right Arrow 162"/>
          <p:cNvSpPr/>
          <p:nvPr/>
        </p:nvSpPr>
        <p:spPr>
          <a:xfrm>
            <a:off x="7487354" y="2376188"/>
            <a:ext cx="495507" cy="516118"/>
          </a:xfrm>
          <a:prstGeom prst="rightArrow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281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64" name="Right Arrow 163"/>
          <p:cNvSpPr/>
          <p:nvPr/>
        </p:nvSpPr>
        <p:spPr>
          <a:xfrm>
            <a:off x="9295279" y="2376188"/>
            <a:ext cx="495507" cy="516118"/>
          </a:xfrm>
          <a:prstGeom prst="rightArrow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281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1" name="Text Placeholder 7"/>
          <p:cNvSpPr txBox="1"/>
          <p:nvPr/>
        </p:nvSpPr>
        <p:spPr>
          <a:xfrm>
            <a:off x="1555567" y="4593619"/>
            <a:ext cx="1331091" cy="334187"/>
          </a:xfrm>
          <a:prstGeom prst="rect">
            <a:avLst/>
          </a:prstGeom>
        </p:spPr>
        <p:txBody>
          <a:bodyPr vert="horz" lIns="0" tIns="103884" rIns="0" bIns="103884" anchor="ctr" anchorCtr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635" b="1" kern="1200" baseline="0">
                <a:solidFill>
                  <a:schemeClr val="accent1"/>
                </a:solidFill>
                <a:latin typeface="League Gothic Regular"/>
                <a:ea typeface="+mn-ea"/>
                <a:cs typeface="League Gothic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20000"/>
              </a:lnSpc>
            </a:pPr>
            <a:r>
              <a:rPr lang="zh-CN" alt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s-ES_tradnl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2" name="Text Placeholder 2"/>
          <p:cNvSpPr txBox="1"/>
          <p:nvPr/>
        </p:nvSpPr>
        <p:spPr>
          <a:xfrm>
            <a:off x="1555567" y="4982936"/>
            <a:ext cx="1754878" cy="429605"/>
          </a:xfrm>
          <a:prstGeom prst="rect">
            <a:avLst/>
          </a:prstGeom>
        </p:spPr>
        <p:txBody>
          <a:bodyPr vert="horz" lIns="0" tIns="0" rIns="0" bIns="0" anchor="t" anchorCtr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158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</a:p>
        </p:txBody>
      </p:sp>
      <p:sp>
        <p:nvSpPr>
          <p:cNvPr id="55" name="Text Placeholder 7"/>
          <p:cNvSpPr txBox="1"/>
          <p:nvPr/>
        </p:nvSpPr>
        <p:spPr>
          <a:xfrm>
            <a:off x="4241617" y="4917469"/>
            <a:ext cx="1331091" cy="334187"/>
          </a:xfrm>
          <a:prstGeom prst="rect">
            <a:avLst/>
          </a:prstGeom>
        </p:spPr>
        <p:txBody>
          <a:bodyPr vert="horz" lIns="0" tIns="103884" rIns="0" bIns="103884" anchor="ctr" anchorCtr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635" b="1" kern="1200" baseline="0">
                <a:solidFill>
                  <a:schemeClr val="accent1"/>
                </a:solidFill>
                <a:latin typeface="League Gothic Regular"/>
                <a:ea typeface="+mn-ea"/>
                <a:cs typeface="League Gothic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20000"/>
              </a:lnSpc>
            </a:pPr>
            <a:r>
              <a:rPr lang="zh-CN" alt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s-ES_tradnl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6" name="Text Placeholder 2"/>
          <p:cNvSpPr txBox="1"/>
          <p:nvPr/>
        </p:nvSpPr>
        <p:spPr>
          <a:xfrm>
            <a:off x="4241617" y="5306786"/>
            <a:ext cx="1754878" cy="429605"/>
          </a:xfrm>
          <a:prstGeom prst="rect">
            <a:avLst/>
          </a:prstGeom>
        </p:spPr>
        <p:txBody>
          <a:bodyPr vert="horz" lIns="0" tIns="0" rIns="0" bIns="0" anchor="t" anchorCtr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158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</a:p>
        </p:txBody>
      </p:sp>
      <p:sp>
        <p:nvSpPr>
          <p:cNvPr id="57" name="Text Placeholder 7"/>
          <p:cNvSpPr txBox="1"/>
          <p:nvPr/>
        </p:nvSpPr>
        <p:spPr>
          <a:xfrm>
            <a:off x="6089467" y="4917469"/>
            <a:ext cx="1331091" cy="334187"/>
          </a:xfrm>
          <a:prstGeom prst="rect">
            <a:avLst/>
          </a:prstGeom>
        </p:spPr>
        <p:txBody>
          <a:bodyPr vert="horz" lIns="0" tIns="103884" rIns="0" bIns="103884" anchor="ctr" anchorCtr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635" b="1" kern="1200" baseline="0">
                <a:solidFill>
                  <a:schemeClr val="accent1"/>
                </a:solidFill>
                <a:latin typeface="League Gothic Regular"/>
                <a:ea typeface="+mn-ea"/>
                <a:cs typeface="League Gothic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20000"/>
              </a:lnSpc>
            </a:pPr>
            <a:r>
              <a:rPr lang="zh-CN" alt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s-ES_tradnl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8" name="Text Placeholder 2"/>
          <p:cNvSpPr txBox="1"/>
          <p:nvPr/>
        </p:nvSpPr>
        <p:spPr>
          <a:xfrm>
            <a:off x="6089467" y="5306786"/>
            <a:ext cx="1754878" cy="429605"/>
          </a:xfrm>
          <a:prstGeom prst="rect">
            <a:avLst/>
          </a:prstGeom>
        </p:spPr>
        <p:txBody>
          <a:bodyPr vert="horz" lIns="0" tIns="0" rIns="0" bIns="0" anchor="t" anchorCtr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158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</a:p>
        </p:txBody>
      </p:sp>
      <p:sp>
        <p:nvSpPr>
          <p:cNvPr id="59" name="Text Placeholder 7"/>
          <p:cNvSpPr txBox="1"/>
          <p:nvPr/>
        </p:nvSpPr>
        <p:spPr>
          <a:xfrm>
            <a:off x="7937317" y="4917469"/>
            <a:ext cx="1331091" cy="334187"/>
          </a:xfrm>
          <a:prstGeom prst="rect">
            <a:avLst/>
          </a:prstGeom>
        </p:spPr>
        <p:txBody>
          <a:bodyPr vert="horz" lIns="0" tIns="103884" rIns="0" bIns="103884" anchor="ctr" anchorCtr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635" b="1" kern="1200" baseline="0">
                <a:solidFill>
                  <a:schemeClr val="accent1"/>
                </a:solidFill>
                <a:latin typeface="League Gothic Regular"/>
                <a:ea typeface="+mn-ea"/>
                <a:cs typeface="League Gothic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20000"/>
              </a:lnSpc>
            </a:pPr>
            <a:r>
              <a:rPr lang="zh-CN" alt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s-ES_tradnl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0" name="Text Placeholder 2"/>
          <p:cNvSpPr txBox="1"/>
          <p:nvPr/>
        </p:nvSpPr>
        <p:spPr>
          <a:xfrm>
            <a:off x="7937317" y="5306786"/>
            <a:ext cx="1754878" cy="429605"/>
          </a:xfrm>
          <a:prstGeom prst="rect">
            <a:avLst/>
          </a:prstGeom>
        </p:spPr>
        <p:txBody>
          <a:bodyPr vert="horz" lIns="0" tIns="0" rIns="0" bIns="0" anchor="t" anchorCtr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158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</a:p>
        </p:txBody>
      </p:sp>
      <p:sp>
        <p:nvSpPr>
          <p:cNvPr id="63" name="Text Placeholder 7"/>
          <p:cNvSpPr txBox="1"/>
          <p:nvPr/>
        </p:nvSpPr>
        <p:spPr>
          <a:xfrm>
            <a:off x="9785167" y="4917469"/>
            <a:ext cx="1331091" cy="334187"/>
          </a:xfrm>
          <a:prstGeom prst="rect">
            <a:avLst/>
          </a:prstGeom>
        </p:spPr>
        <p:txBody>
          <a:bodyPr vert="horz" lIns="0" tIns="103884" rIns="0" bIns="103884" anchor="ctr" anchorCtr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635" b="1" kern="1200" baseline="0">
                <a:solidFill>
                  <a:schemeClr val="accent1"/>
                </a:solidFill>
                <a:latin typeface="League Gothic Regular"/>
                <a:ea typeface="+mn-ea"/>
                <a:cs typeface="League Gothic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20000"/>
              </a:lnSpc>
            </a:pPr>
            <a:r>
              <a:rPr lang="zh-CN" alt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s-ES_tradnl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5" name="Text Placeholder 2"/>
          <p:cNvSpPr txBox="1"/>
          <p:nvPr/>
        </p:nvSpPr>
        <p:spPr>
          <a:xfrm>
            <a:off x="9785167" y="5306786"/>
            <a:ext cx="1754878" cy="429605"/>
          </a:xfrm>
          <a:prstGeom prst="rect">
            <a:avLst/>
          </a:prstGeom>
        </p:spPr>
        <p:txBody>
          <a:bodyPr vert="horz" lIns="0" tIns="0" rIns="0" bIns="0" anchor="t" anchorCtr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158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</a:p>
        </p:txBody>
      </p:sp>
      <p:sp>
        <p:nvSpPr>
          <p:cNvPr id="46" name="矩形 45"/>
          <p:cNvSpPr/>
          <p:nvPr/>
        </p:nvSpPr>
        <p:spPr>
          <a:xfrm>
            <a:off x="5001865" y="200236"/>
            <a:ext cx="2855021" cy="56015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28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14:gallery dir="l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500"/>
                            </p:stCondLst>
                            <p:childTnLst>
                              <p:par>
                                <p:cTn id="43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5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000"/>
                            </p:stCondLst>
                            <p:childTnLst>
                              <p:par>
                                <p:cTn id="4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500"/>
                            </p:stCondLst>
                            <p:childTnLst>
                              <p:par>
                                <p:cTn id="5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0"/>
                            </p:stCondLst>
                            <p:childTnLst>
                              <p:par>
                                <p:cTn id="5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1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500"/>
                            </p:stCondLst>
                            <p:childTnLst>
                              <p:par>
                                <p:cTn id="6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6000"/>
                            </p:stCondLst>
                            <p:childTnLst>
                              <p:par>
                                <p:cTn id="6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6500"/>
                            </p:stCondLst>
                            <p:childTnLst>
                              <p:par>
                                <p:cTn id="7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2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2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" grpId="0" animBg="1"/>
      <p:bldP spid="162" grpId="0" animBg="1"/>
      <p:bldP spid="163" grpId="0" animBg="1"/>
      <p:bldP spid="164" grpId="0" animBg="1"/>
      <p:bldP spid="51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51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1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5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2" grpId="0" build="p">
        <p:tmplLst>
          <p:tmpl lvl="1">
            <p:tnLst>
              <p:par>
                <p:cTn presetID="2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52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2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55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55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5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5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6" grpId="0" build="p">
        <p:tmplLst>
          <p:tmpl lvl="1">
            <p:tnLst>
              <p:par>
                <p:cTn presetID="2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56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6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57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5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5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8" grpId="0" build="p">
        <p:tmplLst>
          <p:tmpl lvl="1">
            <p:tnLst>
              <p:par>
                <p:cTn presetID="2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58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8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59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59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9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5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0" grpId="0" build="p">
        <p:tmplLst>
          <p:tmpl lvl="1">
            <p:tnLst>
              <p:par>
                <p:cTn presetID="2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60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60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63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6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6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6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5" grpId="0" build="p">
        <p:tmplLst>
          <p:tmpl lvl="1">
            <p:tnLst>
              <p:par>
                <p:cTn presetID="2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65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65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矩形 6"/>
          <p:cNvSpPr>
            <a:spLocks noChangeArrowheads="1"/>
          </p:cNvSpPr>
          <p:nvPr/>
        </p:nvSpPr>
        <p:spPr bwMode="auto">
          <a:xfrm>
            <a:off x="6529810" y="1895554"/>
            <a:ext cx="6327354" cy="381817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 sz="2530">
              <a:solidFill>
                <a:srgbClr val="FFFFFF"/>
              </a:solidFill>
            </a:endParaRPr>
          </a:p>
        </p:txBody>
      </p:sp>
      <p:sp>
        <p:nvSpPr>
          <p:cNvPr id="5123" name="矩形 1"/>
          <p:cNvSpPr>
            <a:spLocks noChangeArrowheads="1"/>
          </p:cNvSpPr>
          <p:nvPr/>
        </p:nvSpPr>
        <p:spPr bwMode="auto">
          <a:xfrm>
            <a:off x="1589" y="696"/>
            <a:ext cx="803474" cy="723126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 sz="2530">
              <a:solidFill>
                <a:srgbClr val="FFFFFF"/>
              </a:solidFill>
            </a:endParaRPr>
          </a:p>
        </p:txBody>
      </p:sp>
      <p:sp>
        <p:nvSpPr>
          <p:cNvPr id="12" name="矩形 1"/>
          <p:cNvSpPr>
            <a:spLocks noChangeArrowheads="1"/>
          </p:cNvSpPr>
          <p:nvPr/>
        </p:nvSpPr>
        <p:spPr bwMode="auto">
          <a:xfrm>
            <a:off x="741445" y="-56696"/>
            <a:ext cx="5812028" cy="7288652"/>
          </a:xfrm>
          <a:prstGeom prst="rect">
            <a:avLst/>
          </a:prstGeom>
          <a:blipFill dpi="0" rotWithShape="1">
            <a:blip r:embed="rId3" cstate="print"/>
            <a:srcRect/>
            <a:stretch>
              <a:fillRect/>
            </a:stretch>
          </a:blip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 sz="2530">
              <a:solidFill>
                <a:srgbClr val="FFFFFF"/>
              </a:solidFill>
            </a:endParaRPr>
          </a:p>
        </p:txBody>
      </p:sp>
      <p:sp>
        <p:nvSpPr>
          <p:cNvPr id="13" name="TextBox 32"/>
          <p:cNvSpPr txBox="1"/>
          <p:nvPr/>
        </p:nvSpPr>
        <p:spPr>
          <a:xfrm>
            <a:off x="8130352" y="2875939"/>
            <a:ext cx="4720213" cy="12617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chemeClr val="bg1"/>
                </a:solidFill>
                <a:ea typeface="微软雅黑" panose="020B0503020204020204" pitchFamily="34" charset="-122"/>
              </a:rPr>
              <a:t>ADD RELATED</a:t>
            </a:r>
          </a:p>
          <a:p>
            <a:r>
              <a:rPr lang="en-US" altLang="zh-CN" sz="4800" dirty="0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TITLE WORDS</a:t>
            </a:r>
            <a:endParaRPr lang="zh-CN" altLang="en-US" sz="4800" dirty="0">
              <a:solidFill>
                <a:schemeClr val="bg1"/>
              </a:solidFill>
              <a:latin typeface="Impact" panose="020B080603090205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4" name="TextBox 32"/>
          <p:cNvSpPr txBox="1"/>
          <p:nvPr/>
        </p:nvSpPr>
        <p:spPr>
          <a:xfrm>
            <a:off x="6795852" y="2722070"/>
            <a:ext cx="1927928" cy="1569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600" dirty="0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03</a:t>
            </a:r>
            <a:endParaRPr lang="zh-CN" altLang="en-US" sz="23900" dirty="0">
              <a:solidFill>
                <a:schemeClr val="bg1"/>
              </a:solidFill>
              <a:latin typeface="Impact" panose="020B080603090205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5" name="TextBox 32"/>
          <p:cNvSpPr txBox="1"/>
          <p:nvPr/>
        </p:nvSpPr>
        <p:spPr>
          <a:xfrm>
            <a:off x="8130351" y="4219549"/>
            <a:ext cx="3869240" cy="5231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chemeClr val="bg1"/>
                </a:solidFill>
                <a:latin typeface="Franklin Gothic Medium" panose="020B0603020102020204" pitchFamily="34" charset="0"/>
                <a:ea typeface="微软雅黑" panose="020B0503020204020204" pitchFamily="34" charset="-122"/>
                <a:cs typeface="+mn-ea"/>
                <a:sym typeface="+mn-lt"/>
              </a:rPr>
              <a:t>点击添加相关标题文字</a:t>
            </a:r>
            <a:endParaRPr lang="zh-CN" altLang="en-US" sz="4800" b="1" dirty="0">
              <a:solidFill>
                <a:schemeClr val="bg1"/>
              </a:solidFill>
              <a:latin typeface="Impact" panose="020B080603090205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14:gallery dir="l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2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nimBg="1"/>
      <p:bldP spid="5123" grpId="0" animBg="1"/>
      <p:bldP spid="12" grpId="0" animBg="1"/>
      <p:bldP spid="13" grpId="0"/>
      <p:bldP spid="14" grpId="0"/>
      <p:bldP spid="14" grpId="1"/>
      <p:bldP spid="1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ounded Rectangle 27"/>
          <p:cNvSpPr/>
          <p:nvPr/>
        </p:nvSpPr>
        <p:spPr>
          <a:xfrm>
            <a:off x="1919942" y="2297535"/>
            <a:ext cx="1312091" cy="1955148"/>
          </a:xfrm>
          <a:prstGeom prst="roundRect">
            <a:avLst>
              <a:gd name="adj" fmla="val 14445"/>
            </a:avLst>
          </a:prstGeom>
          <a:solidFill>
            <a:schemeClr val="accent1"/>
          </a:solidFill>
          <a:ln>
            <a:solidFill>
              <a:schemeClr val="bg1">
                <a:lumMod val="9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890" b="1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0" name="Oval 28"/>
          <p:cNvSpPr/>
          <p:nvPr/>
        </p:nvSpPr>
        <p:spPr>
          <a:xfrm>
            <a:off x="2038918" y="2459035"/>
            <a:ext cx="1075684" cy="107576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r>
              <a:rPr lang="en-US" sz="71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</a:t>
            </a:r>
          </a:p>
        </p:txBody>
      </p:sp>
      <p:sp>
        <p:nvSpPr>
          <p:cNvPr id="21" name="Text Placeholder 7"/>
          <p:cNvSpPr txBox="1"/>
          <p:nvPr/>
        </p:nvSpPr>
        <p:spPr>
          <a:xfrm>
            <a:off x="1942779" y="3671772"/>
            <a:ext cx="1289255" cy="343695"/>
          </a:xfrm>
          <a:prstGeom prst="rect">
            <a:avLst/>
          </a:prstGeom>
        </p:spPr>
        <p:txBody>
          <a:bodyPr vert="horz" lIns="0" tIns="77903" rIns="0" bIns="77903" anchor="ctr"/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485" b="1" kern="1200">
                <a:solidFill>
                  <a:schemeClr val="bg1"/>
                </a:solidFill>
                <a:latin typeface="League Gothic Regular"/>
                <a:ea typeface="+mn-ea"/>
                <a:cs typeface="League Gothic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20000"/>
              </a:lnSpc>
            </a:pPr>
            <a:r>
              <a:rPr lang="zh-CN" altLang="en-US" sz="1110" b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s-ES_tradnl" sz="1110" b="0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2" name="Text Placeholder 7"/>
          <p:cNvSpPr txBox="1"/>
          <p:nvPr/>
        </p:nvSpPr>
        <p:spPr>
          <a:xfrm>
            <a:off x="2175777" y="2666421"/>
            <a:ext cx="832294" cy="661589"/>
          </a:xfrm>
          <a:prstGeom prst="rect">
            <a:avLst/>
          </a:prstGeom>
        </p:spPr>
        <p:txBody>
          <a:bodyPr vert="horz" lIns="0" tIns="77903" rIns="0" bIns="77903" anchor="ctr"/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370" b="1" kern="1200">
                <a:solidFill>
                  <a:schemeClr val="accent1"/>
                </a:solidFill>
                <a:latin typeface="FontAwesome"/>
                <a:ea typeface="+mn-ea"/>
                <a:cs typeface="FontAwesome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es-ES_tradnl" sz="1600" b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01</a:t>
            </a:r>
          </a:p>
        </p:txBody>
      </p:sp>
      <p:sp>
        <p:nvSpPr>
          <p:cNvPr id="23" name="Rounded Rectangle 31"/>
          <p:cNvSpPr/>
          <p:nvPr/>
        </p:nvSpPr>
        <p:spPr>
          <a:xfrm>
            <a:off x="3441789" y="2297535"/>
            <a:ext cx="1312091" cy="1955148"/>
          </a:xfrm>
          <a:prstGeom prst="roundRect">
            <a:avLst>
              <a:gd name="adj" fmla="val 14445"/>
            </a:avLst>
          </a:prstGeom>
          <a:solidFill>
            <a:schemeClr val="accent2"/>
          </a:solidFill>
          <a:ln>
            <a:solidFill>
              <a:schemeClr val="bg1">
                <a:lumMod val="9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890" b="1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9" name="Oval 32"/>
          <p:cNvSpPr/>
          <p:nvPr/>
        </p:nvSpPr>
        <p:spPr>
          <a:xfrm>
            <a:off x="3560765" y="2459035"/>
            <a:ext cx="1075684" cy="107576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r>
              <a:rPr lang="en-US" sz="71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</a:t>
            </a:r>
          </a:p>
        </p:txBody>
      </p:sp>
      <p:sp>
        <p:nvSpPr>
          <p:cNvPr id="40" name="Text Placeholder 7"/>
          <p:cNvSpPr txBox="1"/>
          <p:nvPr/>
        </p:nvSpPr>
        <p:spPr>
          <a:xfrm>
            <a:off x="3464626" y="3671772"/>
            <a:ext cx="1289255" cy="343695"/>
          </a:xfrm>
          <a:prstGeom prst="rect">
            <a:avLst/>
          </a:prstGeom>
        </p:spPr>
        <p:txBody>
          <a:bodyPr vert="horz" lIns="0" tIns="77903" rIns="0" bIns="77903" anchor="ctr"/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485" b="1" kern="1200">
                <a:solidFill>
                  <a:schemeClr val="bg1"/>
                </a:solidFill>
                <a:latin typeface="League Gothic Regular"/>
                <a:ea typeface="+mn-ea"/>
                <a:cs typeface="League Gothic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20000"/>
              </a:lnSpc>
            </a:pPr>
            <a:r>
              <a:rPr lang="zh-CN" altLang="en-US" sz="1110" b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s-ES_tradnl" sz="1110" b="0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1" name="Text Placeholder 7"/>
          <p:cNvSpPr txBox="1"/>
          <p:nvPr/>
        </p:nvSpPr>
        <p:spPr>
          <a:xfrm>
            <a:off x="3697624" y="2666421"/>
            <a:ext cx="832294" cy="661589"/>
          </a:xfrm>
          <a:prstGeom prst="rect">
            <a:avLst/>
          </a:prstGeom>
        </p:spPr>
        <p:txBody>
          <a:bodyPr vert="horz" lIns="0" tIns="77903" rIns="0" bIns="77903" anchor="ctr"/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370" b="1" kern="1200">
                <a:solidFill>
                  <a:schemeClr val="accent1"/>
                </a:solidFill>
                <a:latin typeface="FontAwesome"/>
                <a:ea typeface="+mn-ea"/>
                <a:cs typeface="FontAwesome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es-ES_tradnl" sz="1600" b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02</a:t>
            </a:r>
          </a:p>
        </p:txBody>
      </p:sp>
      <p:sp>
        <p:nvSpPr>
          <p:cNvPr id="42" name="Rounded Rectangle 35"/>
          <p:cNvSpPr/>
          <p:nvPr/>
        </p:nvSpPr>
        <p:spPr>
          <a:xfrm>
            <a:off x="4963637" y="2297535"/>
            <a:ext cx="1312091" cy="1955148"/>
          </a:xfrm>
          <a:prstGeom prst="roundRect">
            <a:avLst>
              <a:gd name="adj" fmla="val 14445"/>
            </a:avLst>
          </a:prstGeom>
          <a:solidFill>
            <a:schemeClr val="accent3"/>
          </a:solidFill>
          <a:ln>
            <a:solidFill>
              <a:schemeClr val="bg1">
                <a:lumMod val="9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890" b="1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3" name="Oval 36"/>
          <p:cNvSpPr/>
          <p:nvPr/>
        </p:nvSpPr>
        <p:spPr>
          <a:xfrm>
            <a:off x="5082613" y="2459035"/>
            <a:ext cx="1075684" cy="107576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r>
              <a:rPr lang="en-US" sz="71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</a:t>
            </a:r>
          </a:p>
        </p:txBody>
      </p:sp>
      <p:sp>
        <p:nvSpPr>
          <p:cNvPr id="44" name="Text Placeholder 7"/>
          <p:cNvSpPr txBox="1"/>
          <p:nvPr/>
        </p:nvSpPr>
        <p:spPr>
          <a:xfrm>
            <a:off x="4986474" y="3671772"/>
            <a:ext cx="1289255" cy="343695"/>
          </a:xfrm>
          <a:prstGeom prst="rect">
            <a:avLst/>
          </a:prstGeom>
        </p:spPr>
        <p:txBody>
          <a:bodyPr vert="horz" lIns="0" tIns="77903" rIns="0" bIns="77903" anchor="ctr"/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485" b="1" kern="1200">
                <a:solidFill>
                  <a:schemeClr val="bg1"/>
                </a:solidFill>
                <a:latin typeface="League Gothic Regular"/>
                <a:ea typeface="+mn-ea"/>
                <a:cs typeface="League Gothic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20000"/>
              </a:lnSpc>
            </a:pPr>
            <a:r>
              <a:rPr lang="zh-CN" altLang="en-US" sz="1110" b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s-ES_tradnl" sz="1110" b="0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5" name="Text Placeholder 7"/>
          <p:cNvSpPr txBox="1"/>
          <p:nvPr/>
        </p:nvSpPr>
        <p:spPr>
          <a:xfrm>
            <a:off x="5219473" y="2666421"/>
            <a:ext cx="832294" cy="661589"/>
          </a:xfrm>
          <a:prstGeom prst="rect">
            <a:avLst/>
          </a:prstGeom>
        </p:spPr>
        <p:txBody>
          <a:bodyPr vert="horz" lIns="0" tIns="77903" rIns="0" bIns="77903" anchor="ctr"/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370" b="1" kern="1200">
                <a:solidFill>
                  <a:schemeClr val="accent1"/>
                </a:solidFill>
                <a:latin typeface="FontAwesome"/>
                <a:ea typeface="+mn-ea"/>
                <a:cs typeface="FontAwesome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es-ES_tradnl" sz="1600" b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03</a:t>
            </a:r>
          </a:p>
        </p:txBody>
      </p:sp>
      <p:sp>
        <p:nvSpPr>
          <p:cNvPr id="46" name="Rounded Rectangle 39"/>
          <p:cNvSpPr/>
          <p:nvPr/>
        </p:nvSpPr>
        <p:spPr>
          <a:xfrm>
            <a:off x="6470266" y="2297535"/>
            <a:ext cx="1312091" cy="1955148"/>
          </a:xfrm>
          <a:prstGeom prst="roundRect">
            <a:avLst>
              <a:gd name="adj" fmla="val 14445"/>
            </a:avLst>
          </a:prstGeom>
          <a:solidFill>
            <a:schemeClr val="accent4"/>
          </a:solidFill>
          <a:ln>
            <a:solidFill>
              <a:schemeClr val="bg1">
                <a:lumMod val="9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890" b="1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7" name="Oval 40"/>
          <p:cNvSpPr/>
          <p:nvPr/>
        </p:nvSpPr>
        <p:spPr>
          <a:xfrm>
            <a:off x="6589242" y="2459035"/>
            <a:ext cx="1075684" cy="107576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r>
              <a:rPr lang="en-US" sz="71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</a:t>
            </a:r>
          </a:p>
        </p:txBody>
      </p:sp>
      <p:sp>
        <p:nvSpPr>
          <p:cNvPr id="48" name="Text Placeholder 7"/>
          <p:cNvSpPr txBox="1"/>
          <p:nvPr/>
        </p:nvSpPr>
        <p:spPr>
          <a:xfrm>
            <a:off x="6493103" y="3671772"/>
            <a:ext cx="1289255" cy="343695"/>
          </a:xfrm>
          <a:prstGeom prst="rect">
            <a:avLst/>
          </a:prstGeom>
        </p:spPr>
        <p:txBody>
          <a:bodyPr vert="horz" lIns="0" tIns="77903" rIns="0" bIns="77903" anchor="ctr"/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485" b="1" kern="1200">
                <a:solidFill>
                  <a:schemeClr val="bg1"/>
                </a:solidFill>
                <a:latin typeface="League Gothic Regular"/>
                <a:ea typeface="+mn-ea"/>
                <a:cs typeface="League Gothic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20000"/>
              </a:lnSpc>
            </a:pPr>
            <a:r>
              <a:rPr lang="zh-CN" altLang="en-US" sz="1110" b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s-ES_tradnl" sz="1110" b="0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9" name="Text Placeholder 7"/>
          <p:cNvSpPr txBox="1"/>
          <p:nvPr/>
        </p:nvSpPr>
        <p:spPr>
          <a:xfrm>
            <a:off x="6726102" y="2666421"/>
            <a:ext cx="832294" cy="661589"/>
          </a:xfrm>
          <a:prstGeom prst="rect">
            <a:avLst/>
          </a:prstGeom>
        </p:spPr>
        <p:txBody>
          <a:bodyPr vert="horz" lIns="0" tIns="77903" rIns="0" bIns="77903" anchor="ctr"/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370" b="1" kern="1200">
                <a:solidFill>
                  <a:schemeClr val="accent1"/>
                </a:solidFill>
                <a:latin typeface="FontAwesome"/>
                <a:ea typeface="+mn-ea"/>
                <a:cs typeface="FontAwesome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es-ES_tradnl" sz="1600" b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04</a:t>
            </a:r>
          </a:p>
        </p:txBody>
      </p:sp>
      <p:sp>
        <p:nvSpPr>
          <p:cNvPr id="50" name="Rounded Rectangle 43"/>
          <p:cNvSpPr/>
          <p:nvPr/>
        </p:nvSpPr>
        <p:spPr>
          <a:xfrm>
            <a:off x="8037767" y="2297535"/>
            <a:ext cx="1312091" cy="1955148"/>
          </a:xfrm>
          <a:prstGeom prst="roundRect">
            <a:avLst>
              <a:gd name="adj" fmla="val 14445"/>
            </a:avLst>
          </a:prstGeom>
          <a:solidFill>
            <a:schemeClr val="accent5"/>
          </a:solidFill>
          <a:ln>
            <a:solidFill>
              <a:schemeClr val="bg1">
                <a:lumMod val="9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890" b="1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1" name="Oval 44"/>
          <p:cNvSpPr/>
          <p:nvPr/>
        </p:nvSpPr>
        <p:spPr>
          <a:xfrm>
            <a:off x="8156744" y="2459035"/>
            <a:ext cx="1075684" cy="107576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r>
              <a:rPr lang="en-US" sz="71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</a:t>
            </a:r>
          </a:p>
        </p:txBody>
      </p:sp>
      <p:sp>
        <p:nvSpPr>
          <p:cNvPr id="52" name="Text Placeholder 7"/>
          <p:cNvSpPr txBox="1"/>
          <p:nvPr/>
        </p:nvSpPr>
        <p:spPr>
          <a:xfrm>
            <a:off x="8060605" y="3671772"/>
            <a:ext cx="1289255" cy="343695"/>
          </a:xfrm>
          <a:prstGeom prst="rect">
            <a:avLst/>
          </a:prstGeom>
        </p:spPr>
        <p:txBody>
          <a:bodyPr vert="horz" lIns="0" tIns="77903" rIns="0" bIns="77903" anchor="ctr"/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485" b="1" kern="1200">
                <a:solidFill>
                  <a:schemeClr val="bg1"/>
                </a:solidFill>
                <a:latin typeface="League Gothic Regular"/>
                <a:ea typeface="+mn-ea"/>
                <a:cs typeface="League Gothic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20000"/>
              </a:lnSpc>
            </a:pPr>
            <a:r>
              <a:rPr lang="zh-CN" altLang="en-US" sz="1110" b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s-ES_tradnl" sz="1110" b="0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3" name="Text Placeholder 7"/>
          <p:cNvSpPr txBox="1"/>
          <p:nvPr/>
        </p:nvSpPr>
        <p:spPr>
          <a:xfrm>
            <a:off x="8293604" y="2666421"/>
            <a:ext cx="832294" cy="661589"/>
          </a:xfrm>
          <a:prstGeom prst="rect">
            <a:avLst/>
          </a:prstGeom>
        </p:spPr>
        <p:txBody>
          <a:bodyPr vert="horz" lIns="0" tIns="77903" rIns="0" bIns="77903" anchor="ctr"/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370" b="1" kern="1200">
                <a:solidFill>
                  <a:schemeClr val="accent1"/>
                </a:solidFill>
                <a:latin typeface="FontAwesome"/>
                <a:ea typeface="+mn-ea"/>
                <a:cs typeface="FontAwesome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es-ES_tradnl" sz="1600" b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05</a:t>
            </a:r>
          </a:p>
        </p:txBody>
      </p:sp>
      <p:sp>
        <p:nvSpPr>
          <p:cNvPr id="54" name="Rounded Rectangle 47"/>
          <p:cNvSpPr/>
          <p:nvPr/>
        </p:nvSpPr>
        <p:spPr>
          <a:xfrm>
            <a:off x="9624806" y="2297535"/>
            <a:ext cx="1312091" cy="1955148"/>
          </a:xfrm>
          <a:prstGeom prst="roundRect">
            <a:avLst>
              <a:gd name="adj" fmla="val 14445"/>
            </a:avLst>
          </a:prstGeom>
          <a:solidFill>
            <a:schemeClr val="accent6"/>
          </a:solidFill>
          <a:ln>
            <a:solidFill>
              <a:schemeClr val="bg1">
                <a:lumMod val="9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890" b="1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5" name="Oval 48"/>
          <p:cNvSpPr/>
          <p:nvPr/>
        </p:nvSpPr>
        <p:spPr>
          <a:xfrm>
            <a:off x="9743782" y="2459035"/>
            <a:ext cx="1075684" cy="107576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r>
              <a:rPr lang="en-US" sz="71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</a:t>
            </a:r>
          </a:p>
        </p:txBody>
      </p:sp>
      <p:sp>
        <p:nvSpPr>
          <p:cNvPr id="56" name="Text Placeholder 7"/>
          <p:cNvSpPr txBox="1"/>
          <p:nvPr/>
        </p:nvSpPr>
        <p:spPr>
          <a:xfrm>
            <a:off x="9647644" y="3671772"/>
            <a:ext cx="1289255" cy="343695"/>
          </a:xfrm>
          <a:prstGeom prst="rect">
            <a:avLst/>
          </a:prstGeom>
        </p:spPr>
        <p:txBody>
          <a:bodyPr vert="horz" lIns="0" tIns="77903" rIns="0" bIns="77903" anchor="ctr"/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485" b="1" kern="1200">
                <a:solidFill>
                  <a:schemeClr val="bg1"/>
                </a:solidFill>
                <a:latin typeface="League Gothic Regular"/>
                <a:ea typeface="+mn-ea"/>
                <a:cs typeface="League Gothic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20000"/>
              </a:lnSpc>
            </a:pPr>
            <a:r>
              <a:rPr lang="zh-CN" altLang="en-US" sz="1110" b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s-ES_tradnl" sz="1110" b="0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7" name="Text Placeholder 7"/>
          <p:cNvSpPr txBox="1"/>
          <p:nvPr/>
        </p:nvSpPr>
        <p:spPr>
          <a:xfrm>
            <a:off x="9880643" y="2666421"/>
            <a:ext cx="832294" cy="661589"/>
          </a:xfrm>
          <a:prstGeom prst="rect">
            <a:avLst/>
          </a:prstGeom>
        </p:spPr>
        <p:txBody>
          <a:bodyPr vert="horz" lIns="0" tIns="77903" rIns="0" bIns="77903" anchor="ctr"/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370" b="1" kern="1200">
                <a:solidFill>
                  <a:schemeClr val="accent1"/>
                </a:solidFill>
                <a:latin typeface="FontAwesome"/>
                <a:ea typeface="+mn-ea"/>
                <a:cs typeface="FontAwesome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es-ES_tradnl" sz="1600" b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06</a:t>
            </a:r>
          </a:p>
        </p:txBody>
      </p:sp>
      <p:sp>
        <p:nvSpPr>
          <p:cNvPr id="58" name="Text Placeholder 2"/>
          <p:cNvSpPr txBox="1"/>
          <p:nvPr/>
        </p:nvSpPr>
        <p:spPr>
          <a:xfrm>
            <a:off x="1942779" y="4938083"/>
            <a:ext cx="8994120" cy="826262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ctr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None/>
              <a:defRPr sz="890" kern="120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</a:t>
            </a:r>
            <a:r>
              <a:rPr lang="en-US" altLang="zh-CN" sz="800" dirty="0" err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directly.Please</a:t>
            </a: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 replace text, click add relevant headline, modify the text content, also can copy your content to this </a:t>
            </a:r>
            <a:r>
              <a:rPr lang="en-US" altLang="zh-CN" sz="800" dirty="0" err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directly.Please</a:t>
            </a: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 replace text, click add relevant headline, modify the text content, also can copy your content to this </a:t>
            </a:r>
            <a:r>
              <a:rPr lang="en-US" altLang="zh-CN" sz="800" dirty="0" err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directly.Please</a:t>
            </a: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 replace text, click add relevant headline, modify the text content, also can copy your content to this </a:t>
            </a:r>
            <a:r>
              <a:rPr lang="en-US" altLang="zh-CN" sz="800" dirty="0" err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directly.Please</a:t>
            </a: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 replace text, click add relevant headline, modify the text content, also can copy your content to this directly.</a:t>
            </a:r>
          </a:p>
        </p:txBody>
      </p:sp>
      <p:sp>
        <p:nvSpPr>
          <p:cNvPr id="59" name="Text Placeholder 7"/>
          <p:cNvSpPr txBox="1"/>
          <p:nvPr/>
        </p:nvSpPr>
        <p:spPr>
          <a:xfrm>
            <a:off x="1942779" y="4579169"/>
            <a:ext cx="1894308" cy="343695"/>
          </a:xfrm>
          <a:prstGeom prst="rect">
            <a:avLst/>
          </a:prstGeom>
        </p:spPr>
        <p:txBody>
          <a:bodyPr vert="horz" lIns="0" tIns="77903" rIns="0" bIns="77903" anchor="ctr"/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485" b="1" kern="1200">
                <a:solidFill>
                  <a:schemeClr val="accent1"/>
                </a:solidFill>
                <a:latin typeface="League Gothic Regular"/>
                <a:ea typeface="+mn-ea"/>
                <a:cs typeface="League Gothic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fontAlgn="auto">
              <a:lnSpc>
                <a:spcPct val="120000"/>
              </a:lnSpc>
            </a:pPr>
            <a:r>
              <a:rPr lang="zh-CN" altLang="en-US" sz="1400" b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s-ES_tradnl" sz="14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5001865" y="200236"/>
            <a:ext cx="2855021" cy="56015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28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14:gallery dir="l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00"/>
                            </p:stCondLst>
                            <p:childTnLst>
                              <p:par>
                                <p:cTn id="3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500"/>
                            </p:stCondLst>
                            <p:childTnLst>
                              <p:par>
                                <p:cTn id="5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3000"/>
                            </p:stCondLst>
                            <p:childTnLst>
                              <p:par>
                                <p:cTn id="7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3500"/>
                            </p:stCondLst>
                            <p:childTnLst>
                              <p:par>
                                <p:cTn id="7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4000"/>
                            </p:stCondLst>
                            <p:childTnLst>
                              <p:par>
                                <p:cTn id="9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4500"/>
                            </p:stCondLst>
                            <p:childTnLst>
                              <p:par>
                                <p:cTn id="9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5000"/>
                            </p:stCondLst>
                            <p:childTnLst>
                              <p:par>
                                <p:cTn id="11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5500"/>
                            </p:stCondLst>
                            <p:childTnLst>
                              <p:par>
                                <p:cTn id="12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0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1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1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2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2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2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2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2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3" grpId="0" animBg="1"/>
      <p:bldP spid="39" grpId="0" animBg="1"/>
      <p:bldP spid="40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40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0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4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1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41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1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4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2" grpId="0" animBg="1"/>
      <p:bldP spid="43" grpId="0" animBg="1"/>
      <p:bldP spid="44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44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4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4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5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45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5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4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6" grpId="0" animBg="1"/>
      <p:bldP spid="47" grpId="0" animBg="1"/>
      <p:bldP spid="48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48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8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4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9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49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9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4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0" grpId="0" animBg="1"/>
      <p:bldP spid="51" grpId="0" animBg="1"/>
      <p:bldP spid="52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52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2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5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3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5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5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4" grpId="0" animBg="1"/>
      <p:bldP spid="55" grpId="0" animBg="1"/>
      <p:bldP spid="56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56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6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5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7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5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5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8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8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9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59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9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5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1808308" y="2554560"/>
            <a:ext cx="3761414" cy="4285033"/>
            <a:chOff x="434975" y="1644651"/>
            <a:chExt cx="3044825" cy="3468688"/>
          </a:xfrm>
        </p:grpSpPr>
        <p:sp>
          <p:nvSpPr>
            <p:cNvPr id="2053" name="Freeform 5"/>
            <p:cNvSpPr/>
            <p:nvPr/>
          </p:nvSpPr>
          <p:spPr bwMode="auto">
            <a:xfrm>
              <a:off x="1276350" y="3192463"/>
              <a:ext cx="1144588" cy="431800"/>
            </a:xfrm>
            <a:custGeom>
              <a:avLst/>
              <a:gdLst/>
              <a:ahLst/>
              <a:cxnLst>
                <a:cxn ang="0">
                  <a:pos x="64" y="0"/>
                </a:cxn>
                <a:cxn ang="0">
                  <a:pos x="214" y="102"/>
                </a:cxn>
                <a:cxn ang="0">
                  <a:pos x="430" y="0"/>
                </a:cxn>
                <a:cxn ang="0">
                  <a:pos x="490" y="0"/>
                </a:cxn>
                <a:cxn ang="0">
                  <a:pos x="200" y="168"/>
                </a:cxn>
                <a:cxn ang="0">
                  <a:pos x="137" y="153"/>
                </a:cxn>
                <a:cxn ang="0">
                  <a:pos x="35" y="82"/>
                </a:cxn>
                <a:cxn ang="0">
                  <a:pos x="0" y="0"/>
                </a:cxn>
                <a:cxn ang="0">
                  <a:pos x="64" y="0"/>
                </a:cxn>
              </a:cxnLst>
              <a:rect l="0" t="0" r="r" b="b"/>
              <a:pathLst>
                <a:path w="490" h="185">
                  <a:moveTo>
                    <a:pt x="64" y="0"/>
                  </a:moveTo>
                  <a:cubicBezTo>
                    <a:pt x="84" y="51"/>
                    <a:pt x="134" y="85"/>
                    <a:pt x="214" y="102"/>
                  </a:cubicBezTo>
                  <a:cubicBezTo>
                    <a:pt x="335" y="115"/>
                    <a:pt x="407" y="81"/>
                    <a:pt x="430" y="0"/>
                  </a:cubicBezTo>
                  <a:cubicBezTo>
                    <a:pt x="490" y="0"/>
                    <a:pt x="490" y="0"/>
                    <a:pt x="490" y="0"/>
                  </a:cubicBezTo>
                  <a:cubicBezTo>
                    <a:pt x="470" y="129"/>
                    <a:pt x="373" y="185"/>
                    <a:pt x="200" y="168"/>
                  </a:cubicBezTo>
                  <a:cubicBezTo>
                    <a:pt x="177" y="164"/>
                    <a:pt x="156" y="159"/>
                    <a:pt x="137" y="153"/>
                  </a:cubicBezTo>
                  <a:cubicBezTo>
                    <a:pt x="93" y="137"/>
                    <a:pt x="59" y="114"/>
                    <a:pt x="35" y="82"/>
                  </a:cubicBezTo>
                  <a:cubicBezTo>
                    <a:pt x="18" y="59"/>
                    <a:pt x="6" y="32"/>
                    <a:pt x="0" y="0"/>
                  </a:cubicBezTo>
                  <a:lnTo>
                    <a:pt x="64" y="0"/>
                  </a:lnTo>
                  <a:close/>
                </a:path>
              </a:pathLst>
            </a:custGeom>
            <a:solidFill>
              <a:srgbClr val="0A080C"/>
            </a:solidFill>
            <a:ln w="9525">
              <a:noFill/>
              <a:round/>
            </a:ln>
          </p:spPr>
          <p:txBody>
            <a:bodyPr vert="horz" wrap="square" lIns="114605" tIns="57303" rIns="114605" bIns="57303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60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54" name="Freeform 6"/>
            <p:cNvSpPr/>
            <p:nvPr/>
          </p:nvSpPr>
          <p:spPr bwMode="auto">
            <a:xfrm>
              <a:off x="1114425" y="4117976"/>
              <a:ext cx="873125" cy="995363"/>
            </a:xfrm>
            <a:custGeom>
              <a:avLst/>
              <a:gdLst/>
              <a:ahLst/>
              <a:cxnLst>
                <a:cxn ang="0">
                  <a:pos x="159" y="4"/>
                </a:cxn>
                <a:cxn ang="0">
                  <a:pos x="535" y="78"/>
                </a:cxn>
                <a:cxn ang="0">
                  <a:pos x="550" y="79"/>
                </a:cxn>
                <a:cxn ang="0">
                  <a:pos x="436" y="627"/>
                </a:cxn>
                <a:cxn ang="0">
                  <a:pos x="0" y="627"/>
                </a:cxn>
                <a:cxn ang="0">
                  <a:pos x="133" y="0"/>
                </a:cxn>
                <a:cxn ang="0">
                  <a:pos x="159" y="4"/>
                </a:cxn>
              </a:cxnLst>
              <a:rect l="0" t="0" r="r" b="b"/>
              <a:pathLst>
                <a:path w="550" h="627">
                  <a:moveTo>
                    <a:pt x="159" y="4"/>
                  </a:moveTo>
                  <a:lnTo>
                    <a:pt x="535" y="78"/>
                  </a:lnTo>
                  <a:lnTo>
                    <a:pt x="550" y="79"/>
                  </a:lnTo>
                  <a:lnTo>
                    <a:pt x="436" y="627"/>
                  </a:lnTo>
                  <a:lnTo>
                    <a:pt x="0" y="627"/>
                  </a:lnTo>
                  <a:lnTo>
                    <a:pt x="133" y="0"/>
                  </a:lnTo>
                  <a:lnTo>
                    <a:pt x="159" y="4"/>
                  </a:lnTo>
                  <a:close/>
                </a:path>
              </a:pathLst>
            </a:custGeom>
            <a:solidFill>
              <a:schemeClr val="tx2">
                <a:lumMod val="90000"/>
                <a:lumOff val="10000"/>
              </a:schemeClr>
            </a:solidFill>
            <a:ln w="9525">
              <a:noFill/>
              <a:round/>
            </a:ln>
          </p:spPr>
          <p:txBody>
            <a:bodyPr vert="horz" wrap="square" lIns="114605" tIns="57303" rIns="114605" bIns="57303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60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55" name="Freeform 7"/>
            <p:cNvSpPr/>
            <p:nvPr/>
          </p:nvSpPr>
          <p:spPr bwMode="auto">
            <a:xfrm>
              <a:off x="1366838" y="3981451"/>
              <a:ext cx="633413" cy="260350"/>
            </a:xfrm>
            <a:custGeom>
              <a:avLst/>
              <a:gdLst/>
              <a:ahLst/>
              <a:cxnLst>
                <a:cxn ang="0">
                  <a:pos x="50" y="5"/>
                </a:cxn>
                <a:cxn ang="0">
                  <a:pos x="355" y="49"/>
                </a:cxn>
                <a:cxn ang="0">
                  <a:pos x="360" y="49"/>
                </a:cxn>
                <a:cxn ang="0">
                  <a:pos x="399" y="56"/>
                </a:cxn>
                <a:cxn ang="0">
                  <a:pos x="376" y="164"/>
                </a:cxn>
                <a:cxn ang="0">
                  <a:pos x="0" y="90"/>
                </a:cxn>
                <a:cxn ang="0">
                  <a:pos x="17" y="0"/>
                </a:cxn>
                <a:cxn ang="0">
                  <a:pos x="50" y="5"/>
                </a:cxn>
              </a:cxnLst>
              <a:rect l="0" t="0" r="r" b="b"/>
              <a:pathLst>
                <a:path w="399" h="164">
                  <a:moveTo>
                    <a:pt x="50" y="5"/>
                  </a:moveTo>
                  <a:lnTo>
                    <a:pt x="355" y="49"/>
                  </a:lnTo>
                  <a:lnTo>
                    <a:pt x="360" y="49"/>
                  </a:lnTo>
                  <a:lnTo>
                    <a:pt x="399" y="56"/>
                  </a:lnTo>
                  <a:lnTo>
                    <a:pt x="376" y="164"/>
                  </a:lnTo>
                  <a:lnTo>
                    <a:pt x="0" y="90"/>
                  </a:lnTo>
                  <a:lnTo>
                    <a:pt x="17" y="0"/>
                  </a:lnTo>
                  <a:lnTo>
                    <a:pt x="50" y="5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9525">
              <a:noFill/>
              <a:round/>
            </a:ln>
          </p:spPr>
          <p:txBody>
            <a:bodyPr vert="horz" wrap="square" lIns="114605" tIns="57303" rIns="114605" bIns="57303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60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56" name="Freeform 8"/>
            <p:cNvSpPr/>
            <p:nvPr/>
          </p:nvSpPr>
          <p:spPr bwMode="auto">
            <a:xfrm>
              <a:off x="1398588" y="3573463"/>
              <a:ext cx="752475" cy="485775"/>
            </a:xfrm>
            <a:custGeom>
              <a:avLst/>
              <a:gdLst/>
              <a:ahLst/>
              <a:cxnLst>
                <a:cxn ang="0">
                  <a:pos x="335" y="306"/>
                </a:cxn>
                <a:cxn ang="0">
                  <a:pos x="30" y="262"/>
                </a:cxn>
                <a:cxn ang="0">
                  <a:pos x="36" y="240"/>
                </a:cxn>
                <a:cxn ang="0">
                  <a:pos x="5" y="141"/>
                </a:cxn>
                <a:cxn ang="0">
                  <a:pos x="0" y="107"/>
                </a:cxn>
                <a:cxn ang="0">
                  <a:pos x="4" y="0"/>
                </a:cxn>
                <a:cxn ang="0">
                  <a:pos x="474" y="22"/>
                </a:cxn>
                <a:cxn ang="0">
                  <a:pos x="418" y="172"/>
                </a:cxn>
                <a:cxn ang="0">
                  <a:pos x="343" y="272"/>
                </a:cxn>
                <a:cxn ang="0">
                  <a:pos x="337" y="306"/>
                </a:cxn>
                <a:cxn ang="0">
                  <a:pos x="335" y="306"/>
                </a:cxn>
              </a:cxnLst>
              <a:rect l="0" t="0" r="r" b="b"/>
              <a:pathLst>
                <a:path w="474" h="306">
                  <a:moveTo>
                    <a:pt x="335" y="306"/>
                  </a:moveTo>
                  <a:lnTo>
                    <a:pt x="30" y="262"/>
                  </a:lnTo>
                  <a:lnTo>
                    <a:pt x="36" y="240"/>
                  </a:lnTo>
                  <a:lnTo>
                    <a:pt x="5" y="141"/>
                  </a:lnTo>
                  <a:lnTo>
                    <a:pt x="0" y="107"/>
                  </a:lnTo>
                  <a:lnTo>
                    <a:pt x="4" y="0"/>
                  </a:lnTo>
                  <a:lnTo>
                    <a:pt x="474" y="22"/>
                  </a:lnTo>
                  <a:lnTo>
                    <a:pt x="418" y="172"/>
                  </a:lnTo>
                  <a:lnTo>
                    <a:pt x="343" y="272"/>
                  </a:lnTo>
                  <a:lnTo>
                    <a:pt x="337" y="306"/>
                  </a:lnTo>
                  <a:lnTo>
                    <a:pt x="335" y="306"/>
                  </a:lnTo>
                  <a:close/>
                </a:path>
              </a:pathLst>
            </a:custGeom>
            <a:solidFill>
              <a:srgbClr val="78797D"/>
            </a:solidFill>
            <a:ln w="9525">
              <a:noFill/>
              <a:round/>
            </a:ln>
          </p:spPr>
          <p:txBody>
            <a:bodyPr vert="horz" wrap="square" lIns="114605" tIns="57303" rIns="114605" bIns="57303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60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57" name="Freeform 9"/>
            <p:cNvSpPr/>
            <p:nvPr/>
          </p:nvSpPr>
          <p:spPr bwMode="auto">
            <a:xfrm>
              <a:off x="1404938" y="3194051"/>
              <a:ext cx="746125" cy="414338"/>
            </a:xfrm>
            <a:custGeom>
              <a:avLst/>
              <a:gdLst/>
              <a:ahLst/>
              <a:cxnLst>
                <a:cxn ang="0">
                  <a:pos x="319" y="177"/>
                </a:cxn>
                <a:cxn ang="0">
                  <a:pos x="0" y="162"/>
                </a:cxn>
                <a:cxn ang="0">
                  <a:pos x="9" y="111"/>
                </a:cxn>
                <a:cxn ang="0">
                  <a:pos x="44" y="3"/>
                </a:cxn>
                <a:cxn ang="0">
                  <a:pos x="105" y="16"/>
                </a:cxn>
                <a:cxn ang="0">
                  <a:pos x="103" y="47"/>
                </a:cxn>
                <a:cxn ang="0">
                  <a:pos x="110" y="48"/>
                </a:cxn>
                <a:cxn ang="0">
                  <a:pos x="125" y="20"/>
                </a:cxn>
                <a:cxn ang="0">
                  <a:pos x="170" y="32"/>
                </a:cxn>
                <a:cxn ang="0">
                  <a:pos x="168" y="59"/>
                </a:cxn>
                <a:cxn ang="0">
                  <a:pos x="172" y="60"/>
                </a:cxn>
                <a:cxn ang="0">
                  <a:pos x="185" y="38"/>
                </a:cxn>
                <a:cxn ang="0">
                  <a:pos x="243" y="58"/>
                </a:cxn>
                <a:cxn ang="0">
                  <a:pos x="238" y="76"/>
                </a:cxn>
                <a:cxn ang="0">
                  <a:pos x="247" y="78"/>
                </a:cxn>
                <a:cxn ang="0">
                  <a:pos x="271" y="57"/>
                </a:cxn>
                <a:cxn ang="0">
                  <a:pos x="299" y="74"/>
                </a:cxn>
                <a:cxn ang="0">
                  <a:pos x="319" y="177"/>
                </a:cxn>
              </a:cxnLst>
              <a:rect l="0" t="0" r="r" b="b"/>
              <a:pathLst>
                <a:path w="319" h="177">
                  <a:moveTo>
                    <a:pt x="319" y="177"/>
                  </a:moveTo>
                  <a:cubicBezTo>
                    <a:pt x="0" y="162"/>
                    <a:pt x="0" y="162"/>
                    <a:pt x="0" y="162"/>
                  </a:cubicBezTo>
                  <a:cubicBezTo>
                    <a:pt x="9" y="111"/>
                    <a:pt x="9" y="111"/>
                    <a:pt x="9" y="111"/>
                  </a:cubicBezTo>
                  <a:cubicBezTo>
                    <a:pt x="44" y="3"/>
                    <a:pt x="44" y="3"/>
                    <a:pt x="44" y="3"/>
                  </a:cubicBezTo>
                  <a:cubicBezTo>
                    <a:pt x="62" y="0"/>
                    <a:pt x="82" y="5"/>
                    <a:pt x="105" y="16"/>
                  </a:cubicBezTo>
                  <a:cubicBezTo>
                    <a:pt x="103" y="47"/>
                    <a:pt x="103" y="47"/>
                    <a:pt x="103" y="47"/>
                  </a:cubicBezTo>
                  <a:cubicBezTo>
                    <a:pt x="105" y="48"/>
                    <a:pt x="108" y="49"/>
                    <a:pt x="110" y="48"/>
                  </a:cubicBezTo>
                  <a:cubicBezTo>
                    <a:pt x="125" y="20"/>
                    <a:pt x="125" y="20"/>
                    <a:pt x="125" y="20"/>
                  </a:cubicBezTo>
                  <a:cubicBezTo>
                    <a:pt x="140" y="20"/>
                    <a:pt x="155" y="24"/>
                    <a:pt x="170" y="32"/>
                  </a:cubicBezTo>
                  <a:cubicBezTo>
                    <a:pt x="168" y="59"/>
                    <a:pt x="168" y="59"/>
                    <a:pt x="168" y="59"/>
                  </a:cubicBezTo>
                  <a:cubicBezTo>
                    <a:pt x="168" y="60"/>
                    <a:pt x="170" y="61"/>
                    <a:pt x="172" y="60"/>
                  </a:cubicBezTo>
                  <a:cubicBezTo>
                    <a:pt x="185" y="38"/>
                    <a:pt x="185" y="38"/>
                    <a:pt x="185" y="38"/>
                  </a:cubicBezTo>
                  <a:cubicBezTo>
                    <a:pt x="206" y="39"/>
                    <a:pt x="226" y="46"/>
                    <a:pt x="243" y="58"/>
                  </a:cubicBezTo>
                  <a:cubicBezTo>
                    <a:pt x="238" y="76"/>
                    <a:pt x="238" y="76"/>
                    <a:pt x="238" y="76"/>
                  </a:cubicBezTo>
                  <a:cubicBezTo>
                    <a:pt x="241" y="80"/>
                    <a:pt x="244" y="80"/>
                    <a:pt x="247" y="78"/>
                  </a:cubicBezTo>
                  <a:cubicBezTo>
                    <a:pt x="252" y="66"/>
                    <a:pt x="260" y="60"/>
                    <a:pt x="271" y="57"/>
                  </a:cubicBezTo>
                  <a:cubicBezTo>
                    <a:pt x="281" y="55"/>
                    <a:pt x="290" y="60"/>
                    <a:pt x="299" y="74"/>
                  </a:cubicBezTo>
                  <a:lnTo>
                    <a:pt x="319" y="177"/>
                  </a:lnTo>
                  <a:close/>
                </a:path>
              </a:pathLst>
            </a:custGeom>
            <a:solidFill>
              <a:schemeClr val="tx2">
                <a:lumMod val="50000"/>
                <a:lumOff val="50000"/>
              </a:schemeClr>
            </a:solidFill>
            <a:ln w="9525">
              <a:noFill/>
              <a:round/>
            </a:ln>
          </p:spPr>
          <p:txBody>
            <a:bodyPr vert="horz" wrap="square" lIns="114605" tIns="57303" rIns="114605" bIns="57303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60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58" name="Freeform 10"/>
            <p:cNvSpPr/>
            <p:nvPr/>
          </p:nvSpPr>
          <p:spPr bwMode="auto">
            <a:xfrm>
              <a:off x="1366838" y="3419476"/>
              <a:ext cx="58738" cy="323850"/>
            </a:xfrm>
            <a:custGeom>
              <a:avLst/>
              <a:gdLst/>
              <a:ahLst/>
              <a:cxnLst>
                <a:cxn ang="0">
                  <a:pos x="24" y="97"/>
                </a:cxn>
                <a:cxn ang="0">
                  <a:pos x="20" y="204"/>
                </a:cxn>
                <a:cxn ang="0">
                  <a:pos x="0" y="56"/>
                </a:cxn>
                <a:cxn ang="0">
                  <a:pos x="14" y="0"/>
                </a:cxn>
                <a:cxn ang="0">
                  <a:pos x="37" y="22"/>
                </a:cxn>
                <a:cxn ang="0">
                  <a:pos x="24" y="97"/>
                </a:cxn>
              </a:cxnLst>
              <a:rect l="0" t="0" r="r" b="b"/>
              <a:pathLst>
                <a:path w="37" h="204">
                  <a:moveTo>
                    <a:pt x="24" y="97"/>
                  </a:moveTo>
                  <a:lnTo>
                    <a:pt x="20" y="204"/>
                  </a:lnTo>
                  <a:lnTo>
                    <a:pt x="0" y="56"/>
                  </a:lnTo>
                  <a:lnTo>
                    <a:pt x="14" y="0"/>
                  </a:lnTo>
                  <a:lnTo>
                    <a:pt x="37" y="22"/>
                  </a:lnTo>
                  <a:lnTo>
                    <a:pt x="24" y="97"/>
                  </a:lnTo>
                  <a:close/>
                </a:path>
              </a:pathLst>
            </a:custGeom>
            <a:solidFill>
              <a:srgbClr val="36373A"/>
            </a:solidFill>
            <a:ln w="9525">
              <a:noFill/>
              <a:round/>
            </a:ln>
          </p:spPr>
          <p:txBody>
            <a:bodyPr vert="horz" wrap="square" lIns="114605" tIns="57303" rIns="114605" bIns="57303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60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59" name="Freeform 11"/>
            <p:cNvSpPr/>
            <p:nvPr/>
          </p:nvSpPr>
          <p:spPr bwMode="auto">
            <a:xfrm>
              <a:off x="434975" y="2797176"/>
              <a:ext cx="104775" cy="347663"/>
            </a:xfrm>
            <a:custGeom>
              <a:avLst/>
              <a:gdLst/>
              <a:ahLst/>
              <a:cxnLst>
                <a:cxn ang="0">
                  <a:pos x="0" y="25"/>
                </a:cxn>
                <a:cxn ang="0">
                  <a:pos x="7" y="1"/>
                </a:cxn>
                <a:cxn ang="0">
                  <a:pos x="22" y="20"/>
                </a:cxn>
                <a:cxn ang="0">
                  <a:pos x="38" y="71"/>
                </a:cxn>
                <a:cxn ang="0">
                  <a:pos x="44" y="124"/>
                </a:cxn>
                <a:cxn ang="0">
                  <a:pos x="38" y="148"/>
                </a:cxn>
                <a:cxn ang="0">
                  <a:pos x="22" y="129"/>
                </a:cxn>
                <a:cxn ang="0">
                  <a:pos x="7" y="78"/>
                </a:cxn>
                <a:cxn ang="0">
                  <a:pos x="0" y="25"/>
                </a:cxn>
              </a:cxnLst>
              <a:rect l="0" t="0" r="r" b="b"/>
              <a:pathLst>
                <a:path w="45" h="149">
                  <a:moveTo>
                    <a:pt x="0" y="25"/>
                  </a:moveTo>
                  <a:cubicBezTo>
                    <a:pt x="0" y="10"/>
                    <a:pt x="3" y="2"/>
                    <a:pt x="7" y="1"/>
                  </a:cubicBezTo>
                  <a:cubicBezTo>
                    <a:pt x="11" y="0"/>
                    <a:pt x="16" y="7"/>
                    <a:pt x="22" y="20"/>
                  </a:cubicBezTo>
                  <a:cubicBezTo>
                    <a:pt x="29" y="34"/>
                    <a:pt x="34" y="51"/>
                    <a:pt x="38" y="71"/>
                  </a:cubicBezTo>
                  <a:cubicBezTo>
                    <a:pt x="42" y="91"/>
                    <a:pt x="45" y="109"/>
                    <a:pt x="44" y="124"/>
                  </a:cubicBezTo>
                  <a:cubicBezTo>
                    <a:pt x="44" y="139"/>
                    <a:pt x="42" y="147"/>
                    <a:pt x="38" y="148"/>
                  </a:cubicBezTo>
                  <a:cubicBezTo>
                    <a:pt x="34" y="149"/>
                    <a:pt x="29" y="142"/>
                    <a:pt x="22" y="129"/>
                  </a:cubicBezTo>
                  <a:cubicBezTo>
                    <a:pt x="16" y="115"/>
                    <a:pt x="11" y="98"/>
                    <a:pt x="7" y="78"/>
                  </a:cubicBezTo>
                  <a:cubicBezTo>
                    <a:pt x="2" y="58"/>
                    <a:pt x="0" y="40"/>
                    <a:pt x="0" y="25"/>
                  </a:cubicBezTo>
                  <a:close/>
                </a:path>
              </a:pathLst>
            </a:custGeom>
            <a:solidFill>
              <a:schemeClr val="tx2">
                <a:lumMod val="75000"/>
                <a:lumOff val="25000"/>
              </a:schemeClr>
            </a:solidFill>
            <a:ln w="9525">
              <a:noFill/>
              <a:round/>
            </a:ln>
          </p:spPr>
          <p:txBody>
            <a:bodyPr vert="horz" wrap="square" lIns="114605" tIns="57303" rIns="114605" bIns="57303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60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60" name="Freeform 12"/>
            <p:cNvSpPr>
              <a:spLocks noEditPoints="1"/>
            </p:cNvSpPr>
            <p:nvPr/>
          </p:nvSpPr>
          <p:spPr bwMode="auto">
            <a:xfrm>
              <a:off x="1238250" y="3159126"/>
              <a:ext cx="1235075" cy="33338"/>
            </a:xfrm>
            <a:custGeom>
              <a:avLst/>
              <a:gdLst/>
              <a:ahLst/>
              <a:cxnLst>
                <a:cxn ang="0">
                  <a:pos x="634" y="0"/>
                </a:cxn>
                <a:cxn ang="0">
                  <a:pos x="778" y="0"/>
                </a:cxn>
                <a:cxn ang="0">
                  <a:pos x="778" y="21"/>
                </a:cxn>
                <a:cxn ang="0">
                  <a:pos x="634" y="21"/>
                </a:cxn>
                <a:cxn ang="0">
                  <a:pos x="634" y="0"/>
                </a:cxn>
                <a:cxn ang="0">
                  <a:pos x="0" y="0"/>
                </a:cxn>
                <a:cxn ang="0">
                  <a:pos x="142" y="0"/>
                </a:cxn>
                <a:cxn ang="0">
                  <a:pos x="142" y="21"/>
                </a:cxn>
                <a:cxn ang="0">
                  <a:pos x="0" y="21"/>
                </a:cxn>
                <a:cxn ang="0">
                  <a:pos x="0" y="0"/>
                </a:cxn>
              </a:cxnLst>
              <a:rect l="0" t="0" r="r" b="b"/>
              <a:pathLst>
                <a:path w="778" h="21">
                  <a:moveTo>
                    <a:pt x="634" y="0"/>
                  </a:moveTo>
                  <a:lnTo>
                    <a:pt x="778" y="0"/>
                  </a:lnTo>
                  <a:lnTo>
                    <a:pt x="778" y="21"/>
                  </a:lnTo>
                  <a:lnTo>
                    <a:pt x="634" y="21"/>
                  </a:lnTo>
                  <a:lnTo>
                    <a:pt x="634" y="0"/>
                  </a:lnTo>
                  <a:close/>
                  <a:moveTo>
                    <a:pt x="0" y="0"/>
                  </a:moveTo>
                  <a:lnTo>
                    <a:pt x="142" y="0"/>
                  </a:lnTo>
                  <a:lnTo>
                    <a:pt x="142" y="21"/>
                  </a:lnTo>
                  <a:lnTo>
                    <a:pt x="0" y="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A080C"/>
            </a:solidFill>
            <a:ln w="9525">
              <a:noFill/>
              <a:round/>
            </a:ln>
          </p:spPr>
          <p:txBody>
            <a:bodyPr vert="horz" wrap="square" lIns="114605" tIns="57303" rIns="114605" bIns="57303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60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61" name="Freeform 13"/>
            <p:cNvSpPr/>
            <p:nvPr/>
          </p:nvSpPr>
          <p:spPr bwMode="auto">
            <a:xfrm>
              <a:off x="920750" y="2746376"/>
              <a:ext cx="681038" cy="412750"/>
            </a:xfrm>
            <a:custGeom>
              <a:avLst/>
              <a:gdLst/>
              <a:ahLst/>
              <a:cxnLst>
                <a:cxn ang="0">
                  <a:pos x="276" y="0"/>
                </a:cxn>
                <a:cxn ang="0">
                  <a:pos x="254" y="177"/>
                </a:cxn>
                <a:cxn ang="0">
                  <a:pos x="232" y="177"/>
                </a:cxn>
                <a:cxn ang="0">
                  <a:pos x="136" y="177"/>
                </a:cxn>
                <a:cxn ang="0">
                  <a:pos x="0" y="177"/>
                </a:cxn>
                <a:cxn ang="0">
                  <a:pos x="10" y="63"/>
                </a:cxn>
                <a:cxn ang="0">
                  <a:pos x="276" y="0"/>
                </a:cxn>
              </a:cxnLst>
              <a:rect l="0" t="0" r="r" b="b"/>
              <a:pathLst>
                <a:path w="291" h="177">
                  <a:moveTo>
                    <a:pt x="276" y="0"/>
                  </a:moveTo>
                  <a:cubicBezTo>
                    <a:pt x="291" y="88"/>
                    <a:pt x="284" y="147"/>
                    <a:pt x="254" y="177"/>
                  </a:cubicBezTo>
                  <a:cubicBezTo>
                    <a:pt x="232" y="177"/>
                    <a:pt x="232" y="177"/>
                    <a:pt x="232" y="177"/>
                  </a:cubicBezTo>
                  <a:cubicBezTo>
                    <a:pt x="136" y="177"/>
                    <a:pt x="136" y="177"/>
                    <a:pt x="136" y="177"/>
                  </a:cubicBezTo>
                  <a:cubicBezTo>
                    <a:pt x="0" y="177"/>
                    <a:pt x="0" y="177"/>
                    <a:pt x="0" y="177"/>
                  </a:cubicBezTo>
                  <a:cubicBezTo>
                    <a:pt x="15" y="152"/>
                    <a:pt x="18" y="114"/>
                    <a:pt x="10" y="63"/>
                  </a:cubicBezTo>
                  <a:lnTo>
                    <a:pt x="276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9525">
              <a:noFill/>
              <a:round/>
            </a:ln>
          </p:spPr>
          <p:txBody>
            <a:bodyPr vert="horz" wrap="square" lIns="114605" tIns="57303" rIns="114605" bIns="57303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60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62" name="Freeform 14"/>
            <p:cNvSpPr/>
            <p:nvPr/>
          </p:nvSpPr>
          <p:spPr bwMode="auto">
            <a:xfrm>
              <a:off x="1514475" y="2598738"/>
              <a:ext cx="717550" cy="560388"/>
            </a:xfrm>
            <a:custGeom>
              <a:avLst/>
              <a:gdLst/>
              <a:ahLst/>
              <a:cxnLst>
                <a:cxn ang="0">
                  <a:pos x="0" y="240"/>
                </a:cxn>
                <a:cxn ang="0">
                  <a:pos x="22" y="63"/>
                </a:cxn>
                <a:cxn ang="0">
                  <a:pos x="283" y="0"/>
                </a:cxn>
                <a:cxn ang="0">
                  <a:pos x="248" y="240"/>
                </a:cxn>
                <a:cxn ang="0">
                  <a:pos x="0" y="240"/>
                </a:cxn>
              </a:cxnLst>
              <a:rect l="0" t="0" r="r" b="b"/>
              <a:pathLst>
                <a:path w="307" h="240">
                  <a:moveTo>
                    <a:pt x="0" y="240"/>
                  </a:moveTo>
                  <a:cubicBezTo>
                    <a:pt x="30" y="210"/>
                    <a:pt x="37" y="151"/>
                    <a:pt x="22" y="63"/>
                  </a:cubicBezTo>
                  <a:cubicBezTo>
                    <a:pt x="283" y="0"/>
                    <a:pt x="283" y="0"/>
                    <a:pt x="283" y="0"/>
                  </a:cubicBezTo>
                  <a:cubicBezTo>
                    <a:pt x="307" y="132"/>
                    <a:pt x="295" y="212"/>
                    <a:pt x="248" y="240"/>
                  </a:cubicBezTo>
                  <a:lnTo>
                    <a:pt x="0" y="24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9525">
              <a:noFill/>
              <a:round/>
            </a:ln>
          </p:spPr>
          <p:txBody>
            <a:bodyPr vert="horz" wrap="square" lIns="114605" tIns="57303" rIns="114605" bIns="57303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60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63" name="Freeform 15"/>
            <p:cNvSpPr/>
            <p:nvPr/>
          </p:nvSpPr>
          <p:spPr bwMode="auto">
            <a:xfrm>
              <a:off x="2093913" y="2451101"/>
              <a:ext cx="769938" cy="708025"/>
            </a:xfrm>
            <a:custGeom>
              <a:avLst/>
              <a:gdLst/>
              <a:ahLst/>
              <a:cxnLst>
                <a:cxn ang="0">
                  <a:pos x="162" y="303"/>
                </a:cxn>
                <a:cxn ang="0">
                  <a:pos x="64" y="303"/>
                </a:cxn>
                <a:cxn ang="0">
                  <a:pos x="0" y="303"/>
                </a:cxn>
                <a:cxn ang="0">
                  <a:pos x="35" y="63"/>
                </a:cxn>
                <a:cxn ang="0">
                  <a:pos x="297" y="0"/>
                </a:cxn>
                <a:cxn ang="0">
                  <a:pos x="237" y="303"/>
                </a:cxn>
                <a:cxn ang="0">
                  <a:pos x="162" y="303"/>
                </a:cxn>
              </a:cxnLst>
              <a:rect l="0" t="0" r="r" b="b"/>
              <a:pathLst>
                <a:path w="329" h="303">
                  <a:moveTo>
                    <a:pt x="162" y="303"/>
                  </a:moveTo>
                  <a:cubicBezTo>
                    <a:pt x="64" y="303"/>
                    <a:pt x="64" y="303"/>
                    <a:pt x="64" y="303"/>
                  </a:cubicBezTo>
                  <a:cubicBezTo>
                    <a:pt x="0" y="303"/>
                    <a:pt x="0" y="303"/>
                    <a:pt x="0" y="303"/>
                  </a:cubicBezTo>
                  <a:cubicBezTo>
                    <a:pt x="47" y="275"/>
                    <a:pt x="59" y="195"/>
                    <a:pt x="35" y="63"/>
                  </a:cubicBezTo>
                  <a:cubicBezTo>
                    <a:pt x="297" y="0"/>
                    <a:pt x="297" y="0"/>
                    <a:pt x="297" y="0"/>
                  </a:cubicBezTo>
                  <a:cubicBezTo>
                    <a:pt x="329" y="176"/>
                    <a:pt x="308" y="277"/>
                    <a:pt x="237" y="303"/>
                  </a:cubicBezTo>
                  <a:lnTo>
                    <a:pt x="162" y="303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9525">
              <a:noFill/>
              <a:round/>
            </a:ln>
          </p:spPr>
          <p:txBody>
            <a:bodyPr vert="horz" wrap="square" lIns="114605" tIns="57303" rIns="114605" bIns="57303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60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64" name="Freeform 16"/>
            <p:cNvSpPr/>
            <p:nvPr/>
          </p:nvSpPr>
          <p:spPr bwMode="auto">
            <a:xfrm>
              <a:off x="2647950" y="2311401"/>
              <a:ext cx="831850" cy="847725"/>
            </a:xfrm>
            <a:custGeom>
              <a:avLst/>
              <a:gdLst/>
              <a:ahLst/>
              <a:cxnLst>
                <a:cxn ang="0">
                  <a:pos x="0" y="363"/>
                </a:cxn>
                <a:cxn ang="0">
                  <a:pos x="60" y="60"/>
                </a:cxn>
                <a:cxn ang="0">
                  <a:pos x="309" y="0"/>
                </a:cxn>
                <a:cxn ang="0">
                  <a:pos x="310" y="3"/>
                </a:cxn>
                <a:cxn ang="0">
                  <a:pos x="261" y="363"/>
                </a:cxn>
                <a:cxn ang="0">
                  <a:pos x="0" y="363"/>
                </a:cxn>
              </a:cxnLst>
              <a:rect l="0" t="0" r="r" b="b"/>
              <a:pathLst>
                <a:path w="356" h="363">
                  <a:moveTo>
                    <a:pt x="0" y="363"/>
                  </a:moveTo>
                  <a:cubicBezTo>
                    <a:pt x="71" y="337"/>
                    <a:pt x="92" y="236"/>
                    <a:pt x="60" y="60"/>
                  </a:cubicBezTo>
                  <a:cubicBezTo>
                    <a:pt x="309" y="0"/>
                    <a:pt x="309" y="0"/>
                    <a:pt x="309" y="0"/>
                  </a:cubicBezTo>
                  <a:cubicBezTo>
                    <a:pt x="310" y="1"/>
                    <a:pt x="310" y="2"/>
                    <a:pt x="310" y="3"/>
                  </a:cubicBezTo>
                  <a:cubicBezTo>
                    <a:pt x="356" y="210"/>
                    <a:pt x="339" y="330"/>
                    <a:pt x="261" y="363"/>
                  </a:cubicBezTo>
                  <a:lnTo>
                    <a:pt x="0" y="363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9525">
              <a:noFill/>
              <a:round/>
            </a:ln>
          </p:spPr>
          <p:txBody>
            <a:bodyPr vert="horz" wrap="square" lIns="114605" tIns="57303" rIns="114605" bIns="57303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60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65" name="Freeform 17"/>
            <p:cNvSpPr/>
            <p:nvPr/>
          </p:nvSpPr>
          <p:spPr bwMode="auto">
            <a:xfrm>
              <a:off x="1905000" y="1881188"/>
              <a:ext cx="884238" cy="717550"/>
            </a:xfrm>
            <a:custGeom>
              <a:avLst/>
              <a:gdLst/>
              <a:ahLst/>
              <a:cxnLst>
                <a:cxn ang="0">
                  <a:pos x="378" y="244"/>
                </a:cxn>
                <a:cxn ang="0">
                  <a:pos x="116" y="307"/>
                </a:cxn>
                <a:cxn ang="0">
                  <a:pos x="0" y="107"/>
                </a:cxn>
                <a:cxn ang="0">
                  <a:pos x="235" y="0"/>
                </a:cxn>
                <a:cxn ang="0">
                  <a:pos x="378" y="244"/>
                </a:cxn>
              </a:cxnLst>
              <a:rect l="0" t="0" r="r" b="b"/>
              <a:pathLst>
                <a:path w="378" h="307">
                  <a:moveTo>
                    <a:pt x="378" y="244"/>
                  </a:moveTo>
                  <a:cubicBezTo>
                    <a:pt x="116" y="307"/>
                    <a:pt x="116" y="307"/>
                    <a:pt x="116" y="307"/>
                  </a:cubicBezTo>
                  <a:cubicBezTo>
                    <a:pt x="85" y="185"/>
                    <a:pt x="46" y="118"/>
                    <a:pt x="0" y="107"/>
                  </a:cubicBezTo>
                  <a:cubicBezTo>
                    <a:pt x="235" y="0"/>
                    <a:pt x="235" y="0"/>
                    <a:pt x="235" y="0"/>
                  </a:cubicBezTo>
                  <a:cubicBezTo>
                    <a:pt x="298" y="5"/>
                    <a:pt x="346" y="87"/>
                    <a:pt x="378" y="244"/>
                  </a:cubicBezTo>
                  <a:close/>
                </a:path>
              </a:pathLst>
            </a:custGeom>
            <a:solidFill>
              <a:schemeClr val="accent4"/>
            </a:solidFill>
            <a:ln w="9525">
              <a:noFill/>
              <a:round/>
            </a:ln>
          </p:spPr>
          <p:txBody>
            <a:bodyPr vert="horz" wrap="square" lIns="114605" tIns="57303" rIns="114605" bIns="57303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60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66" name="Freeform 18"/>
            <p:cNvSpPr/>
            <p:nvPr/>
          </p:nvSpPr>
          <p:spPr bwMode="auto">
            <a:xfrm>
              <a:off x="1366838" y="2132013"/>
              <a:ext cx="809625" cy="614363"/>
            </a:xfrm>
            <a:custGeom>
              <a:avLst/>
              <a:gdLst/>
              <a:ahLst/>
              <a:cxnLst>
                <a:cxn ang="0">
                  <a:pos x="230" y="0"/>
                </a:cxn>
                <a:cxn ang="0">
                  <a:pos x="346" y="200"/>
                </a:cxn>
                <a:cxn ang="0">
                  <a:pos x="85" y="263"/>
                </a:cxn>
                <a:cxn ang="0">
                  <a:pos x="0" y="105"/>
                </a:cxn>
                <a:cxn ang="0">
                  <a:pos x="230" y="0"/>
                </a:cxn>
              </a:cxnLst>
              <a:rect l="0" t="0" r="r" b="b"/>
              <a:pathLst>
                <a:path w="346" h="263">
                  <a:moveTo>
                    <a:pt x="230" y="0"/>
                  </a:moveTo>
                  <a:cubicBezTo>
                    <a:pt x="276" y="11"/>
                    <a:pt x="315" y="78"/>
                    <a:pt x="346" y="200"/>
                  </a:cubicBezTo>
                  <a:cubicBezTo>
                    <a:pt x="85" y="263"/>
                    <a:pt x="85" y="263"/>
                    <a:pt x="85" y="263"/>
                  </a:cubicBezTo>
                  <a:cubicBezTo>
                    <a:pt x="72" y="178"/>
                    <a:pt x="43" y="126"/>
                    <a:pt x="0" y="105"/>
                  </a:cubicBezTo>
                  <a:lnTo>
                    <a:pt x="230" y="0"/>
                  </a:lnTo>
                  <a:close/>
                </a:path>
              </a:pathLst>
            </a:custGeom>
            <a:solidFill>
              <a:schemeClr val="accent3"/>
            </a:solidFill>
            <a:ln w="9525">
              <a:noFill/>
              <a:round/>
            </a:ln>
          </p:spPr>
          <p:txBody>
            <a:bodyPr vert="horz" wrap="square" lIns="114605" tIns="57303" rIns="114605" bIns="57303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60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67" name="Freeform 19"/>
            <p:cNvSpPr/>
            <p:nvPr/>
          </p:nvSpPr>
          <p:spPr bwMode="auto">
            <a:xfrm>
              <a:off x="801688" y="2376488"/>
              <a:ext cx="765175" cy="515938"/>
            </a:xfrm>
            <a:custGeom>
              <a:avLst/>
              <a:gdLst/>
              <a:ahLst/>
              <a:cxnLst>
                <a:cxn ang="0">
                  <a:pos x="242" y="0"/>
                </a:cxn>
                <a:cxn ang="0">
                  <a:pos x="327" y="158"/>
                </a:cxn>
                <a:cxn ang="0">
                  <a:pos x="61" y="221"/>
                </a:cxn>
                <a:cxn ang="0">
                  <a:pos x="0" y="110"/>
                </a:cxn>
                <a:cxn ang="0">
                  <a:pos x="242" y="0"/>
                </a:cxn>
              </a:cxnLst>
              <a:rect l="0" t="0" r="r" b="b"/>
              <a:pathLst>
                <a:path w="327" h="221">
                  <a:moveTo>
                    <a:pt x="242" y="0"/>
                  </a:moveTo>
                  <a:cubicBezTo>
                    <a:pt x="285" y="21"/>
                    <a:pt x="314" y="73"/>
                    <a:pt x="327" y="158"/>
                  </a:cubicBezTo>
                  <a:cubicBezTo>
                    <a:pt x="61" y="221"/>
                    <a:pt x="61" y="221"/>
                    <a:pt x="61" y="221"/>
                  </a:cubicBezTo>
                  <a:cubicBezTo>
                    <a:pt x="49" y="156"/>
                    <a:pt x="29" y="118"/>
                    <a:pt x="0" y="110"/>
                  </a:cubicBezTo>
                  <a:lnTo>
                    <a:pt x="242" y="0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</a:ln>
          </p:spPr>
          <p:txBody>
            <a:bodyPr vert="horz" wrap="square" lIns="114605" tIns="57303" rIns="114605" bIns="57303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60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68" name="Freeform 20"/>
            <p:cNvSpPr/>
            <p:nvPr/>
          </p:nvSpPr>
          <p:spPr bwMode="auto">
            <a:xfrm>
              <a:off x="547688" y="2892426"/>
              <a:ext cx="415925" cy="301625"/>
            </a:xfrm>
            <a:custGeom>
              <a:avLst/>
              <a:gdLst/>
              <a:ahLst/>
              <a:cxnLst>
                <a:cxn ang="0">
                  <a:pos x="0" y="41"/>
                </a:cxn>
                <a:cxn ang="0">
                  <a:pos x="170" y="0"/>
                </a:cxn>
                <a:cxn ang="0">
                  <a:pos x="160" y="114"/>
                </a:cxn>
                <a:cxn ang="0">
                  <a:pos x="28" y="115"/>
                </a:cxn>
                <a:cxn ang="0">
                  <a:pos x="25" y="127"/>
                </a:cxn>
                <a:cxn ang="0">
                  <a:pos x="1" y="126"/>
                </a:cxn>
                <a:cxn ang="0">
                  <a:pos x="2" y="115"/>
                </a:cxn>
                <a:cxn ang="0">
                  <a:pos x="0" y="41"/>
                </a:cxn>
              </a:cxnLst>
              <a:rect l="0" t="0" r="r" b="b"/>
              <a:pathLst>
                <a:path w="178" h="129">
                  <a:moveTo>
                    <a:pt x="0" y="41"/>
                  </a:moveTo>
                  <a:cubicBezTo>
                    <a:pt x="170" y="0"/>
                    <a:pt x="170" y="0"/>
                    <a:pt x="170" y="0"/>
                  </a:cubicBezTo>
                  <a:cubicBezTo>
                    <a:pt x="178" y="51"/>
                    <a:pt x="175" y="89"/>
                    <a:pt x="160" y="114"/>
                  </a:cubicBezTo>
                  <a:cubicBezTo>
                    <a:pt x="28" y="115"/>
                    <a:pt x="28" y="115"/>
                    <a:pt x="28" y="115"/>
                  </a:cubicBezTo>
                  <a:cubicBezTo>
                    <a:pt x="27" y="119"/>
                    <a:pt x="26" y="123"/>
                    <a:pt x="25" y="127"/>
                  </a:cubicBezTo>
                  <a:cubicBezTo>
                    <a:pt x="16" y="129"/>
                    <a:pt x="8" y="128"/>
                    <a:pt x="1" y="126"/>
                  </a:cubicBezTo>
                  <a:cubicBezTo>
                    <a:pt x="2" y="122"/>
                    <a:pt x="2" y="118"/>
                    <a:pt x="2" y="115"/>
                  </a:cubicBezTo>
                  <a:cubicBezTo>
                    <a:pt x="5" y="90"/>
                    <a:pt x="4" y="65"/>
                    <a:pt x="0" y="41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9525">
              <a:noFill/>
              <a:round/>
            </a:ln>
          </p:spPr>
          <p:txBody>
            <a:bodyPr vert="horz" wrap="square" lIns="114605" tIns="57303" rIns="114605" bIns="57303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60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69" name="Freeform 21"/>
            <p:cNvSpPr/>
            <p:nvPr/>
          </p:nvSpPr>
          <p:spPr bwMode="auto">
            <a:xfrm>
              <a:off x="455613" y="2633663"/>
              <a:ext cx="488950" cy="355600"/>
            </a:xfrm>
            <a:custGeom>
              <a:avLst/>
              <a:gdLst/>
              <a:ahLst/>
              <a:cxnLst>
                <a:cxn ang="0">
                  <a:pos x="209" y="111"/>
                </a:cxn>
                <a:cxn ang="0">
                  <a:pos x="39" y="152"/>
                </a:cxn>
                <a:cxn ang="0">
                  <a:pos x="27" y="106"/>
                </a:cxn>
                <a:cxn ang="0">
                  <a:pos x="10" y="69"/>
                </a:cxn>
                <a:cxn ang="0">
                  <a:pos x="0" y="53"/>
                </a:cxn>
                <a:cxn ang="0">
                  <a:pos x="23" y="40"/>
                </a:cxn>
                <a:cxn ang="0">
                  <a:pos x="31" y="53"/>
                </a:cxn>
                <a:cxn ang="0">
                  <a:pos x="148" y="0"/>
                </a:cxn>
                <a:cxn ang="0">
                  <a:pos x="209" y="111"/>
                </a:cxn>
              </a:cxnLst>
              <a:rect l="0" t="0" r="r" b="b"/>
              <a:pathLst>
                <a:path w="209" h="152">
                  <a:moveTo>
                    <a:pt x="209" y="111"/>
                  </a:moveTo>
                  <a:cubicBezTo>
                    <a:pt x="39" y="152"/>
                    <a:pt x="39" y="152"/>
                    <a:pt x="39" y="152"/>
                  </a:cubicBezTo>
                  <a:cubicBezTo>
                    <a:pt x="37" y="136"/>
                    <a:pt x="33" y="121"/>
                    <a:pt x="27" y="106"/>
                  </a:cubicBezTo>
                  <a:cubicBezTo>
                    <a:pt x="23" y="93"/>
                    <a:pt x="17" y="81"/>
                    <a:pt x="10" y="69"/>
                  </a:cubicBezTo>
                  <a:cubicBezTo>
                    <a:pt x="7" y="63"/>
                    <a:pt x="4" y="58"/>
                    <a:pt x="0" y="53"/>
                  </a:cubicBezTo>
                  <a:cubicBezTo>
                    <a:pt x="23" y="40"/>
                    <a:pt x="23" y="40"/>
                    <a:pt x="23" y="40"/>
                  </a:cubicBezTo>
                  <a:cubicBezTo>
                    <a:pt x="28" y="43"/>
                    <a:pt x="31" y="48"/>
                    <a:pt x="31" y="53"/>
                  </a:cubicBezTo>
                  <a:cubicBezTo>
                    <a:pt x="148" y="0"/>
                    <a:pt x="148" y="0"/>
                    <a:pt x="148" y="0"/>
                  </a:cubicBezTo>
                  <a:cubicBezTo>
                    <a:pt x="177" y="8"/>
                    <a:pt x="197" y="46"/>
                    <a:pt x="209" y="111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</a:ln>
          </p:spPr>
          <p:txBody>
            <a:bodyPr vert="horz" wrap="square" lIns="114605" tIns="57303" rIns="114605" bIns="57303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60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70" name="Freeform 22"/>
            <p:cNvSpPr/>
            <p:nvPr/>
          </p:nvSpPr>
          <p:spPr bwMode="auto">
            <a:xfrm>
              <a:off x="2454275" y="1644651"/>
              <a:ext cx="915988" cy="806450"/>
            </a:xfrm>
            <a:custGeom>
              <a:avLst/>
              <a:gdLst/>
              <a:ahLst/>
              <a:cxnLst>
                <a:cxn ang="0">
                  <a:pos x="143" y="345"/>
                </a:cxn>
                <a:cxn ang="0">
                  <a:pos x="0" y="101"/>
                </a:cxn>
                <a:cxn ang="0">
                  <a:pos x="220" y="0"/>
                </a:cxn>
                <a:cxn ang="0">
                  <a:pos x="392" y="285"/>
                </a:cxn>
                <a:cxn ang="0">
                  <a:pos x="143" y="345"/>
                </a:cxn>
              </a:cxnLst>
              <a:rect l="0" t="0" r="r" b="b"/>
              <a:pathLst>
                <a:path w="392" h="345">
                  <a:moveTo>
                    <a:pt x="143" y="345"/>
                  </a:moveTo>
                  <a:cubicBezTo>
                    <a:pt x="111" y="188"/>
                    <a:pt x="63" y="106"/>
                    <a:pt x="0" y="101"/>
                  </a:cubicBezTo>
                  <a:cubicBezTo>
                    <a:pt x="220" y="0"/>
                    <a:pt x="220" y="0"/>
                    <a:pt x="220" y="0"/>
                  </a:cubicBezTo>
                  <a:cubicBezTo>
                    <a:pt x="291" y="1"/>
                    <a:pt x="349" y="96"/>
                    <a:pt x="392" y="285"/>
                  </a:cubicBezTo>
                  <a:lnTo>
                    <a:pt x="143" y="345"/>
                  </a:lnTo>
                  <a:close/>
                </a:path>
              </a:pathLst>
            </a:custGeom>
            <a:solidFill>
              <a:schemeClr val="accent5"/>
            </a:solidFill>
            <a:ln w="9525">
              <a:noFill/>
              <a:round/>
            </a:ln>
          </p:spPr>
          <p:txBody>
            <a:bodyPr vert="horz" wrap="square" lIns="114605" tIns="57303" rIns="114605" bIns="57303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60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216" name="Group 215"/>
          <p:cNvGrpSpPr/>
          <p:nvPr/>
        </p:nvGrpSpPr>
        <p:grpSpPr>
          <a:xfrm>
            <a:off x="5391262" y="1632008"/>
            <a:ext cx="4167773" cy="2554314"/>
            <a:chOff x="3215664" y="686168"/>
            <a:chExt cx="4071288" cy="2495182"/>
          </a:xfrm>
        </p:grpSpPr>
        <p:grpSp>
          <p:nvGrpSpPr>
            <p:cNvPr id="160" name="Group 159"/>
            <p:cNvGrpSpPr/>
            <p:nvPr/>
          </p:nvGrpSpPr>
          <p:grpSpPr>
            <a:xfrm rot="1059006">
              <a:off x="5811146" y="1881188"/>
              <a:ext cx="378793" cy="444432"/>
              <a:chOff x="5357106" y="1433050"/>
              <a:chExt cx="378793" cy="444432"/>
            </a:xfrm>
          </p:grpSpPr>
          <p:grpSp>
            <p:nvGrpSpPr>
              <p:cNvPr id="142" name="Group 149"/>
              <p:cNvGrpSpPr/>
              <p:nvPr/>
            </p:nvGrpSpPr>
            <p:grpSpPr>
              <a:xfrm rot="2608998">
                <a:off x="5357106" y="1433050"/>
                <a:ext cx="378793" cy="444432"/>
                <a:chOff x="4951413" y="1201738"/>
                <a:chExt cx="439738" cy="515938"/>
              </a:xfrm>
              <a:solidFill>
                <a:schemeClr val="accent4"/>
              </a:solidFill>
            </p:grpSpPr>
            <p:sp>
              <p:nvSpPr>
                <p:cNvPr id="153" name="Oval 13"/>
                <p:cNvSpPr>
                  <a:spLocks noChangeArrowheads="1"/>
                </p:cNvSpPr>
                <p:nvPr/>
              </p:nvSpPr>
              <p:spPr bwMode="auto">
                <a:xfrm>
                  <a:off x="4951413" y="1201738"/>
                  <a:ext cx="439738" cy="441325"/>
                </a:xfrm>
                <a:prstGeom prst="ellipse">
                  <a:avLst/>
                </a:prstGeom>
                <a:grpFill/>
                <a:ln w="9525">
                  <a:noFill/>
                  <a:round/>
                </a:ln>
              </p:spPr>
              <p:txBody>
                <a:bodyPr vert="horz" wrap="square" lIns="114605" tIns="57303" rIns="114605" bIns="57303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54" name="Freeform 14"/>
                <p:cNvSpPr/>
                <p:nvPr/>
              </p:nvSpPr>
              <p:spPr bwMode="auto">
                <a:xfrm>
                  <a:off x="5064125" y="1611313"/>
                  <a:ext cx="112713" cy="106363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5" y="67"/>
                    </a:cxn>
                    <a:cxn ang="0">
                      <a:pos x="71" y="12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71" h="67">
                      <a:moveTo>
                        <a:pt x="0" y="0"/>
                      </a:moveTo>
                      <a:lnTo>
                        <a:pt x="5" y="67"/>
                      </a:lnTo>
                      <a:lnTo>
                        <a:pt x="71" y="1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vert="horz" wrap="square" lIns="114605" tIns="57303" rIns="114605" bIns="57303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</p:grpSp>
          <p:grpSp>
            <p:nvGrpSpPr>
              <p:cNvPr id="143" name="Group 148"/>
              <p:cNvGrpSpPr/>
              <p:nvPr/>
            </p:nvGrpSpPr>
            <p:grpSpPr>
              <a:xfrm>
                <a:off x="5509997" y="1505893"/>
                <a:ext cx="136748" cy="263924"/>
                <a:chOff x="5094288" y="1274763"/>
                <a:chExt cx="158750" cy="306387"/>
              </a:xfrm>
            </p:grpSpPr>
            <p:sp>
              <p:nvSpPr>
                <p:cNvPr id="144" name="Freeform 15"/>
                <p:cNvSpPr/>
                <p:nvPr/>
              </p:nvSpPr>
              <p:spPr bwMode="auto">
                <a:xfrm>
                  <a:off x="5097463" y="1317625"/>
                  <a:ext cx="55563" cy="236538"/>
                </a:xfrm>
                <a:custGeom>
                  <a:avLst/>
                  <a:gdLst/>
                  <a:ahLst/>
                  <a:cxnLst>
                    <a:cxn ang="0">
                      <a:pos x="35" y="119"/>
                    </a:cxn>
                    <a:cxn ang="0">
                      <a:pos x="24" y="149"/>
                    </a:cxn>
                    <a:cxn ang="0">
                      <a:pos x="11" y="149"/>
                    </a:cxn>
                    <a:cxn ang="0">
                      <a:pos x="0" y="119"/>
                    </a:cxn>
                    <a:cxn ang="0">
                      <a:pos x="0" y="0"/>
                    </a:cxn>
                    <a:cxn ang="0">
                      <a:pos x="35" y="0"/>
                    </a:cxn>
                    <a:cxn ang="0">
                      <a:pos x="35" y="119"/>
                    </a:cxn>
                  </a:cxnLst>
                  <a:rect l="0" t="0" r="r" b="b"/>
                  <a:pathLst>
                    <a:path w="35" h="149">
                      <a:moveTo>
                        <a:pt x="35" y="119"/>
                      </a:moveTo>
                      <a:lnTo>
                        <a:pt x="24" y="149"/>
                      </a:lnTo>
                      <a:lnTo>
                        <a:pt x="11" y="149"/>
                      </a:lnTo>
                      <a:lnTo>
                        <a:pt x="0" y="119"/>
                      </a:lnTo>
                      <a:lnTo>
                        <a:pt x="0" y="0"/>
                      </a:lnTo>
                      <a:lnTo>
                        <a:pt x="35" y="0"/>
                      </a:lnTo>
                      <a:lnTo>
                        <a:pt x="35" y="119"/>
                      </a:ln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</a:ln>
              </p:spPr>
              <p:txBody>
                <a:bodyPr vert="horz" wrap="square" lIns="114605" tIns="57303" rIns="114605" bIns="57303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45" name="Freeform 16"/>
                <p:cNvSpPr/>
                <p:nvPr/>
              </p:nvSpPr>
              <p:spPr bwMode="auto">
                <a:xfrm>
                  <a:off x="5097463" y="1274763"/>
                  <a:ext cx="55563" cy="68263"/>
                </a:xfrm>
                <a:custGeom>
                  <a:avLst/>
                  <a:gdLst/>
                  <a:ahLst/>
                  <a:cxnLst>
                    <a:cxn ang="0">
                      <a:pos x="44" y="32"/>
                    </a:cxn>
                    <a:cxn ang="0">
                      <a:pos x="22" y="54"/>
                    </a:cxn>
                    <a:cxn ang="0">
                      <a:pos x="22" y="54"/>
                    </a:cxn>
                    <a:cxn ang="0">
                      <a:pos x="0" y="32"/>
                    </a:cxn>
                    <a:cxn ang="0">
                      <a:pos x="0" y="12"/>
                    </a:cxn>
                    <a:cxn ang="0">
                      <a:pos x="22" y="2"/>
                    </a:cxn>
                    <a:cxn ang="0">
                      <a:pos x="22" y="2"/>
                    </a:cxn>
                    <a:cxn ang="0">
                      <a:pos x="44" y="12"/>
                    </a:cxn>
                    <a:cxn ang="0">
                      <a:pos x="44" y="32"/>
                    </a:cxn>
                  </a:cxnLst>
                  <a:rect l="0" t="0" r="r" b="b"/>
                  <a:pathLst>
                    <a:path w="44" h="54">
                      <a:moveTo>
                        <a:pt x="44" y="32"/>
                      </a:moveTo>
                      <a:cubicBezTo>
                        <a:pt x="44" y="44"/>
                        <a:pt x="34" y="54"/>
                        <a:pt x="22" y="54"/>
                      </a:cubicBezTo>
                      <a:cubicBezTo>
                        <a:pt x="22" y="54"/>
                        <a:pt x="22" y="54"/>
                        <a:pt x="22" y="54"/>
                      </a:cubicBezTo>
                      <a:cubicBezTo>
                        <a:pt x="10" y="54"/>
                        <a:pt x="0" y="44"/>
                        <a:pt x="0" y="32"/>
                      </a:cubicBezTo>
                      <a:cubicBezTo>
                        <a:pt x="0" y="12"/>
                        <a:pt x="0" y="12"/>
                        <a:pt x="0" y="12"/>
                      </a:cubicBezTo>
                      <a:cubicBezTo>
                        <a:pt x="0" y="0"/>
                        <a:pt x="10" y="2"/>
                        <a:pt x="22" y="2"/>
                      </a:cubicBezTo>
                      <a:cubicBezTo>
                        <a:pt x="22" y="2"/>
                        <a:pt x="22" y="2"/>
                        <a:pt x="22" y="2"/>
                      </a:cubicBezTo>
                      <a:cubicBezTo>
                        <a:pt x="34" y="2"/>
                        <a:pt x="44" y="0"/>
                        <a:pt x="44" y="12"/>
                      </a:cubicBezTo>
                      <a:lnTo>
                        <a:pt x="44" y="32"/>
                      </a:ln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</a:ln>
              </p:spPr>
              <p:txBody>
                <a:bodyPr vert="horz" wrap="square" lIns="114605" tIns="57303" rIns="114605" bIns="57303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46" name="Rectangle 17"/>
                <p:cNvSpPr>
                  <a:spLocks noChangeArrowheads="1"/>
                </p:cNvSpPr>
                <p:nvPr/>
              </p:nvSpPr>
              <p:spPr bwMode="auto">
                <a:xfrm>
                  <a:off x="5094288" y="1303338"/>
                  <a:ext cx="61913" cy="57150"/>
                </a:xfrm>
                <a:prstGeom prst="rect">
                  <a:avLst/>
                </a:prstGeom>
                <a:solidFill>
                  <a:srgbClr val="F2F2F2"/>
                </a:solidFill>
                <a:ln w="9525">
                  <a:noFill/>
                  <a:miter lim="800000"/>
                </a:ln>
              </p:spPr>
              <p:txBody>
                <a:bodyPr vert="horz" wrap="square" lIns="114605" tIns="57303" rIns="114605" bIns="57303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47" name="Freeform 18"/>
                <p:cNvSpPr/>
                <p:nvPr/>
              </p:nvSpPr>
              <p:spPr bwMode="auto">
                <a:xfrm>
                  <a:off x="5114925" y="1546225"/>
                  <a:ext cx="20638" cy="34925"/>
                </a:xfrm>
                <a:custGeom>
                  <a:avLst/>
                  <a:gdLst/>
                  <a:ahLst/>
                  <a:cxnLst>
                    <a:cxn ang="0">
                      <a:pos x="0" y="5"/>
                    </a:cxn>
                    <a:cxn ang="0">
                      <a:pos x="6" y="21"/>
                    </a:cxn>
                    <a:cxn ang="0">
                      <a:pos x="17" y="6"/>
                    </a:cxn>
                    <a:cxn ang="0">
                      <a:pos x="0" y="5"/>
                    </a:cxn>
                  </a:cxnLst>
                  <a:rect l="0" t="0" r="r" b="b"/>
                  <a:pathLst>
                    <a:path w="17" h="27">
                      <a:moveTo>
                        <a:pt x="0" y="5"/>
                      </a:moveTo>
                      <a:cubicBezTo>
                        <a:pt x="0" y="5"/>
                        <a:pt x="4" y="18"/>
                        <a:pt x="6" y="21"/>
                      </a:cubicBezTo>
                      <a:cubicBezTo>
                        <a:pt x="8" y="25"/>
                        <a:pt x="11" y="27"/>
                        <a:pt x="17" y="6"/>
                      </a:cubicBezTo>
                      <a:cubicBezTo>
                        <a:pt x="17" y="6"/>
                        <a:pt x="10" y="0"/>
                        <a:pt x="0" y="5"/>
                      </a:cubicBez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</a:ln>
              </p:spPr>
              <p:txBody>
                <a:bodyPr vert="horz" wrap="square" lIns="114605" tIns="57303" rIns="114605" bIns="57303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48" name="Freeform 19"/>
                <p:cNvSpPr/>
                <p:nvPr/>
              </p:nvSpPr>
              <p:spPr bwMode="auto">
                <a:xfrm>
                  <a:off x="5181600" y="1317625"/>
                  <a:ext cx="55563" cy="236538"/>
                </a:xfrm>
                <a:custGeom>
                  <a:avLst/>
                  <a:gdLst/>
                  <a:ahLst/>
                  <a:cxnLst>
                    <a:cxn ang="0">
                      <a:pos x="35" y="119"/>
                    </a:cxn>
                    <a:cxn ang="0">
                      <a:pos x="24" y="149"/>
                    </a:cxn>
                    <a:cxn ang="0">
                      <a:pos x="11" y="149"/>
                    </a:cxn>
                    <a:cxn ang="0">
                      <a:pos x="0" y="119"/>
                    </a:cxn>
                    <a:cxn ang="0">
                      <a:pos x="0" y="0"/>
                    </a:cxn>
                    <a:cxn ang="0">
                      <a:pos x="35" y="0"/>
                    </a:cxn>
                    <a:cxn ang="0">
                      <a:pos x="35" y="119"/>
                    </a:cxn>
                  </a:cxnLst>
                  <a:rect l="0" t="0" r="r" b="b"/>
                  <a:pathLst>
                    <a:path w="35" h="149">
                      <a:moveTo>
                        <a:pt x="35" y="119"/>
                      </a:moveTo>
                      <a:lnTo>
                        <a:pt x="24" y="149"/>
                      </a:lnTo>
                      <a:lnTo>
                        <a:pt x="11" y="149"/>
                      </a:lnTo>
                      <a:lnTo>
                        <a:pt x="0" y="119"/>
                      </a:lnTo>
                      <a:lnTo>
                        <a:pt x="0" y="0"/>
                      </a:lnTo>
                      <a:lnTo>
                        <a:pt x="35" y="0"/>
                      </a:lnTo>
                      <a:lnTo>
                        <a:pt x="35" y="119"/>
                      </a:ln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</a:ln>
              </p:spPr>
              <p:txBody>
                <a:bodyPr vert="horz" wrap="square" lIns="114605" tIns="57303" rIns="114605" bIns="57303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49" name="Freeform 20"/>
                <p:cNvSpPr/>
                <p:nvPr/>
              </p:nvSpPr>
              <p:spPr bwMode="auto">
                <a:xfrm>
                  <a:off x="5181600" y="1274763"/>
                  <a:ext cx="55563" cy="68263"/>
                </a:xfrm>
                <a:custGeom>
                  <a:avLst/>
                  <a:gdLst/>
                  <a:ahLst/>
                  <a:cxnLst>
                    <a:cxn ang="0">
                      <a:pos x="44" y="32"/>
                    </a:cxn>
                    <a:cxn ang="0">
                      <a:pos x="22" y="54"/>
                    </a:cxn>
                    <a:cxn ang="0">
                      <a:pos x="22" y="54"/>
                    </a:cxn>
                    <a:cxn ang="0">
                      <a:pos x="0" y="32"/>
                    </a:cxn>
                    <a:cxn ang="0">
                      <a:pos x="0" y="12"/>
                    </a:cxn>
                    <a:cxn ang="0">
                      <a:pos x="22" y="2"/>
                    </a:cxn>
                    <a:cxn ang="0">
                      <a:pos x="22" y="2"/>
                    </a:cxn>
                    <a:cxn ang="0">
                      <a:pos x="44" y="12"/>
                    </a:cxn>
                    <a:cxn ang="0">
                      <a:pos x="44" y="32"/>
                    </a:cxn>
                  </a:cxnLst>
                  <a:rect l="0" t="0" r="r" b="b"/>
                  <a:pathLst>
                    <a:path w="44" h="54">
                      <a:moveTo>
                        <a:pt x="44" y="32"/>
                      </a:moveTo>
                      <a:cubicBezTo>
                        <a:pt x="44" y="44"/>
                        <a:pt x="34" y="54"/>
                        <a:pt x="22" y="54"/>
                      </a:cubicBezTo>
                      <a:cubicBezTo>
                        <a:pt x="22" y="54"/>
                        <a:pt x="22" y="54"/>
                        <a:pt x="22" y="54"/>
                      </a:cubicBezTo>
                      <a:cubicBezTo>
                        <a:pt x="10" y="54"/>
                        <a:pt x="0" y="44"/>
                        <a:pt x="0" y="32"/>
                      </a:cubicBezTo>
                      <a:cubicBezTo>
                        <a:pt x="0" y="12"/>
                        <a:pt x="0" y="12"/>
                        <a:pt x="0" y="12"/>
                      </a:cubicBezTo>
                      <a:cubicBezTo>
                        <a:pt x="0" y="0"/>
                        <a:pt x="10" y="2"/>
                        <a:pt x="22" y="2"/>
                      </a:cubicBezTo>
                      <a:cubicBezTo>
                        <a:pt x="22" y="2"/>
                        <a:pt x="22" y="2"/>
                        <a:pt x="22" y="2"/>
                      </a:cubicBezTo>
                      <a:cubicBezTo>
                        <a:pt x="34" y="2"/>
                        <a:pt x="44" y="0"/>
                        <a:pt x="44" y="12"/>
                      </a:cubicBezTo>
                      <a:lnTo>
                        <a:pt x="44" y="32"/>
                      </a:ln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</a:ln>
              </p:spPr>
              <p:txBody>
                <a:bodyPr vert="horz" wrap="square" lIns="114605" tIns="57303" rIns="114605" bIns="57303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50" name="Rectangle 21"/>
                <p:cNvSpPr>
                  <a:spLocks noChangeArrowheads="1"/>
                </p:cNvSpPr>
                <p:nvPr/>
              </p:nvSpPr>
              <p:spPr bwMode="auto">
                <a:xfrm>
                  <a:off x="5178425" y="1303338"/>
                  <a:ext cx="61913" cy="57150"/>
                </a:xfrm>
                <a:prstGeom prst="rect">
                  <a:avLst/>
                </a:prstGeom>
                <a:solidFill>
                  <a:srgbClr val="F2F2F2"/>
                </a:solidFill>
                <a:ln w="9525">
                  <a:noFill/>
                  <a:miter lim="800000"/>
                </a:ln>
              </p:spPr>
              <p:txBody>
                <a:bodyPr vert="horz" wrap="square" lIns="114605" tIns="57303" rIns="114605" bIns="57303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51" name="Freeform 22"/>
                <p:cNvSpPr/>
                <p:nvPr/>
              </p:nvSpPr>
              <p:spPr bwMode="auto">
                <a:xfrm>
                  <a:off x="5197475" y="1546225"/>
                  <a:ext cx="22225" cy="34925"/>
                </a:xfrm>
                <a:custGeom>
                  <a:avLst/>
                  <a:gdLst/>
                  <a:ahLst/>
                  <a:cxnLst>
                    <a:cxn ang="0">
                      <a:pos x="0" y="5"/>
                    </a:cxn>
                    <a:cxn ang="0">
                      <a:pos x="6" y="21"/>
                    </a:cxn>
                    <a:cxn ang="0">
                      <a:pos x="17" y="6"/>
                    </a:cxn>
                    <a:cxn ang="0">
                      <a:pos x="0" y="5"/>
                    </a:cxn>
                  </a:cxnLst>
                  <a:rect l="0" t="0" r="r" b="b"/>
                  <a:pathLst>
                    <a:path w="17" h="27">
                      <a:moveTo>
                        <a:pt x="0" y="5"/>
                      </a:moveTo>
                      <a:cubicBezTo>
                        <a:pt x="0" y="5"/>
                        <a:pt x="5" y="18"/>
                        <a:pt x="6" y="21"/>
                      </a:cubicBezTo>
                      <a:cubicBezTo>
                        <a:pt x="8" y="25"/>
                        <a:pt x="11" y="27"/>
                        <a:pt x="17" y="6"/>
                      </a:cubicBezTo>
                      <a:cubicBezTo>
                        <a:pt x="17" y="6"/>
                        <a:pt x="10" y="0"/>
                        <a:pt x="0" y="5"/>
                      </a:cubicBez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</a:ln>
              </p:spPr>
              <p:txBody>
                <a:bodyPr vert="horz" wrap="square" lIns="114605" tIns="57303" rIns="114605" bIns="57303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52" name="Freeform 23"/>
                <p:cNvSpPr/>
                <p:nvPr/>
              </p:nvSpPr>
              <p:spPr bwMode="auto">
                <a:xfrm>
                  <a:off x="5233988" y="1312863"/>
                  <a:ext cx="19050" cy="120650"/>
                </a:xfrm>
                <a:custGeom>
                  <a:avLst/>
                  <a:gdLst/>
                  <a:ahLst/>
                  <a:cxnLst>
                    <a:cxn ang="0">
                      <a:pos x="1" y="1"/>
                    </a:cxn>
                    <a:cxn ang="0">
                      <a:pos x="14" y="11"/>
                    </a:cxn>
                    <a:cxn ang="0">
                      <a:pos x="14" y="89"/>
                    </a:cxn>
                    <a:cxn ang="0">
                      <a:pos x="10" y="95"/>
                    </a:cxn>
                    <a:cxn ang="0">
                      <a:pos x="10" y="33"/>
                    </a:cxn>
                    <a:cxn ang="0">
                      <a:pos x="5" y="26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6" h="95">
                      <a:moveTo>
                        <a:pt x="1" y="1"/>
                      </a:moveTo>
                      <a:cubicBezTo>
                        <a:pt x="1" y="1"/>
                        <a:pt x="13" y="7"/>
                        <a:pt x="14" y="11"/>
                      </a:cubicBezTo>
                      <a:cubicBezTo>
                        <a:pt x="14" y="15"/>
                        <a:pt x="14" y="89"/>
                        <a:pt x="14" y="89"/>
                      </a:cubicBezTo>
                      <a:cubicBezTo>
                        <a:pt x="14" y="89"/>
                        <a:pt x="16" y="95"/>
                        <a:pt x="10" y="95"/>
                      </a:cubicBezTo>
                      <a:cubicBezTo>
                        <a:pt x="10" y="33"/>
                        <a:pt x="10" y="33"/>
                        <a:pt x="10" y="33"/>
                      </a:cubicBezTo>
                      <a:cubicBezTo>
                        <a:pt x="5" y="26"/>
                        <a:pt x="5" y="26"/>
                        <a:pt x="5" y="26"/>
                      </a:cubicBezTo>
                      <a:cubicBezTo>
                        <a:pt x="0" y="0"/>
                        <a:pt x="0" y="0"/>
                        <a:pt x="0" y="0"/>
                      </a:cubicBezTo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</a:ln>
              </p:spPr>
              <p:txBody>
                <a:bodyPr vert="horz" wrap="square" lIns="114605" tIns="57303" rIns="114605" bIns="57303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</p:grpSp>
        </p:grpSp>
        <p:grpSp>
          <p:nvGrpSpPr>
            <p:cNvPr id="184" name="Group 183"/>
            <p:cNvGrpSpPr/>
            <p:nvPr/>
          </p:nvGrpSpPr>
          <p:grpSpPr>
            <a:xfrm>
              <a:off x="3553278" y="2499662"/>
              <a:ext cx="752115" cy="641350"/>
              <a:chOff x="4708103" y="2905793"/>
              <a:chExt cx="752115" cy="641350"/>
            </a:xfrm>
          </p:grpSpPr>
          <p:grpSp>
            <p:nvGrpSpPr>
              <p:cNvPr id="132" name="Group 151"/>
              <p:cNvGrpSpPr/>
              <p:nvPr/>
            </p:nvGrpSpPr>
            <p:grpSpPr>
              <a:xfrm rot="3113967">
                <a:off x="4763486" y="2850410"/>
                <a:ext cx="641350" cy="752115"/>
                <a:chOff x="4357688" y="3155950"/>
                <a:chExt cx="744538" cy="873125"/>
              </a:xfrm>
              <a:solidFill>
                <a:schemeClr val="accent1"/>
              </a:solidFill>
            </p:grpSpPr>
            <p:sp>
              <p:nvSpPr>
                <p:cNvPr id="140" name="Oval 24"/>
                <p:cNvSpPr>
                  <a:spLocks noChangeArrowheads="1"/>
                </p:cNvSpPr>
                <p:nvPr/>
              </p:nvSpPr>
              <p:spPr bwMode="auto">
                <a:xfrm>
                  <a:off x="4357688" y="3155950"/>
                  <a:ext cx="744538" cy="746125"/>
                </a:xfrm>
                <a:prstGeom prst="ellipse">
                  <a:avLst/>
                </a:prstGeom>
                <a:grpFill/>
                <a:ln w="9525">
                  <a:noFill/>
                  <a:round/>
                </a:ln>
              </p:spPr>
              <p:txBody>
                <a:bodyPr vert="horz" wrap="square" lIns="114605" tIns="57303" rIns="114605" bIns="57303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41" name="Freeform 25"/>
                <p:cNvSpPr/>
                <p:nvPr/>
              </p:nvSpPr>
              <p:spPr bwMode="auto">
                <a:xfrm>
                  <a:off x="4546600" y="3851275"/>
                  <a:ext cx="192088" cy="17780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0" y="112"/>
                    </a:cxn>
                    <a:cxn ang="0">
                      <a:pos x="121" y="19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21" h="112">
                      <a:moveTo>
                        <a:pt x="0" y="0"/>
                      </a:moveTo>
                      <a:lnTo>
                        <a:pt x="10" y="112"/>
                      </a:lnTo>
                      <a:lnTo>
                        <a:pt x="121" y="1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vert="horz" wrap="square" lIns="114605" tIns="57303" rIns="114605" bIns="57303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</p:grpSp>
          <p:grpSp>
            <p:nvGrpSpPr>
              <p:cNvPr id="133" name="Group 152"/>
              <p:cNvGrpSpPr/>
              <p:nvPr/>
            </p:nvGrpSpPr>
            <p:grpSpPr>
              <a:xfrm>
                <a:off x="4905802" y="3014240"/>
                <a:ext cx="463578" cy="352811"/>
                <a:chOff x="4476750" y="3311525"/>
                <a:chExt cx="538163" cy="409576"/>
              </a:xfrm>
            </p:grpSpPr>
            <p:sp>
              <p:nvSpPr>
                <p:cNvPr id="134" name="Freeform 50"/>
                <p:cNvSpPr/>
                <p:nvPr/>
              </p:nvSpPr>
              <p:spPr bwMode="auto">
                <a:xfrm>
                  <a:off x="4476750" y="3311525"/>
                  <a:ext cx="517525" cy="231775"/>
                </a:xfrm>
                <a:custGeom>
                  <a:avLst/>
                  <a:gdLst/>
                  <a:ahLst/>
                  <a:cxnLst>
                    <a:cxn ang="0">
                      <a:pos x="161" y="146"/>
                    </a:cxn>
                    <a:cxn ang="0">
                      <a:pos x="0" y="74"/>
                    </a:cxn>
                    <a:cxn ang="0">
                      <a:pos x="166" y="0"/>
                    </a:cxn>
                    <a:cxn ang="0">
                      <a:pos x="326" y="71"/>
                    </a:cxn>
                    <a:cxn ang="0">
                      <a:pos x="161" y="146"/>
                    </a:cxn>
                  </a:cxnLst>
                  <a:rect l="0" t="0" r="r" b="b"/>
                  <a:pathLst>
                    <a:path w="326" h="146">
                      <a:moveTo>
                        <a:pt x="161" y="146"/>
                      </a:moveTo>
                      <a:lnTo>
                        <a:pt x="0" y="74"/>
                      </a:lnTo>
                      <a:lnTo>
                        <a:pt x="166" y="0"/>
                      </a:lnTo>
                      <a:lnTo>
                        <a:pt x="326" y="71"/>
                      </a:lnTo>
                      <a:lnTo>
                        <a:pt x="161" y="146"/>
                      </a:ln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</a:ln>
              </p:spPr>
              <p:txBody>
                <a:bodyPr vert="horz" wrap="square" lIns="114605" tIns="57303" rIns="114605" bIns="57303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35" name="Rectangle 51"/>
                <p:cNvSpPr>
                  <a:spLocks noChangeArrowheads="1"/>
                </p:cNvSpPr>
                <p:nvPr/>
              </p:nvSpPr>
              <p:spPr bwMode="auto">
                <a:xfrm>
                  <a:off x="4972050" y="3421063"/>
                  <a:ext cx="17463" cy="171450"/>
                </a:xfrm>
                <a:prstGeom prst="rect">
                  <a:avLst/>
                </a:prstGeom>
                <a:solidFill>
                  <a:srgbClr val="F2F2F2"/>
                </a:solidFill>
                <a:ln w="9525">
                  <a:noFill/>
                  <a:miter lim="800000"/>
                </a:ln>
              </p:spPr>
              <p:txBody>
                <a:bodyPr vert="horz" wrap="square" lIns="114605" tIns="57303" rIns="114605" bIns="57303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36" name="Oval 52"/>
                <p:cNvSpPr>
                  <a:spLocks noChangeArrowheads="1"/>
                </p:cNvSpPr>
                <p:nvPr/>
              </p:nvSpPr>
              <p:spPr bwMode="auto">
                <a:xfrm>
                  <a:off x="4954588" y="3571875"/>
                  <a:ext cx="52388" cy="52388"/>
                </a:xfrm>
                <a:prstGeom prst="ellipse">
                  <a:avLst/>
                </a:prstGeom>
                <a:solidFill>
                  <a:srgbClr val="F2F2F2"/>
                </a:solidFill>
                <a:ln w="9525">
                  <a:noFill/>
                  <a:round/>
                </a:ln>
              </p:spPr>
              <p:txBody>
                <a:bodyPr vert="horz" wrap="square" lIns="114605" tIns="57303" rIns="114605" bIns="57303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37" name="Freeform 53"/>
                <p:cNvSpPr/>
                <p:nvPr/>
              </p:nvSpPr>
              <p:spPr bwMode="auto">
                <a:xfrm>
                  <a:off x="4948238" y="3600450"/>
                  <a:ext cx="38100" cy="112713"/>
                </a:xfrm>
                <a:custGeom>
                  <a:avLst/>
                  <a:gdLst/>
                  <a:ahLst/>
                  <a:cxnLst>
                    <a:cxn ang="0">
                      <a:pos x="16" y="5"/>
                    </a:cxn>
                    <a:cxn ang="0">
                      <a:pos x="7" y="90"/>
                    </a:cxn>
                    <a:cxn ang="0">
                      <a:pos x="30" y="90"/>
                    </a:cxn>
                    <a:cxn ang="0">
                      <a:pos x="30" y="0"/>
                    </a:cxn>
                    <a:cxn ang="0">
                      <a:pos x="16" y="5"/>
                    </a:cxn>
                  </a:cxnLst>
                  <a:rect l="0" t="0" r="r" b="b"/>
                  <a:pathLst>
                    <a:path w="30" h="90">
                      <a:moveTo>
                        <a:pt x="16" y="5"/>
                      </a:moveTo>
                      <a:cubicBezTo>
                        <a:pt x="16" y="5"/>
                        <a:pt x="0" y="38"/>
                        <a:pt x="7" y="90"/>
                      </a:cubicBezTo>
                      <a:cubicBezTo>
                        <a:pt x="30" y="90"/>
                        <a:pt x="30" y="90"/>
                        <a:pt x="30" y="90"/>
                      </a:cubicBezTo>
                      <a:cubicBezTo>
                        <a:pt x="30" y="0"/>
                        <a:pt x="30" y="0"/>
                        <a:pt x="30" y="0"/>
                      </a:cubicBezTo>
                      <a:cubicBezTo>
                        <a:pt x="30" y="0"/>
                        <a:pt x="16" y="7"/>
                        <a:pt x="16" y="5"/>
                      </a:cubicBez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</a:ln>
              </p:spPr>
              <p:txBody>
                <a:bodyPr vert="horz" wrap="square" lIns="114605" tIns="57303" rIns="114605" bIns="57303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38" name="Freeform 54"/>
                <p:cNvSpPr/>
                <p:nvPr/>
              </p:nvSpPr>
              <p:spPr bwMode="auto">
                <a:xfrm>
                  <a:off x="4976813" y="3600450"/>
                  <a:ext cx="38100" cy="112713"/>
                </a:xfrm>
                <a:custGeom>
                  <a:avLst/>
                  <a:gdLst/>
                  <a:ahLst/>
                  <a:cxnLst>
                    <a:cxn ang="0">
                      <a:pos x="14" y="5"/>
                    </a:cxn>
                    <a:cxn ang="0">
                      <a:pos x="23" y="90"/>
                    </a:cxn>
                    <a:cxn ang="0">
                      <a:pos x="0" y="90"/>
                    </a:cxn>
                    <a:cxn ang="0">
                      <a:pos x="0" y="0"/>
                    </a:cxn>
                    <a:cxn ang="0">
                      <a:pos x="14" y="5"/>
                    </a:cxn>
                  </a:cxnLst>
                  <a:rect l="0" t="0" r="r" b="b"/>
                  <a:pathLst>
                    <a:path w="30" h="90">
                      <a:moveTo>
                        <a:pt x="14" y="5"/>
                      </a:moveTo>
                      <a:cubicBezTo>
                        <a:pt x="14" y="5"/>
                        <a:pt x="30" y="38"/>
                        <a:pt x="23" y="90"/>
                      </a:cubicBezTo>
                      <a:cubicBezTo>
                        <a:pt x="0" y="90"/>
                        <a:pt x="0" y="90"/>
                        <a:pt x="0" y="9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14" y="7"/>
                        <a:pt x="14" y="5"/>
                      </a:cubicBez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</a:ln>
              </p:spPr>
              <p:txBody>
                <a:bodyPr vert="horz" wrap="square" lIns="114605" tIns="57303" rIns="114605" bIns="57303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39" name="Freeform 55"/>
                <p:cNvSpPr/>
                <p:nvPr/>
              </p:nvSpPr>
              <p:spPr bwMode="auto">
                <a:xfrm>
                  <a:off x="4579938" y="3497263"/>
                  <a:ext cx="298450" cy="223838"/>
                </a:xfrm>
                <a:custGeom>
                  <a:avLst/>
                  <a:gdLst/>
                  <a:ahLst/>
                  <a:cxnLst>
                    <a:cxn ang="0">
                      <a:pos x="236" y="0"/>
                    </a:cxn>
                    <a:cxn ang="0">
                      <a:pos x="118" y="56"/>
                    </a:cxn>
                    <a:cxn ang="0">
                      <a:pos x="0" y="0"/>
                    </a:cxn>
                    <a:cxn ang="0">
                      <a:pos x="0" y="136"/>
                    </a:cxn>
                    <a:cxn ang="0">
                      <a:pos x="115" y="177"/>
                    </a:cxn>
                    <a:cxn ang="0">
                      <a:pos x="115" y="177"/>
                    </a:cxn>
                    <a:cxn ang="0">
                      <a:pos x="118" y="177"/>
                    </a:cxn>
                    <a:cxn ang="0">
                      <a:pos x="121" y="177"/>
                    </a:cxn>
                    <a:cxn ang="0">
                      <a:pos x="121" y="177"/>
                    </a:cxn>
                    <a:cxn ang="0">
                      <a:pos x="236" y="136"/>
                    </a:cxn>
                    <a:cxn ang="0">
                      <a:pos x="236" y="0"/>
                    </a:cxn>
                  </a:cxnLst>
                  <a:rect l="0" t="0" r="r" b="b"/>
                  <a:pathLst>
                    <a:path w="236" h="177">
                      <a:moveTo>
                        <a:pt x="236" y="0"/>
                      </a:moveTo>
                      <a:cubicBezTo>
                        <a:pt x="236" y="1"/>
                        <a:pt x="137" y="47"/>
                        <a:pt x="118" y="56"/>
                      </a:cubicBezTo>
                      <a:cubicBezTo>
                        <a:pt x="99" y="47"/>
                        <a:pt x="0" y="1"/>
                        <a:pt x="0" y="0"/>
                      </a:cubicBezTo>
                      <a:cubicBezTo>
                        <a:pt x="0" y="136"/>
                        <a:pt x="0" y="136"/>
                        <a:pt x="0" y="136"/>
                      </a:cubicBezTo>
                      <a:cubicBezTo>
                        <a:pt x="32" y="170"/>
                        <a:pt x="95" y="176"/>
                        <a:pt x="115" y="177"/>
                      </a:cubicBezTo>
                      <a:cubicBezTo>
                        <a:pt x="115" y="177"/>
                        <a:pt x="115" y="177"/>
                        <a:pt x="115" y="177"/>
                      </a:cubicBezTo>
                      <a:cubicBezTo>
                        <a:pt x="115" y="177"/>
                        <a:pt x="116" y="177"/>
                        <a:pt x="118" y="177"/>
                      </a:cubicBezTo>
                      <a:cubicBezTo>
                        <a:pt x="120" y="177"/>
                        <a:pt x="121" y="177"/>
                        <a:pt x="121" y="177"/>
                      </a:cubicBezTo>
                      <a:cubicBezTo>
                        <a:pt x="121" y="177"/>
                        <a:pt x="121" y="177"/>
                        <a:pt x="121" y="177"/>
                      </a:cubicBezTo>
                      <a:cubicBezTo>
                        <a:pt x="141" y="176"/>
                        <a:pt x="204" y="170"/>
                        <a:pt x="236" y="136"/>
                      </a:cubicBezTo>
                      <a:lnTo>
                        <a:pt x="236" y="0"/>
                      </a:ln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</a:ln>
              </p:spPr>
              <p:txBody>
                <a:bodyPr vert="horz" wrap="square" lIns="114605" tIns="57303" rIns="114605" bIns="57303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</p:grpSp>
        </p:grpSp>
        <p:grpSp>
          <p:nvGrpSpPr>
            <p:cNvPr id="181" name="Group 180"/>
            <p:cNvGrpSpPr/>
            <p:nvPr/>
          </p:nvGrpSpPr>
          <p:grpSpPr>
            <a:xfrm rot="20311865">
              <a:off x="5870045" y="1464355"/>
              <a:ext cx="490926" cy="419817"/>
              <a:chOff x="5530644" y="2880459"/>
              <a:chExt cx="490926" cy="419817"/>
            </a:xfrm>
          </p:grpSpPr>
          <p:grpSp>
            <p:nvGrpSpPr>
              <p:cNvPr id="128" name="Group 150"/>
              <p:cNvGrpSpPr/>
              <p:nvPr/>
            </p:nvGrpSpPr>
            <p:grpSpPr>
              <a:xfrm rot="2737667">
                <a:off x="5566198" y="2844905"/>
                <a:ext cx="419817" cy="490926"/>
                <a:chOff x="5289550" y="3008313"/>
                <a:chExt cx="487363" cy="569913"/>
              </a:xfrm>
              <a:solidFill>
                <a:schemeClr val="accent3"/>
              </a:solidFill>
            </p:grpSpPr>
            <p:sp>
              <p:nvSpPr>
                <p:cNvPr id="130" name="Oval 26"/>
                <p:cNvSpPr>
                  <a:spLocks noChangeArrowheads="1"/>
                </p:cNvSpPr>
                <p:nvPr/>
              </p:nvSpPr>
              <p:spPr bwMode="auto">
                <a:xfrm>
                  <a:off x="5289550" y="3008313"/>
                  <a:ext cx="487363" cy="485775"/>
                </a:xfrm>
                <a:prstGeom prst="ellipse">
                  <a:avLst/>
                </a:prstGeom>
                <a:grpFill/>
                <a:ln w="9525">
                  <a:noFill/>
                  <a:round/>
                </a:ln>
              </p:spPr>
              <p:txBody>
                <a:bodyPr vert="horz" wrap="square" lIns="114605" tIns="57303" rIns="114605" bIns="57303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31" name="Freeform 27"/>
                <p:cNvSpPr/>
                <p:nvPr/>
              </p:nvSpPr>
              <p:spPr bwMode="auto">
                <a:xfrm>
                  <a:off x="5413375" y="3462338"/>
                  <a:ext cx="125413" cy="1158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6" y="73"/>
                    </a:cxn>
                    <a:cxn ang="0">
                      <a:pos x="79" y="12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79" h="73">
                      <a:moveTo>
                        <a:pt x="0" y="0"/>
                      </a:moveTo>
                      <a:lnTo>
                        <a:pt x="6" y="73"/>
                      </a:lnTo>
                      <a:lnTo>
                        <a:pt x="79" y="1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vert="horz" wrap="square" lIns="114605" tIns="57303" rIns="114605" bIns="57303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</p:grpSp>
          <p:sp>
            <p:nvSpPr>
              <p:cNvPr id="129" name="Freeform 56"/>
              <p:cNvSpPr>
                <a:spLocks noEditPoints="1"/>
              </p:cNvSpPr>
              <p:nvPr/>
            </p:nvSpPr>
            <p:spPr bwMode="auto">
              <a:xfrm>
                <a:off x="5677697" y="2931790"/>
                <a:ext cx="248882" cy="252984"/>
              </a:xfrm>
              <a:custGeom>
                <a:avLst/>
                <a:gdLst/>
                <a:ahLst/>
                <a:cxnLst>
                  <a:cxn ang="0">
                    <a:pos x="147" y="112"/>
                  </a:cxn>
                  <a:cxn ang="0">
                    <a:pos x="141" y="98"/>
                  </a:cxn>
                  <a:cxn ang="0">
                    <a:pos x="141" y="44"/>
                  </a:cxn>
                  <a:cxn ang="0">
                    <a:pos x="147" y="37"/>
                  </a:cxn>
                  <a:cxn ang="0">
                    <a:pos x="148" y="37"/>
                  </a:cxn>
                  <a:cxn ang="0">
                    <a:pos x="148" y="13"/>
                  </a:cxn>
                  <a:cxn ang="0">
                    <a:pos x="147" y="13"/>
                  </a:cxn>
                  <a:cxn ang="0">
                    <a:pos x="147" y="12"/>
                  </a:cxn>
                  <a:cxn ang="0">
                    <a:pos x="114" y="0"/>
                  </a:cxn>
                  <a:cxn ang="0">
                    <a:pos x="81" y="12"/>
                  </a:cxn>
                  <a:cxn ang="0">
                    <a:pos x="81" y="13"/>
                  </a:cxn>
                  <a:cxn ang="0">
                    <a:pos x="80" y="13"/>
                  </a:cxn>
                  <a:cxn ang="0">
                    <a:pos x="80" y="37"/>
                  </a:cxn>
                  <a:cxn ang="0">
                    <a:pos x="81" y="37"/>
                  </a:cxn>
                  <a:cxn ang="0">
                    <a:pos x="91" y="44"/>
                  </a:cxn>
                  <a:cxn ang="0">
                    <a:pos x="91" y="98"/>
                  </a:cxn>
                  <a:cxn ang="0">
                    <a:pos x="83" y="112"/>
                  </a:cxn>
                  <a:cxn ang="0">
                    <a:pos x="31" y="212"/>
                  </a:cxn>
                  <a:cxn ang="0">
                    <a:pos x="115" y="230"/>
                  </a:cxn>
                  <a:cxn ang="0">
                    <a:pos x="198" y="212"/>
                  </a:cxn>
                  <a:cxn ang="0">
                    <a:pos x="147" y="112"/>
                  </a:cxn>
                  <a:cxn ang="0">
                    <a:pos x="145" y="213"/>
                  </a:cxn>
                  <a:cxn ang="0">
                    <a:pos x="182" y="187"/>
                  </a:cxn>
                  <a:cxn ang="0">
                    <a:pos x="150" y="134"/>
                  </a:cxn>
                  <a:cxn ang="0">
                    <a:pos x="193" y="190"/>
                  </a:cxn>
                  <a:cxn ang="0">
                    <a:pos x="145" y="213"/>
                  </a:cxn>
                </a:cxnLst>
                <a:rect l="0" t="0" r="r" b="b"/>
                <a:pathLst>
                  <a:path w="229" h="231">
                    <a:moveTo>
                      <a:pt x="147" y="112"/>
                    </a:moveTo>
                    <a:cubicBezTo>
                      <a:pt x="147" y="112"/>
                      <a:pt x="141" y="109"/>
                      <a:pt x="141" y="98"/>
                    </a:cubicBezTo>
                    <a:cubicBezTo>
                      <a:pt x="141" y="89"/>
                      <a:pt x="141" y="55"/>
                      <a:pt x="141" y="44"/>
                    </a:cubicBezTo>
                    <a:cubicBezTo>
                      <a:pt x="145" y="42"/>
                      <a:pt x="147" y="40"/>
                      <a:pt x="147" y="37"/>
                    </a:cubicBezTo>
                    <a:cubicBezTo>
                      <a:pt x="148" y="37"/>
                      <a:pt x="148" y="37"/>
                      <a:pt x="148" y="37"/>
                    </a:cubicBezTo>
                    <a:cubicBezTo>
                      <a:pt x="148" y="13"/>
                      <a:pt x="148" y="13"/>
                      <a:pt x="148" y="13"/>
                    </a:cubicBezTo>
                    <a:cubicBezTo>
                      <a:pt x="147" y="13"/>
                      <a:pt x="147" y="13"/>
                      <a:pt x="147" y="13"/>
                    </a:cubicBezTo>
                    <a:cubicBezTo>
                      <a:pt x="147" y="13"/>
                      <a:pt x="147" y="13"/>
                      <a:pt x="147" y="12"/>
                    </a:cubicBezTo>
                    <a:cubicBezTo>
                      <a:pt x="147" y="5"/>
                      <a:pt x="132" y="0"/>
                      <a:pt x="114" y="0"/>
                    </a:cubicBezTo>
                    <a:cubicBezTo>
                      <a:pt x="96" y="0"/>
                      <a:pt x="81" y="5"/>
                      <a:pt x="81" y="12"/>
                    </a:cubicBezTo>
                    <a:cubicBezTo>
                      <a:pt x="81" y="13"/>
                      <a:pt x="81" y="13"/>
                      <a:pt x="81" y="13"/>
                    </a:cubicBezTo>
                    <a:cubicBezTo>
                      <a:pt x="80" y="13"/>
                      <a:pt x="80" y="13"/>
                      <a:pt x="80" y="13"/>
                    </a:cubicBezTo>
                    <a:cubicBezTo>
                      <a:pt x="80" y="37"/>
                      <a:pt x="80" y="37"/>
                      <a:pt x="80" y="37"/>
                    </a:cubicBezTo>
                    <a:cubicBezTo>
                      <a:pt x="81" y="37"/>
                      <a:pt x="81" y="37"/>
                      <a:pt x="81" y="37"/>
                    </a:cubicBezTo>
                    <a:cubicBezTo>
                      <a:pt x="82" y="40"/>
                      <a:pt x="84" y="42"/>
                      <a:pt x="91" y="44"/>
                    </a:cubicBezTo>
                    <a:cubicBezTo>
                      <a:pt x="91" y="56"/>
                      <a:pt x="91" y="89"/>
                      <a:pt x="91" y="98"/>
                    </a:cubicBezTo>
                    <a:cubicBezTo>
                      <a:pt x="91" y="109"/>
                      <a:pt x="83" y="112"/>
                      <a:pt x="83" y="112"/>
                    </a:cubicBezTo>
                    <a:cubicBezTo>
                      <a:pt x="71" y="119"/>
                      <a:pt x="0" y="190"/>
                      <a:pt x="31" y="212"/>
                    </a:cubicBezTo>
                    <a:cubicBezTo>
                      <a:pt x="59" y="231"/>
                      <a:pt x="105" y="231"/>
                      <a:pt x="115" y="230"/>
                    </a:cubicBezTo>
                    <a:cubicBezTo>
                      <a:pt x="124" y="231"/>
                      <a:pt x="170" y="231"/>
                      <a:pt x="198" y="212"/>
                    </a:cubicBezTo>
                    <a:cubicBezTo>
                      <a:pt x="229" y="190"/>
                      <a:pt x="159" y="119"/>
                      <a:pt x="147" y="112"/>
                    </a:cubicBezTo>
                    <a:close/>
                    <a:moveTo>
                      <a:pt x="145" y="213"/>
                    </a:moveTo>
                    <a:cubicBezTo>
                      <a:pt x="145" y="213"/>
                      <a:pt x="180" y="206"/>
                      <a:pt x="182" y="187"/>
                    </a:cubicBezTo>
                    <a:cubicBezTo>
                      <a:pt x="183" y="169"/>
                      <a:pt x="150" y="134"/>
                      <a:pt x="150" y="134"/>
                    </a:cubicBezTo>
                    <a:cubicBezTo>
                      <a:pt x="150" y="134"/>
                      <a:pt x="194" y="167"/>
                      <a:pt x="193" y="190"/>
                    </a:cubicBezTo>
                    <a:cubicBezTo>
                      <a:pt x="193" y="213"/>
                      <a:pt x="145" y="213"/>
                      <a:pt x="145" y="213"/>
                    </a:cubicBezTo>
                    <a:close/>
                  </a:path>
                </a:pathLst>
              </a:custGeom>
              <a:solidFill>
                <a:srgbClr val="F2F2F2"/>
              </a:solidFill>
              <a:ln w="9525">
                <a:noFill/>
                <a:round/>
              </a:ln>
            </p:spPr>
            <p:txBody>
              <a:bodyPr vert="horz" wrap="square" lIns="114605" tIns="57303" rIns="114605" bIns="57303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1605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182" name="Group 181"/>
            <p:cNvGrpSpPr/>
            <p:nvPr/>
          </p:nvGrpSpPr>
          <p:grpSpPr>
            <a:xfrm>
              <a:off x="4645688" y="1819110"/>
              <a:ext cx="507337" cy="593487"/>
              <a:chOff x="5225477" y="2162568"/>
              <a:chExt cx="507337" cy="593487"/>
            </a:xfrm>
          </p:grpSpPr>
          <p:grpSp>
            <p:nvGrpSpPr>
              <p:cNvPr id="122" name="Group 144"/>
              <p:cNvGrpSpPr/>
              <p:nvPr/>
            </p:nvGrpSpPr>
            <p:grpSpPr>
              <a:xfrm rot="2364507">
                <a:off x="5225477" y="2162568"/>
                <a:ext cx="507337" cy="593487"/>
                <a:chOff x="5019675" y="2357438"/>
                <a:chExt cx="588963" cy="688975"/>
              </a:xfrm>
              <a:solidFill>
                <a:schemeClr val="accent4"/>
              </a:solidFill>
            </p:grpSpPr>
            <p:sp>
              <p:nvSpPr>
                <p:cNvPr id="126" name="Oval 28"/>
                <p:cNvSpPr>
                  <a:spLocks noChangeArrowheads="1"/>
                </p:cNvSpPr>
                <p:nvPr/>
              </p:nvSpPr>
              <p:spPr bwMode="auto">
                <a:xfrm>
                  <a:off x="5019675" y="2357438"/>
                  <a:ext cx="588963" cy="588963"/>
                </a:xfrm>
                <a:prstGeom prst="ellipse">
                  <a:avLst/>
                </a:prstGeom>
                <a:grpFill/>
                <a:ln w="9525">
                  <a:noFill/>
                  <a:round/>
                </a:ln>
              </p:spPr>
              <p:txBody>
                <a:bodyPr vert="horz" wrap="square" lIns="114605" tIns="57303" rIns="114605" bIns="57303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27" name="Freeform 29"/>
                <p:cNvSpPr/>
                <p:nvPr/>
              </p:nvSpPr>
              <p:spPr bwMode="auto">
                <a:xfrm>
                  <a:off x="5168900" y="2905125"/>
                  <a:ext cx="152400" cy="1412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8" y="89"/>
                    </a:cxn>
                    <a:cxn ang="0">
                      <a:pos x="96" y="15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96" h="89">
                      <a:moveTo>
                        <a:pt x="0" y="0"/>
                      </a:moveTo>
                      <a:lnTo>
                        <a:pt x="8" y="89"/>
                      </a:lnTo>
                      <a:lnTo>
                        <a:pt x="96" y="1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vert="horz" wrap="square" lIns="114605" tIns="57303" rIns="114605" bIns="57303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</p:grpSp>
          <p:grpSp>
            <p:nvGrpSpPr>
              <p:cNvPr id="123" name="Group 143"/>
              <p:cNvGrpSpPr/>
              <p:nvPr/>
            </p:nvGrpSpPr>
            <p:grpSpPr>
              <a:xfrm>
                <a:off x="5346916" y="2270966"/>
                <a:ext cx="351444" cy="313153"/>
                <a:chOff x="5126038" y="2471738"/>
                <a:chExt cx="407988" cy="363537"/>
              </a:xfrm>
            </p:grpSpPr>
            <p:sp>
              <p:nvSpPr>
                <p:cNvPr id="124" name="Freeform 57"/>
                <p:cNvSpPr>
                  <a:spLocks noEditPoints="1"/>
                </p:cNvSpPr>
                <p:nvPr/>
              </p:nvSpPr>
              <p:spPr bwMode="auto">
                <a:xfrm>
                  <a:off x="5135563" y="2471738"/>
                  <a:ext cx="361950" cy="361950"/>
                </a:xfrm>
                <a:custGeom>
                  <a:avLst/>
                  <a:gdLst/>
                  <a:ahLst/>
                  <a:cxnLst>
                    <a:cxn ang="0">
                      <a:pos x="143" y="0"/>
                    </a:cxn>
                    <a:cxn ang="0">
                      <a:pos x="0" y="143"/>
                    </a:cxn>
                    <a:cxn ang="0">
                      <a:pos x="143" y="286"/>
                    </a:cxn>
                    <a:cxn ang="0">
                      <a:pos x="286" y="143"/>
                    </a:cxn>
                    <a:cxn ang="0">
                      <a:pos x="143" y="0"/>
                    </a:cxn>
                    <a:cxn ang="0">
                      <a:pos x="143" y="279"/>
                    </a:cxn>
                    <a:cxn ang="0">
                      <a:pos x="7" y="143"/>
                    </a:cxn>
                    <a:cxn ang="0">
                      <a:pos x="143" y="6"/>
                    </a:cxn>
                    <a:cxn ang="0">
                      <a:pos x="280" y="143"/>
                    </a:cxn>
                    <a:cxn ang="0">
                      <a:pos x="143" y="279"/>
                    </a:cxn>
                  </a:cxnLst>
                  <a:rect l="0" t="0" r="r" b="b"/>
                  <a:pathLst>
                    <a:path w="286" h="286">
                      <a:moveTo>
                        <a:pt x="143" y="0"/>
                      </a:moveTo>
                      <a:cubicBezTo>
                        <a:pt x="64" y="0"/>
                        <a:pt x="0" y="64"/>
                        <a:pt x="0" y="143"/>
                      </a:cubicBezTo>
                      <a:cubicBezTo>
                        <a:pt x="0" y="222"/>
                        <a:pt x="64" y="286"/>
                        <a:pt x="143" y="286"/>
                      </a:cubicBezTo>
                      <a:cubicBezTo>
                        <a:pt x="222" y="286"/>
                        <a:pt x="286" y="222"/>
                        <a:pt x="286" y="143"/>
                      </a:cubicBezTo>
                      <a:cubicBezTo>
                        <a:pt x="286" y="64"/>
                        <a:pt x="222" y="0"/>
                        <a:pt x="143" y="0"/>
                      </a:cubicBezTo>
                      <a:close/>
                      <a:moveTo>
                        <a:pt x="143" y="279"/>
                      </a:moveTo>
                      <a:cubicBezTo>
                        <a:pt x="68" y="279"/>
                        <a:pt x="7" y="218"/>
                        <a:pt x="7" y="143"/>
                      </a:cubicBezTo>
                      <a:cubicBezTo>
                        <a:pt x="7" y="67"/>
                        <a:pt x="68" y="6"/>
                        <a:pt x="143" y="6"/>
                      </a:cubicBezTo>
                      <a:cubicBezTo>
                        <a:pt x="219" y="6"/>
                        <a:pt x="280" y="67"/>
                        <a:pt x="280" y="143"/>
                      </a:cubicBezTo>
                      <a:cubicBezTo>
                        <a:pt x="280" y="218"/>
                        <a:pt x="219" y="279"/>
                        <a:pt x="143" y="279"/>
                      </a:cubicBez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</a:ln>
              </p:spPr>
              <p:txBody>
                <a:bodyPr vert="horz" wrap="square" lIns="114605" tIns="57303" rIns="114605" bIns="57303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25" name="Freeform 58"/>
                <p:cNvSpPr/>
                <p:nvPr/>
              </p:nvSpPr>
              <p:spPr bwMode="auto">
                <a:xfrm>
                  <a:off x="5126038" y="2476500"/>
                  <a:ext cx="407988" cy="358775"/>
                </a:xfrm>
                <a:custGeom>
                  <a:avLst/>
                  <a:gdLst/>
                  <a:ahLst/>
                  <a:cxnLst>
                    <a:cxn ang="0">
                      <a:pos x="93" y="22"/>
                    </a:cxn>
                    <a:cxn ang="0">
                      <a:pos x="87" y="33"/>
                    </a:cxn>
                    <a:cxn ang="0">
                      <a:pos x="81" y="41"/>
                    </a:cxn>
                    <a:cxn ang="0">
                      <a:pos x="76" y="37"/>
                    </a:cxn>
                    <a:cxn ang="0">
                      <a:pos x="75" y="46"/>
                    </a:cxn>
                    <a:cxn ang="0">
                      <a:pos x="60" y="49"/>
                    </a:cxn>
                    <a:cxn ang="0">
                      <a:pos x="51" y="58"/>
                    </a:cxn>
                    <a:cxn ang="0">
                      <a:pos x="39" y="76"/>
                    </a:cxn>
                    <a:cxn ang="0">
                      <a:pos x="31" y="87"/>
                    </a:cxn>
                    <a:cxn ang="0">
                      <a:pos x="38" y="95"/>
                    </a:cxn>
                    <a:cxn ang="0">
                      <a:pos x="39" y="99"/>
                    </a:cxn>
                    <a:cxn ang="0">
                      <a:pos x="32" y="93"/>
                    </a:cxn>
                    <a:cxn ang="0">
                      <a:pos x="27" y="85"/>
                    </a:cxn>
                    <a:cxn ang="0">
                      <a:pos x="24" y="97"/>
                    </a:cxn>
                    <a:cxn ang="0">
                      <a:pos x="25" y="118"/>
                    </a:cxn>
                    <a:cxn ang="0">
                      <a:pos x="35" y="113"/>
                    </a:cxn>
                    <a:cxn ang="0">
                      <a:pos x="46" y="125"/>
                    </a:cxn>
                    <a:cxn ang="0">
                      <a:pos x="59" y="138"/>
                    </a:cxn>
                    <a:cxn ang="0">
                      <a:pos x="71" y="149"/>
                    </a:cxn>
                    <a:cxn ang="0">
                      <a:pos x="87" y="166"/>
                    </a:cxn>
                    <a:cxn ang="0">
                      <a:pos x="82" y="190"/>
                    </a:cxn>
                    <a:cxn ang="0">
                      <a:pos x="69" y="219"/>
                    </a:cxn>
                    <a:cxn ang="0">
                      <a:pos x="74" y="240"/>
                    </a:cxn>
                    <a:cxn ang="0">
                      <a:pos x="66" y="241"/>
                    </a:cxn>
                    <a:cxn ang="0">
                      <a:pos x="46" y="209"/>
                    </a:cxn>
                    <a:cxn ang="0">
                      <a:pos x="24" y="159"/>
                    </a:cxn>
                    <a:cxn ang="0">
                      <a:pos x="17" y="123"/>
                    </a:cxn>
                    <a:cxn ang="0">
                      <a:pos x="104" y="259"/>
                    </a:cxn>
                    <a:cxn ang="0">
                      <a:pos x="127" y="255"/>
                    </a:cxn>
                    <a:cxn ang="0">
                      <a:pos x="156" y="252"/>
                    </a:cxn>
                    <a:cxn ang="0">
                      <a:pos x="154" y="264"/>
                    </a:cxn>
                    <a:cxn ang="0">
                      <a:pos x="171" y="263"/>
                    </a:cxn>
                    <a:cxn ang="0">
                      <a:pos x="196" y="260"/>
                    </a:cxn>
                    <a:cxn ang="0">
                      <a:pos x="194" y="4"/>
                    </a:cxn>
                    <a:cxn ang="0">
                      <a:pos x="278" y="91"/>
                    </a:cxn>
                    <a:cxn ang="0">
                      <a:pos x="267" y="82"/>
                    </a:cxn>
                    <a:cxn ang="0">
                      <a:pos x="256" y="105"/>
                    </a:cxn>
                    <a:cxn ang="0">
                      <a:pos x="240" y="84"/>
                    </a:cxn>
                    <a:cxn ang="0">
                      <a:pos x="247" y="106"/>
                    </a:cxn>
                    <a:cxn ang="0">
                      <a:pos x="263" y="112"/>
                    </a:cxn>
                    <a:cxn ang="0">
                      <a:pos x="256" y="142"/>
                    </a:cxn>
                    <a:cxn ang="0">
                      <a:pos x="248" y="173"/>
                    </a:cxn>
                    <a:cxn ang="0">
                      <a:pos x="238" y="194"/>
                    </a:cxn>
                    <a:cxn ang="0">
                      <a:pos x="208" y="218"/>
                    </a:cxn>
                    <a:cxn ang="0">
                      <a:pos x="200" y="197"/>
                    </a:cxn>
                    <a:cxn ang="0">
                      <a:pos x="201" y="171"/>
                    </a:cxn>
                    <a:cxn ang="0">
                      <a:pos x="191" y="143"/>
                    </a:cxn>
                    <a:cxn ang="0">
                      <a:pos x="177" y="127"/>
                    </a:cxn>
                    <a:cxn ang="0">
                      <a:pos x="140" y="128"/>
                    </a:cxn>
                    <a:cxn ang="0">
                      <a:pos x="127" y="108"/>
                    </a:cxn>
                    <a:cxn ang="0">
                      <a:pos x="142" y="70"/>
                    </a:cxn>
                    <a:cxn ang="0">
                      <a:pos x="168" y="59"/>
                    </a:cxn>
                    <a:cxn ang="0">
                      <a:pos x="185" y="66"/>
                    </a:cxn>
                    <a:cxn ang="0">
                      <a:pos x="207" y="66"/>
                    </a:cxn>
                    <a:cxn ang="0">
                      <a:pos x="229" y="62"/>
                    </a:cxn>
                    <a:cxn ang="0">
                      <a:pos x="208" y="53"/>
                    </a:cxn>
                    <a:cxn ang="0">
                      <a:pos x="207" y="46"/>
                    </a:cxn>
                    <a:cxn ang="0">
                      <a:pos x="180" y="46"/>
                    </a:cxn>
                    <a:cxn ang="0">
                      <a:pos x="157" y="53"/>
                    </a:cxn>
                    <a:cxn ang="0">
                      <a:pos x="152" y="30"/>
                    </a:cxn>
                    <a:cxn ang="0">
                      <a:pos x="136" y="16"/>
                    </a:cxn>
                    <a:cxn ang="0">
                      <a:pos x="154" y="5"/>
                    </a:cxn>
                  </a:cxnLst>
                  <a:rect l="0" t="0" r="r" b="b"/>
                  <a:pathLst>
                    <a:path w="322" h="282">
                      <a:moveTo>
                        <a:pt x="131" y="1"/>
                      </a:moveTo>
                      <a:cubicBezTo>
                        <a:pt x="131" y="1"/>
                        <a:pt x="83" y="7"/>
                        <a:pt x="50" y="45"/>
                      </a:cubicBezTo>
                      <a:cubicBezTo>
                        <a:pt x="50" y="45"/>
                        <a:pt x="75" y="19"/>
                        <a:pt x="91" y="19"/>
                      </a:cubicBezTo>
                      <a:cubicBezTo>
                        <a:pt x="94" y="20"/>
                        <a:pt x="94" y="20"/>
                        <a:pt x="94" y="20"/>
                      </a:cubicBezTo>
                      <a:cubicBezTo>
                        <a:pt x="94" y="20"/>
                        <a:pt x="94" y="22"/>
                        <a:pt x="93" y="22"/>
                      </a:cubicBezTo>
                      <a:cubicBezTo>
                        <a:pt x="93" y="23"/>
                        <a:pt x="91" y="25"/>
                        <a:pt x="91" y="26"/>
                      </a:cubicBezTo>
                      <a:cubicBezTo>
                        <a:pt x="91" y="27"/>
                        <a:pt x="91" y="29"/>
                        <a:pt x="91" y="29"/>
                      </a:cubicBezTo>
                      <a:cubicBezTo>
                        <a:pt x="90" y="30"/>
                        <a:pt x="90" y="30"/>
                        <a:pt x="90" y="30"/>
                      </a:cubicBezTo>
                      <a:cubicBezTo>
                        <a:pt x="90" y="30"/>
                        <a:pt x="88" y="31"/>
                        <a:pt x="88" y="31"/>
                      </a:cubicBezTo>
                      <a:cubicBezTo>
                        <a:pt x="88" y="32"/>
                        <a:pt x="87" y="32"/>
                        <a:pt x="87" y="33"/>
                      </a:cubicBezTo>
                      <a:cubicBezTo>
                        <a:pt x="87" y="34"/>
                        <a:pt x="87" y="36"/>
                        <a:pt x="87" y="36"/>
                      </a:cubicBezTo>
                      <a:cubicBezTo>
                        <a:pt x="88" y="39"/>
                        <a:pt x="88" y="39"/>
                        <a:pt x="88" y="39"/>
                      </a:cubicBezTo>
                      <a:cubicBezTo>
                        <a:pt x="87" y="40"/>
                        <a:pt x="87" y="40"/>
                        <a:pt x="87" y="40"/>
                      </a:cubicBezTo>
                      <a:cubicBezTo>
                        <a:pt x="85" y="41"/>
                        <a:pt x="85" y="41"/>
                        <a:pt x="85" y="41"/>
                      </a:cubicBezTo>
                      <a:cubicBezTo>
                        <a:pt x="85" y="41"/>
                        <a:pt x="82" y="42"/>
                        <a:pt x="81" y="41"/>
                      </a:cubicBezTo>
                      <a:cubicBezTo>
                        <a:pt x="80" y="41"/>
                        <a:pt x="80" y="39"/>
                        <a:pt x="80" y="39"/>
                      </a:cubicBezTo>
                      <a:cubicBezTo>
                        <a:pt x="83" y="37"/>
                        <a:pt x="83" y="37"/>
                        <a:pt x="83" y="37"/>
                      </a:cubicBezTo>
                      <a:cubicBezTo>
                        <a:pt x="83" y="37"/>
                        <a:pt x="83" y="37"/>
                        <a:pt x="82" y="36"/>
                      </a:cubicBezTo>
                      <a:cubicBezTo>
                        <a:pt x="81" y="36"/>
                        <a:pt x="82" y="34"/>
                        <a:pt x="80" y="34"/>
                      </a:cubicBezTo>
                      <a:cubicBezTo>
                        <a:pt x="79" y="35"/>
                        <a:pt x="76" y="37"/>
                        <a:pt x="76" y="37"/>
                      </a:cubicBezTo>
                      <a:cubicBezTo>
                        <a:pt x="74" y="38"/>
                        <a:pt x="74" y="38"/>
                        <a:pt x="74" y="38"/>
                      </a:cubicBezTo>
                      <a:cubicBezTo>
                        <a:pt x="74" y="38"/>
                        <a:pt x="73" y="41"/>
                        <a:pt x="73" y="41"/>
                      </a:cubicBezTo>
                      <a:cubicBezTo>
                        <a:pt x="74" y="41"/>
                        <a:pt x="75" y="42"/>
                        <a:pt x="75" y="42"/>
                      </a:cubicBezTo>
                      <a:cubicBezTo>
                        <a:pt x="75" y="42"/>
                        <a:pt x="75" y="43"/>
                        <a:pt x="75" y="44"/>
                      </a:cubicBezTo>
                      <a:cubicBezTo>
                        <a:pt x="75" y="45"/>
                        <a:pt x="75" y="46"/>
                        <a:pt x="75" y="46"/>
                      </a:cubicBezTo>
                      <a:cubicBezTo>
                        <a:pt x="75" y="46"/>
                        <a:pt x="74" y="47"/>
                        <a:pt x="72" y="47"/>
                      </a:cubicBezTo>
                      <a:cubicBezTo>
                        <a:pt x="71" y="46"/>
                        <a:pt x="69" y="46"/>
                        <a:pt x="68" y="46"/>
                      </a:cubicBezTo>
                      <a:cubicBezTo>
                        <a:pt x="67" y="45"/>
                        <a:pt x="66" y="45"/>
                        <a:pt x="65" y="45"/>
                      </a:cubicBezTo>
                      <a:cubicBezTo>
                        <a:pt x="64" y="46"/>
                        <a:pt x="64" y="46"/>
                        <a:pt x="64" y="46"/>
                      </a:cubicBezTo>
                      <a:cubicBezTo>
                        <a:pt x="64" y="47"/>
                        <a:pt x="60" y="49"/>
                        <a:pt x="60" y="49"/>
                      </a:cubicBezTo>
                      <a:cubicBezTo>
                        <a:pt x="60" y="49"/>
                        <a:pt x="59" y="49"/>
                        <a:pt x="59" y="50"/>
                      </a:cubicBezTo>
                      <a:cubicBezTo>
                        <a:pt x="59" y="51"/>
                        <a:pt x="58" y="53"/>
                        <a:pt x="58" y="53"/>
                      </a:cubicBezTo>
                      <a:cubicBezTo>
                        <a:pt x="58" y="53"/>
                        <a:pt x="57" y="54"/>
                        <a:pt x="55" y="55"/>
                      </a:cubicBezTo>
                      <a:cubicBezTo>
                        <a:pt x="53" y="55"/>
                        <a:pt x="52" y="56"/>
                        <a:pt x="52" y="56"/>
                      </a:cubicBezTo>
                      <a:cubicBezTo>
                        <a:pt x="51" y="58"/>
                        <a:pt x="51" y="58"/>
                        <a:pt x="51" y="58"/>
                      </a:cubicBezTo>
                      <a:cubicBezTo>
                        <a:pt x="51" y="58"/>
                        <a:pt x="49" y="60"/>
                        <a:pt x="48" y="61"/>
                      </a:cubicBezTo>
                      <a:cubicBezTo>
                        <a:pt x="47" y="62"/>
                        <a:pt x="44" y="65"/>
                        <a:pt x="43" y="65"/>
                      </a:cubicBezTo>
                      <a:cubicBezTo>
                        <a:pt x="43" y="65"/>
                        <a:pt x="41" y="67"/>
                        <a:pt x="41" y="68"/>
                      </a:cubicBezTo>
                      <a:cubicBezTo>
                        <a:pt x="40" y="69"/>
                        <a:pt x="41" y="71"/>
                        <a:pt x="40" y="72"/>
                      </a:cubicBezTo>
                      <a:cubicBezTo>
                        <a:pt x="40" y="73"/>
                        <a:pt x="39" y="74"/>
                        <a:pt x="39" y="76"/>
                      </a:cubicBezTo>
                      <a:cubicBezTo>
                        <a:pt x="39" y="77"/>
                        <a:pt x="38" y="79"/>
                        <a:pt x="37" y="79"/>
                      </a:cubicBezTo>
                      <a:cubicBezTo>
                        <a:pt x="36" y="80"/>
                        <a:pt x="35" y="81"/>
                        <a:pt x="35" y="81"/>
                      </a:cubicBezTo>
                      <a:cubicBezTo>
                        <a:pt x="34" y="81"/>
                        <a:pt x="32" y="82"/>
                        <a:pt x="31" y="83"/>
                      </a:cubicBezTo>
                      <a:cubicBezTo>
                        <a:pt x="30" y="83"/>
                        <a:pt x="29" y="85"/>
                        <a:pt x="29" y="85"/>
                      </a:cubicBezTo>
                      <a:cubicBezTo>
                        <a:pt x="29" y="86"/>
                        <a:pt x="31" y="87"/>
                        <a:pt x="31" y="87"/>
                      </a:cubicBezTo>
                      <a:cubicBezTo>
                        <a:pt x="32" y="87"/>
                        <a:pt x="33" y="88"/>
                        <a:pt x="33" y="88"/>
                      </a:cubicBezTo>
                      <a:cubicBezTo>
                        <a:pt x="33" y="88"/>
                        <a:pt x="33" y="90"/>
                        <a:pt x="33" y="91"/>
                      </a:cubicBezTo>
                      <a:cubicBezTo>
                        <a:pt x="33" y="91"/>
                        <a:pt x="32" y="94"/>
                        <a:pt x="33" y="94"/>
                      </a:cubicBezTo>
                      <a:cubicBezTo>
                        <a:pt x="34" y="94"/>
                        <a:pt x="36" y="94"/>
                        <a:pt x="36" y="94"/>
                      </a:cubicBezTo>
                      <a:cubicBezTo>
                        <a:pt x="38" y="95"/>
                        <a:pt x="38" y="95"/>
                        <a:pt x="38" y="95"/>
                      </a:cubicBezTo>
                      <a:cubicBezTo>
                        <a:pt x="41" y="96"/>
                        <a:pt x="41" y="96"/>
                        <a:pt x="41" y="96"/>
                      </a:cubicBezTo>
                      <a:cubicBezTo>
                        <a:pt x="42" y="97"/>
                        <a:pt x="42" y="97"/>
                        <a:pt x="42" y="97"/>
                      </a:cubicBezTo>
                      <a:cubicBezTo>
                        <a:pt x="42" y="97"/>
                        <a:pt x="42" y="99"/>
                        <a:pt x="41" y="99"/>
                      </a:cubicBezTo>
                      <a:cubicBezTo>
                        <a:pt x="41" y="100"/>
                        <a:pt x="40" y="101"/>
                        <a:pt x="40" y="101"/>
                      </a:cubicBezTo>
                      <a:cubicBezTo>
                        <a:pt x="39" y="100"/>
                        <a:pt x="39" y="100"/>
                        <a:pt x="39" y="99"/>
                      </a:cubicBezTo>
                      <a:cubicBezTo>
                        <a:pt x="38" y="98"/>
                        <a:pt x="39" y="98"/>
                        <a:pt x="37" y="97"/>
                      </a:cubicBezTo>
                      <a:cubicBezTo>
                        <a:pt x="36" y="97"/>
                        <a:pt x="35" y="98"/>
                        <a:pt x="35" y="98"/>
                      </a:cubicBezTo>
                      <a:cubicBezTo>
                        <a:pt x="34" y="97"/>
                        <a:pt x="33" y="97"/>
                        <a:pt x="33" y="97"/>
                      </a:cubicBezTo>
                      <a:cubicBezTo>
                        <a:pt x="32" y="96"/>
                        <a:pt x="32" y="97"/>
                        <a:pt x="32" y="96"/>
                      </a:cubicBezTo>
                      <a:cubicBezTo>
                        <a:pt x="32" y="94"/>
                        <a:pt x="33" y="94"/>
                        <a:pt x="32" y="93"/>
                      </a:cubicBezTo>
                      <a:cubicBezTo>
                        <a:pt x="32" y="92"/>
                        <a:pt x="31" y="91"/>
                        <a:pt x="30" y="91"/>
                      </a:cubicBezTo>
                      <a:cubicBezTo>
                        <a:pt x="30" y="91"/>
                        <a:pt x="31" y="92"/>
                        <a:pt x="30" y="91"/>
                      </a:cubicBezTo>
                      <a:cubicBezTo>
                        <a:pt x="29" y="90"/>
                        <a:pt x="28" y="89"/>
                        <a:pt x="27" y="89"/>
                      </a:cubicBezTo>
                      <a:cubicBezTo>
                        <a:pt x="27" y="89"/>
                        <a:pt x="26" y="90"/>
                        <a:pt x="26" y="89"/>
                      </a:cubicBezTo>
                      <a:cubicBezTo>
                        <a:pt x="26" y="88"/>
                        <a:pt x="27" y="86"/>
                        <a:pt x="27" y="85"/>
                      </a:cubicBezTo>
                      <a:cubicBezTo>
                        <a:pt x="27" y="85"/>
                        <a:pt x="27" y="83"/>
                        <a:pt x="27" y="83"/>
                      </a:cubicBezTo>
                      <a:cubicBezTo>
                        <a:pt x="27" y="82"/>
                        <a:pt x="28" y="78"/>
                        <a:pt x="28" y="78"/>
                      </a:cubicBezTo>
                      <a:cubicBezTo>
                        <a:pt x="28" y="78"/>
                        <a:pt x="24" y="87"/>
                        <a:pt x="22" y="93"/>
                      </a:cubicBezTo>
                      <a:cubicBezTo>
                        <a:pt x="22" y="93"/>
                        <a:pt x="24" y="93"/>
                        <a:pt x="24" y="94"/>
                      </a:cubicBezTo>
                      <a:cubicBezTo>
                        <a:pt x="24" y="95"/>
                        <a:pt x="24" y="96"/>
                        <a:pt x="24" y="97"/>
                      </a:cubicBezTo>
                      <a:cubicBezTo>
                        <a:pt x="24" y="98"/>
                        <a:pt x="24" y="98"/>
                        <a:pt x="24" y="102"/>
                      </a:cubicBezTo>
                      <a:cubicBezTo>
                        <a:pt x="24" y="105"/>
                        <a:pt x="25" y="106"/>
                        <a:pt x="24" y="107"/>
                      </a:cubicBezTo>
                      <a:cubicBezTo>
                        <a:pt x="24" y="108"/>
                        <a:pt x="23" y="110"/>
                        <a:pt x="23" y="111"/>
                      </a:cubicBezTo>
                      <a:cubicBezTo>
                        <a:pt x="23" y="112"/>
                        <a:pt x="24" y="116"/>
                        <a:pt x="24" y="116"/>
                      </a:cubicBezTo>
                      <a:cubicBezTo>
                        <a:pt x="25" y="117"/>
                        <a:pt x="25" y="117"/>
                        <a:pt x="25" y="118"/>
                      </a:cubicBezTo>
                      <a:cubicBezTo>
                        <a:pt x="26" y="119"/>
                        <a:pt x="24" y="121"/>
                        <a:pt x="26" y="119"/>
                      </a:cubicBezTo>
                      <a:cubicBezTo>
                        <a:pt x="28" y="116"/>
                        <a:pt x="28" y="115"/>
                        <a:pt x="28" y="115"/>
                      </a:cubicBezTo>
                      <a:cubicBezTo>
                        <a:pt x="29" y="114"/>
                        <a:pt x="29" y="114"/>
                        <a:pt x="29" y="114"/>
                      </a:cubicBezTo>
                      <a:cubicBezTo>
                        <a:pt x="29" y="114"/>
                        <a:pt x="29" y="112"/>
                        <a:pt x="32" y="112"/>
                      </a:cubicBezTo>
                      <a:cubicBezTo>
                        <a:pt x="34" y="113"/>
                        <a:pt x="34" y="112"/>
                        <a:pt x="35" y="113"/>
                      </a:cubicBezTo>
                      <a:cubicBezTo>
                        <a:pt x="35" y="114"/>
                        <a:pt x="34" y="116"/>
                        <a:pt x="35" y="116"/>
                      </a:cubicBezTo>
                      <a:cubicBezTo>
                        <a:pt x="36" y="117"/>
                        <a:pt x="39" y="115"/>
                        <a:pt x="40" y="115"/>
                      </a:cubicBezTo>
                      <a:cubicBezTo>
                        <a:pt x="41" y="116"/>
                        <a:pt x="42" y="116"/>
                        <a:pt x="43" y="117"/>
                      </a:cubicBezTo>
                      <a:cubicBezTo>
                        <a:pt x="43" y="119"/>
                        <a:pt x="44" y="121"/>
                        <a:pt x="45" y="121"/>
                      </a:cubicBezTo>
                      <a:cubicBezTo>
                        <a:pt x="45" y="122"/>
                        <a:pt x="45" y="124"/>
                        <a:pt x="46" y="125"/>
                      </a:cubicBezTo>
                      <a:cubicBezTo>
                        <a:pt x="46" y="126"/>
                        <a:pt x="49" y="127"/>
                        <a:pt x="50" y="127"/>
                      </a:cubicBezTo>
                      <a:cubicBezTo>
                        <a:pt x="50" y="127"/>
                        <a:pt x="54" y="128"/>
                        <a:pt x="54" y="128"/>
                      </a:cubicBezTo>
                      <a:cubicBezTo>
                        <a:pt x="55" y="129"/>
                        <a:pt x="54" y="130"/>
                        <a:pt x="56" y="131"/>
                      </a:cubicBezTo>
                      <a:cubicBezTo>
                        <a:pt x="58" y="131"/>
                        <a:pt x="58" y="135"/>
                        <a:pt x="58" y="135"/>
                      </a:cubicBezTo>
                      <a:cubicBezTo>
                        <a:pt x="58" y="135"/>
                        <a:pt x="59" y="138"/>
                        <a:pt x="59" y="138"/>
                      </a:cubicBezTo>
                      <a:cubicBezTo>
                        <a:pt x="58" y="139"/>
                        <a:pt x="58" y="141"/>
                        <a:pt x="59" y="141"/>
                      </a:cubicBezTo>
                      <a:cubicBezTo>
                        <a:pt x="61" y="141"/>
                        <a:pt x="63" y="142"/>
                        <a:pt x="63" y="142"/>
                      </a:cubicBezTo>
                      <a:cubicBezTo>
                        <a:pt x="63" y="142"/>
                        <a:pt x="62" y="144"/>
                        <a:pt x="64" y="145"/>
                      </a:cubicBezTo>
                      <a:cubicBezTo>
                        <a:pt x="67" y="146"/>
                        <a:pt x="69" y="147"/>
                        <a:pt x="70" y="147"/>
                      </a:cubicBezTo>
                      <a:cubicBezTo>
                        <a:pt x="70" y="147"/>
                        <a:pt x="68" y="149"/>
                        <a:pt x="71" y="149"/>
                      </a:cubicBezTo>
                      <a:cubicBezTo>
                        <a:pt x="74" y="149"/>
                        <a:pt x="76" y="149"/>
                        <a:pt x="78" y="150"/>
                      </a:cubicBezTo>
                      <a:cubicBezTo>
                        <a:pt x="79" y="151"/>
                        <a:pt x="78" y="152"/>
                        <a:pt x="82" y="154"/>
                      </a:cubicBezTo>
                      <a:cubicBezTo>
                        <a:pt x="85" y="156"/>
                        <a:pt x="86" y="157"/>
                        <a:pt x="87" y="157"/>
                      </a:cubicBezTo>
                      <a:cubicBezTo>
                        <a:pt x="88" y="158"/>
                        <a:pt x="90" y="157"/>
                        <a:pt x="89" y="160"/>
                      </a:cubicBezTo>
                      <a:cubicBezTo>
                        <a:pt x="89" y="163"/>
                        <a:pt x="88" y="165"/>
                        <a:pt x="87" y="166"/>
                      </a:cubicBezTo>
                      <a:cubicBezTo>
                        <a:pt x="86" y="167"/>
                        <a:pt x="84" y="170"/>
                        <a:pt x="83" y="171"/>
                      </a:cubicBezTo>
                      <a:cubicBezTo>
                        <a:pt x="82" y="172"/>
                        <a:pt x="81" y="174"/>
                        <a:pt x="82" y="176"/>
                      </a:cubicBezTo>
                      <a:cubicBezTo>
                        <a:pt x="83" y="178"/>
                        <a:pt x="84" y="180"/>
                        <a:pt x="84" y="181"/>
                      </a:cubicBezTo>
                      <a:cubicBezTo>
                        <a:pt x="84" y="182"/>
                        <a:pt x="85" y="185"/>
                        <a:pt x="84" y="187"/>
                      </a:cubicBezTo>
                      <a:cubicBezTo>
                        <a:pt x="83" y="188"/>
                        <a:pt x="82" y="190"/>
                        <a:pt x="82" y="190"/>
                      </a:cubicBezTo>
                      <a:cubicBezTo>
                        <a:pt x="82" y="190"/>
                        <a:pt x="84" y="192"/>
                        <a:pt x="83" y="194"/>
                      </a:cubicBezTo>
                      <a:cubicBezTo>
                        <a:pt x="81" y="196"/>
                        <a:pt x="78" y="198"/>
                        <a:pt x="77" y="198"/>
                      </a:cubicBezTo>
                      <a:cubicBezTo>
                        <a:pt x="76" y="199"/>
                        <a:pt x="73" y="201"/>
                        <a:pt x="73" y="201"/>
                      </a:cubicBezTo>
                      <a:cubicBezTo>
                        <a:pt x="73" y="201"/>
                        <a:pt x="73" y="207"/>
                        <a:pt x="73" y="208"/>
                      </a:cubicBezTo>
                      <a:cubicBezTo>
                        <a:pt x="73" y="209"/>
                        <a:pt x="68" y="217"/>
                        <a:pt x="69" y="219"/>
                      </a:cubicBezTo>
                      <a:cubicBezTo>
                        <a:pt x="71" y="221"/>
                        <a:pt x="71" y="224"/>
                        <a:pt x="71" y="225"/>
                      </a:cubicBezTo>
                      <a:cubicBezTo>
                        <a:pt x="71" y="226"/>
                        <a:pt x="70" y="226"/>
                        <a:pt x="69" y="227"/>
                      </a:cubicBezTo>
                      <a:cubicBezTo>
                        <a:pt x="69" y="228"/>
                        <a:pt x="66" y="227"/>
                        <a:pt x="68" y="230"/>
                      </a:cubicBezTo>
                      <a:cubicBezTo>
                        <a:pt x="70" y="233"/>
                        <a:pt x="71" y="234"/>
                        <a:pt x="72" y="236"/>
                      </a:cubicBezTo>
                      <a:cubicBezTo>
                        <a:pt x="73" y="238"/>
                        <a:pt x="72" y="238"/>
                        <a:pt x="74" y="240"/>
                      </a:cubicBezTo>
                      <a:cubicBezTo>
                        <a:pt x="75" y="242"/>
                        <a:pt x="76" y="243"/>
                        <a:pt x="77" y="245"/>
                      </a:cubicBezTo>
                      <a:cubicBezTo>
                        <a:pt x="79" y="246"/>
                        <a:pt x="80" y="247"/>
                        <a:pt x="80" y="248"/>
                      </a:cubicBezTo>
                      <a:cubicBezTo>
                        <a:pt x="80" y="250"/>
                        <a:pt x="84" y="254"/>
                        <a:pt x="80" y="251"/>
                      </a:cubicBezTo>
                      <a:cubicBezTo>
                        <a:pt x="76" y="248"/>
                        <a:pt x="79" y="251"/>
                        <a:pt x="74" y="247"/>
                      </a:cubicBezTo>
                      <a:cubicBezTo>
                        <a:pt x="69" y="242"/>
                        <a:pt x="68" y="244"/>
                        <a:pt x="66" y="241"/>
                      </a:cubicBezTo>
                      <a:cubicBezTo>
                        <a:pt x="64" y="239"/>
                        <a:pt x="67" y="248"/>
                        <a:pt x="63" y="237"/>
                      </a:cubicBezTo>
                      <a:cubicBezTo>
                        <a:pt x="59" y="226"/>
                        <a:pt x="57" y="227"/>
                        <a:pt x="56" y="225"/>
                      </a:cubicBezTo>
                      <a:cubicBezTo>
                        <a:pt x="55" y="223"/>
                        <a:pt x="56" y="225"/>
                        <a:pt x="53" y="220"/>
                      </a:cubicBezTo>
                      <a:cubicBezTo>
                        <a:pt x="50" y="214"/>
                        <a:pt x="53" y="218"/>
                        <a:pt x="50" y="214"/>
                      </a:cubicBezTo>
                      <a:cubicBezTo>
                        <a:pt x="47" y="211"/>
                        <a:pt x="47" y="216"/>
                        <a:pt x="46" y="209"/>
                      </a:cubicBezTo>
                      <a:cubicBezTo>
                        <a:pt x="45" y="203"/>
                        <a:pt x="44" y="207"/>
                        <a:pt x="43" y="200"/>
                      </a:cubicBezTo>
                      <a:cubicBezTo>
                        <a:pt x="41" y="193"/>
                        <a:pt x="44" y="192"/>
                        <a:pt x="40" y="189"/>
                      </a:cubicBezTo>
                      <a:cubicBezTo>
                        <a:pt x="36" y="186"/>
                        <a:pt x="36" y="187"/>
                        <a:pt x="35" y="185"/>
                      </a:cubicBezTo>
                      <a:cubicBezTo>
                        <a:pt x="34" y="182"/>
                        <a:pt x="35" y="185"/>
                        <a:pt x="32" y="179"/>
                      </a:cubicBezTo>
                      <a:cubicBezTo>
                        <a:pt x="28" y="172"/>
                        <a:pt x="24" y="170"/>
                        <a:pt x="24" y="159"/>
                      </a:cubicBezTo>
                      <a:cubicBezTo>
                        <a:pt x="24" y="149"/>
                        <a:pt x="24" y="147"/>
                        <a:pt x="24" y="147"/>
                      </a:cubicBezTo>
                      <a:cubicBezTo>
                        <a:pt x="24" y="147"/>
                        <a:pt x="19" y="143"/>
                        <a:pt x="20" y="137"/>
                      </a:cubicBezTo>
                      <a:cubicBezTo>
                        <a:pt x="22" y="131"/>
                        <a:pt x="23" y="133"/>
                        <a:pt x="22" y="131"/>
                      </a:cubicBezTo>
                      <a:cubicBezTo>
                        <a:pt x="22" y="129"/>
                        <a:pt x="21" y="129"/>
                        <a:pt x="19" y="127"/>
                      </a:cubicBezTo>
                      <a:cubicBezTo>
                        <a:pt x="17" y="124"/>
                        <a:pt x="17" y="125"/>
                        <a:pt x="17" y="123"/>
                      </a:cubicBezTo>
                      <a:cubicBezTo>
                        <a:pt x="16" y="122"/>
                        <a:pt x="16" y="118"/>
                        <a:pt x="16" y="118"/>
                      </a:cubicBezTo>
                      <a:cubicBezTo>
                        <a:pt x="14" y="119"/>
                        <a:pt x="14" y="119"/>
                        <a:pt x="14" y="119"/>
                      </a:cubicBezTo>
                      <a:cubicBezTo>
                        <a:pt x="14" y="119"/>
                        <a:pt x="0" y="258"/>
                        <a:pt x="138" y="278"/>
                      </a:cubicBezTo>
                      <a:cubicBezTo>
                        <a:pt x="138" y="278"/>
                        <a:pt x="106" y="271"/>
                        <a:pt x="104" y="265"/>
                      </a:cubicBezTo>
                      <a:cubicBezTo>
                        <a:pt x="104" y="265"/>
                        <a:pt x="103" y="259"/>
                        <a:pt x="104" y="259"/>
                      </a:cubicBezTo>
                      <a:cubicBezTo>
                        <a:pt x="106" y="259"/>
                        <a:pt x="108" y="260"/>
                        <a:pt x="110" y="258"/>
                      </a:cubicBezTo>
                      <a:cubicBezTo>
                        <a:pt x="112" y="257"/>
                        <a:pt x="114" y="255"/>
                        <a:pt x="114" y="255"/>
                      </a:cubicBezTo>
                      <a:cubicBezTo>
                        <a:pt x="114" y="257"/>
                        <a:pt x="114" y="257"/>
                        <a:pt x="114" y="257"/>
                      </a:cubicBezTo>
                      <a:cubicBezTo>
                        <a:pt x="114" y="257"/>
                        <a:pt x="112" y="258"/>
                        <a:pt x="118" y="257"/>
                      </a:cubicBezTo>
                      <a:cubicBezTo>
                        <a:pt x="125" y="256"/>
                        <a:pt x="125" y="256"/>
                        <a:pt x="127" y="255"/>
                      </a:cubicBezTo>
                      <a:cubicBezTo>
                        <a:pt x="129" y="254"/>
                        <a:pt x="132" y="249"/>
                        <a:pt x="133" y="252"/>
                      </a:cubicBezTo>
                      <a:cubicBezTo>
                        <a:pt x="135" y="255"/>
                        <a:pt x="132" y="254"/>
                        <a:pt x="135" y="255"/>
                      </a:cubicBezTo>
                      <a:cubicBezTo>
                        <a:pt x="137" y="257"/>
                        <a:pt x="143" y="255"/>
                        <a:pt x="143" y="255"/>
                      </a:cubicBezTo>
                      <a:cubicBezTo>
                        <a:pt x="143" y="255"/>
                        <a:pt x="153" y="255"/>
                        <a:pt x="154" y="254"/>
                      </a:cubicBezTo>
                      <a:cubicBezTo>
                        <a:pt x="155" y="253"/>
                        <a:pt x="155" y="252"/>
                        <a:pt x="156" y="252"/>
                      </a:cubicBezTo>
                      <a:cubicBezTo>
                        <a:pt x="158" y="252"/>
                        <a:pt x="159" y="255"/>
                        <a:pt x="159" y="255"/>
                      </a:cubicBezTo>
                      <a:cubicBezTo>
                        <a:pt x="154" y="258"/>
                        <a:pt x="154" y="258"/>
                        <a:pt x="154" y="258"/>
                      </a:cubicBezTo>
                      <a:cubicBezTo>
                        <a:pt x="149" y="262"/>
                        <a:pt x="149" y="262"/>
                        <a:pt x="149" y="262"/>
                      </a:cubicBezTo>
                      <a:cubicBezTo>
                        <a:pt x="149" y="262"/>
                        <a:pt x="146" y="262"/>
                        <a:pt x="148" y="263"/>
                      </a:cubicBezTo>
                      <a:cubicBezTo>
                        <a:pt x="150" y="264"/>
                        <a:pt x="151" y="264"/>
                        <a:pt x="154" y="264"/>
                      </a:cubicBezTo>
                      <a:cubicBezTo>
                        <a:pt x="156" y="265"/>
                        <a:pt x="161" y="269"/>
                        <a:pt x="163" y="266"/>
                      </a:cubicBezTo>
                      <a:cubicBezTo>
                        <a:pt x="164" y="264"/>
                        <a:pt x="164" y="263"/>
                        <a:pt x="165" y="262"/>
                      </a:cubicBezTo>
                      <a:cubicBezTo>
                        <a:pt x="166" y="260"/>
                        <a:pt x="166" y="258"/>
                        <a:pt x="168" y="258"/>
                      </a:cubicBezTo>
                      <a:cubicBezTo>
                        <a:pt x="171" y="258"/>
                        <a:pt x="173" y="259"/>
                        <a:pt x="173" y="259"/>
                      </a:cubicBezTo>
                      <a:cubicBezTo>
                        <a:pt x="171" y="263"/>
                        <a:pt x="171" y="263"/>
                        <a:pt x="171" y="263"/>
                      </a:cubicBezTo>
                      <a:cubicBezTo>
                        <a:pt x="171" y="263"/>
                        <a:pt x="175" y="263"/>
                        <a:pt x="177" y="263"/>
                      </a:cubicBezTo>
                      <a:cubicBezTo>
                        <a:pt x="178" y="263"/>
                        <a:pt x="179" y="265"/>
                        <a:pt x="181" y="263"/>
                      </a:cubicBezTo>
                      <a:cubicBezTo>
                        <a:pt x="183" y="261"/>
                        <a:pt x="183" y="261"/>
                        <a:pt x="186" y="260"/>
                      </a:cubicBezTo>
                      <a:cubicBezTo>
                        <a:pt x="188" y="260"/>
                        <a:pt x="191" y="259"/>
                        <a:pt x="192" y="259"/>
                      </a:cubicBezTo>
                      <a:cubicBezTo>
                        <a:pt x="193" y="260"/>
                        <a:pt x="195" y="260"/>
                        <a:pt x="196" y="260"/>
                      </a:cubicBezTo>
                      <a:cubicBezTo>
                        <a:pt x="197" y="260"/>
                        <a:pt x="202" y="264"/>
                        <a:pt x="203" y="263"/>
                      </a:cubicBezTo>
                      <a:cubicBezTo>
                        <a:pt x="204" y="262"/>
                        <a:pt x="210" y="263"/>
                        <a:pt x="210" y="263"/>
                      </a:cubicBezTo>
                      <a:cubicBezTo>
                        <a:pt x="210" y="263"/>
                        <a:pt x="194" y="277"/>
                        <a:pt x="160" y="278"/>
                      </a:cubicBezTo>
                      <a:cubicBezTo>
                        <a:pt x="160" y="278"/>
                        <a:pt x="236" y="282"/>
                        <a:pt x="279" y="207"/>
                      </a:cubicBezTo>
                      <a:cubicBezTo>
                        <a:pt x="322" y="133"/>
                        <a:pt x="292" y="37"/>
                        <a:pt x="194" y="4"/>
                      </a:cubicBezTo>
                      <a:cubicBezTo>
                        <a:pt x="194" y="4"/>
                        <a:pt x="267" y="31"/>
                        <a:pt x="287" y="102"/>
                      </a:cubicBezTo>
                      <a:cubicBezTo>
                        <a:pt x="286" y="103"/>
                        <a:pt x="286" y="103"/>
                        <a:pt x="286" y="103"/>
                      </a:cubicBezTo>
                      <a:cubicBezTo>
                        <a:pt x="284" y="101"/>
                        <a:pt x="284" y="102"/>
                        <a:pt x="283" y="99"/>
                      </a:cubicBezTo>
                      <a:cubicBezTo>
                        <a:pt x="281" y="95"/>
                        <a:pt x="282" y="96"/>
                        <a:pt x="281" y="94"/>
                      </a:cubicBezTo>
                      <a:cubicBezTo>
                        <a:pt x="280" y="91"/>
                        <a:pt x="280" y="93"/>
                        <a:pt x="278" y="91"/>
                      </a:cubicBezTo>
                      <a:cubicBezTo>
                        <a:pt x="277" y="88"/>
                        <a:pt x="276" y="89"/>
                        <a:pt x="275" y="87"/>
                      </a:cubicBezTo>
                      <a:cubicBezTo>
                        <a:pt x="274" y="86"/>
                        <a:pt x="272" y="82"/>
                        <a:pt x="271" y="81"/>
                      </a:cubicBezTo>
                      <a:cubicBezTo>
                        <a:pt x="270" y="79"/>
                        <a:pt x="267" y="79"/>
                        <a:pt x="266" y="79"/>
                      </a:cubicBezTo>
                      <a:cubicBezTo>
                        <a:pt x="265" y="78"/>
                        <a:pt x="265" y="77"/>
                        <a:pt x="265" y="78"/>
                      </a:cubicBezTo>
                      <a:cubicBezTo>
                        <a:pt x="264" y="80"/>
                        <a:pt x="267" y="82"/>
                        <a:pt x="267" y="82"/>
                      </a:cubicBezTo>
                      <a:cubicBezTo>
                        <a:pt x="267" y="88"/>
                        <a:pt x="267" y="88"/>
                        <a:pt x="267" y="88"/>
                      </a:cubicBezTo>
                      <a:cubicBezTo>
                        <a:pt x="267" y="88"/>
                        <a:pt x="269" y="93"/>
                        <a:pt x="269" y="94"/>
                      </a:cubicBezTo>
                      <a:cubicBezTo>
                        <a:pt x="269" y="95"/>
                        <a:pt x="267" y="99"/>
                        <a:pt x="267" y="99"/>
                      </a:cubicBezTo>
                      <a:cubicBezTo>
                        <a:pt x="267" y="99"/>
                        <a:pt x="266" y="103"/>
                        <a:pt x="265" y="103"/>
                      </a:cubicBezTo>
                      <a:cubicBezTo>
                        <a:pt x="264" y="104"/>
                        <a:pt x="256" y="105"/>
                        <a:pt x="256" y="105"/>
                      </a:cubicBezTo>
                      <a:cubicBezTo>
                        <a:pt x="256" y="105"/>
                        <a:pt x="254" y="103"/>
                        <a:pt x="253" y="101"/>
                      </a:cubicBezTo>
                      <a:cubicBezTo>
                        <a:pt x="251" y="98"/>
                        <a:pt x="247" y="98"/>
                        <a:pt x="246" y="97"/>
                      </a:cubicBezTo>
                      <a:cubicBezTo>
                        <a:pt x="246" y="96"/>
                        <a:pt x="247" y="94"/>
                        <a:pt x="245" y="91"/>
                      </a:cubicBezTo>
                      <a:cubicBezTo>
                        <a:pt x="243" y="88"/>
                        <a:pt x="245" y="89"/>
                        <a:pt x="243" y="87"/>
                      </a:cubicBezTo>
                      <a:cubicBezTo>
                        <a:pt x="240" y="84"/>
                        <a:pt x="240" y="84"/>
                        <a:pt x="240" y="84"/>
                      </a:cubicBezTo>
                      <a:cubicBezTo>
                        <a:pt x="240" y="84"/>
                        <a:pt x="234" y="82"/>
                        <a:pt x="236" y="86"/>
                      </a:cubicBezTo>
                      <a:cubicBezTo>
                        <a:pt x="238" y="89"/>
                        <a:pt x="236" y="93"/>
                        <a:pt x="238" y="93"/>
                      </a:cubicBezTo>
                      <a:cubicBezTo>
                        <a:pt x="239" y="93"/>
                        <a:pt x="240" y="92"/>
                        <a:pt x="242" y="95"/>
                      </a:cubicBezTo>
                      <a:cubicBezTo>
                        <a:pt x="243" y="98"/>
                        <a:pt x="243" y="99"/>
                        <a:pt x="244" y="100"/>
                      </a:cubicBezTo>
                      <a:cubicBezTo>
                        <a:pt x="245" y="101"/>
                        <a:pt x="245" y="105"/>
                        <a:pt x="247" y="106"/>
                      </a:cubicBezTo>
                      <a:cubicBezTo>
                        <a:pt x="248" y="106"/>
                        <a:pt x="252" y="106"/>
                        <a:pt x="251" y="107"/>
                      </a:cubicBezTo>
                      <a:cubicBezTo>
                        <a:pt x="251" y="109"/>
                        <a:pt x="249" y="111"/>
                        <a:pt x="251" y="112"/>
                      </a:cubicBezTo>
                      <a:cubicBezTo>
                        <a:pt x="254" y="113"/>
                        <a:pt x="254" y="114"/>
                        <a:pt x="255" y="113"/>
                      </a:cubicBezTo>
                      <a:cubicBezTo>
                        <a:pt x="257" y="113"/>
                        <a:pt x="256" y="114"/>
                        <a:pt x="258" y="113"/>
                      </a:cubicBezTo>
                      <a:cubicBezTo>
                        <a:pt x="261" y="112"/>
                        <a:pt x="263" y="112"/>
                        <a:pt x="263" y="112"/>
                      </a:cubicBezTo>
                      <a:cubicBezTo>
                        <a:pt x="263" y="112"/>
                        <a:pt x="266" y="114"/>
                        <a:pt x="266" y="115"/>
                      </a:cubicBezTo>
                      <a:cubicBezTo>
                        <a:pt x="266" y="116"/>
                        <a:pt x="265" y="122"/>
                        <a:pt x="265" y="122"/>
                      </a:cubicBezTo>
                      <a:cubicBezTo>
                        <a:pt x="262" y="127"/>
                        <a:pt x="262" y="127"/>
                        <a:pt x="262" y="127"/>
                      </a:cubicBezTo>
                      <a:cubicBezTo>
                        <a:pt x="262" y="127"/>
                        <a:pt x="262" y="137"/>
                        <a:pt x="261" y="137"/>
                      </a:cubicBezTo>
                      <a:cubicBezTo>
                        <a:pt x="259" y="137"/>
                        <a:pt x="257" y="141"/>
                        <a:pt x="256" y="142"/>
                      </a:cubicBezTo>
                      <a:cubicBezTo>
                        <a:pt x="255" y="143"/>
                        <a:pt x="255" y="149"/>
                        <a:pt x="255" y="149"/>
                      </a:cubicBezTo>
                      <a:cubicBezTo>
                        <a:pt x="252" y="153"/>
                        <a:pt x="252" y="153"/>
                        <a:pt x="252" y="153"/>
                      </a:cubicBezTo>
                      <a:cubicBezTo>
                        <a:pt x="252" y="153"/>
                        <a:pt x="252" y="158"/>
                        <a:pt x="252" y="159"/>
                      </a:cubicBezTo>
                      <a:cubicBezTo>
                        <a:pt x="252" y="160"/>
                        <a:pt x="253" y="165"/>
                        <a:pt x="252" y="168"/>
                      </a:cubicBezTo>
                      <a:cubicBezTo>
                        <a:pt x="252" y="171"/>
                        <a:pt x="248" y="173"/>
                        <a:pt x="248" y="173"/>
                      </a:cubicBezTo>
                      <a:cubicBezTo>
                        <a:pt x="248" y="173"/>
                        <a:pt x="253" y="178"/>
                        <a:pt x="250" y="179"/>
                      </a:cubicBezTo>
                      <a:cubicBezTo>
                        <a:pt x="248" y="179"/>
                        <a:pt x="245" y="183"/>
                        <a:pt x="244" y="184"/>
                      </a:cubicBezTo>
                      <a:cubicBezTo>
                        <a:pt x="244" y="185"/>
                        <a:pt x="244" y="187"/>
                        <a:pt x="242" y="187"/>
                      </a:cubicBezTo>
                      <a:cubicBezTo>
                        <a:pt x="241" y="188"/>
                        <a:pt x="238" y="188"/>
                        <a:pt x="238" y="189"/>
                      </a:cubicBezTo>
                      <a:cubicBezTo>
                        <a:pt x="238" y="190"/>
                        <a:pt x="238" y="194"/>
                        <a:pt x="238" y="194"/>
                      </a:cubicBezTo>
                      <a:cubicBezTo>
                        <a:pt x="233" y="202"/>
                        <a:pt x="233" y="202"/>
                        <a:pt x="233" y="202"/>
                      </a:cubicBezTo>
                      <a:cubicBezTo>
                        <a:pt x="226" y="207"/>
                        <a:pt x="226" y="207"/>
                        <a:pt x="226" y="207"/>
                      </a:cubicBezTo>
                      <a:cubicBezTo>
                        <a:pt x="226" y="207"/>
                        <a:pt x="227" y="210"/>
                        <a:pt x="225" y="211"/>
                      </a:cubicBezTo>
                      <a:cubicBezTo>
                        <a:pt x="223" y="211"/>
                        <a:pt x="217" y="214"/>
                        <a:pt x="216" y="215"/>
                      </a:cubicBezTo>
                      <a:cubicBezTo>
                        <a:pt x="215" y="216"/>
                        <a:pt x="210" y="218"/>
                        <a:pt x="208" y="218"/>
                      </a:cubicBezTo>
                      <a:cubicBezTo>
                        <a:pt x="206" y="218"/>
                        <a:pt x="209" y="223"/>
                        <a:pt x="206" y="218"/>
                      </a:cubicBezTo>
                      <a:cubicBezTo>
                        <a:pt x="204" y="213"/>
                        <a:pt x="206" y="216"/>
                        <a:pt x="203" y="211"/>
                      </a:cubicBezTo>
                      <a:cubicBezTo>
                        <a:pt x="201" y="206"/>
                        <a:pt x="201" y="210"/>
                        <a:pt x="201" y="206"/>
                      </a:cubicBezTo>
                      <a:cubicBezTo>
                        <a:pt x="201" y="202"/>
                        <a:pt x="201" y="206"/>
                        <a:pt x="201" y="202"/>
                      </a:cubicBezTo>
                      <a:cubicBezTo>
                        <a:pt x="201" y="198"/>
                        <a:pt x="202" y="201"/>
                        <a:pt x="200" y="197"/>
                      </a:cubicBezTo>
                      <a:cubicBezTo>
                        <a:pt x="198" y="192"/>
                        <a:pt x="199" y="194"/>
                        <a:pt x="196" y="191"/>
                      </a:cubicBezTo>
                      <a:cubicBezTo>
                        <a:pt x="193" y="188"/>
                        <a:pt x="191" y="191"/>
                        <a:pt x="193" y="187"/>
                      </a:cubicBezTo>
                      <a:cubicBezTo>
                        <a:pt x="195" y="183"/>
                        <a:pt x="194" y="187"/>
                        <a:pt x="195" y="183"/>
                      </a:cubicBezTo>
                      <a:cubicBezTo>
                        <a:pt x="196" y="178"/>
                        <a:pt x="194" y="178"/>
                        <a:pt x="197" y="176"/>
                      </a:cubicBezTo>
                      <a:cubicBezTo>
                        <a:pt x="200" y="174"/>
                        <a:pt x="202" y="173"/>
                        <a:pt x="201" y="171"/>
                      </a:cubicBezTo>
                      <a:cubicBezTo>
                        <a:pt x="201" y="168"/>
                        <a:pt x="201" y="167"/>
                        <a:pt x="201" y="165"/>
                      </a:cubicBezTo>
                      <a:cubicBezTo>
                        <a:pt x="200" y="164"/>
                        <a:pt x="197" y="161"/>
                        <a:pt x="197" y="160"/>
                      </a:cubicBezTo>
                      <a:cubicBezTo>
                        <a:pt x="197" y="159"/>
                        <a:pt x="197" y="160"/>
                        <a:pt x="195" y="157"/>
                      </a:cubicBezTo>
                      <a:cubicBezTo>
                        <a:pt x="193" y="154"/>
                        <a:pt x="191" y="152"/>
                        <a:pt x="191" y="152"/>
                      </a:cubicBezTo>
                      <a:cubicBezTo>
                        <a:pt x="191" y="152"/>
                        <a:pt x="191" y="145"/>
                        <a:pt x="191" y="143"/>
                      </a:cubicBezTo>
                      <a:cubicBezTo>
                        <a:pt x="191" y="140"/>
                        <a:pt x="190" y="144"/>
                        <a:pt x="191" y="140"/>
                      </a:cubicBezTo>
                      <a:cubicBezTo>
                        <a:pt x="192" y="136"/>
                        <a:pt x="192" y="133"/>
                        <a:pt x="192" y="133"/>
                      </a:cubicBezTo>
                      <a:cubicBezTo>
                        <a:pt x="192" y="133"/>
                        <a:pt x="187" y="130"/>
                        <a:pt x="185" y="130"/>
                      </a:cubicBezTo>
                      <a:cubicBezTo>
                        <a:pt x="183" y="131"/>
                        <a:pt x="183" y="134"/>
                        <a:pt x="180" y="131"/>
                      </a:cubicBezTo>
                      <a:cubicBezTo>
                        <a:pt x="178" y="129"/>
                        <a:pt x="178" y="127"/>
                        <a:pt x="177" y="127"/>
                      </a:cubicBezTo>
                      <a:cubicBezTo>
                        <a:pt x="176" y="126"/>
                        <a:pt x="174" y="126"/>
                        <a:pt x="173" y="127"/>
                      </a:cubicBezTo>
                      <a:cubicBezTo>
                        <a:pt x="171" y="128"/>
                        <a:pt x="167" y="128"/>
                        <a:pt x="164" y="130"/>
                      </a:cubicBezTo>
                      <a:cubicBezTo>
                        <a:pt x="161" y="131"/>
                        <a:pt x="160" y="131"/>
                        <a:pt x="157" y="131"/>
                      </a:cubicBezTo>
                      <a:cubicBezTo>
                        <a:pt x="153" y="131"/>
                        <a:pt x="148" y="132"/>
                        <a:pt x="145" y="130"/>
                      </a:cubicBezTo>
                      <a:cubicBezTo>
                        <a:pt x="142" y="129"/>
                        <a:pt x="142" y="131"/>
                        <a:pt x="140" y="128"/>
                      </a:cubicBezTo>
                      <a:cubicBezTo>
                        <a:pt x="139" y="124"/>
                        <a:pt x="140" y="125"/>
                        <a:pt x="137" y="123"/>
                      </a:cubicBezTo>
                      <a:cubicBezTo>
                        <a:pt x="135" y="122"/>
                        <a:pt x="134" y="123"/>
                        <a:pt x="134" y="120"/>
                      </a:cubicBezTo>
                      <a:cubicBezTo>
                        <a:pt x="133" y="117"/>
                        <a:pt x="135" y="118"/>
                        <a:pt x="133" y="115"/>
                      </a:cubicBezTo>
                      <a:cubicBezTo>
                        <a:pt x="130" y="112"/>
                        <a:pt x="134" y="116"/>
                        <a:pt x="130" y="112"/>
                      </a:cubicBezTo>
                      <a:cubicBezTo>
                        <a:pt x="127" y="108"/>
                        <a:pt x="125" y="112"/>
                        <a:pt x="127" y="108"/>
                      </a:cubicBezTo>
                      <a:cubicBezTo>
                        <a:pt x="128" y="105"/>
                        <a:pt x="129" y="107"/>
                        <a:pt x="129" y="103"/>
                      </a:cubicBezTo>
                      <a:cubicBezTo>
                        <a:pt x="129" y="99"/>
                        <a:pt x="135" y="105"/>
                        <a:pt x="131" y="97"/>
                      </a:cubicBezTo>
                      <a:cubicBezTo>
                        <a:pt x="128" y="89"/>
                        <a:pt x="127" y="91"/>
                        <a:pt x="130" y="85"/>
                      </a:cubicBezTo>
                      <a:cubicBezTo>
                        <a:pt x="134" y="79"/>
                        <a:pt x="138" y="77"/>
                        <a:pt x="138" y="76"/>
                      </a:cubicBezTo>
                      <a:cubicBezTo>
                        <a:pt x="139" y="74"/>
                        <a:pt x="140" y="71"/>
                        <a:pt x="142" y="70"/>
                      </a:cubicBezTo>
                      <a:cubicBezTo>
                        <a:pt x="143" y="69"/>
                        <a:pt x="142" y="68"/>
                        <a:pt x="145" y="68"/>
                      </a:cubicBezTo>
                      <a:cubicBezTo>
                        <a:pt x="148" y="69"/>
                        <a:pt x="151" y="67"/>
                        <a:pt x="153" y="65"/>
                      </a:cubicBezTo>
                      <a:cubicBezTo>
                        <a:pt x="155" y="63"/>
                        <a:pt x="158" y="61"/>
                        <a:pt x="159" y="60"/>
                      </a:cubicBezTo>
                      <a:cubicBezTo>
                        <a:pt x="160" y="60"/>
                        <a:pt x="160" y="61"/>
                        <a:pt x="163" y="60"/>
                      </a:cubicBezTo>
                      <a:cubicBezTo>
                        <a:pt x="166" y="59"/>
                        <a:pt x="166" y="59"/>
                        <a:pt x="168" y="59"/>
                      </a:cubicBezTo>
                      <a:cubicBezTo>
                        <a:pt x="170" y="59"/>
                        <a:pt x="166" y="60"/>
                        <a:pt x="172" y="59"/>
                      </a:cubicBezTo>
                      <a:cubicBezTo>
                        <a:pt x="178" y="58"/>
                        <a:pt x="176" y="58"/>
                        <a:pt x="178" y="58"/>
                      </a:cubicBezTo>
                      <a:cubicBezTo>
                        <a:pt x="179" y="58"/>
                        <a:pt x="178" y="58"/>
                        <a:pt x="180" y="58"/>
                      </a:cubicBezTo>
                      <a:cubicBezTo>
                        <a:pt x="183" y="59"/>
                        <a:pt x="182" y="54"/>
                        <a:pt x="183" y="59"/>
                      </a:cubicBezTo>
                      <a:cubicBezTo>
                        <a:pt x="183" y="63"/>
                        <a:pt x="181" y="66"/>
                        <a:pt x="185" y="66"/>
                      </a:cubicBezTo>
                      <a:cubicBezTo>
                        <a:pt x="189" y="66"/>
                        <a:pt x="185" y="66"/>
                        <a:pt x="189" y="66"/>
                      </a:cubicBezTo>
                      <a:cubicBezTo>
                        <a:pt x="193" y="66"/>
                        <a:pt x="192" y="67"/>
                        <a:pt x="194" y="68"/>
                      </a:cubicBezTo>
                      <a:cubicBezTo>
                        <a:pt x="196" y="69"/>
                        <a:pt x="197" y="70"/>
                        <a:pt x="200" y="70"/>
                      </a:cubicBezTo>
                      <a:cubicBezTo>
                        <a:pt x="202" y="70"/>
                        <a:pt x="198" y="75"/>
                        <a:pt x="202" y="70"/>
                      </a:cubicBezTo>
                      <a:cubicBezTo>
                        <a:pt x="207" y="66"/>
                        <a:pt x="199" y="65"/>
                        <a:pt x="207" y="66"/>
                      </a:cubicBezTo>
                      <a:cubicBezTo>
                        <a:pt x="214" y="67"/>
                        <a:pt x="215" y="68"/>
                        <a:pt x="217" y="68"/>
                      </a:cubicBezTo>
                      <a:cubicBezTo>
                        <a:pt x="218" y="67"/>
                        <a:pt x="218" y="68"/>
                        <a:pt x="221" y="67"/>
                      </a:cubicBezTo>
                      <a:cubicBezTo>
                        <a:pt x="225" y="65"/>
                        <a:pt x="225" y="65"/>
                        <a:pt x="226" y="66"/>
                      </a:cubicBezTo>
                      <a:cubicBezTo>
                        <a:pt x="228" y="66"/>
                        <a:pt x="228" y="69"/>
                        <a:pt x="229" y="66"/>
                      </a:cubicBezTo>
                      <a:cubicBezTo>
                        <a:pt x="230" y="63"/>
                        <a:pt x="233" y="64"/>
                        <a:pt x="229" y="62"/>
                      </a:cubicBezTo>
                      <a:cubicBezTo>
                        <a:pt x="225" y="61"/>
                        <a:pt x="224" y="63"/>
                        <a:pt x="223" y="60"/>
                      </a:cubicBezTo>
                      <a:cubicBezTo>
                        <a:pt x="222" y="58"/>
                        <a:pt x="226" y="58"/>
                        <a:pt x="222" y="58"/>
                      </a:cubicBezTo>
                      <a:cubicBezTo>
                        <a:pt x="219" y="57"/>
                        <a:pt x="219" y="57"/>
                        <a:pt x="216" y="56"/>
                      </a:cubicBezTo>
                      <a:cubicBezTo>
                        <a:pt x="213" y="55"/>
                        <a:pt x="210" y="59"/>
                        <a:pt x="209" y="56"/>
                      </a:cubicBezTo>
                      <a:cubicBezTo>
                        <a:pt x="208" y="53"/>
                        <a:pt x="203" y="58"/>
                        <a:pt x="208" y="53"/>
                      </a:cubicBezTo>
                      <a:cubicBezTo>
                        <a:pt x="214" y="48"/>
                        <a:pt x="212" y="46"/>
                        <a:pt x="215" y="47"/>
                      </a:cubicBezTo>
                      <a:cubicBezTo>
                        <a:pt x="219" y="48"/>
                        <a:pt x="218" y="51"/>
                        <a:pt x="220" y="49"/>
                      </a:cubicBezTo>
                      <a:cubicBezTo>
                        <a:pt x="222" y="47"/>
                        <a:pt x="227" y="46"/>
                        <a:pt x="222" y="43"/>
                      </a:cubicBezTo>
                      <a:cubicBezTo>
                        <a:pt x="218" y="40"/>
                        <a:pt x="221" y="41"/>
                        <a:pt x="217" y="40"/>
                      </a:cubicBezTo>
                      <a:cubicBezTo>
                        <a:pt x="213" y="38"/>
                        <a:pt x="209" y="47"/>
                        <a:pt x="207" y="46"/>
                      </a:cubicBezTo>
                      <a:cubicBezTo>
                        <a:pt x="205" y="44"/>
                        <a:pt x="204" y="43"/>
                        <a:pt x="202" y="44"/>
                      </a:cubicBezTo>
                      <a:cubicBezTo>
                        <a:pt x="201" y="45"/>
                        <a:pt x="201" y="48"/>
                        <a:pt x="201" y="51"/>
                      </a:cubicBezTo>
                      <a:cubicBezTo>
                        <a:pt x="201" y="54"/>
                        <a:pt x="203" y="54"/>
                        <a:pt x="199" y="52"/>
                      </a:cubicBezTo>
                      <a:cubicBezTo>
                        <a:pt x="195" y="50"/>
                        <a:pt x="203" y="51"/>
                        <a:pt x="194" y="48"/>
                      </a:cubicBezTo>
                      <a:cubicBezTo>
                        <a:pt x="184" y="44"/>
                        <a:pt x="181" y="45"/>
                        <a:pt x="180" y="46"/>
                      </a:cubicBezTo>
                      <a:cubicBezTo>
                        <a:pt x="179" y="48"/>
                        <a:pt x="177" y="47"/>
                        <a:pt x="176" y="48"/>
                      </a:cubicBezTo>
                      <a:cubicBezTo>
                        <a:pt x="175" y="49"/>
                        <a:pt x="179" y="52"/>
                        <a:pt x="175" y="49"/>
                      </a:cubicBezTo>
                      <a:cubicBezTo>
                        <a:pt x="171" y="47"/>
                        <a:pt x="167" y="51"/>
                        <a:pt x="167" y="51"/>
                      </a:cubicBezTo>
                      <a:cubicBezTo>
                        <a:pt x="167" y="51"/>
                        <a:pt x="165" y="50"/>
                        <a:pt x="164" y="51"/>
                      </a:cubicBezTo>
                      <a:cubicBezTo>
                        <a:pt x="162" y="53"/>
                        <a:pt x="159" y="54"/>
                        <a:pt x="157" y="53"/>
                      </a:cubicBezTo>
                      <a:cubicBezTo>
                        <a:pt x="155" y="52"/>
                        <a:pt x="151" y="54"/>
                        <a:pt x="154" y="49"/>
                      </a:cubicBezTo>
                      <a:cubicBezTo>
                        <a:pt x="158" y="44"/>
                        <a:pt x="155" y="47"/>
                        <a:pt x="161" y="45"/>
                      </a:cubicBezTo>
                      <a:cubicBezTo>
                        <a:pt x="166" y="42"/>
                        <a:pt x="175" y="42"/>
                        <a:pt x="167" y="40"/>
                      </a:cubicBezTo>
                      <a:cubicBezTo>
                        <a:pt x="160" y="39"/>
                        <a:pt x="171" y="39"/>
                        <a:pt x="162" y="34"/>
                      </a:cubicBezTo>
                      <a:cubicBezTo>
                        <a:pt x="152" y="30"/>
                        <a:pt x="152" y="36"/>
                        <a:pt x="152" y="30"/>
                      </a:cubicBezTo>
                      <a:cubicBezTo>
                        <a:pt x="153" y="23"/>
                        <a:pt x="152" y="23"/>
                        <a:pt x="150" y="23"/>
                      </a:cubicBezTo>
                      <a:cubicBezTo>
                        <a:pt x="148" y="24"/>
                        <a:pt x="142" y="25"/>
                        <a:pt x="139" y="25"/>
                      </a:cubicBezTo>
                      <a:cubicBezTo>
                        <a:pt x="137" y="26"/>
                        <a:pt x="140" y="28"/>
                        <a:pt x="136" y="25"/>
                      </a:cubicBezTo>
                      <a:cubicBezTo>
                        <a:pt x="131" y="22"/>
                        <a:pt x="130" y="26"/>
                        <a:pt x="131" y="22"/>
                      </a:cubicBezTo>
                      <a:cubicBezTo>
                        <a:pt x="133" y="19"/>
                        <a:pt x="133" y="18"/>
                        <a:pt x="136" y="16"/>
                      </a:cubicBezTo>
                      <a:cubicBezTo>
                        <a:pt x="138" y="13"/>
                        <a:pt x="138" y="5"/>
                        <a:pt x="144" y="8"/>
                      </a:cubicBezTo>
                      <a:cubicBezTo>
                        <a:pt x="151" y="11"/>
                        <a:pt x="148" y="10"/>
                        <a:pt x="154" y="11"/>
                      </a:cubicBezTo>
                      <a:cubicBezTo>
                        <a:pt x="159" y="11"/>
                        <a:pt x="161" y="10"/>
                        <a:pt x="161" y="9"/>
                      </a:cubicBezTo>
                      <a:cubicBezTo>
                        <a:pt x="161" y="8"/>
                        <a:pt x="155" y="5"/>
                        <a:pt x="155" y="5"/>
                      </a:cubicBezTo>
                      <a:cubicBezTo>
                        <a:pt x="155" y="5"/>
                        <a:pt x="153" y="6"/>
                        <a:pt x="154" y="5"/>
                      </a:cubicBezTo>
                      <a:cubicBezTo>
                        <a:pt x="155" y="4"/>
                        <a:pt x="156" y="2"/>
                        <a:pt x="156" y="2"/>
                      </a:cubicBezTo>
                      <a:cubicBezTo>
                        <a:pt x="154" y="0"/>
                        <a:pt x="154" y="0"/>
                        <a:pt x="154" y="0"/>
                      </a:cubicBezTo>
                      <a:cubicBezTo>
                        <a:pt x="154" y="0"/>
                        <a:pt x="136" y="0"/>
                        <a:pt x="131" y="1"/>
                      </a:cubicBez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</a:ln>
              </p:spPr>
              <p:txBody>
                <a:bodyPr vert="horz" wrap="square" lIns="114605" tIns="57303" rIns="114605" bIns="57303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</p:grpSp>
        </p:grpSp>
        <p:grpSp>
          <p:nvGrpSpPr>
            <p:cNvPr id="161" name="Group 160"/>
            <p:cNvGrpSpPr/>
            <p:nvPr/>
          </p:nvGrpSpPr>
          <p:grpSpPr>
            <a:xfrm>
              <a:off x="4064716" y="1867447"/>
              <a:ext cx="481354" cy="563403"/>
              <a:chOff x="5615428" y="1751587"/>
              <a:chExt cx="481354" cy="563403"/>
            </a:xfrm>
          </p:grpSpPr>
          <p:grpSp>
            <p:nvGrpSpPr>
              <p:cNvPr id="109" name="Group 146"/>
              <p:cNvGrpSpPr/>
              <p:nvPr/>
            </p:nvGrpSpPr>
            <p:grpSpPr>
              <a:xfrm rot="2284575">
                <a:off x="5615428" y="1751587"/>
                <a:ext cx="481354" cy="563403"/>
                <a:chOff x="5338763" y="1651000"/>
                <a:chExt cx="558800" cy="654050"/>
              </a:xfrm>
              <a:solidFill>
                <a:schemeClr val="accent3"/>
              </a:solidFill>
            </p:grpSpPr>
            <p:sp>
              <p:nvSpPr>
                <p:cNvPr id="116" name="Oval 48"/>
                <p:cNvSpPr>
                  <a:spLocks noChangeArrowheads="1"/>
                </p:cNvSpPr>
                <p:nvPr/>
              </p:nvSpPr>
              <p:spPr bwMode="auto">
                <a:xfrm>
                  <a:off x="5338763" y="1651000"/>
                  <a:ext cx="558800" cy="558800"/>
                </a:xfrm>
                <a:prstGeom prst="ellipse">
                  <a:avLst/>
                </a:prstGeom>
                <a:grpFill/>
                <a:ln w="9525">
                  <a:noFill/>
                  <a:round/>
                </a:ln>
              </p:spPr>
              <p:txBody>
                <a:bodyPr vert="horz" wrap="square" lIns="114605" tIns="57303" rIns="114605" bIns="57303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17" name="Freeform 49"/>
                <p:cNvSpPr/>
                <p:nvPr/>
              </p:nvSpPr>
              <p:spPr bwMode="auto">
                <a:xfrm>
                  <a:off x="5480050" y="2171700"/>
                  <a:ext cx="142875" cy="1333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7" y="84"/>
                    </a:cxn>
                    <a:cxn ang="0">
                      <a:pos x="90" y="14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90" h="84">
                      <a:moveTo>
                        <a:pt x="0" y="0"/>
                      </a:moveTo>
                      <a:lnTo>
                        <a:pt x="7" y="84"/>
                      </a:lnTo>
                      <a:lnTo>
                        <a:pt x="90" y="1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vert="horz" wrap="square" lIns="114605" tIns="57303" rIns="114605" bIns="57303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</p:grpSp>
          <p:grpSp>
            <p:nvGrpSpPr>
              <p:cNvPr id="110" name="Group 147"/>
              <p:cNvGrpSpPr/>
              <p:nvPr/>
            </p:nvGrpSpPr>
            <p:grpSpPr>
              <a:xfrm>
                <a:off x="5770690" y="1837097"/>
                <a:ext cx="225635" cy="332297"/>
                <a:chOff x="5495925" y="1727200"/>
                <a:chExt cx="261938" cy="385763"/>
              </a:xfrm>
            </p:grpSpPr>
            <p:sp>
              <p:nvSpPr>
                <p:cNvPr id="111" name="Oval 60"/>
                <p:cNvSpPr>
                  <a:spLocks noChangeArrowheads="1"/>
                </p:cNvSpPr>
                <p:nvPr/>
              </p:nvSpPr>
              <p:spPr bwMode="auto">
                <a:xfrm>
                  <a:off x="5586413" y="1757363"/>
                  <a:ext cx="88900" cy="88900"/>
                </a:xfrm>
                <a:prstGeom prst="ellipse">
                  <a:avLst/>
                </a:prstGeom>
                <a:solidFill>
                  <a:srgbClr val="F2F2F2"/>
                </a:solidFill>
                <a:ln w="9525">
                  <a:noFill/>
                  <a:round/>
                </a:ln>
              </p:spPr>
              <p:txBody>
                <a:bodyPr vert="horz" wrap="square" lIns="114605" tIns="57303" rIns="114605" bIns="57303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12" name="Freeform 61"/>
                <p:cNvSpPr/>
                <p:nvPr/>
              </p:nvSpPr>
              <p:spPr bwMode="auto">
                <a:xfrm>
                  <a:off x="5618163" y="1824038"/>
                  <a:ext cx="139700" cy="288925"/>
                </a:xfrm>
                <a:custGeom>
                  <a:avLst/>
                  <a:gdLst/>
                  <a:ahLst/>
                  <a:cxnLst>
                    <a:cxn ang="0">
                      <a:pos x="0" y="6"/>
                    </a:cxn>
                    <a:cxn ang="0">
                      <a:pos x="73" y="198"/>
                    </a:cxn>
                    <a:cxn ang="0">
                      <a:pos x="107" y="229"/>
                    </a:cxn>
                    <a:cxn ang="0">
                      <a:pos x="24" y="0"/>
                    </a:cxn>
                    <a:cxn ang="0">
                      <a:pos x="0" y="6"/>
                    </a:cxn>
                  </a:cxnLst>
                  <a:rect l="0" t="0" r="r" b="b"/>
                  <a:pathLst>
                    <a:path w="110" h="229">
                      <a:moveTo>
                        <a:pt x="0" y="6"/>
                      </a:moveTo>
                      <a:cubicBezTo>
                        <a:pt x="0" y="8"/>
                        <a:pt x="73" y="198"/>
                        <a:pt x="73" y="198"/>
                      </a:cubicBezTo>
                      <a:cubicBezTo>
                        <a:pt x="73" y="198"/>
                        <a:pt x="103" y="229"/>
                        <a:pt x="107" y="229"/>
                      </a:cubicBezTo>
                      <a:cubicBezTo>
                        <a:pt x="110" y="229"/>
                        <a:pt x="24" y="0"/>
                        <a:pt x="24" y="0"/>
                      </a:cubicBezTo>
                      <a:lnTo>
                        <a:pt x="0" y="6"/>
                      </a:ln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</a:ln>
              </p:spPr>
              <p:txBody>
                <a:bodyPr vert="horz" wrap="square" lIns="114605" tIns="57303" rIns="114605" bIns="57303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13" name="Freeform 62"/>
                <p:cNvSpPr/>
                <p:nvPr/>
              </p:nvSpPr>
              <p:spPr bwMode="auto">
                <a:xfrm>
                  <a:off x="5495925" y="1824038"/>
                  <a:ext cx="149225" cy="285750"/>
                </a:xfrm>
                <a:custGeom>
                  <a:avLst/>
                  <a:gdLst/>
                  <a:ahLst/>
                  <a:cxnLst>
                    <a:cxn ang="0">
                      <a:pos x="93" y="8"/>
                    </a:cxn>
                    <a:cxn ang="0">
                      <a:pos x="25" y="155"/>
                    </a:cxn>
                    <a:cxn ang="0">
                      <a:pos x="0" y="180"/>
                    </a:cxn>
                    <a:cxn ang="0">
                      <a:pos x="8" y="146"/>
                    </a:cxn>
                    <a:cxn ang="0">
                      <a:pos x="73" y="0"/>
                    </a:cxn>
                    <a:cxn ang="0">
                      <a:pos x="94" y="6"/>
                    </a:cxn>
                    <a:cxn ang="0">
                      <a:pos x="93" y="8"/>
                    </a:cxn>
                  </a:cxnLst>
                  <a:rect l="0" t="0" r="r" b="b"/>
                  <a:pathLst>
                    <a:path w="94" h="180">
                      <a:moveTo>
                        <a:pt x="93" y="8"/>
                      </a:moveTo>
                      <a:lnTo>
                        <a:pt x="25" y="155"/>
                      </a:lnTo>
                      <a:lnTo>
                        <a:pt x="0" y="180"/>
                      </a:lnTo>
                      <a:lnTo>
                        <a:pt x="8" y="146"/>
                      </a:lnTo>
                      <a:lnTo>
                        <a:pt x="73" y="0"/>
                      </a:lnTo>
                      <a:lnTo>
                        <a:pt x="94" y="6"/>
                      </a:lnTo>
                      <a:lnTo>
                        <a:pt x="93" y="8"/>
                      </a:ln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</a:ln>
              </p:spPr>
              <p:txBody>
                <a:bodyPr vert="horz" wrap="square" lIns="114605" tIns="57303" rIns="114605" bIns="57303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14" name="Freeform 63"/>
                <p:cNvSpPr/>
                <p:nvPr/>
              </p:nvSpPr>
              <p:spPr bwMode="auto">
                <a:xfrm>
                  <a:off x="5495925" y="1824038"/>
                  <a:ext cx="149225" cy="285750"/>
                </a:xfrm>
                <a:custGeom>
                  <a:avLst/>
                  <a:gdLst/>
                  <a:ahLst/>
                  <a:cxnLst>
                    <a:cxn ang="0">
                      <a:pos x="93" y="8"/>
                    </a:cxn>
                    <a:cxn ang="0">
                      <a:pos x="25" y="155"/>
                    </a:cxn>
                    <a:cxn ang="0">
                      <a:pos x="0" y="180"/>
                    </a:cxn>
                    <a:cxn ang="0">
                      <a:pos x="8" y="146"/>
                    </a:cxn>
                    <a:cxn ang="0">
                      <a:pos x="73" y="0"/>
                    </a:cxn>
                    <a:cxn ang="0">
                      <a:pos x="94" y="6"/>
                    </a:cxn>
                  </a:cxnLst>
                  <a:rect l="0" t="0" r="r" b="b"/>
                  <a:pathLst>
                    <a:path w="94" h="180">
                      <a:moveTo>
                        <a:pt x="93" y="8"/>
                      </a:moveTo>
                      <a:lnTo>
                        <a:pt x="25" y="155"/>
                      </a:lnTo>
                      <a:lnTo>
                        <a:pt x="0" y="180"/>
                      </a:lnTo>
                      <a:lnTo>
                        <a:pt x="8" y="146"/>
                      </a:lnTo>
                      <a:lnTo>
                        <a:pt x="73" y="0"/>
                      </a:lnTo>
                      <a:lnTo>
                        <a:pt x="94" y="6"/>
                      </a:lnTo>
                    </a:path>
                  </a:pathLst>
                </a:custGeom>
                <a:noFill/>
                <a:ln w="9525">
                  <a:noFill/>
                  <a:round/>
                </a:ln>
              </p:spPr>
              <p:txBody>
                <a:bodyPr vert="horz" wrap="square" lIns="114605" tIns="57303" rIns="114605" bIns="57303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15" name="Freeform 64"/>
                <p:cNvSpPr/>
                <p:nvPr/>
              </p:nvSpPr>
              <p:spPr bwMode="auto">
                <a:xfrm>
                  <a:off x="5626100" y="1727200"/>
                  <a:ext cx="15875" cy="47625"/>
                </a:xfrm>
                <a:custGeom>
                  <a:avLst/>
                  <a:gdLst/>
                  <a:ahLst/>
                  <a:cxnLst>
                    <a:cxn ang="0">
                      <a:pos x="13" y="32"/>
                    </a:cxn>
                    <a:cxn ang="0">
                      <a:pos x="7" y="38"/>
                    </a:cxn>
                    <a:cxn ang="0">
                      <a:pos x="7" y="38"/>
                    </a:cxn>
                    <a:cxn ang="0">
                      <a:pos x="0" y="32"/>
                    </a:cxn>
                    <a:cxn ang="0">
                      <a:pos x="0" y="6"/>
                    </a:cxn>
                    <a:cxn ang="0">
                      <a:pos x="7" y="0"/>
                    </a:cxn>
                    <a:cxn ang="0">
                      <a:pos x="7" y="0"/>
                    </a:cxn>
                    <a:cxn ang="0">
                      <a:pos x="13" y="6"/>
                    </a:cxn>
                    <a:cxn ang="0">
                      <a:pos x="13" y="32"/>
                    </a:cxn>
                  </a:cxnLst>
                  <a:rect l="0" t="0" r="r" b="b"/>
                  <a:pathLst>
                    <a:path w="13" h="38">
                      <a:moveTo>
                        <a:pt x="13" y="32"/>
                      </a:moveTo>
                      <a:cubicBezTo>
                        <a:pt x="13" y="35"/>
                        <a:pt x="10" y="38"/>
                        <a:pt x="7" y="38"/>
                      </a:cubicBezTo>
                      <a:cubicBezTo>
                        <a:pt x="7" y="38"/>
                        <a:pt x="7" y="38"/>
                        <a:pt x="7" y="38"/>
                      </a:cubicBezTo>
                      <a:cubicBezTo>
                        <a:pt x="3" y="38"/>
                        <a:pt x="0" y="35"/>
                        <a:pt x="0" y="32"/>
                      </a:cubicBezTo>
                      <a:cubicBezTo>
                        <a:pt x="0" y="6"/>
                        <a:pt x="0" y="6"/>
                        <a:pt x="0" y="6"/>
                      </a:cubicBezTo>
                      <a:cubicBezTo>
                        <a:pt x="0" y="2"/>
                        <a:pt x="3" y="0"/>
                        <a:pt x="7" y="0"/>
                      </a:cubicBezTo>
                      <a:cubicBezTo>
                        <a:pt x="7" y="0"/>
                        <a:pt x="7" y="0"/>
                        <a:pt x="7" y="0"/>
                      </a:cubicBezTo>
                      <a:cubicBezTo>
                        <a:pt x="10" y="0"/>
                        <a:pt x="13" y="2"/>
                        <a:pt x="13" y="6"/>
                      </a:cubicBezTo>
                      <a:lnTo>
                        <a:pt x="13" y="32"/>
                      </a:ln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</a:ln>
              </p:spPr>
              <p:txBody>
                <a:bodyPr vert="horz" wrap="square" lIns="114605" tIns="57303" rIns="114605" bIns="57303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</p:grpSp>
        </p:grpSp>
        <p:grpSp>
          <p:nvGrpSpPr>
            <p:cNvPr id="159" name="Group 158"/>
            <p:cNvGrpSpPr/>
            <p:nvPr/>
          </p:nvGrpSpPr>
          <p:grpSpPr>
            <a:xfrm>
              <a:off x="3472860" y="1899799"/>
              <a:ext cx="507337" cy="593487"/>
              <a:chOff x="4859210" y="1630618"/>
              <a:chExt cx="507337" cy="593487"/>
            </a:xfrm>
          </p:grpSpPr>
          <p:grpSp>
            <p:nvGrpSpPr>
              <p:cNvPr id="100" name="Group 140"/>
              <p:cNvGrpSpPr/>
              <p:nvPr/>
            </p:nvGrpSpPr>
            <p:grpSpPr>
              <a:xfrm rot="2327168">
                <a:off x="4859210" y="1630618"/>
                <a:ext cx="507337" cy="593487"/>
                <a:chOff x="4468813" y="1739900"/>
                <a:chExt cx="588963" cy="688975"/>
              </a:xfrm>
              <a:solidFill>
                <a:schemeClr val="accent2"/>
              </a:solidFill>
            </p:grpSpPr>
            <p:sp>
              <p:nvSpPr>
                <p:cNvPr id="107" name="Oval 30"/>
                <p:cNvSpPr>
                  <a:spLocks noChangeArrowheads="1"/>
                </p:cNvSpPr>
                <p:nvPr/>
              </p:nvSpPr>
              <p:spPr bwMode="auto">
                <a:xfrm>
                  <a:off x="4468813" y="1739900"/>
                  <a:ext cx="588963" cy="588963"/>
                </a:xfrm>
                <a:prstGeom prst="ellipse">
                  <a:avLst/>
                </a:prstGeom>
                <a:grpFill/>
                <a:ln w="9525">
                  <a:noFill/>
                  <a:round/>
                </a:ln>
              </p:spPr>
              <p:txBody>
                <a:bodyPr vert="horz" wrap="square" lIns="114605" tIns="57303" rIns="114605" bIns="57303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08" name="Freeform 31"/>
                <p:cNvSpPr/>
                <p:nvPr/>
              </p:nvSpPr>
              <p:spPr bwMode="auto">
                <a:xfrm>
                  <a:off x="4618038" y="2289175"/>
                  <a:ext cx="150813" cy="13970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8" y="88"/>
                    </a:cxn>
                    <a:cxn ang="0">
                      <a:pos x="95" y="15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95" h="88">
                      <a:moveTo>
                        <a:pt x="0" y="0"/>
                      </a:moveTo>
                      <a:lnTo>
                        <a:pt x="8" y="88"/>
                      </a:lnTo>
                      <a:lnTo>
                        <a:pt x="95" y="1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vert="horz" wrap="square" lIns="114605" tIns="57303" rIns="114605" bIns="57303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</p:grpSp>
          <p:grpSp>
            <p:nvGrpSpPr>
              <p:cNvPr id="101" name="Group 139"/>
              <p:cNvGrpSpPr/>
              <p:nvPr/>
            </p:nvGrpSpPr>
            <p:grpSpPr>
              <a:xfrm>
                <a:off x="4952297" y="1709298"/>
                <a:ext cx="377426" cy="376058"/>
                <a:chOff x="4530725" y="1808163"/>
                <a:chExt cx="438150" cy="436563"/>
              </a:xfrm>
            </p:grpSpPr>
            <p:sp>
              <p:nvSpPr>
                <p:cNvPr id="102" name="Freeform 65"/>
                <p:cNvSpPr>
                  <a:spLocks noEditPoints="1"/>
                </p:cNvSpPr>
                <p:nvPr/>
              </p:nvSpPr>
              <p:spPr bwMode="auto">
                <a:xfrm>
                  <a:off x="4668838" y="1808163"/>
                  <a:ext cx="160338" cy="436563"/>
                </a:xfrm>
                <a:custGeom>
                  <a:avLst/>
                  <a:gdLst/>
                  <a:ahLst/>
                  <a:cxnLst>
                    <a:cxn ang="0">
                      <a:pos x="64" y="0"/>
                    </a:cxn>
                    <a:cxn ang="0">
                      <a:pos x="0" y="172"/>
                    </a:cxn>
                    <a:cxn ang="0">
                      <a:pos x="64" y="345"/>
                    </a:cxn>
                    <a:cxn ang="0">
                      <a:pos x="127" y="172"/>
                    </a:cxn>
                    <a:cxn ang="0">
                      <a:pos x="64" y="0"/>
                    </a:cxn>
                    <a:cxn ang="0">
                      <a:pos x="64" y="317"/>
                    </a:cxn>
                    <a:cxn ang="0">
                      <a:pos x="10" y="172"/>
                    </a:cxn>
                    <a:cxn ang="0">
                      <a:pos x="64" y="28"/>
                    </a:cxn>
                    <a:cxn ang="0">
                      <a:pos x="117" y="172"/>
                    </a:cxn>
                    <a:cxn ang="0">
                      <a:pos x="64" y="317"/>
                    </a:cxn>
                  </a:cxnLst>
                  <a:rect l="0" t="0" r="r" b="b"/>
                  <a:pathLst>
                    <a:path w="127" h="345">
                      <a:moveTo>
                        <a:pt x="64" y="0"/>
                      </a:moveTo>
                      <a:cubicBezTo>
                        <a:pt x="29" y="0"/>
                        <a:pt x="0" y="77"/>
                        <a:pt x="0" y="172"/>
                      </a:cubicBezTo>
                      <a:cubicBezTo>
                        <a:pt x="0" y="268"/>
                        <a:pt x="29" y="345"/>
                        <a:pt x="64" y="345"/>
                      </a:cubicBezTo>
                      <a:cubicBezTo>
                        <a:pt x="99" y="345"/>
                        <a:pt x="127" y="268"/>
                        <a:pt x="127" y="172"/>
                      </a:cubicBezTo>
                      <a:cubicBezTo>
                        <a:pt x="127" y="77"/>
                        <a:pt x="99" y="0"/>
                        <a:pt x="64" y="0"/>
                      </a:cubicBezTo>
                      <a:close/>
                      <a:moveTo>
                        <a:pt x="64" y="317"/>
                      </a:moveTo>
                      <a:cubicBezTo>
                        <a:pt x="34" y="317"/>
                        <a:pt x="10" y="252"/>
                        <a:pt x="10" y="172"/>
                      </a:cubicBezTo>
                      <a:cubicBezTo>
                        <a:pt x="10" y="92"/>
                        <a:pt x="34" y="28"/>
                        <a:pt x="64" y="28"/>
                      </a:cubicBezTo>
                      <a:cubicBezTo>
                        <a:pt x="93" y="28"/>
                        <a:pt x="117" y="92"/>
                        <a:pt x="117" y="172"/>
                      </a:cubicBezTo>
                      <a:cubicBezTo>
                        <a:pt x="117" y="252"/>
                        <a:pt x="93" y="317"/>
                        <a:pt x="64" y="317"/>
                      </a:cubicBez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</a:ln>
              </p:spPr>
              <p:txBody>
                <a:bodyPr vert="horz" wrap="square" lIns="114605" tIns="57303" rIns="114605" bIns="57303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03" name="Freeform 66"/>
                <p:cNvSpPr>
                  <a:spLocks noEditPoints="1"/>
                </p:cNvSpPr>
                <p:nvPr/>
              </p:nvSpPr>
              <p:spPr bwMode="auto">
                <a:xfrm>
                  <a:off x="4530725" y="1946275"/>
                  <a:ext cx="438150" cy="160338"/>
                </a:xfrm>
                <a:custGeom>
                  <a:avLst/>
                  <a:gdLst/>
                  <a:ahLst/>
                  <a:cxnLst>
                    <a:cxn ang="0">
                      <a:pos x="346" y="63"/>
                    </a:cxn>
                    <a:cxn ang="0">
                      <a:pos x="173" y="0"/>
                    </a:cxn>
                    <a:cxn ang="0">
                      <a:pos x="0" y="63"/>
                    </a:cxn>
                    <a:cxn ang="0">
                      <a:pos x="173" y="127"/>
                    </a:cxn>
                    <a:cxn ang="0">
                      <a:pos x="346" y="63"/>
                    </a:cxn>
                    <a:cxn ang="0">
                      <a:pos x="28" y="63"/>
                    </a:cxn>
                    <a:cxn ang="0">
                      <a:pos x="173" y="10"/>
                    </a:cxn>
                    <a:cxn ang="0">
                      <a:pos x="317" y="63"/>
                    </a:cxn>
                    <a:cxn ang="0">
                      <a:pos x="173" y="117"/>
                    </a:cxn>
                    <a:cxn ang="0">
                      <a:pos x="28" y="63"/>
                    </a:cxn>
                  </a:cxnLst>
                  <a:rect l="0" t="0" r="r" b="b"/>
                  <a:pathLst>
                    <a:path w="346" h="127">
                      <a:moveTo>
                        <a:pt x="346" y="63"/>
                      </a:moveTo>
                      <a:cubicBezTo>
                        <a:pt x="346" y="28"/>
                        <a:pt x="268" y="0"/>
                        <a:pt x="173" y="0"/>
                      </a:cubicBezTo>
                      <a:cubicBezTo>
                        <a:pt x="77" y="0"/>
                        <a:pt x="0" y="28"/>
                        <a:pt x="0" y="63"/>
                      </a:cubicBezTo>
                      <a:cubicBezTo>
                        <a:pt x="0" y="99"/>
                        <a:pt x="77" y="127"/>
                        <a:pt x="173" y="127"/>
                      </a:cubicBezTo>
                      <a:cubicBezTo>
                        <a:pt x="268" y="127"/>
                        <a:pt x="346" y="99"/>
                        <a:pt x="346" y="63"/>
                      </a:cubicBezTo>
                      <a:close/>
                      <a:moveTo>
                        <a:pt x="28" y="63"/>
                      </a:moveTo>
                      <a:cubicBezTo>
                        <a:pt x="28" y="34"/>
                        <a:pt x="93" y="10"/>
                        <a:pt x="173" y="10"/>
                      </a:cubicBezTo>
                      <a:cubicBezTo>
                        <a:pt x="253" y="10"/>
                        <a:pt x="317" y="34"/>
                        <a:pt x="317" y="63"/>
                      </a:cubicBezTo>
                      <a:cubicBezTo>
                        <a:pt x="317" y="93"/>
                        <a:pt x="253" y="117"/>
                        <a:pt x="173" y="117"/>
                      </a:cubicBezTo>
                      <a:cubicBezTo>
                        <a:pt x="93" y="117"/>
                        <a:pt x="28" y="93"/>
                        <a:pt x="28" y="63"/>
                      </a:cubicBez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</a:ln>
              </p:spPr>
              <p:txBody>
                <a:bodyPr vert="horz" wrap="square" lIns="114605" tIns="57303" rIns="114605" bIns="57303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04" name="Freeform 67"/>
                <p:cNvSpPr>
                  <a:spLocks noEditPoints="1"/>
                </p:cNvSpPr>
                <p:nvPr/>
              </p:nvSpPr>
              <p:spPr bwMode="auto">
                <a:xfrm>
                  <a:off x="4562475" y="1839913"/>
                  <a:ext cx="373063" cy="373063"/>
                </a:xfrm>
                <a:custGeom>
                  <a:avLst/>
                  <a:gdLst/>
                  <a:ahLst/>
                  <a:cxnLst>
                    <a:cxn ang="0">
                      <a:pos x="269" y="25"/>
                    </a:cxn>
                    <a:cxn ang="0">
                      <a:pos x="102" y="102"/>
                    </a:cxn>
                    <a:cxn ang="0">
                      <a:pos x="25" y="270"/>
                    </a:cxn>
                    <a:cxn ang="0">
                      <a:pos x="192" y="192"/>
                    </a:cxn>
                    <a:cxn ang="0">
                      <a:pos x="269" y="25"/>
                    </a:cxn>
                    <a:cxn ang="0">
                      <a:pos x="44" y="250"/>
                    </a:cxn>
                    <a:cxn ang="0">
                      <a:pos x="109" y="110"/>
                    </a:cxn>
                    <a:cxn ang="0">
                      <a:pos x="249" y="45"/>
                    </a:cxn>
                    <a:cxn ang="0">
                      <a:pos x="184" y="185"/>
                    </a:cxn>
                    <a:cxn ang="0">
                      <a:pos x="44" y="250"/>
                    </a:cxn>
                  </a:cxnLst>
                  <a:rect l="0" t="0" r="r" b="b"/>
                  <a:pathLst>
                    <a:path w="294" h="294">
                      <a:moveTo>
                        <a:pt x="269" y="25"/>
                      </a:moveTo>
                      <a:cubicBezTo>
                        <a:pt x="244" y="0"/>
                        <a:pt x="169" y="35"/>
                        <a:pt x="102" y="102"/>
                      </a:cubicBezTo>
                      <a:cubicBezTo>
                        <a:pt x="34" y="170"/>
                        <a:pt x="0" y="245"/>
                        <a:pt x="25" y="270"/>
                      </a:cubicBezTo>
                      <a:cubicBezTo>
                        <a:pt x="49" y="294"/>
                        <a:pt x="124" y="260"/>
                        <a:pt x="192" y="192"/>
                      </a:cubicBezTo>
                      <a:cubicBezTo>
                        <a:pt x="259" y="125"/>
                        <a:pt x="294" y="50"/>
                        <a:pt x="269" y="25"/>
                      </a:cubicBezTo>
                      <a:close/>
                      <a:moveTo>
                        <a:pt x="44" y="250"/>
                      </a:moveTo>
                      <a:cubicBezTo>
                        <a:pt x="24" y="229"/>
                        <a:pt x="53" y="166"/>
                        <a:pt x="109" y="110"/>
                      </a:cubicBezTo>
                      <a:cubicBezTo>
                        <a:pt x="166" y="53"/>
                        <a:pt x="228" y="24"/>
                        <a:pt x="249" y="45"/>
                      </a:cubicBezTo>
                      <a:cubicBezTo>
                        <a:pt x="270" y="66"/>
                        <a:pt x="241" y="129"/>
                        <a:pt x="184" y="185"/>
                      </a:cubicBezTo>
                      <a:cubicBezTo>
                        <a:pt x="128" y="242"/>
                        <a:pt x="65" y="271"/>
                        <a:pt x="44" y="250"/>
                      </a:cubicBez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</a:ln>
              </p:spPr>
              <p:txBody>
                <a:bodyPr vert="horz" wrap="square" lIns="114605" tIns="57303" rIns="114605" bIns="57303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05" name="Freeform 68"/>
                <p:cNvSpPr>
                  <a:spLocks noEditPoints="1"/>
                </p:cNvSpPr>
                <p:nvPr/>
              </p:nvSpPr>
              <p:spPr bwMode="auto">
                <a:xfrm>
                  <a:off x="4562475" y="1839913"/>
                  <a:ext cx="373063" cy="373063"/>
                </a:xfrm>
                <a:custGeom>
                  <a:avLst/>
                  <a:gdLst/>
                  <a:ahLst/>
                  <a:cxnLst>
                    <a:cxn ang="0">
                      <a:pos x="269" y="270"/>
                    </a:cxn>
                    <a:cxn ang="0">
                      <a:pos x="192" y="102"/>
                    </a:cxn>
                    <a:cxn ang="0">
                      <a:pos x="25" y="25"/>
                    </a:cxn>
                    <a:cxn ang="0">
                      <a:pos x="102" y="192"/>
                    </a:cxn>
                    <a:cxn ang="0">
                      <a:pos x="269" y="270"/>
                    </a:cxn>
                    <a:cxn ang="0">
                      <a:pos x="44" y="45"/>
                    </a:cxn>
                    <a:cxn ang="0">
                      <a:pos x="184" y="110"/>
                    </a:cxn>
                    <a:cxn ang="0">
                      <a:pos x="249" y="250"/>
                    </a:cxn>
                    <a:cxn ang="0">
                      <a:pos x="109" y="185"/>
                    </a:cxn>
                    <a:cxn ang="0">
                      <a:pos x="44" y="45"/>
                    </a:cxn>
                  </a:cxnLst>
                  <a:rect l="0" t="0" r="r" b="b"/>
                  <a:pathLst>
                    <a:path w="294" h="294">
                      <a:moveTo>
                        <a:pt x="269" y="270"/>
                      </a:moveTo>
                      <a:cubicBezTo>
                        <a:pt x="294" y="245"/>
                        <a:pt x="259" y="170"/>
                        <a:pt x="192" y="102"/>
                      </a:cubicBezTo>
                      <a:cubicBezTo>
                        <a:pt x="124" y="35"/>
                        <a:pt x="49" y="0"/>
                        <a:pt x="25" y="25"/>
                      </a:cubicBezTo>
                      <a:cubicBezTo>
                        <a:pt x="0" y="50"/>
                        <a:pt x="34" y="125"/>
                        <a:pt x="102" y="192"/>
                      </a:cubicBezTo>
                      <a:cubicBezTo>
                        <a:pt x="169" y="260"/>
                        <a:pt x="244" y="294"/>
                        <a:pt x="269" y="270"/>
                      </a:cubicBezTo>
                      <a:close/>
                      <a:moveTo>
                        <a:pt x="44" y="45"/>
                      </a:moveTo>
                      <a:cubicBezTo>
                        <a:pt x="65" y="24"/>
                        <a:pt x="128" y="53"/>
                        <a:pt x="184" y="110"/>
                      </a:cubicBezTo>
                      <a:cubicBezTo>
                        <a:pt x="241" y="166"/>
                        <a:pt x="270" y="229"/>
                        <a:pt x="249" y="250"/>
                      </a:cubicBezTo>
                      <a:cubicBezTo>
                        <a:pt x="228" y="271"/>
                        <a:pt x="166" y="242"/>
                        <a:pt x="109" y="185"/>
                      </a:cubicBezTo>
                      <a:cubicBezTo>
                        <a:pt x="53" y="129"/>
                        <a:pt x="24" y="66"/>
                        <a:pt x="44" y="45"/>
                      </a:cubicBez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</a:ln>
              </p:spPr>
              <p:txBody>
                <a:bodyPr vert="horz" wrap="square" lIns="114605" tIns="57303" rIns="114605" bIns="57303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06" name="Oval 69"/>
                <p:cNvSpPr>
                  <a:spLocks noChangeArrowheads="1"/>
                </p:cNvSpPr>
                <p:nvPr/>
              </p:nvSpPr>
              <p:spPr bwMode="auto">
                <a:xfrm>
                  <a:off x="4714875" y="1993900"/>
                  <a:ext cx="68263" cy="66675"/>
                </a:xfrm>
                <a:prstGeom prst="ellipse">
                  <a:avLst/>
                </a:prstGeom>
                <a:solidFill>
                  <a:srgbClr val="F2F2F2"/>
                </a:solidFill>
                <a:ln w="9525">
                  <a:noFill/>
                  <a:round/>
                </a:ln>
              </p:spPr>
              <p:txBody>
                <a:bodyPr vert="horz" wrap="square" lIns="114605" tIns="57303" rIns="114605" bIns="57303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</p:grpSp>
        </p:grpSp>
        <p:grpSp>
          <p:nvGrpSpPr>
            <p:cNvPr id="156" name="Group 155"/>
            <p:cNvGrpSpPr/>
            <p:nvPr/>
          </p:nvGrpSpPr>
          <p:grpSpPr>
            <a:xfrm rot="19909362">
              <a:off x="4386964" y="1433040"/>
              <a:ext cx="470413" cy="402040"/>
              <a:chOff x="4424663" y="1441256"/>
              <a:chExt cx="470413" cy="402040"/>
            </a:xfrm>
          </p:grpSpPr>
          <p:grpSp>
            <p:nvGrpSpPr>
              <p:cNvPr id="93" name="Group 153"/>
              <p:cNvGrpSpPr/>
              <p:nvPr/>
            </p:nvGrpSpPr>
            <p:grpSpPr>
              <a:xfrm rot="4911537">
                <a:off x="4458850" y="1407069"/>
                <a:ext cx="402040" cy="470413"/>
                <a:chOff x="3973513" y="1209674"/>
                <a:chExt cx="466725" cy="546101"/>
              </a:xfrm>
              <a:solidFill>
                <a:schemeClr val="accent6"/>
              </a:solidFill>
            </p:grpSpPr>
            <p:sp>
              <p:nvSpPr>
                <p:cNvPr id="98" name="Oval 34"/>
                <p:cNvSpPr>
                  <a:spLocks noChangeArrowheads="1"/>
                </p:cNvSpPr>
                <p:nvPr/>
              </p:nvSpPr>
              <p:spPr bwMode="auto">
                <a:xfrm>
                  <a:off x="3973513" y="1209674"/>
                  <a:ext cx="466725" cy="466725"/>
                </a:xfrm>
                <a:prstGeom prst="ellipse">
                  <a:avLst/>
                </a:prstGeom>
                <a:solidFill>
                  <a:schemeClr val="accent5"/>
                </a:solidFill>
                <a:ln w="9525">
                  <a:noFill/>
                  <a:round/>
                </a:ln>
              </p:spPr>
              <p:txBody>
                <a:bodyPr vert="horz" wrap="square" lIns="114605" tIns="57303" rIns="114605" bIns="57303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99" name="Freeform 35"/>
                <p:cNvSpPr/>
                <p:nvPr/>
              </p:nvSpPr>
              <p:spPr bwMode="auto">
                <a:xfrm>
                  <a:off x="4202113" y="1644650"/>
                  <a:ext cx="119063" cy="111125"/>
                </a:xfrm>
                <a:custGeom>
                  <a:avLst/>
                  <a:gdLst/>
                  <a:ahLst/>
                  <a:cxnLst>
                    <a:cxn ang="0">
                      <a:pos x="75" y="0"/>
                    </a:cxn>
                    <a:cxn ang="0">
                      <a:pos x="69" y="70"/>
                    </a:cxn>
                    <a:cxn ang="0">
                      <a:pos x="0" y="12"/>
                    </a:cxn>
                    <a:cxn ang="0">
                      <a:pos x="75" y="0"/>
                    </a:cxn>
                  </a:cxnLst>
                  <a:rect l="0" t="0" r="r" b="b"/>
                  <a:pathLst>
                    <a:path w="75" h="70">
                      <a:moveTo>
                        <a:pt x="75" y="0"/>
                      </a:moveTo>
                      <a:lnTo>
                        <a:pt x="69" y="70"/>
                      </a:lnTo>
                      <a:lnTo>
                        <a:pt x="0" y="12"/>
                      </a:lnTo>
                      <a:lnTo>
                        <a:pt x="75" y="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 w="9525">
                  <a:noFill/>
                  <a:round/>
                </a:ln>
              </p:spPr>
              <p:txBody>
                <a:bodyPr vert="horz" wrap="square" lIns="114605" tIns="57303" rIns="114605" bIns="57303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</p:grpSp>
          <p:grpSp>
            <p:nvGrpSpPr>
              <p:cNvPr id="94" name="Group 154"/>
              <p:cNvGrpSpPr/>
              <p:nvPr/>
            </p:nvGrpSpPr>
            <p:grpSpPr>
              <a:xfrm>
                <a:off x="4632620" y="1523671"/>
                <a:ext cx="136748" cy="244780"/>
                <a:chOff x="4129088" y="1333500"/>
                <a:chExt cx="158750" cy="284163"/>
              </a:xfrm>
            </p:grpSpPr>
            <p:sp>
              <p:nvSpPr>
                <p:cNvPr id="95" name="Freeform 70"/>
                <p:cNvSpPr>
                  <a:spLocks noEditPoints="1"/>
                </p:cNvSpPr>
                <p:nvPr/>
              </p:nvSpPr>
              <p:spPr bwMode="auto">
                <a:xfrm>
                  <a:off x="4129088" y="1333500"/>
                  <a:ext cx="158750" cy="158750"/>
                </a:xfrm>
                <a:custGeom>
                  <a:avLst/>
                  <a:gdLst/>
                  <a:ahLst/>
                  <a:cxnLst>
                    <a:cxn ang="0">
                      <a:pos x="63" y="0"/>
                    </a:cxn>
                    <a:cxn ang="0">
                      <a:pos x="0" y="63"/>
                    </a:cxn>
                    <a:cxn ang="0">
                      <a:pos x="63" y="126"/>
                    </a:cxn>
                    <a:cxn ang="0">
                      <a:pos x="126" y="63"/>
                    </a:cxn>
                    <a:cxn ang="0">
                      <a:pos x="63" y="0"/>
                    </a:cxn>
                    <a:cxn ang="0">
                      <a:pos x="63" y="114"/>
                    </a:cxn>
                    <a:cxn ang="0">
                      <a:pos x="12" y="63"/>
                    </a:cxn>
                    <a:cxn ang="0">
                      <a:pos x="63" y="12"/>
                    </a:cxn>
                    <a:cxn ang="0">
                      <a:pos x="115" y="63"/>
                    </a:cxn>
                    <a:cxn ang="0">
                      <a:pos x="63" y="114"/>
                    </a:cxn>
                  </a:cxnLst>
                  <a:rect l="0" t="0" r="r" b="b"/>
                  <a:pathLst>
                    <a:path w="126" h="126">
                      <a:moveTo>
                        <a:pt x="63" y="0"/>
                      </a:moveTo>
                      <a:cubicBezTo>
                        <a:pt x="29" y="0"/>
                        <a:pt x="0" y="28"/>
                        <a:pt x="0" y="63"/>
                      </a:cubicBezTo>
                      <a:cubicBezTo>
                        <a:pt x="0" y="98"/>
                        <a:pt x="29" y="126"/>
                        <a:pt x="63" y="126"/>
                      </a:cubicBezTo>
                      <a:cubicBezTo>
                        <a:pt x="98" y="126"/>
                        <a:pt x="126" y="98"/>
                        <a:pt x="126" y="63"/>
                      </a:cubicBezTo>
                      <a:cubicBezTo>
                        <a:pt x="126" y="28"/>
                        <a:pt x="98" y="0"/>
                        <a:pt x="63" y="0"/>
                      </a:cubicBezTo>
                      <a:close/>
                      <a:moveTo>
                        <a:pt x="63" y="114"/>
                      </a:moveTo>
                      <a:cubicBezTo>
                        <a:pt x="35" y="114"/>
                        <a:pt x="12" y="91"/>
                        <a:pt x="12" y="63"/>
                      </a:cubicBezTo>
                      <a:cubicBezTo>
                        <a:pt x="12" y="35"/>
                        <a:pt x="35" y="12"/>
                        <a:pt x="63" y="12"/>
                      </a:cubicBezTo>
                      <a:cubicBezTo>
                        <a:pt x="92" y="12"/>
                        <a:pt x="115" y="35"/>
                        <a:pt x="115" y="63"/>
                      </a:cubicBezTo>
                      <a:cubicBezTo>
                        <a:pt x="115" y="91"/>
                        <a:pt x="92" y="114"/>
                        <a:pt x="63" y="114"/>
                      </a:cubicBez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</a:ln>
              </p:spPr>
              <p:txBody>
                <a:bodyPr vert="horz" wrap="square" lIns="114605" tIns="57303" rIns="114605" bIns="57303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96" name="Rectangle 71"/>
                <p:cNvSpPr>
                  <a:spLocks noChangeArrowheads="1"/>
                </p:cNvSpPr>
                <p:nvPr/>
              </p:nvSpPr>
              <p:spPr bwMode="auto">
                <a:xfrm>
                  <a:off x="4198938" y="1484313"/>
                  <a:ext cx="20638" cy="77788"/>
                </a:xfrm>
                <a:prstGeom prst="rect">
                  <a:avLst/>
                </a:prstGeom>
                <a:solidFill>
                  <a:srgbClr val="F2F2F2"/>
                </a:solidFill>
                <a:ln w="9525">
                  <a:noFill/>
                  <a:miter lim="800000"/>
                </a:ln>
              </p:spPr>
              <p:txBody>
                <a:bodyPr vert="horz" wrap="square" lIns="114605" tIns="57303" rIns="114605" bIns="57303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97" name="Freeform 72"/>
                <p:cNvSpPr/>
                <p:nvPr/>
              </p:nvSpPr>
              <p:spPr bwMode="auto">
                <a:xfrm>
                  <a:off x="4192588" y="1509713"/>
                  <a:ext cx="33338" cy="107950"/>
                </a:xfrm>
                <a:custGeom>
                  <a:avLst/>
                  <a:gdLst/>
                  <a:ahLst/>
                  <a:cxnLst>
                    <a:cxn ang="0">
                      <a:pos x="27" y="71"/>
                    </a:cxn>
                    <a:cxn ang="0">
                      <a:pos x="13" y="85"/>
                    </a:cxn>
                    <a:cxn ang="0">
                      <a:pos x="13" y="85"/>
                    </a:cxn>
                    <a:cxn ang="0">
                      <a:pos x="0" y="71"/>
                    </a:cxn>
                    <a:cxn ang="0">
                      <a:pos x="0" y="13"/>
                    </a:cxn>
                    <a:cxn ang="0">
                      <a:pos x="13" y="0"/>
                    </a:cxn>
                    <a:cxn ang="0">
                      <a:pos x="13" y="0"/>
                    </a:cxn>
                    <a:cxn ang="0">
                      <a:pos x="27" y="13"/>
                    </a:cxn>
                    <a:cxn ang="0">
                      <a:pos x="27" y="71"/>
                    </a:cxn>
                  </a:cxnLst>
                  <a:rect l="0" t="0" r="r" b="b"/>
                  <a:pathLst>
                    <a:path w="27" h="85">
                      <a:moveTo>
                        <a:pt x="27" y="71"/>
                      </a:moveTo>
                      <a:cubicBezTo>
                        <a:pt x="27" y="79"/>
                        <a:pt x="21" y="85"/>
                        <a:pt x="13" y="85"/>
                      </a:cubicBezTo>
                      <a:cubicBezTo>
                        <a:pt x="13" y="85"/>
                        <a:pt x="13" y="85"/>
                        <a:pt x="13" y="85"/>
                      </a:cubicBezTo>
                      <a:cubicBezTo>
                        <a:pt x="6" y="85"/>
                        <a:pt x="0" y="79"/>
                        <a:pt x="0" y="71"/>
                      </a:cubicBezTo>
                      <a:cubicBezTo>
                        <a:pt x="0" y="13"/>
                        <a:pt x="0" y="13"/>
                        <a:pt x="0" y="13"/>
                      </a:cubicBezTo>
                      <a:cubicBezTo>
                        <a:pt x="0" y="6"/>
                        <a:pt x="6" y="0"/>
                        <a:pt x="13" y="0"/>
                      </a:cubicBezTo>
                      <a:cubicBezTo>
                        <a:pt x="13" y="0"/>
                        <a:pt x="13" y="0"/>
                        <a:pt x="13" y="0"/>
                      </a:cubicBezTo>
                      <a:cubicBezTo>
                        <a:pt x="21" y="0"/>
                        <a:pt x="27" y="6"/>
                        <a:pt x="27" y="13"/>
                      </a:cubicBezTo>
                      <a:lnTo>
                        <a:pt x="27" y="71"/>
                      </a:ln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</a:ln>
              </p:spPr>
              <p:txBody>
                <a:bodyPr vert="horz" wrap="square" lIns="114605" tIns="57303" rIns="114605" bIns="57303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</p:grpSp>
        </p:grpSp>
        <p:grpSp>
          <p:nvGrpSpPr>
            <p:cNvPr id="158" name="Group 157"/>
            <p:cNvGrpSpPr/>
            <p:nvPr/>
          </p:nvGrpSpPr>
          <p:grpSpPr>
            <a:xfrm>
              <a:off x="3800720" y="1437894"/>
              <a:ext cx="544259" cy="463577"/>
              <a:chOff x="4214441" y="1844910"/>
              <a:chExt cx="544259" cy="463577"/>
            </a:xfrm>
          </p:grpSpPr>
          <p:grpSp>
            <p:nvGrpSpPr>
              <p:cNvPr id="87" name="Group 138"/>
              <p:cNvGrpSpPr/>
              <p:nvPr/>
            </p:nvGrpSpPr>
            <p:grpSpPr>
              <a:xfrm rot="4962133">
                <a:off x="4254782" y="1804569"/>
                <a:ext cx="463577" cy="544259"/>
                <a:chOff x="3767138" y="1962150"/>
                <a:chExt cx="538163" cy="631826"/>
              </a:xfrm>
              <a:solidFill>
                <a:schemeClr val="accent1"/>
              </a:solidFill>
            </p:grpSpPr>
            <p:sp>
              <p:nvSpPr>
                <p:cNvPr id="91" name="Oval 46"/>
                <p:cNvSpPr>
                  <a:spLocks noChangeArrowheads="1"/>
                </p:cNvSpPr>
                <p:nvPr/>
              </p:nvSpPr>
              <p:spPr bwMode="auto">
                <a:xfrm>
                  <a:off x="3767138" y="1962150"/>
                  <a:ext cx="538163" cy="539750"/>
                </a:xfrm>
                <a:prstGeom prst="ellipse">
                  <a:avLst/>
                </a:prstGeom>
                <a:grpFill/>
                <a:ln w="9525">
                  <a:noFill/>
                  <a:round/>
                </a:ln>
              </p:spPr>
              <p:txBody>
                <a:bodyPr vert="horz" wrap="square" lIns="114605" tIns="57303" rIns="114605" bIns="57303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92" name="Freeform 47"/>
                <p:cNvSpPr/>
                <p:nvPr/>
              </p:nvSpPr>
              <p:spPr bwMode="auto">
                <a:xfrm>
                  <a:off x="4030663" y="2465388"/>
                  <a:ext cx="138113" cy="128588"/>
                </a:xfrm>
                <a:custGeom>
                  <a:avLst/>
                  <a:gdLst/>
                  <a:ahLst/>
                  <a:cxnLst>
                    <a:cxn ang="0">
                      <a:pos x="87" y="0"/>
                    </a:cxn>
                    <a:cxn ang="0">
                      <a:pos x="80" y="81"/>
                    </a:cxn>
                    <a:cxn ang="0">
                      <a:pos x="0" y="13"/>
                    </a:cxn>
                    <a:cxn ang="0">
                      <a:pos x="87" y="0"/>
                    </a:cxn>
                  </a:cxnLst>
                  <a:rect l="0" t="0" r="r" b="b"/>
                  <a:pathLst>
                    <a:path w="87" h="81">
                      <a:moveTo>
                        <a:pt x="87" y="0"/>
                      </a:moveTo>
                      <a:lnTo>
                        <a:pt x="80" y="81"/>
                      </a:lnTo>
                      <a:lnTo>
                        <a:pt x="0" y="13"/>
                      </a:lnTo>
                      <a:lnTo>
                        <a:pt x="87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vert="horz" wrap="square" lIns="114605" tIns="57303" rIns="114605" bIns="57303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</p:grpSp>
          <p:grpSp>
            <p:nvGrpSpPr>
              <p:cNvPr id="88" name="Group 137"/>
              <p:cNvGrpSpPr/>
              <p:nvPr/>
            </p:nvGrpSpPr>
            <p:grpSpPr>
              <a:xfrm>
                <a:off x="4463456" y="1922906"/>
                <a:ext cx="209224" cy="263924"/>
                <a:chOff x="3940175" y="2076450"/>
                <a:chExt cx="242888" cy="306388"/>
              </a:xfrm>
            </p:grpSpPr>
            <p:sp>
              <p:nvSpPr>
                <p:cNvPr id="89" name="Freeform 73"/>
                <p:cNvSpPr>
                  <a:spLocks noEditPoints="1"/>
                </p:cNvSpPr>
                <p:nvPr/>
              </p:nvSpPr>
              <p:spPr bwMode="auto">
                <a:xfrm>
                  <a:off x="4021138" y="2078038"/>
                  <a:ext cx="161925" cy="30480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192"/>
                    </a:cxn>
                    <a:cxn ang="0">
                      <a:pos x="102" y="192"/>
                    </a:cxn>
                    <a:cxn ang="0">
                      <a:pos x="0" y="0"/>
                    </a:cxn>
                    <a:cxn ang="0">
                      <a:pos x="15" y="74"/>
                    </a:cxn>
                    <a:cxn ang="0">
                      <a:pos x="69" y="167"/>
                    </a:cxn>
                    <a:cxn ang="0">
                      <a:pos x="15" y="167"/>
                    </a:cxn>
                    <a:cxn ang="0">
                      <a:pos x="15" y="74"/>
                    </a:cxn>
                  </a:cxnLst>
                  <a:rect l="0" t="0" r="r" b="b"/>
                  <a:pathLst>
                    <a:path w="102" h="192">
                      <a:moveTo>
                        <a:pt x="0" y="0"/>
                      </a:moveTo>
                      <a:lnTo>
                        <a:pt x="0" y="192"/>
                      </a:lnTo>
                      <a:lnTo>
                        <a:pt x="102" y="192"/>
                      </a:lnTo>
                      <a:lnTo>
                        <a:pt x="0" y="0"/>
                      </a:lnTo>
                      <a:close/>
                      <a:moveTo>
                        <a:pt x="15" y="74"/>
                      </a:moveTo>
                      <a:lnTo>
                        <a:pt x="69" y="167"/>
                      </a:lnTo>
                      <a:lnTo>
                        <a:pt x="15" y="167"/>
                      </a:lnTo>
                      <a:lnTo>
                        <a:pt x="15" y="74"/>
                      </a:ln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</a:ln>
              </p:spPr>
              <p:txBody>
                <a:bodyPr vert="horz" wrap="square" lIns="114605" tIns="57303" rIns="114605" bIns="57303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90" name="Rectangle 74"/>
                <p:cNvSpPr>
                  <a:spLocks noChangeArrowheads="1"/>
                </p:cNvSpPr>
                <p:nvPr/>
              </p:nvSpPr>
              <p:spPr bwMode="auto">
                <a:xfrm>
                  <a:off x="3940175" y="2076450"/>
                  <a:ext cx="39688" cy="300038"/>
                </a:xfrm>
                <a:prstGeom prst="rect">
                  <a:avLst/>
                </a:prstGeom>
                <a:solidFill>
                  <a:srgbClr val="F2F2F2"/>
                </a:solidFill>
                <a:ln w="9525">
                  <a:noFill/>
                  <a:miter lim="800000"/>
                </a:ln>
              </p:spPr>
              <p:txBody>
                <a:bodyPr vert="horz" wrap="square" lIns="114605" tIns="57303" rIns="114605" bIns="57303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</p:grpSp>
        </p:grpSp>
        <p:grpSp>
          <p:nvGrpSpPr>
            <p:cNvPr id="155" name="Group 154"/>
            <p:cNvGrpSpPr/>
            <p:nvPr/>
          </p:nvGrpSpPr>
          <p:grpSpPr>
            <a:xfrm>
              <a:off x="4919124" y="1396921"/>
              <a:ext cx="470413" cy="402040"/>
              <a:chOff x="3895582" y="1483551"/>
              <a:chExt cx="470413" cy="402040"/>
            </a:xfrm>
          </p:grpSpPr>
          <p:grpSp>
            <p:nvGrpSpPr>
              <p:cNvPr id="83" name="Group 132"/>
              <p:cNvGrpSpPr/>
              <p:nvPr/>
            </p:nvGrpSpPr>
            <p:grpSpPr>
              <a:xfrm rot="4753204">
                <a:off x="3929769" y="1449364"/>
                <a:ext cx="402040" cy="470413"/>
                <a:chOff x="3308352" y="1454150"/>
                <a:chExt cx="466725" cy="546101"/>
              </a:xfrm>
              <a:solidFill>
                <a:schemeClr val="accent2"/>
              </a:solidFill>
            </p:grpSpPr>
            <p:sp>
              <p:nvSpPr>
                <p:cNvPr id="85" name="Oval 36"/>
                <p:cNvSpPr>
                  <a:spLocks noChangeArrowheads="1"/>
                </p:cNvSpPr>
                <p:nvPr/>
              </p:nvSpPr>
              <p:spPr bwMode="auto">
                <a:xfrm>
                  <a:off x="3308352" y="1454150"/>
                  <a:ext cx="466725" cy="465138"/>
                </a:xfrm>
                <a:prstGeom prst="ellipse">
                  <a:avLst/>
                </a:prstGeom>
                <a:grpFill/>
                <a:ln w="9525">
                  <a:noFill/>
                  <a:round/>
                </a:ln>
              </p:spPr>
              <p:txBody>
                <a:bodyPr vert="horz" wrap="square" lIns="114605" tIns="57303" rIns="114605" bIns="57303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86" name="Freeform 37"/>
                <p:cNvSpPr/>
                <p:nvPr/>
              </p:nvSpPr>
              <p:spPr bwMode="auto">
                <a:xfrm>
                  <a:off x="3536950" y="1887538"/>
                  <a:ext cx="120650" cy="112713"/>
                </a:xfrm>
                <a:custGeom>
                  <a:avLst/>
                  <a:gdLst/>
                  <a:ahLst/>
                  <a:cxnLst>
                    <a:cxn ang="0">
                      <a:pos x="76" y="0"/>
                    </a:cxn>
                    <a:cxn ang="0">
                      <a:pos x="70" y="71"/>
                    </a:cxn>
                    <a:cxn ang="0">
                      <a:pos x="0" y="12"/>
                    </a:cxn>
                    <a:cxn ang="0">
                      <a:pos x="76" y="0"/>
                    </a:cxn>
                  </a:cxnLst>
                  <a:rect l="0" t="0" r="r" b="b"/>
                  <a:pathLst>
                    <a:path w="76" h="71">
                      <a:moveTo>
                        <a:pt x="76" y="0"/>
                      </a:moveTo>
                      <a:lnTo>
                        <a:pt x="70" y="71"/>
                      </a:lnTo>
                      <a:lnTo>
                        <a:pt x="0" y="12"/>
                      </a:lnTo>
                      <a:lnTo>
                        <a:pt x="76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vert="horz" wrap="square" lIns="114605" tIns="57303" rIns="114605" bIns="57303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</p:grpSp>
          <p:sp>
            <p:nvSpPr>
              <p:cNvPr id="84" name="Freeform 75"/>
              <p:cNvSpPr>
                <a:spLocks noEditPoints="1"/>
              </p:cNvSpPr>
              <p:nvPr/>
            </p:nvSpPr>
            <p:spPr bwMode="auto">
              <a:xfrm>
                <a:off x="4051208" y="1548557"/>
                <a:ext cx="236575" cy="239310"/>
              </a:xfrm>
              <a:custGeom>
                <a:avLst/>
                <a:gdLst/>
                <a:ahLst/>
                <a:cxnLst>
                  <a:cxn ang="0">
                    <a:pos x="139" y="105"/>
                  </a:cxn>
                  <a:cxn ang="0">
                    <a:pos x="134" y="93"/>
                  </a:cxn>
                  <a:cxn ang="0">
                    <a:pos x="134" y="42"/>
                  </a:cxn>
                  <a:cxn ang="0">
                    <a:pos x="139" y="35"/>
                  </a:cxn>
                  <a:cxn ang="0">
                    <a:pos x="140" y="35"/>
                  </a:cxn>
                  <a:cxn ang="0">
                    <a:pos x="140" y="12"/>
                  </a:cxn>
                  <a:cxn ang="0">
                    <a:pos x="139" y="12"/>
                  </a:cxn>
                  <a:cxn ang="0">
                    <a:pos x="139" y="12"/>
                  </a:cxn>
                  <a:cxn ang="0">
                    <a:pos x="108" y="0"/>
                  </a:cxn>
                  <a:cxn ang="0">
                    <a:pos x="77" y="12"/>
                  </a:cxn>
                  <a:cxn ang="0">
                    <a:pos x="77" y="12"/>
                  </a:cxn>
                  <a:cxn ang="0">
                    <a:pos x="76" y="12"/>
                  </a:cxn>
                  <a:cxn ang="0">
                    <a:pos x="76" y="35"/>
                  </a:cxn>
                  <a:cxn ang="0">
                    <a:pos x="77" y="35"/>
                  </a:cxn>
                  <a:cxn ang="0">
                    <a:pos x="86" y="42"/>
                  </a:cxn>
                  <a:cxn ang="0">
                    <a:pos x="86" y="93"/>
                  </a:cxn>
                  <a:cxn ang="0">
                    <a:pos x="79" y="105"/>
                  </a:cxn>
                  <a:cxn ang="0">
                    <a:pos x="29" y="200"/>
                  </a:cxn>
                  <a:cxn ang="0">
                    <a:pos x="108" y="218"/>
                  </a:cxn>
                  <a:cxn ang="0">
                    <a:pos x="187" y="200"/>
                  </a:cxn>
                  <a:cxn ang="0">
                    <a:pos x="139" y="105"/>
                  </a:cxn>
                  <a:cxn ang="0">
                    <a:pos x="137" y="201"/>
                  </a:cxn>
                  <a:cxn ang="0">
                    <a:pos x="172" y="177"/>
                  </a:cxn>
                  <a:cxn ang="0">
                    <a:pos x="142" y="126"/>
                  </a:cxn>
                  <a:cxn ang="0">
                    <a:pos x="183" y="179"/>
                  </a:cxn>
                  <a:cxn ang="0">
                    <a:pos x="137" y="201"/>
                  </a:cxn>
                </a:cxnLst>
                <a:rect l="0" t="0" r="r" b="b"/>
                <a:pathLst>
                  <a:path w="217" h="219">
                    <a:moveTo>
                      <a:pt x="139" y="105"/>
                    </a:moveTo>
                    <a:cubicBezTo>
                      <a:pt x="139" y="105"/>
                      <a:pt x="134" y="103"/>
                      <a:pt x="134" y="93"/>
                    </a:cubicBezTo>
                    <a:cubicBezTo>
                      <a:pt x="134" y="84"/>
                      <a:pt x="134" y="52"/>
                      <a:pt x="134" y="42"/>
                    </a:cubicBezTo>
                    <a:cubicBezTo>
                      <a:pt x="137" y="40"/>
                      <a:pt x="139" y="37"/>
                      <a:pt x="139" y="35"/>
                    </a:cubicBezTo>
                    <a:cubicBezTo>
                      <a:pt x="140" y="35"/>
                      <a:pt x="140" y="35"/>
                      <a:pt x="140" y="35"/>
                    </a:cubicBezTo>
                    <a:cubicBezTo>
                      <a:pt x="140" y="12"/>
                      <a:pt x="140" y="12"/>
                      <a:pt x="140" y="12"/>
                    </a:cubicBezTo>
                    <a:cubicBezTo>
                      <a:pt x="139" y="12"/>
                      <a:pt x="139" y="12"/>
                      <a:pt x="139" y="12"/>
                    </a:cubicBezTo>
                    <a:cubicBezTo>
                      <a:pt x="139" y="12"/>
                      <a:pt x="139" y="12"/>
                      <a:pt x="139" y="12"/>
                    </a:cubicBezTo>
                    <a:cubicBezTo>
                      <a:pt x="139" y="5"/>
                      <a:pt x="125" y="0"/>
                      <a:pt x="108" y="0"/>
                    </a:cubicBezTo>
                    <a:cubicBezTo>
                      <a:pt x="91" y="0"/>
                      <a:pt x="77" y="5"/>
                      <a:pt x="77" y="12"/>
                    </a:cubicBezTo>
                    <a:cubicBezTo>
                      <a:pt x="77" y="12"/>
                      <a:pt x="77" y="12"/>
                      <a:pt x="77" y="12"/>
                    </a:cubicBezTo>
                    <a:cubicBezTo>
                      <a:pt x="76" y="12"/>
                      <a:pt x="76" y="12"/>
                      <a:pt x="76" y="12"/>
                    </a:cubicBezTo>
                    <a:cubicBezTo>
                      <a:pt x="76" y="35"/>
                      <a:pt x="76" y="35"/>
                      <a:pt x="76" y="35"/>
                    </a:cubicBezTo>
                    <a:cubicBezTo>
                      <a:pt x="77" y="35"/>
                      <a:pt x="77" y="35"/>
                      <a:pt x="77" y="35"/>
                    </a:cubicBezTo>
                    <a:cubicBezTo>
                      <a:pt x="77" y="38"/>
                      <a:pt x="79" y="40"/>
                      <a:pt x="86" y="42"/>
                    </a:cubicBezTo>
                    <a:cubicBezTo>
                      <a:pt x="86" y="53"/>
                      <a:pt x="86" y="85"/>
                      <a:pt x="86" y="93"/>
                    </a:cubicBezTo>
                    <a:cubicBezTo>
                      <a:pt x="86" y="103"/>
                      <a:pt x="79" y="105"/>
                      <a:pt x="79" y="105"/>
                    </a:cubicBezTo>
                    <a:cubicBezTo>
                      <a:pt x="67" y="112"/>
                      <a:pt x="0" y="180"/>
                      <a:pt x="29" y="200"/>
                    </a:cubicBezTo>
                    <a:cubicBezTo>
                      <a:pt x="56" y="219"/>
                      <a:pt x="100" y="218"/>
                      <a:pt x="108" y="218"/>
                    </a:cubicBezTo>
                    <a:cubicBezTo>
                      <a:pt x="117" y="218"/>
                      <a:pt x="161" y="219"/>
                      <a:pt x="187" y="200"/>
                    </a:cubicBezTo>
                    <a:cubicBezTo>
                      <a:pt x="217" y="180"/>
                      <a:pt x="150" y="112"/>
                      <a:pt x="139" y="105"/>
                    </a:cubicBezTo>
                    <a:close/>
                    <a:moveTo>
                      <a:pt x="137" y="201"/>
                    </a:moveTo>
                    <a:cubicBezTo>
                      <a:pt x="137" y="201"/>
                      <a:pt x="170" y="195"/>
                      <a:pt x="172" y="177"/>
                    </a:cubicBezTo>
                    <a:cubicBezTo>
                      <a:pt x="173" y="159"/>
                      <a:pt x="142" y="126"/>
                      <a:pt x="142" y="126"/>
                    </a:cubicBezTo>
                    <a:cubicBezTo>
                      <a:pt x="142" y="126"/>
                      <a:pt x="183" y="158"/>
                      <a:pt x="183" y="179"/>
                    </a:cubicBezTo>
                    <a:cubicBezTo>
                      <a:pt x="182" y="201"/>
                      <a:pt x="137" y="201"/>
                      <a:pt x="137" y="201"/>
                    </a:cubicBezTo>
                    <a:close/>
                  </a:path>
                </a:pathLst>
              </a:custGeom>
              <a:solidFill>
                <a:srgbClr val="F2F2F2"/>
              </a:solidFill>
              <a:ln w="9525">
                <a:noFill/>
                <a:round/>
              </a:ln>
            </p:spPr>
            <p:txBody>
              <a:bodyPr vert="horz" wrap="square" lIns="114605" tIns="57303" rIns="114605" bIns="57303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1605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157" name="Group 156"/>
            <p:cNvGrpSpPr/>
            <p:nvPr/>
          </p:nvGrpSpPr>
          <p:grpSpPr>
            <a:xfrm rot="1860349">
              <a:off x="4374504" y="2341555"/>
              <a:ext cx="470413" cy="402039"/>
              <a:chOff x="3692842" y="2183081"/>
              <a:chExt cx="470413" cy="402039"/>
            </a:xfrm>
          </p:grpSpPr>
          <p:grpSp>
            <p:nvGrpSpPr>
              <p:cNvPr id="79" name="Group 133"/>
              <p:cNvGrpSpPr/>
              <p:nvPr/>
            </p:nvGrpSpPr>
            <p:grpSpPr>
              <a:xfrm rot="4811506">
                <a:off x="3727029" y="2148894"/>
                <a:ext cx="402039" cy="470413"/>
                <a:chOff x="3008313" y="2062163"/>
                <a:chExt cx="466725" cy="546100"/>
              </a:xfrm>
              <a:solidFill>
                <a:schemeClr val="accent6"/>
              </a:solidFill>
            </p:grpSpPr>
            <p:sp>
              <p:nvSpPr>
                <p:cNvPr id="81" name="Oval 38"/>
                <p:cNvSpPr>
                  <a:spLocks noChangeArrowheads="1"/>
                </p:cNvSpPr>
                <p:nvPr/>
              </p:nvSpPr>
              <p:spPr bwMode="auto">
                <a:xfrm>
                  <a:off x="3008313" y="2062163"/>
                  <a:ext cx="466725" cy="465138"/>
                </a:xfrm>
                <a:prstGeom prst="ellipse">
                  <a:avLst/>
                </a:prstGeom>
                <a:grpFill/>
                <a:ln w="9525">
                  <a:noFill/>
                  <a:round/>
                </a:ln>
              </p:spPr>
              <p:txBody>
                <a:bodyPr vert="horz" wrap="square" lIns="114605" tIns="57303" rIns="114605" bIns="57303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82" name="Freeform 39"/>
                <p:cNvSpPr/>
                <p:nvPr/>
              </p:nvSpPr>
              <p:spPr bwMode="auto">
                <a:xfrm>
                  <a:off x="3236913" y="2495550"/>
                  <a:ext cx="120650" cy="112713"/>
                </a:xfrm>
                <a:custGeom>
                  <a:avLst/>
                  <a:gdLst/>
                  <a:ahLst/>
                  <a:cxnLst>
                    <a:cxn ang="0">
                      <a:pos x="76" y="0"/>
                    </a:cxn>
                    <a:cxn ang="0">
                      <a:pos x="69" y="71"/>
                    </a:cxn>
                    <a:cxn ang="0">
                      <a:pos x="0" y="12"/>
                    </a:cxn>
                    <a:cxn ang="0">
                      <a:pos x="76" y="0"/>
                    </a:cxn>
                  </a:cxnLst>
                  <a:rect l="0" t="0" r="r" b="b"/>
                  <a:pathLst>
                    <a:path w="76" h="71">
                      <a:moveTo>
                        <a:pt x="76" y="0"/>
                      </a:moveTo>
                      <a:lnTo>
                        <a:pt x="69" y="71"/>
                      </a:lnTo>
                      <a:lnTo>
                        <a:pt x="0" y="12"/>
                      </a:lnTo>
                      <a:lnTo>
                        <a:pt x="76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vert="horz" wrap="square" lIns="114605" tIns="57303" rIns="114605" bIns="57303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</p:grpSp>
          <p:sp>
            <p:nvSpPr>
              <p:cNvPr id="80" name="Freeform 76"/>
              <p:cNvSpPr>
                <a:spLocks noEditPoints="1"/>
              </p:cNvSpPr>
              <p:nvPr/>
            </p:nvSpPr>
            <p:spPr bwMode="auto">
              <a:xfrm>
                <a:off x="3733965" y="2271700"/>
                <a:ext cx="381528" cy="250249"/>
              </a:xfrm>
              <a:custGeom>
                <a:avLst/>
                <a:gdLst/>
                <a:ahLst/>
                <a:cxnLst>
                  <a:cxn ang="0">
                    <a:pos x="333" y="51"/>
                  </a:cxn>
                  <a:cxn ang="0">
                    <a:pos x="259" y="0"/>
                  </a:cxn>
                  <a:cxn ang="0">
                    <a:pos x="170" y="224"/>
                  </a:cxn>
                  <a:cxn ang="0">
                    <a:pos x="269" y="132"/>
                  </a:cxn>
                  <a:cxn ang="0">
                    <a:pos x="333" y="51"/>
                  </a:cxn>
                  <a:cxn ang="0">
                    <a:pos x="140" y="41"/>
                  </a:cxn>
                  <a:cxn ang="0">
                    <a:pos x="155" y="56"/>
                  </a:cxn>
                  <a:cxn ang="0">
                    <a:pos x="140" y="71"/>
                  </a:cxn>
                  <a:cxn ang="0">
                    <a:pos x="125" y="56"/>
                  </a:cxn>
                  <a:cxn ang="0">
                    <a:pos x="140" y="41"/>
                  </a:cxn>
                  <a:cxn ang="0">
                    <a:pos x="105" y="101"/>
                  </a:cxn>
                  <a:cxn ang="0">
                    <a:pos x="125" y="81"/>
                  </a:cxn>
                  <a:cxn ang="0">
                    <a:pos x="145" y="101"/>
                  </a:cxn>
                  <a:cxn ang="0">
                    <a:pos x="125" y="121"/>
                  </a:cxn>
                  <a:cxn ang="0">
                    <a:pos x="105" y="101"/>
                  </a:cxn>
                  <a:cxn ang="0">
                    <a:pos x="139" y="174"/>
                  </a:cxn>
                  <a:cxn ang="0">
                    <a:pos x="116" y="151"/>
                  </a:cxn>
                  <a:cxn ang="0">
                    <a:pos x="139" y="127"/>
                  </a:cxn>
                  <a:cxn ang="0">
                    <a:pos x="161" y="151"/>
                  </a:cxn>
                  <a:cxn ang="0">
                    <a:pos x="139" y="174"/>
                  </a:cxn>
                  <a:cxn ang="0">
                    <a:pos x="180" y="213"/>
                  </a:cxn>
                  <a:cxn ang="0">
                    <a:pos x="155" y="188"/>
                  </a:cxn>
                  <a:cxn ang="0">
                    <a:pos x="180" y="163"/>
                  </a:cxn>
                  <a:cxn ang="0">
                    <a:pos x="205" y="188"/>
                  </a:cxn>
                  <a:cxn ang="0">
                    <a:pos x="180" y="213"/>
                  </a:cxn>
                  <a:cxn ang="0">
                    <a:pos x="281" y="97"/>
                  </a:cxn>
                  <a:cxn ang="0">
                    <a:pos x="251" y="67"/>
                  </a:cxn>
                  <a:cxn ang="0">
                    <a:pos x="281" y="37"/>
                  </a:cxn>
                  <a:cxn ang="0">
                    <a:pos x="311" y="67"/>
                  </a:cxn>
                  <a:cxn ang="0">
                    <a:pos x="281" y="97"/>
                  </a:cxn>
                </a:cxnLst>
                <a:rect l="0" t="0" r="r" b="b"/>
                <a:pathLst>
                  <a:path w="349" h="229">
                    <a:moveTo>
                      <a:pt x="333" y="51"/>
                    </a:moveTo>
                    <a:cubicBezTo>
                      <a:pt x="316" y="6"/>
                      <a:pt x="259" y="0"/>
                      <a:pt x="259" y="0"/>
                    </a:cubicBezTo>
                    <a:cubicBezTo>
                      <a:pt x="0" y="4"/>
                      <a:pt x="103" y="219"/>
                      <a:pt x="170" y="224"/>
                    </a:cubicBezTo>
                    <a:cubicBezTo>
                      <a:pt x="236" y="229"/>
                      <a:pt x="226" y="149"/>
                      <a:pt x="269" y="132"/>
                    </a:cubicBezTo>
                    <a:cubicBezTo>
                      <a:pt x="311" y="116"/>
                      <a:pt x="349" y="96"/>
                      <a:pt x="333" y="51"/>
                    </a:cubicBezTo>
                    <a:close/>
                    <a:moveTo>
                      <a:pt x="140" y="41"/>
                    </a:moveTo>
                    <a:cubicBezTo>
                      <a:pt x="148" y="41"/>
                      <a:pt x="155" y="47"/>
                      <a:pt x="155" y="56"/>
                    </a:cubicBezTo>
                    <a:cubicBezTo>
                      <a:pt x="155" y="64"/>
                      <a:pt x="148" y="71"/>
                      <a:pt x="140" y="71"/>
                    </a:cubicBezTo>
                    <a:cubicBezTo>
                      <a:pt x="131" y="71"/>
                      <a:pt x="125" y="64"/>
                      <a:pt x="125" y="56"/>
                    </a:cubicBezTo>
                    <a:cubicBezTo>
                      <a:pt x="125" y="47"/>
                      <a:pt x="131" y="41"/>
                      <a:pt x="140" y="41"/>
                    </a:cubicBezTo>
                    <a:close/>
                    <a:moveTo>
                      <a:pt x="105" y="101"/>
                    </a:moveTo>
                    <a:cubicBezTo>
                      <a:pt x="105" y="90"/>
                      <a:pt x="114" y="81"/>
                      <a:pt x="125" y="81"/>
                    </a:cubicBezTo>
                    <a:cubicBezTo>
                      <a:pt x="136" y="81"/>
                      <a:pt x="145" y="90"/>
                      <a:pt x="145" y="101"/>
                    </a:cubicBezTo>
                    <a:cubicBezTo>
                      <a:pt x="145" y="112"/>
                      <a:pt x="136" y="121"/>
                      <a:pt x="125" y="121"/>
                    </a:cubicBezTo>
                    <a:cubicBezTo>
                      <a:pt x="114" y="121"/>
                      <a:pt x="105" y="112"/>
                      <a:pt x="105" y="101"/>
                    </a:cubicBezTo>
                    <a:close/>
                    <a:moveTo>
                      <a:pt x="139" y="174"/>
                    </a:moveTo>
                    <a:cubicBezTo>
                      <a:pt x="126" y="174"/>
                      <a:pt x="116" y="163"/>
                      <a:pt x="116" y="151"/>
                    </a:cubicBezTo>
                    <a:cubicBezTo>
                      <a:pt x="116" y="138"/>
                      <a:pt x="126" y="127"/>
                      <a:pt x="139" y="127"/>
                    </a:cubicBezTo>
                    <a:cubicBezTo>
                      <a:pt x="151" y="127"/>
                      <a:pt x="161" y="138"/>
                      <a:pt x="161" y="151"/>
                    </a:cubicBezTo>
                    <a:cubicBezTo>
                      <a:pt x="161" y="163"/>
                      <a:pt x="151" y="174"/>
                      <a:pt x="139" y="174"/>
                    </a:cubicBezTo>
                    <a:close/>
                    <a:moveTo>
                      <a:pt x="180" y="213"/>
                    </a:moveTo>
                    <a:cubicBezTo>
                      <a:pt x="166" y="213"/>
                      <a:pt x="155" y="202"/>
                      <a:pt x="155" y="188"/>
                    </a:cubicBezTo>
                    <a:cubicBezTo>
                      <a:pt x="155" y="174"/>
                      <a:pt x="166" y="163"/>
                      <a:pt x="180" y="163"/>
                    </a:cubicBezTo>
                    <a:cubicBezTo>
                      <a:pt x="193" y="163"/>
                      <a:pt x="205" y="174"/>
                      <a:pt x="205" y="188"/>
                    </a:cubicBezTo>
                    <a:cubicBezTo>
                      <a:pt x="205" y="202"/>
                      <a:pt x="193" y="213"/>
                      <a:pt x="180" y="213"/>
                    </a:cubicBezTo>
                    <a:close/>
                    <a:moveTo>
                      <a:pt x="281" y="97"/>
                    </a:moveTo>
                    <a:cubicBezTo>
                      <a:pt x="265" y="97"/>
                      <a:pt x="251" y="84"/>
                      <a:pt x="251" y="67"/>
                    </a:cubicBezTo>
                    <a:cubicBezTo>
                      <a:pt x="251" y="51"/>
                      <a:pt x="265" y="37"/>
                      <a:pt x="281" y="37"/>
                    </a:cubicBezTo>
                    <a:cubicBezTo>
                      <a:pt x="298" y="37"/>
                      <a:pt x="311" y="51"/>
                      <a:pt x="311" y="67"/>
                    </a:cubicBezTo>
                    <a:cubicBezTo>
                      <a:pt x="311" y="84"/>
                      <a:pt x="298" y="97"/>
                      <a:pt x="281" y="97"/>
                    </a:cubicBezTo>
                    <a:close/>
                  </a:path>
                </a:pathLst>
              </a:custGeom>
              <a:solidFill>
                <a:srgbClr val="F2F2F2"/>
              </a:solidFill>
              <a:ln w="9525">
                <a:noFill/>
                <a:round/>
              </a:ln>
            </p:spPr>
            <p:txBody>
              <a:bodyPr vert="horz" wrap="square" lIns="114605" tIns="57303" rIns="114605" bIns="57303" numCol="1" anchor="t" anchorCtr="0" compatLnSpc="1"/>
              <a:lstStyle/>
              <a:p>
                <a:pPr algn="r" rtl="1">
                  <a:lnSpc>
                    <a:spcPct val="120000"/>
                  </a:lnSpc>
                </a:pPr>
                <a:endParaRPr lang="en-US" sz="1605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180" name="Group 179"/>
            <p:cNvGrpSpPr/>
            <p:nvPr/>
          </p:nvGrpSpPr>
          <p:grpSpPr>
            <a:xfrm>
              <a:off x="4237019" y="2779310"/>
              <a:ext cx="470413" cy="402040"/>
              <a:chOff x="4265593" y="3118357"/>
              <a:chExt cx="470413" cy="402040"/>
            </a:xfrm>
          </p:grpSpPr>
          <p:grpSp>
            <p:nvGrpSpPr>
              <p:cNvPr id="75" name="Group 134"/>
              <p:cNvGrpSpPr/>
              <p:nvPr/>
            </p:nvGrpSpPr>
            <p:grpSpPr>
              <a:xfrm rot="5400000">
                <a:off x="4299780" y="3084170"/>
                <a:ext cx="402040" cy="470413"/>
                <a:chOff x="3008313" y="2686050"/>
                <a:chExt cx="466725" cy="546100"/>
              </a:xfrm>
              <a:solidFill>
                <a:schemeClr val="accent3"/>
              </a:solidFill>
            </p:grpSpPr>
            <p:sp>
              <p:nvSpPr>
                <p:cNvPr id="77" name="Oval 42"/>
                <p:cNvSpPr>
                  <a:spLocks noChangeArrowheads="1"/>
                </p:cNvSpPr>
                <p:nvPr/>
              </p:nvSpPr>
              <p:spPr bwMode="auto">
                <a:xfrm>
                  <a:off x="3008313" y="2686050"/>
                  <a:ext cx="466725" cy="466725"/>
                </a:xfrm>
                <a:prstGeom prst="ellipse">
                  <a:avLst/>
                </a:prstGeom>
                <a:grpFill/>
                <a:ln w="9525">
                  <a:noFill/>
                  <a:round/>
                </a:ln>
              </p:spPr>
              <p:txBody>
                <a:bodyPr vert="horz" wrap="square" lIns="114605" tIns="57303" rIns="114605" bIns="57303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78" name="Freeform 43"/>
                <p:cNvSpPr/>
                <p:nvPr/>
              </p:nvSpPr>
              <p:spPr bwMode="auto">
                <a:xfrm>
                  <a:off x="3236913" y="3121025"/>
                  <a:ext cx="120650" cy="111125"/>
                </a:xfrm>
                <a:custGeom>
                  <a:avLst/>
                  <a:gdLst/>
                  <a:ahLst/>
                  <a:cxnLst>
                    <a:cxn ang="0">
                      <a:pos x="76" y="0"/>
                    </a:cxn>
                    <a:cxn ang="0">
                      <a:pos x="69" y="70"/>
                    </a:cxn>
                    <a:cxn ang="0">
                      <a:pos x="0" y="11"/>
                    </a:cxn>
                    <a:cxn ang="0">
                      <a:pos x="76" y="0"/>
                    </a:cxn>
                  </a:cxnLst>
                  <a:rect l="0" t="0" r="r" b="b"/>
                  <a:pathLst>
                    <a:path w="76" h="70">
                      <a:moveTo>
                        <a:pt x="76" y="0"/>
                      </a:moveTo>
                      <a:lnTo>
                        <a:pt x="69" y="70"/>
                      </a:lnTo>
                      <a:lnTo>
                        <a:pt x="0" y="11"/>
                      </a:lnTo>
                      <a:lnTo>
                        <a:pt x="76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vert="horz" wrap="square" lIns="114605" tIns="57303" rIns="114605" bIns="57303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</p:grpSp>
          <p:sp>
            <p:nvSpPr>
              <p:cNvPr id="76" name="Freeform 77"/>
              <p:cNvSpPr/>
              <p:nvPr/>
            </p:nvSpPr>
            <p:spPr bwMode="auto">
              <a:xfrm>
                <a:off x="4440730" y="3219650"/>
                <a:ext cx="213328" cy="196917"/>
              </a:xfrm>
              <a:custGeom>
                <a:avLst/>
                <a:gdLst/>
                <a:ahLst/>
                <a:cxnLst>
                  <a:cxn ang="0">
                    <a:pos x="96" y="181"/>
                  </a:cxn>
                  <a:cxn ang="0">
                    <a:pos x="0" y="180"/>
                  </a:cxn>
                  <a:cxn ang="0">
                    <a:pos x="0" y="36"/>
                  </a:cxn>
                  <a:cxn ang="0">
                    <a:pos x="98" y="36"/>
                  </a:cxn>
                  <a:cxn ang="0">
                    <a:pos x="196" y="36"/>
                  </a:cxn>
                  <a:cxn ang="0">
                    <a:pos x="196" y="180"/>
                  </a:cxn>
                  <a:cxn ang="0">
                    <a:pos x="96" y="181"/>
                  </a:cxn>
                </a:cxnLst>
                <a:rect l="0" t="0" r="r" b="b"/>
                <a:pathLst>
                  <a:path w="196" h="181">
                    <a:moveTo>
                      <a:pt x="96" y="181"/>
                    </a:moveTo>
                    <a:cubicBezTo>
                      <a:pt x="96" y="181"/>
                      <a:pt x="62" y="147"/>
                      <a:pt x="0" y="180"/>
                    </a:cubicBezTo>
                    <a:cubicBezTo>
                      <a:pt x="0" y="36"/>
                      <a:pt x="0" y="36"/>
                      <a:pt x="0" y="36"/>
                    </a:cubicBezTo>
                    <a:cubicBezTo>
                      <a:pt x="0" y="36"/>
                      <a:pt x="63" y="0"/>
                      <a:pt x="98" y="36"/>
                    </a:cubicBezTo>
                    <a:cubicBezTo>
                      <a:pt x="196" y="36"/>
                      <a:pt x="196" y="36"/>
                      <a:pt x="196" y="36"/>
                    </a:cubicBezTo>
                    <a:cubicBezTo>
                      <a:pt x="196" y="180"/>
                      <a:pt x="196" y="180"/>
                      <a:pt x="196" y="180"/>
                    </a:cubicBezTo>
                    <a:lnTo>
                      <a:pt x="96" y="181"/>
                    </a:lnTo>
                    <a:close/>
                  </a:path>
                </a:pathLst>
              </a:custGeom>
              <a:solidFill>
                <a:srgbClr val="F2F2F2"/>
              </a:solidFill>
              <a:ln w="9525">
                <a:noFill/>
                <a:round/>
              </a:ln>
            </p:spPr>
            <p:txBody>
              <a:bodyPr vert="horz" wrap="square" lIns="114605" tIns="57303" rIns="114605" bIns="57303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1605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179" name="Group 178"/>
            <p:cNvGrpSpPr/>
            <p:nvPr/>
          </p:nvGrpSpPr>
          <p:grpSpPr>
            <a:xfrm rot="19773652">
              <a:off x="6853641" y="1132006"/>
              <a:ext cx="433311" cy="370120"/>
              <a:chOff x="4083852" y="2435631"/>
              <a:chExt cx="656392" cy="560668"/>
            </a:xfrm>
          </p:grpSpPr>
          <p:grpSp>
            <p:nvGrpSpPr>
              <p:cNvPr id="67" name="Group 136"/>
              <p:cNvGrpSpPr/>
              <p:nvPr/>
            </p:nvGrpSpPr>
            <p:grpSpPr>
              <a:xfrm rot="5554138">
                <a:off x="4131714" y="2387769"/>
                <a:ext cx="560668" cy="656392"/>
                <a:chOff x="3581400" y="2638425"/>
                <a:chExt cx="650875" cy="762001"/>
              </a:xfrm>
              <a:solidFill>
                <a:schemeClr val="accent2"/>
              </a:solidFill>
            </p:grpSpPr>
            <p:sp>
              <p:nvSpPr>
                <p:cNvPr id="73" name="Oval 44"/>
                <p:cNvSpPr>
                  <a:spLocks noChangeArrowheads="1"/>
                </p:cNvSpPr>
                <p:nvPr/>
              </p:nvSpPr>
              <p:spPr bwMode="auto">
                <a:xfrm>
                  <a:off x="3581400" y="2638425"/>
                  <a:ext cx="650875" cy="650875"/>
                </a:xfrm>
                <a:prstGeom prst="ellipse">
                  <a:avLst/>
                </a:prstGeom>
                <a:grpFill/>
                <a:ln w="9525">
                  <a:noFill/>
                  <a:round/>
                </a:ln>
              </p:spPr>
              <p:txBody>
                <a:bodyPr vert="horz" wrap="square" lIns="114605" tIns="57303" rIns="114605" bIns="57303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74" name="Freeform 45"/>
                <p:cNvSpPr/>
                <p:nvPr/>
              </p:nvSpPr>
              <p:spPr bwMode="auto">
                <a:xfrm>
                  <a:off x="3898900" y="3243263"/>
                  <a:ext cx="168275" cy="157163"/>
                </a:xfrm>
                <a:custGeom>
                  <a:avLst/>
                  <a:gdLst/>
                  <a:ahLst/>
                  <a:cxnLst>
                    <a:cxn ang="0">
                      <a:pos x="106" y="0"/>
                    </a:cxn>
                    <a:cxn ang="0">
                      <a:pos x="97" y="99"/>
                    </a:cxn>
                    <a:cxn ang="0">
                      <a:pos x="0" y="17"/>
                    </a:cxn>
                    <a:cxn ang="0">
                      <a:pos x="106" y="0"/>
                    </a:cxn>
                  </a:cxnLst>
                  <a:rect l="0" t="0" r="r" b="b"/>
                  <a:pathLst>
                    <a:path w="106" h="99">
                      <a:moveTo>
                        <a:pt x="106" y="0"/>
                      </a:moveTo>
                      <a:lnTo>
                        <a:pt x="97" y="99"/>
                      </a:lnTo>
                      <a:lnTo>
                        <a:pt x="0" y="17"/>
                      </a:lnTo>
                      <a:lnTo>
                        <a:pt x="106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vert="horz" wrap="square" lIns="114605" tIns="57303" rIns="114605" bIns="57303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</p:grpSp>
          <p:grpSp>
            <p:nvGrpSpPr>
              <p:cNvPr id="68" name="Group 135"/>
              <p:cNvGrpSpPr/>
              <p:nvPr/>
            </p:nvGrpSpPr>
            <p:grpSpPr>
              <a:xfrm>
                <a:off x="4318524" y="2563559"/>
                <a:ext cx="306316" cy="329557"/>
                <a:chOff x="3729038" y="2790825"/>
                <a:chExt cx="355600" cy="382588"/>
              </a:xfrm>
            </p:grpSpPr>
            <p:sp>
              <p:nvSpPr>
                <p:cNvPr id="69" name="Freeform 78"/>
                <p:cNvSpPr/>
                <p:nvPr/>
              </p:nvSpPr>
              <p:spPr bwMode="auto">
                <a:xfrm>
                  <a:off x="3867150" y="3111500"/>
                  <a:ext cx="82550" cy="19050"/>
                </a:xfrm>
                <a:custGeom>
                  <a:avLst/>
                  <a:gdLst/>
                  <a:ahLst/>
                  <a:cxnLst>
                    <a:cxn ang="0">
                      <a:pos x="66" y="7"/>
                    </a:cxn>
                    <a:cxn ang="0">
                      <a:pos x="55" y="15"/>
                    </a:cxn>
                    <a:cxn ang="0">
                      <a:pos x="11" y="15"/>
                    </a:cxn>
                    <a:cxn ang="0">
                      <a:pos x="0" y="7"/>
                    </a:cxn>
                    <a:cxn ang="0">
                      <a:pos x="0" y="7"/>
                    </a:cxn>
                    <a:cxn ang="0">
                      <a:pos x="11" y="0"/>
                    </a:cxn>
                    <a:cxn ang="0">
                      <a:pos x="55" y="0"/>
                    </a:cxn>
                    <a:cxn ang="0">
                      <a:pos x="66" y="7"/>
                    </a:cxn>
                  </a:cxnLst>
                  <a:rect l="0" t="0" r="r" b="b"/>
                  <a:pathLst>
                    <a:path w="66" h="15">
                      <a:moveTo>
                        <a:pt x="66" y="7"/>
                      </a:moveTo>
                      <a:cubicBezTo>
                        <a:pt x="66" y="12"/>
                        <a:pt x="61" y="15"/>
                        <a:pt x="55" y="15"/>
                      </a:cubicBezTo>
                      <a:cubicBezTo>
                        <a:pt x="11" y="15"/>
                        <a:pt x="11" y="15"/>
                        <a:pt x="11" y="15"/>
                      </a:cubicBezTo>
                      <a:cubicBezTo>
                        <a:pt x="5" y="15"/>
                        <a:pt x="0" y="12"/>
                        <a:pt x="0" y="7"/>
                      </a:cubicBezTo>
                      <a:cubicBezTo>
                        <a:pt x="0" y="7"/>
                        <a:pt x="0" y="7"/>
                        <a:pt x="0" y="7"/>
                      </a:cubicBezTo>
                      <a:cubicBezTo>
                        <a:pt x="0" y="3"/>
                        <a:pt x="5" y="0"/>
                        <a:pt x="11" y="0"/>
                      </a:cubicBezTo>
                      <a:cubicBezTo>
                        <a:pt x="55" y="0"/>
                        <a:pt x="55" y="0"/>
                        <a:pt x="55" y="0"/>
                      </a:cubicBezTo>
                      <a:cubicBezTo>
                        <a:pt x="61" y="0"/>
                        <a:pt x="66" y="3"/>
                        <a:pt x="66" y="7"/>
                      </a:cubicBez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</a:ln>
              </p:spPr>
              <p:txBody>
                <a:bodyPr vert="horz" wrap="square" lIns="114605" tIns="57303" rIns="114605" bIns="57303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70" name="Freeform 79"/>
                <p:cNvSpPr/>
                <p:nvPr/>
              </p:nvSpPr>
              <p:spPr bwMode="auto">
                <a:xfrm>
                  <a:off x="3867150" y="3132138"/>
                  <a:ext cx="82550" cy="20638"/>
                </a:xfrm>
                <a:custGeom>
                  <a:avLst/>
                  <a:gdLst/>
                  <a:ahLst/>
                  <a:cxnLst>
                    <a:cxn ang="0">
                      <a:pos x="66" y="8"/>
                    </a:cxn>
                    <a:cxn ang="0">
                      <a:pos x="55" y="16"/>
                    </a:cxn>
                    <a:cxn ang="0">
                      <a:pos x="11" y="16"/>
                    </a:cxn>
                    <a:cxn ang="0">
                      <a:pos x="0" y="8"/>
                    </a:cxn>
                    <a:cxn ang="0">
                      <a:pos x="0" y="8"/>
                    </a:cxn>
                    <a:cxn ang="0">
                      <a:pos x="11" y="0"/>
                    </a:cxn>
                    <a:cxn ang="0">
                      <a:pos x="55" y="0"/>
                    </a:cxn>
                    <a:cxn ang="0">
                      <a:pos x="66" y="8"/>
                    </a:cxn>
                  </a:cxnLst>
                  <a:rect l="0" t="0" r="r" b="b"/>
                  <a:pathLst>
                    <a:path w="66" h="16">
                      <a:moveTo>
                        <a:pt x="66" y="8"/>
                      </a:moveTo>
                      <a:cubicBezTo>
                        <a:pt x="66" y="13"/>
                        <a:pt x="61" y="16"/>
                        <a:pt x="55" y="16"/>
                      </a:cubicBezTo>
                      <a:cubicBezTo>
                        <a:pt x="11" y="16"/>
                        <a:pt x="11" y="16"/>
                        <a:pt x="11" y="16"/>
                      </a:cubicBezTo>
                      <a:cubicBezTo>
                        <a:pt x="5" y="16"/>
                        <a:pt x="0" y="13"/>
                        <a:pt x="0" y="8"/>
                      </a:cubicBezTo>
                      <a:cubicBezTo>
                        <a:pt x="0" y="8"/>
                        <a:pt x="0" y="8"/>
                        <a:pt x="0" y="8"/>
                      </a:cubicBezTo>
                      <a:cubicBezTo>
                        <a:pt x="0" y="4"/>
                        <a:pt x="5" y="0"/>
                        <a:pt x="11" y="0"/>
                      </a:cubicBezTo>
                      <a:cubicBezTo>
                        <a:pt x="55" y="0"/>
                        <a:pt x="55" y="0"/>
                        <a:pt x="55" y="0"/>
                      </a:cubicBezTo>
                      <a:cubicBezTo>
                        <a:pt x="61" y="0"/>
                        <a:pt x="66" y="4"/>
                        <a:pt x="66" y="8"/>
                      </a:cubicBez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</a:ln>
              </p:spPr>
              <p:txBody>
                <a:bodyPr vert="horz" wrap="square" lIns="114605" tIns="57303" rIns="114605" bIns="57303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71" name="Freeform 80"/>
                <p:cNvSpPr/>
                <p:nvPr/>
              </p:nvSpPr>
              <p:spPr bwMode="auto">
                <a:xfrm>
                  <a:off x="3883025" y="3154363"/>
                  <a:ext cx="50800" cy="19050"/>
                </a:xfrm>
                <a:custGeom>
                  <a:avLst/>
                  <a:gdLst/>
                  <a:ahLst/>
                  <a:cxnLst>
                    <a:cxn ang="0">
                      <a:pos x="40" y="8"/>
                    </a:cxn>
                    <a:cxn ang="0">
                      <a:pos x="33" y="16"/>
                    </a:cxn>
                    <a:cxn ang="0">
                      <a:pos x="7" y="16"/>
                    </a:cxn>
                    <a:cxn ang="0">
                      <a:pos x="0" y="8"/>
                    </a:cxn>
                    <a:cxn ang="0">
                      <a:pos x="0" y="8"/>
                    </a:cxn>
                    <a:cxn ang="0">
                      <a:pos x="7" y="0"/>
                    </a:cxn>
                    <a:cxn ang="0">
                      <a:pos x="33" y="0"/>
                    </a:cxn>
                    <a:cxn ang="0">
                      <a:pos x="40" y="8"/>
                    </a:cxn>
                  </a:cxnLst>
                  <a:rect l="0" t="0" r="r" b="b"/>
                  <a:pathLst>
                    <a:path w="40" h="16">
                      <a:moveTo>
                        <a:pt x="40" y="8"/>
                      </a:moveTo>
                      <a:cubicBezTo>
                        <a:pt x="40" y="13"/>
                        <a:pt x="37" y="16"/>
                        <a:pt x="33" y="16"/>
                      </a:cubicBezTo>
                      <a:cubicBezTo>
                        <a:pt x="7" y="16"/>
                        <a:pt x="7" y="16"/>
                        <a:pt x="7" y="16"/>
                      </a:cubicBezTo>
                      <a:cubicBezTo>
                        <a:pt x="3" y="16"/>
                        <a:pt x="0" y="13"/>
                        <a:pt x="0" y="8"/>
                      </a:cubicBezTo>
                      <a:cubicBezTo>
                        <a:pt x="0" y="8"/>
                        <a:pt x="0" y="8"/>
                        <a:pt x="0" y="8"/>
                      </a:cubicBezTo>
                      <a:cubicBezTo>
                        <a:pt x="0" y="4"/>
                        <a:pt x="3" y="0"/>
                        <a:pt x="7" y="0"/>
                      </a:cubicBezTo>
                      <a:cubicBezTo>
                        <a:pt x="33" y="0"/>
                        <a:pt x="33" y="0"/>
                        <a:pt x="33" y="0"/>
                      </a:cubicBezTo>
                      <a:cubicBezTo>
                        <a:pt x="37" y="0"/>
                        <a:pt x="40" y="4"/>
                        <a:pt x="40" y="8"/>
                      </a:cubicBez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</a:ln>
              </p:spPr>
              <p:txBody>
                <a:bodyPr vert="horz" wrap="square" lIns="114605" tIns="57303" rIns="114605" bIns="57303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72" name="Freeform 81"/>
                <p:cNvSpPr>
                  <a:spLocks noEditPoints="1"/>
                </p:cNvSpPr>
                <p:nvPr/>
              </p:nvSpPr>
              <p:spPr bwMode="auto">
                <a:xfrm>
                  <a:off x="3729038" y="2790825"/>
                  <a:ext cx="355600" cy="317500"/>
                </a:xfrm>
                <a:custGeom>
                  <a:avLst/>
                  <a:gdLst/>
                  <a:ahLst/>
                  <a:cxnLst>
                    <a:cxn ang="0">
                      <a:pos x="143" y="0"/>
                    </a:cxn>
                    <a:cxn ang="0">
                      <a:pos x="143" y="0"/>
                    </a:cxn>
                    <a:cxn ang="0">
                      <a:pos x="140" y="0"/>
                    </a:cxn>
                    <a:cxn ang="0">
                      <a:pos x="138" y="0"/>
                    </a:cxn>
                    <a:cxn ang="0">
                      <a:pos x="138" y="0"/>
                    </a:cxn>
                    <a:cxn ang="0">
                      <a:pos x="71" y="174"/>
                    </a:cxn>
                    <a:cxn ang="0">
                      <a:pos x="107" y="251"/>
                    </a:cxn>
                    <a:cxn ang="0">
                      <a:pos x="140" y="251"/>
                    </a:cxn>
                    <a:cxn ang="0">
                      <a:pos x="146" y="251"/>
                    </a:cxn>
                    <a:cxn ang="0">
                      <a:pos x="176" y="251"/>
                    </a:cxn>
                    <a:cxn ang="0">
                      <a:pos x="211" y="174"/>
                    </a:cxn>
                    <a:cxn ang="0">
                      <a:pos x="143" y="0"/>
                    </a:cxn>
                    <a:cxn ang="0">
                      <a:pos x="210" y="127"/>
                    </a:cxn>
                    <a:cxn ang="0">
                      <a:pos x="170" y="28"/>
                    </a:cxn>
                    <a:cxn ang="0">
                      <a:pos x="210" y="127"/>
                    </a:cxn>
                  </a:cxnLst>
                  <a:rect l="0" t="0" r="r" b="b"/>
                  <a:pathLst>
                    <a:path w="281" h="251">
                      <a:moveTo>
                        <a:pt x="143" y="0"/>
                      </a:moveTo>
                      <a:cubicBezTo>
                        <a:pt x="143" y="0"/>
                        <a:pt x="143" y="0"/>
                        <a:pt x="143" y="0"/>
                      </a:cubicBezTo>
                      <a:cubicBezTo>
                        <a:pt x="143" y="0"/>
                        <a:pt x="141" y="0"/>
                        <a:pt x="140" y="0"/>
                      </a:cubicBezTo>
                      <a:cubicBezTo>
                        <a:pt x="140" y="0"/>
                        <a:pt x="143" y="0"/>
                        <a:pt x="138" y="0"/>
                      </a:cubicBezTo>
                      <a:cubicBezTo>
                        <a:pt x="138" y="0"/>
                        <a:pt x="138" y="0"/>
                        <a:pt x="138" y="0"/>
                      </a:cubicBezTo>
                      <a:cubicBezTo>
                        <a:pt x="0" y="4"/>
                        <a:pt x="34" y="140"/>
                        <a:pt x="71" y="174"/>
                      </a:cubicBezTo>
                      <a:cubicBezTo>
                        <a:pt x="109" y="208"/>
                        <a:pt x="107" y="251"/>
                        <a:pt x="107" y="251"/>
                      </a:cubicBezTo>
                      <a:cubicBezTo>
                        <a:pt x="140" y="251"/>
                        <a:pt x="140" y="251"/>
                        <a:pt x="140" y="251"/>
                      </a:cubicBezTo>
                      <a:cubicBezTo>
                        <a:pt x="146" y="251"/>
                        <a:pt x="146" y="251"/>
                        <a:pt x="146" y="251"/>
                      </a:cubicBezTo>
                      <a:cubicBezTo>
                        <a:pt x="176" y="251"/>
                        <a:pt x="176" y="251"/>
                        <a:pt x="176" y="251"/>
                      </a:cubicBezTo>
                      <a:cubicBezTo>
                        <a:pt x="176" y="251"/>
                        <a:pt x="174" y="208"/>
                        <a:pt x="211" y="174"/>
                      </a:cubicBezTo>
                      <a:cubicBezTo>
                        <a:pt x="249" y="140"/>
                        <a:pt x="281" y="4"/>
                        <a:pt x="143" y="0"/>
                      </a:cubicBezTo>
                      <a:close/>
                      <a:moveTo>
                        <a:pt x="210" y="127"/>
                      </a:moveTo>
                      <a:cubicBezTo>
                        <a:pt x="233" y="63"/>
                        <a:pt x="170" y="28"/>
                        <a:pt x="170" y="28"/>
                      </a:cubicBezTo>
                      <a:cubicBezTo>
                        <a:pt x="264" y="43"/>
                        <a:pt x="210" y="127"/>
                        <a:pt x="210" y="127"/>
                      </a:cubicBez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</a:ln>
              </p:spPr>
              <p:txBody>
                <a:bodyPr vert="horz" wrap="square" lIns="114605" tIns="57303" rIns="114605" bIns="57303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</p:grpSp>
        </p:grpSp>
        <p:grpSp>
          <p:nvGrpSpPr>
            <p:cNvPr id="183" name="Group 182"/>
            <p:cNvGrpSpPr/>
            <p:nvPr/>
          </p:nvGrpSpPr>
          <p:grpSpPr>
            <a:xfrm rot="20136824">
              <a:off x="3215664" y="1274271"/>
              <a:ext cx="609415" cy="519068"/>
              <a:chOff x="4754597" y="2354698"/>
              <a:chExt cx="470413" cy="400673"/>
            </a:xfrm>
          </p:grpSpPr>
          <p:grpSp>
            <p:nvGrpSpPr>
              <p:cNvPr id="55" name="Group 142"/>
              <p:cNvGrpSpPr/>
              <p:nvPr/>
            </p:nvGrpSpPr>
            <p:grpSpPr>
              <a:xfrm rot="4652138">
                <a:off x="4789467" y="2319828"/>
                <a:ext cx="400673" cy="470413"/>
                <a:chOff x="4387850" y="2540000"/>
                <a:chExt cx="465138" cy="546100"/>
              </a:xfrm>
              <a:solidFill>
                <a:schemeClr val="accent5"/>
              </a:solidFill>
            </p:grpSpPr>
            <p:sp>
              <p:nvSpPr>
                <p:cNvPr id="65" name="Oval 40"/>
                <p:cNvSpPr>
                  <a:spLocks noChangeArrowheads="1"/>
                </p:cNvSpPr>
                <p:nvPr/>
              </p:nvSpPr>
              <p:spPr bwMode="auto">
                <a:xfrm>
                  <a:off x="4387850" y="2540000"/>
                  <a:ext cx="465138" cy="466725"/>
                </a:xfrm>
                <a:prstGeom prst="ellipse">
                  <a:avLst/>
                </a:prstGeom>
                <a:grpFill/>
                <a:ln w="9525">
                  <a:noFill/>
                  <a:round/>
                </a:ln>
              </p:spPr>
              <p:txBody>
                <a:bodyPr vert="horz" wrap="square" lIns="114605" tIns="57303" rIns="114605" bIns="57303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66" name="Freeform 41"/>
                <p:cNvSpPr/>
                <p:nvPr/>
              </p:nvSpPr>
              <p:spPr bwMode="auto">
                <a:xfrm>
                  <a:off x="4614863" y="2974975"/>
                  <a:ext cx="120650" cy="111125"/>
                </a:xfrm>
                <a:custGeom>
                  <a:avLst/>
                  <a:gdLst/>
                  <a:ahLst/>
                  <a:cxnLst>
                    <a:cxn ang="0">
                      <a:pos x="76" y="0"/>
                    </a:cxn>
                    <a:cxn ang="0">
                      <a:pos x="70" y="70"/>
                    </a:cxn>
                    <a:cxn ang="0">
                      <a:pos x="0" y="11"/>
                    </a:cxn>
                    <a:cxn ang="0">
                      <a:pos x="76" y="0"/>
                    </a:cxn>
                  </a:cxnLst>
                  <a:rect l="0" t="0" r="r" b="b"/>
                  <a:pathLst>
                    <a:path w="76" h="70">
                      <a:moveTo>
                        <a:pt x="76" y="0"/>
                      </a:moveTo>
                      <a:lnTo>
                        <a:pt x="70" y="70"/>
                      </a:lnTo>
                      <a:lnTo>
                        <a:pt x="0" y="11"/>
                      </a:lnTo>
                      <a:lnTo>
                        <a:pt x="76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vert="horz" wrap="square" lIns="114605" tIns="57303" rIns="114605" bIns="57303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</p:grpSp>
          <p:grpSp>
            <p:nvGrpSpPr>
              <p:cNvPr id="56" name="Group 141"/>
              <p:cNvGrpSpPr/>
              <p:nvPr/>
            </p:nvGrpSpPr>
            <p:grpSpPr>
              <a:xfrm>
                <a:off x="4917743" y="2407079"/>
                <a:ext cx="240677" cy="310419"/>
                <a:chOff x="4502150" y="2606675"/>
                <a:chExt cx="279401" cy="360363"/>
              </a:xfrm>
            </p:grpSpPr>
            <p:sp>
              <p:nvSpPr>
                <p:cNvPr id="57" name="Freeform 82"/>
                <p:cNvSpPr/>
                <p:nvPr/>
              </p:nvSpPr>
              <p:spPr bwMode="auto">
                <a:xfrm>
                  <a:off x="4506913" y="2606675"/>
                  <a:ext cx="274638" cy="277813"/>
                </a:xfrm>
                <a:custGeom>
                  <a:avLst/>
                  <a:gdLst/>
                  <a:ahLst/>
                  <a:cxnLst>
                    <a:cxn ang="0">
                      <a:pos x="160" y="11"/>
                    </a:cxn>
                    <a:cxn ang="0">
                      <a:pos x="204" y="97"/>
                    </a:cxn>
                    <a:cxn ang="0">
                      <a:pos x="97" y="205"/>
                    </a:cxn>
                    <a:cxn ang="0">
                      <a:pos x="11" y="162"/>
                    </a:cxn>
                    <a:cxn ang="0">
                      <a:pos x="0" y="171"/>
                    </a:cxn>
                    <a:cxn ang="0">
                      <a:pos x="97" y="219"/>
                    </a:cxn>
                    <a:cxn ang="0">
                      <a:pos x="218" y="97"/>
                    </a:cxn>
                    <a:cxn ang="0">
                      <a:pos x="169" y="0"/>
                    </a:cxn>
                    <a:cxn ang="0">
                      <a:pos x="160" y="11"/>
                    </a:cxn>
                  </a:cxnLst>
                  <a:rect l="0" t="0" r="r" b="b"/>
                  <a:pathLst>
                    <a:path w="218" h="219">
                      <a:moveTo>
                        <a:pt x="160" y="11"/>
                      </a:moveTo>
                      <a:cubicBezTo>
                        <a:pt x="187" y="30"/>
                        <a:pt x="204" y="62"/>
                        <a:pt x="204" y="97"/>
                      </a:cubicBezTo>
                      <a:cubicBezTo>
                        <a:pt x="204" y="157"/>
                        <a:pt x="156" y="205"/>
                        <a:pt x="97" y="205"/>
                      </a:cubicBezTo>
                      <a:cubicBezTo>
                        <a:pt x="62" y="205"/>
                        <a:pt x="31" y="188"/>
                        <a:pt x="11" y="162"/>
                      </a:cubicBezTo>
                      <a:cubicBezTo>
                        <a:pt x="0" y="171"/>
                        <a:pt x="0" y="171"/>
                        <a:pt x="0" y="171"/>
                      </a:cubicBezTo>
                      <a:cubicBezTo>
                        <a:pt x="22" y="200"/>
                        <a:pt x="57" y="219"/>
                        <a:pt x="97" y="219"/>
                      </a:cubicBezTo>
                      <a:cubicBezTo>
                        <a:pt x="164" y="219"/>
                        <a:pt x="218" y="165"/>
                        <a:pt x="218" y="97"/>
                      </a:cubicBezTo>
                      <a:cubicBezTo>
                        <a:pt x="218" y="57"/>
                        <a:pt x="199" y="22"/>
                        <a:pt x="169" y="0"/>
                      </a:cubicBezTo>
                      <a:lnTo>
                        <a:pt x="160" y="11"/>
                      </a:ln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</a:ln>
              </p:spPr>
              <p:txBody>
                <a:bodyPr vert="horz" wrap="square" lIns="114605" tIns="57303" rIns="114605" bIns="57303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58" name="Freeform 83"/>
                <p:cNvSpPr>
                  <a:spLocks noEditPoints="1"/>
                </p:cNvSpPr>
                <p:nvPr/>
              </p:nvSpPr>
              <p:spPr bwMode="auto">
                <a:xfrm>
                  <a:off x="4508500" y="2609850"/>
                  <a:ext cx="244475" cy="244475"/>
                </a:xfrm>
                <a:custGeom>
                  <a:avLst/>
                  <a:gdLst/>
                  <a:ahLst/>
                  <a:cxnLst>
                    <a:cxn ang="0">
                      <a:pos x="96" y="0"/>
                    </a:cxn>
                    <a:cxn ang="0">
                      <a:pos x="0" y="97"/>
                    </a:cxn>
                    <a:cxn ang="0">
                      <a:pos x="96" y="193"/>
                    </a:cxn>
                    <a:cxn ang="0">
                      <a:pos x="193" y="97"/>
                    </a:cxn>
                    <a:cxn ang="0">
                      <a:pos x="96" y="0"/>
                    </a:cxn>
                    <a:cxn ang="0">
                      <a:pos x="96" y="189"/>
                    </a:cxn>
                    <a:cxn ang="0">
                      <a:pos x="4" y="97"/>
                    </a:cxn>
                    <a:cxn ang="0">
                      <a:pos x="96" y="5"/>
                    </a:cxn>
                    <a:cxn ang="0">
                      <a:pos x="188" y="97"/>
                    </a:cxn>
                    <a:cxn ang="0">
                      <a:pos x="96" y="189"/>
                    </a:cxn>
                  </a:cxnLst>
                  <a:rect l="0" t="0" r="r" b="b"/>
                  <a:pathLst>
                    <a:path w="193" h="193">
                      <a:moveTo>
                        <a:pt x="96" y="0"/>
                      </a:moveTo>
                      <a:cubicBezTo>
                        <a:pt x="43" y="0"/>
                        <a:pt x="0" y="43"/>
                        <a:pt x="0" y="97"/>
                      </a:cubicBezTo>
                      <a:cubicBezTo>
                        <a:pt x="0" y="150"/>
                        <a:pt x="43" y="193"/>
                        <a:pt x="96" y="193"/>
                      </a:cubicBezTo>
                      <a:cubicBezTo>
                        <a:pt x="149" y="193"/>
                        <a:pt x="193" y="150"/>
                        <a:pt x="193" y="97"/>
                      </a:cubicBezTo>
                      <a:cubicBezTo>
                        <a:pt x="193" y="43"/>
                        <a:pt x="149" y="0"/>
                        <a:pt x="96" y="0"/>
                      </a:cubicBezTo>
                      <a:close/>
                      <a:moveTo>
                        <a:pt x="96" y="189"/>
                      </a:moveTo>
                      <a:cubicBezTo>
                        <a:pt x="46" y="189"/>
                        <a:pt x="4" y="147"/>
                        <a:pt x="4" y="97"/>
                      </a:cubicBezTo>
                      <a:cubicBezTo>
                        <a:pt x="4" y="46"/>
                        <a:pt x="46" y="5"/>
                        <a:pt x="96" y="5"/>
                      </a:cubicBezTo>
                      <a:cubicBezTo>
                        <a:pt x="147" y="5"/>
                        <a:pt x="188" y="46"/>
                        <a:pt x="188" y="97"/>
                      </a:cubicBezTo>
                      <a:cubicBezTo>
                        <a:pt x="188" y="147"/>
                        <a:pt x="147" y="189"/>
                        <a:pt x="96" y="189"/>
                      </a:cubicBez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</a:ln>
              </p:spPr>
              <p:txBody>
                <a:bodyPr vert="horz" wrap="square" lIns="114605" tIns="57303" rIns="114605" bIns="57303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59" name="Freeform 84"/>
                <p:cNvSpPr/>
                <p:nvPr/>
              </p:nvSpPr>
              <p:spPr bwMode="auto">
                <a:xfrm>
                  <a:off x="4502150" y="2614613"/>
                  <a:ext cx="273050" cy="239713"/>
                </a:xfrm>
                <a:custGeom>
                  <a:avLst/>
                  <a:gdLst/>
                  <a:ahLst/>
                  <a:cxnLst>
                    <a:cxn ang="0">
                      <a:pos x="62" y="15"/>
                    </a:cxn>
                    <a:cxn ang="0">
                      <a:pos x="58" y="22"/>
                    </a:cxn>
                    <a:cxn ang="0">
                      <a:pos x="54" y="28"/>
                    </a:cxn>
                    <a:cxn ang="0">
                      <a:pos x="51" y="25"/>
                    </a:cxn>
                    <a:cxn ang="0">
                      <a:pos x="50" y="31"/>
                    </a:cxn>
                    <a:cxn ang="0">
                      <a:pos x="40" y="33"/>
                    </a:cxn>
                    <a:cxn ang="0">
                      <a:pos x="34" y="39"/>
                    </a:cxn>
                    <a:cxn ang="0">
                      <a:pos x="26" y="51"/>
                    </a:cxn>
                    <a:cxn ang="0">
                      <a:pos x="20" y="58"/>
                    </a:cxn>
                    <a:cxn ang="0">
                      <a:pos x="25" y="64"/>
                    </a:cxn>
                    <a:cxn ang="0">
                      <a:pos x="26" y="67"/>
                    </a:cxn>
                    <a:cxn ang="0">
                      <a:pos x="21" y="62"/>
                    </a:cxn>
                    <a:cxn ang="0">
                      <a:pos x="17" y="57"/>
                    </a:cxn>
                    <a:cxn ang="0">
                      <a:pos x="16" y="65"/>
                    </a:cxn>
                    <a:cxn ang="0">
                      <a:pos x="16" y="79"/>
                    </a:cxn>
                    <a:cxn ang="0">
                      <a:pos x="23" y="76"/>
                    </a:cxn>
                    <a:cxn ang="0">
                      <a:pos x="30" y="84"/>
                    </a:cxn>
                    <a:cxn ang="0">
                      <a:pos x="39" y="93"/>
                    </a:cxn>
                    <a:cxn ang="0">
                      <a:pos x="47" y="100"/>
                    </a:cxn>
                    <a:cxn ang="0">
                      <a:pos x="58" y="111"/>
                    </a:cxn>
                    <a:cxn ang="0">
                      <a:pos x="55" y="128"/>
                    </a:cxn>
                    <a:cxn ang="0">
                      <a:pos x="46" y="147"/>
                    </a:cxn>
                    <a:cxn ang="0">
                      <a:pos x="49" y="161"/>
                    </a:cxn>
                    <a:cxn ang="0">
                      <a:pos x="44" y="162"/>
                    </a:cxn>
                    <a:cxn ang="0">
                      <a:pos x="30" y="141"/>
                    </a:cxn>
                    <a:cxn ang="0">
                      <a:pos x="15" y="107"/>
                    </a:cxn>
                    <a:cxn ang="0">
                      <a:pos x="11" y="83"/>
                    </a:cxn>
                    <a:cxn ang="0">
                      <a:pos x="70" y="174"/>
                    </a:cxn>
                    <a:cxn ang="0">
                      <a:pos x="85" y="172"/>
                    </a:cxn>
                    <a:cxn ang="0">
                      <a:pos x="105" y="169"/>
                    </a:cxn>
                    <a:cxn ang="0">
                      <a:pos x="103" y="178"/>
                    </a:cxn>
                    <a:cxn ang="0">
                      <a:pos x="114" y="177"/>
                    </a:cxn>
                    <a:cxn ang="0">
                      <a:pos x="131" y="175"/>
                    </a:cxn>
                    <a:cxn ang="0">
                      <a:pos x="130" y="3"/>
                    </a:cxn>
                    <a:cxn ang="0">
                      <a:pos x="187" y="61"/>
                    </a:cxn>
                    <a:cxn ang="0">
                      <a:pos x="179" y="55"/>
                    </a:cxn>
                    <a:cxn ang="0">
                      <a:pos x="172" y="71"/>
                    </a:cxn>
                    <a:cxn ang="0">
                      <a:pos x="161" y="57"/>
                    </a:cxn>
                    <a:cxn ang="0">
                      <a:pos x="165" y="71"/>
                    </a:cxn>
                    <a:cxn ang="0">
                      <a:pos x="176" y="75"/>
                    </a:cxn>
                    <a:cxn ang="0">
                      <a:pos x="172" y="95"/>
                    </a:cxn>
                    <a:cxn ang="0">
                      <a:pos x="166" y="117"/>
                    </a:cxn>
                    <a:cxn ang="0">
                      <a:pos x="159" y="130"/>
                    </a:cxn>
                    <a:cxn ang="0">
                      <a:pos x="139" y="147"/>
                    </a:cxn>
                    <a:cxn ang="0">
                      <a:pos x="134" y="132"/>
                    </a:cxn>
                    <a:cxn ang="0">
                      <a:pos x="135" y="115"/>
                    </a:cxn>
                    <a:cxn ang="0">
                      <a:pos x="128" y="96"/>
                    </a:cxn>
                    <a:cxn ang="0">
                      <a:pos x="119" y="85"/>
                    </a:cxn>
                    <a:cxn ang="0">
                      <a:pos x="94" y="86"/>
                    </a:cxn>
                    <a:cxn ang="0">
                      <a:pos x="85" y="73"/>
                    </a:cxn>
                    <a:cxn ang="0">
                      <a:pos x="95" y="47"/>
                    </a:cxn>
                    <a:cxn ang="0">
                      <a:pos x="113" y="39"/>
                    </a:cxn>
                    <a:cxn ang="0">
                      <a:pos x="124" y="44"/>
                    </a:cxn>
                    <a:cxn ang="0">
                      <a:pos x="139" y="44"/>
                    </a:cxn>
                    <a:cxn ang="0">
                      <a:pos x="154" y="42"/>
                    </a:cxn>
                    <a:cxn ang="0">
                      <a:pos x="140" y="36"/>
                    </a:cxn>
                    <a:cxn ang="0">
                      <a:pos x="139" y="31"/>
                    </a:cxn>
                    <a:cxn ang="0">
                      <a:pos x="120" y="31"/>
                    </a:cxn>
                    <a:cxn ang="0">
                      <a:pos x="105" y="36"/>
                    </a:cxn>
                    <a:cxn ang="0">
                      <a:pos x="102" y="20"/>
                    </a:cxn>
                    <a:cxn ang="0">
                      <a:pos x="91" y="10"/>
                    </a:cxn>
                    <a:cxn ang="0">
                      <a:pos x="103" y="3"/>
                    </a:cxn>
                  </a:cxnLst>
                  <a:rect l="0" t="0" r="r" b="b"/>
                  <a:pathLst>
                    <a:path w="216" h="189">
                      <a:moveTo>
                        <a:pt x="88" y="1"/>
                      </a:moveTo>
                      <a:cubicBezTo>
                        <a:pt x="88" y="1"/>
                        <a:pt x="55" y="5"/>
                        <a:pt x="33" y="30"/>
                      </a:cubicBezTo>
                      <a:cubicBezTo>
                        <a:pt x="33" y="30"/>
                        <a:pt x="50" y="13"/>
                        <a:pt x="60" y="13"/>
                      </a:cubicBezTo>
                      <a:cubicBezTo>
                        <a:pt x="63" y="14"/>
                        <a:pt x="63" y="14"/>
                        <a:pt x="63" y="14"/>
                      </a:cubicBezTo>
                      <a:cubicBezTo>
                        <a:pt x="63" y="14"/>
                        <a:pt x="62" y="14"/>
                        <a:pt x="62" y="15"/>
                      </a:cubicBezTo>
                      <a:cubicBezTo>
                        <a:pt x="62" y="15"/>
                        <a:pt x="60" y="17"/>
                        <a:pt x="60" y="17"/>
                      </a:cubicBezTo>
                      <a:cubicBezTo>
                        <a:pt x="60" y="18"/>
                        <a:pt x="61" y="19"/>
                        <a:pt x="61" y="19"/>
                      </a:cubicBezTo>
                      <a:cubicBezTo>
                        <a:pt x="60" y="20"/>
                        <a:pt x="60" y="20"/>
                        <a:pt x="60" y="20"/>
                      </a:cubicBezTo>
                      <a:cubicBezTo>
                        <a:pt x="60" y="20"/>
                        <a:pt x="59" y="21"/>
                        <a:pt x="59" y="21"/>
                      </a:cubicBezTo>
                      <a:cubicBezTo>
                        <a:pt x="59" y="21"/>
                        <a:pt x="58" y="21"/>
                        <a:pt x="58" y="22"/>
                      </a:cubicBezTo>
                      <a:cubicBezTo>
                        <a:pt x="58" y="23"/>
                        <a:pt x="58" y="24"/>
                        <a:pt x="58" y="24"/>
                      </a:cubicBezTo>
                      <a:cubicBezTo>
                        <a:pt x="58" y="26"/>
                        <a:pt x="58" y="26"/>
                        <a:pt x="58" y="26"/>
                      </a:cubicBezTo>
                      <a:cubicBezTo>
                        <a:pt x="58" y="27"/>
                        <a:pt x="58" y="27"/>
                        <a:pt x="58" y="27"/>
                      </a:cubicBezTo>
                      <a:cubicBezTo>
                        <a:pt x="56" y="28"/>
                        <a:pt x="56" y="28"/>
                        <a:pt x="56" y="28"/>
                      </a:cubicBezTo>
                      <a:cubicBezTo>
                        <a:pt x="56" y="28"/>
                        <a:pt x="55" y="28"/>
                        <a:pt x="54" y="28"/>
                      </a:cubicBezTo>
                      <a:cubicBezTo>
                        <a:pt x="53" y="27"/>
                        <a:pt x="53" y="26"/>
                        <a:pt x="53" y="26"/>
                      </a:cubicBezTo>
                      <a:cubicBezTo>
                        <a:pt x="55" y="25"/>
                        <a:pt x="55" y="25"/>
                        <a:pt x="55" y="25"/>
                      </a:cubicBezTo>
                      <a:cubicBezTo>
                        <a:pt x="55" y="25"/>
                        <a:pt x="55" y="25"/>
                        <a:pt x="55" y="24"/>
                      </a:cubicBezTo>
                      <a:cubicBezTo>
                        <a:pt x="54" y="24"/>
                        <a:pt x="54" y="23"/>
                        <a:pt x="53" y="23"/>
                      </a:cubicBezTo>
                      <a:cubicBezTo>
                        <a:pt x="52" y="23"/>
                        <a:pt x="51" y="25"/>
                        <a:pt x="51" y="25"/>
                      </a:cubicBezTo>
                      <a:cubicBezTo>
                        <a:pt x="49" y="26"/>
                        <a:pt x="49" y="26"/>
                        <a:pt x="49" y="26"/>
                      </a:cubicBezTo>
                      <a:cubicBezTo>
                        <a:pt x="49" y="26"/>
                        <a:pt x="48" y="28"/>
                        <a:pt x="49" y="28"/>
                      </a:cubicBezTo>
                      <a:cubicBezTo>
                        <a:pt x="49" y="28"/>
                        <a:pt x="50" y="28"/>
                        <a:pt x="50" y="28"/>
                      </a:cubicBezTo>
                      <a:cubicBezTo>
                        <a:pt x="50" y="28"/>
                        <a:pt x="50" y="29"/>
                        <a:pt x="50" y="29"/>
                      </a:cubicBezTo>
                      <a:cubicBezTo>
                        <a:pt x="50" y="30"/>
                        <a:pt x="50" y="31"/>
                        <a:pt x="50" y="31"/>
                      </a:cubicBezTo>
                      <a:cubicBezTo>
                        <a:pt x="50" y="31"/>
                        <a:pt x="49" y="32"/>
                        <a:pt x="48" y="31"/>
                      </a:cubicBezTo>
                      <a:cubicBezTo>
                        <a:pt x="47" y="31"/>
                        <a:pt x="46" y="31"/>
                        <a:pt x="45" y="31"/>
                      </a:cubicBezTo>
                      <a:cubicBezTo>
                        <a:pt x="45" y="30"/>
                        <a:pt x="44" y="30"/>
                        <a:pt x="43" y="30"/>
                      </a:cubicBezTo>
                      <a:cubicBezTo>
                        <a:pt x="43" y="31"/>
                        <a:pt x="43" y="31"/>
                        <a:pt x="42" y="31"/>
                      </a:cubicBezTo>
                      <a:cubicBezTo>
                        <a:pt x="42" y="31"/>
                        <a:pt x="40" y="33"/>
                        <a:pt x="40" y="33"/>
                      </a:cubicBezTo>
                      <a:cubicBezTo>
                        <a:pt x="40" y="33"/>
                        <a:pt x="39" y="33"/>
                        <a:pt x="39" y="34"/>
                      </a:cubicBezTo>
                      <a:cubicBezTo>
                        <a:pt x="39" y="34"/>
                        <a:pt x="39" y="36"/>
                        <a:pt x="39" y="36"/>
                      </a:cubicBezTo>
                      <a:cubicBezTo>
                        <a:pt x="39" y="36"/>
                        <a:pt x="38" y="36"/>
                        <a:pt x="36" y="37"/>
                      </a:cubicBezTo>
                      <a:cubicBezTo>
                        <a:pt x="35" y="37"/>
                        <a:pt x="35" y="38"/>
                        <a:pt x="35" y="38"/>
                      </a:cubicBezTo>
                      <a:cubicBezTo>
                        <a:pt x="34" y="39"/>
                        <a:pt x="34" y="39"/>
                        <a:pt x="34" y="39"/>
                      </a:cubicBezTo>
                      <a:cubicBezTo>
                        <a:pt x="34" y="39"/>
                        <a:pt x="33" y="40"/>
                        <a:pt x="32" y="41"/>
                      </a:cubicBezTo>
                      <a:cubicBezTo>
                        <a:pt x="31" y="42"/>
                        <a:pt x="29" y="44"/>
                        <a:pt x="29" y="44"/>
                      </a:cubicBezTo>
                      <a:cubicBezTo>
                        <a:pt x="28" y="44"/>
                        <a:pt x="27" y="45"/>
                        <a:pt x="27" y="46"/>
                      </a:cubicBezTo>
                      <a:cubicBezTo>
                        <a:pt x="27" y="47"/>
                        <a:pt x="27" y="48"/>
                        <a:pt x="26" y="48"/>
                      </a:cubicBezTo>
                      <a:cubicBezTo>
                        <a:pt x="26" y="49"/>
                        <a:pt x="26" y="50"/>
                        <a:pt x="26" y="51"/>
                      </a:cubicBezTo>
                      <a:cubicBezTo>
                        <a:pt x="25" y="52"/>
                        <a:pt x="25" y="53"/>
                        <a:pt x="24" y="53"/>
                      </a:cubicBezTo>
                      <a:cubicBezTo>
                        <a:pt x="24" y="54"/>
                        <a:pt x="23" y="54"/>
                        <a:pt x="23" y="54"/>
                      </a:cubicBezTo>
                      <a:cubicBezTo>
                        <a:pt x="23" y="54"/>
                        <a:pt x="21" y="55"/>
                        <a:pt x="20" y="55"/>
                      </a:cubicBezTo>
                      <a:cubicBezTo>
                        <a:pt x="19" y="56"/>
                        <a:pt x="19" y="57"/>
                        <a:pt x="19" y="57"/>
                      </a:cubicBezTo>
                      <a:cubicBezTo>
                        <a:pt x="19" y="58"/>
                        <a:pt x="20" y="58"/>
                        <a:pt x="20" y="58"/>
                      </a:cubicBezTo>
                      <a:cubicBezTo>
                        <a:pt x="21" y="58"/>
                        <a:pt x="22" y="59"/>
                        <a:pt x="22" y="59"/>
                      </a:cubicBezTo>
                      <a:cubicBezTo>
                        <a:pt x="22" y="59"/>
                        <a:pt x="22" y="61"/>
                        <a:pt x="22" y="61"/>
                      </a:cubicBezTo>
                      <a:cubicBezTo>
                        <a:pt x="22" y="61"/>
                        <a:pt x="21" y="63"/>
                        <a:pt x="22" y="63"/>
                      </a:cubicBezTo>
                      <a:cubicBezTo>
                        <a:pt x="22" y="63"/>
                        <a:pt x="23" y="63"/>
                        <a:pt x="23" y="63"/>
                      </a:cubicBezTo>
                      <a:cubicBezTo>
                        <a:pt x="25" y="64"/>
                        <a:pt x="25" y="64"/>
                        <a:pt x="25" y="64"/>
                      </a:cubicBezTo>
                      <a:cubicBezTo>
                        <a:pt x="27" y="65"/>
                        <a:pt x="27" y="65"/>
                        <a:pt x="27" y="65"/>
                      </a:cubicBezTo>
                      <a:cubicBezTo>
                        <a:pt x="28" y="65"/>
                        <a:pt x="28" y="65"/>
                        <a:pt x="28" y="65"/>
                      </a:cubicBezTo>
                      <a:cubicBezTo>
                        <a:pt x="28" y="65"/>
                        <a:pt x="27" y="66"/>
                        <a:pt x="27" y="67"/>
                      </a:cubicBezTo>
                      <a:cubicBezTo>
                        <a:pt x="27" y="67"/>
                        <a:pt x="27" y="68"/>
                        <a:pt x="26" y="68"/>
                      </a:cubicBezTo>
                      <a:cubicBezTo>
                        <a:pt x="26" y="67"/>
                        <a:pt x="26" y="67"/>
                        <a:pt x="26" y="67"/>
                      </a:cubicBezTo>
                      <a:cubicBezTo>
                        <a:pt x="25" y="66"/>
                        <a:pt x="25" y="66"/>
                        <a:pt x="25" y="65"/>
                      </a:cubicBezTo>
                      <a:cubicBezTo>
                        <a:pt x="24" y="65"/>
                        <a:pt x="23" y="66"/>
                        <a:pt x="23" y="66"/>
                      </a:cubicBezTo>
                      <a:cubicBezTo>
                        <a:pt x="22" y="65"/>
                        <a:pt x="22" y="65"/>
                        <a:pt x="21" y="65"/>
                      </a:cubicBezTo>
                      <a:cubicBezTo>
                        <a:pt x="21" y="64"/>
                        <a:pt x="21" y="65"/>
                        <a:pt x="21" y="64"/>
                      </a:cubicBezTo>
                      <a:cubicBezTo>
                        <a:pt x="21" y="63"/>
                        <a:pt x="21" y="63"/>
                        <a:pt x="21" y="62"/>
                      </a:cubicBezTo>
                      <a:cubicBezTo>
                        <a:pt x="21" y="62"/>
                        <a:pt x="20" y="61"/>
                        <a:pt x="20" y="61"/>
                      </a:cubicBezTo>
                      <a:cubicBezTo>
                        <a:pt x="19" y="61"/>
                        <a:pt x="20" y="62"/>
                        <a:pt x="19" y="61"/>
                      </a:cubicBezTo>
                      <a:cubicBezTo>
                        <a:pt x="19" y="60"/>
                        <a:pt x="18" y="60"/>
                        <a:pt x="18" y="60"/>
                      </a:cubicBezTo>
                      <a:cubicBezTo>
                        <a:pt x="18" y="60"/>
                        <a:pt x="17" y="60"/>
                        <a:pt x="17" y="60"/>
                      </a:cubicBezTo>
                      <a:cubicBezTo>
                        <a:pt x="17" y="59"/>
                        <a:pt x="17" y="58"/>
                        <a:pt x="17" y="57"/>
                      </a:cubicBezTo>
                      <a:cubicBezTo>
                        <a:pt x="17" y="57"/>
                        <a:pt x="18" y="56"/>
                        <a:pt x="18" y="55"/>
                      </a:cubicBezTo>
                      <a:cubicBezTo>
                        <a:pt x="18" y="55"/>
                        <a:pt x="18" y="52"/>
                        <a:pt x="18" y="52"/>
                      </a:cubicBezTo>
                      <a:cubicBezTo>
                        <a:pt x="18" y="52"/>
                        <a:pt x="15" y="58"/>
                        <a:pt x="14" y="63"/>
                      </a:cubicBezTo>
                      <a:cubicBezTo>
                        <a:pt x="14" y="63"/>
                        <a:pt x="15" y="62"/>
                        <a:pt x="15" y="63"/>
                      </a:cubicBezTo>
                      <a:cubicBezTo>
                        <a:pt x="15" y="64"/>
                        <a:pt x="16" y="65"/>
                        <a:pt x="16" y="65"/>
                      </a:cubicBezTo>
                      <a:cubicBezTo>
                        <a:pt x="15" y="66"/>
                        <a:pt x="15" y="66"/>
                        <a:pt x="15" y="68"/>
                      </a:cubicBezTo>
                      <a:cubicBezTo>
                        <a:pt x="15" y="71"/>
                        <a:pt x="16" y="71"/>
                        <a:pt x="16" y="72"/>
                      </a:cubicBezTo>
                      <a:cubicBezTo>
                        <a:pt x="15" y="73"/>
                        <a:pt x="15" y="74"/>
                        <a:pt x="15" y="75"/>
                      </a:cubicBezTo>
                      <a:cubicBezTo>
                        <a:pt x="15" y="76"/>
                        <a:pt x="15" y="78"/>
                        <a:pt x="16" y="78"/>
                      </a:cubicBezTo>
                      <a:cubicBezTo>
                        <a:pt x="16" y="79"/>
                        <a:pt x="16" y="79"/>
                        <a:pt x="16" y="79"/>
                      </a:cubicBezTo>
                      <a:cubicBezTo>
                        <a:pt x="17" y="80"/>
                        <a:pt x="16" y="81"/>
                        <a:pt x="17" y="80"/>
                      </a:cubicBezTo>
                      <a:cubicBezTo>
                        <a:pt x="18" y="78"/>
                        <a:pt x="19" y="77"/>
                        <a:pt x="19" y="77"/>
                      </a:cubicBezTo>
                      <a:cubicBezTo>
                        <a:pt x="19" y="76"/>
                        <a:pt x="19" y="76"/>
                        <a:pt x="19" y="76"/>
                      </a:cubicBezTo>
                      <a:cubicBezTo>
                        <a:pt x="19" y="76"/>
                        <a:pt x="19" y="75"/>
                        <a:pt x="21" y="75"/>
                      </a:cubicBezTo>
                      <a:cubicBezTo>
                        <a:pt x="22" y="76"/>
                        <a:pt x="22" y="75"/>
                        <a:pt x="23" y="76"/>
                      </a:cubicBezTo>
                      <a:cubicBezTo>
                        <a:pt x="23" y="77"/>
                        <a:pt x="22" y="78"/>
                        <a:pt x="23" y="78"/>
                      </a:cubicBezTo>
                      <a:cubicBezTo>
                        <a:pt x="24" y="78"/>
                        <a:pt x="26" y="77"/>
                        <a:pt x="26" y="77"/>
                      </a:cubicBezTo>
                      <a:cubicBezTo>
                        <a:pt x="27" y="78"/>
                        <a:pt x="28" y="78"/>
                        <a:pt x="28" y="79"/>
                      </a:cubicBezTo>
                      <a:cubicBezTo>
                        <a:pt x="28" y="80"/>
                        <a:pt x="29" y="81"/>
                        <a:pt x="29" y="82"/>
                      </a:cubicBezTo>
                      <a:cubicBezTo>
                        <a:pt x="30" y="82"/>
                        <a:pt x="30" y="83"/>
                        <a:pt x="30" y="84"/>
                      </a:cubicBezTo>
                      <a:cubicBezTo>
                        <a:pt x="30" y="85"/>
                        <a:pt x="33" y="86"/>
                        <a:pt x="33" y="86"/>
                      </a:cubicBezTo>
                      <a:cubicBezTo>
                        <a:pt x="33" y="86"/>
                        <a:pt x="35" y="86"/>
                        <a:pt x="36" y="86"/>
                      </a:cubicBezTo>
                      <a:cubicBezTo>
                        <a:pt x="37" y="86"/>
                        <a:pt x="36" y="87"/>
                        <a:pt x="37" y="88"/>
                      </a:cubicBezTo>
                      <a:cubicBezTo>
                        <a:pt x="38" y="88"/>
                        <a:pt x="39" y="90"/>
                        <a:pt x="39" y="90"/>
                      </a:cubicBezTo>
                      <a:cubicBezTo>
                        <a:pt x="39" y="90"/>
                        <a:pt x="39" y="92"/>
                        <a:pt x="39" y="93"/>
                      </a:cubicBezTo>
                      <a:cubicBezTo>
                        <a:pt x="39" y="94"/>
                        <a:pt x="39" y="95"/>
                        <a:pt x="39" y="95"/>
                      </a:cubicBezTo>
                      <a:cubicBezTo>
                        <a:pt x="40" y="95"/>
                        <a:pt x="42" y="95"/>
                        <a:pt x="42" y="95"/>
                      </a:cubicBezTo>
                      <a:cubicBezTo>
                        <a:pt x="42" y="95"/>
                        <a:pt x="41" y="97"/>
                        <a:pt x="43" y="97"/>
                      </a:cubicBezTo>
                      <a:cubicBezTo>
                        <a:pt x="44" y="98"/>
                        <a:pt x="46" y="98"/>
                        <a:pt x="46" y="99"/>
                      </a:cubicBezTo>
                      <a:cubicBezTo>
                        <a:pt x="47" y="99"/>
                        <a:pt x="45" y="100"/>
                        <a:pt x="47" y="100"/>
                      </a:cubicBezTo>
                      <a:cubicBezTo>
                        <a:pt x="49" y="100"/>
                        <a:pt x="51" y="100"/>
                        <a:pt x="52" y="101"/>
                      </a:cubicBezTo>
                      <a:cubicBezTo>
                        <a:pt x="53" y="101"/>
                        <a:pt x="52" y="102"/>
                        <a:pt x="54" y="104"/>
                      </a:cubicBezTo>
                      <a:cubicBezTo>
                        <a:pt x="57" y="105"/>
                        <a:pt x="57" y="105"/>
                        <a:pt x="58" y="106"/>
                      </a:cubicBezTo>
                      <a:cubicBezTo>
                        <a:pt x="59" y="106"/>
                        <a:pt x="60" y="106"/>
                        <a:pt x="59" y="108"/>
                      </a:cubicBezTo>
                      <a:cubicBezTo>
                        <a:pt x="59" y="109"/>
                        <a:pt x="59" y="111"/>
                        <a:pt x="58" y="111"/>
                      </a:cubicBezTo>
                      <a:cubicBezTo>
                        <a:pt x="57" y="112"/>
                        <a:pt x="56" y="114"/>
                        <a:pt x="55" y="115"/>
                      </a:cubicBezTo>
                      <a:cubicBezTo>
                        <a:pt x="55" y="116"/>
                        <a:pt x="54" y="117"/>
                        <a:pt x="55" y="118"/>
                      </a:cubicBezTo>
                      <a:cubicBezTo>
                        <a:pt x="55" y="120"/>
                        <a:pt x="56" y="121"/>
                        <a:pt x="56" y="122"/>
                      </a:cubicBezTo>
                      <a:cubicBezTo>
                        <a:pt x="56" y="122"/>
                        <a:pt x="56" y="125"/>
                        <a:pt x="56" y="125"/>
                      </a:cubicBezTo>
                      <a:cubicBezTo>
                        <a:pt x="55" y="126"/>
                        <a:pt x="55" y="128"/>
                        <a:pt x="55" y="128"/>
                      </a:cubicBezTo>
                      <a:cubicBezTo>
                        <a:pt x="55" y="128"/>
                        <a:pt x="56" y="129"/>
                        <a:pt x="55" y="130"/>
                      </a:cubicBezTo>
                      <a:cubicBezTo>
                        <a:pt x="54" y="132"/>
                        <a:pt x="52" y="133"/>
                        <a:pt x="51" y="133"/>
                      </a:cubicBezTo>
                      <a:cubicBezTo>
                        <a:pt x="50" y="134"/>
                        <a:pt x="49" y="135"/>
                        <a:pt x="49" y="135"/>
                      </a:cubicBezTo>
                      <a:cubicBezTo>
                        <a:pt x="49" y="135"/>
                        <a:pt x="49" y="139"/>
                        <a:pt x="49" y="140"/>
                      </a:cubicBezTo>
                      <a:cubicBezTo>
                        <a:pt x="48" y="140"/>
                        <a:pt x="45" y="146"/>
                        <a:pt x="46" y="147"/>
                      </a:cubicBezTo>
                      <a:cubicBezTo>
                        <a:pt x="47" y="149"/>
                        <a:pt x="48" y="150"/>
                        <a:pt x="47" y="151"/>
                      </a:cubicBezTo>
                      <a:cubicBezTo>
                        <a:pt x="47" y="152"/>
                        <a:pt x="47" y="152"/>
                        <a:pt x="46" y="153"/>
                      </a:cubicBezTo>
                      <a:cubicBezTo>
                        <a:pt x="46" y="153"/>
                        <a:pt x="44" y="153"/>
                        <a:pt x="45" y="155"/>
                      </a:cubicBezTo>
                      <a:cubicBezTo>
                        <a:pt x="46" y="157"/>
                        <a:pt x="47" y="157"/>
                        <a:pt x="48" y="159"/>
                      </a:cubicBezTo>
                      <a:cubicBezTo>
                        <a:pt x="48" y="160"/>
                        <a:pt x="48" y="160"/>
                        <a:pt x="49" y="161"/>
                      </a:cubicBezTo>
                      <a:cubicBezTo>
                        <a:pt x="50" y="162"/>
                        <a:pt x="50" y="164"/>
                        <a:pt x="51" y="165"/>
                      </a:cubicBezTo>
                      <a:cubicBezTo>
                        <a:pt x="52" y="165"/>
                        <a:pt x="54" y="166"/>
                        <a:pt x="54" y="167"/>
                      </a:cubicBezTo>
                      <a:cubicBezTo>
                        <a:pt x="54" y="168"/>
                        <a:pt x="56" y="170"/>
                        <a:pt x="53" y="169"/>
                      </a:cubicBezTo>
                      <a:cubicBezTo>
                        <a:pt x="50" y="167"/>
                        <a:pt x="53" y="169"/>
                        <a:pt x="49" y="166"/>
                      </a:cubicBezTo>
                      <a:cubicBezTo>
                        <a:pt x="46" y="163"/>
                        <a:pt x="45" y="164"/>
                        <a:pt x="44" y="162"/>
                      </a:cubicBezTo>
                      <a:cubicBezTo>
                        <a:pt x="42" y="161"/>
                        <a:pt x="44" y="167"/>
                        <a:pt x="42" y="159"/>
                      </a:cubicBezTo>
                      <a:cubicBezTo>
                        <a:pt x="39" y="152"/>
                        <a:pt x="38" y="153"/>
                        <a:pt x="37" y="151"/>
                      </a:cubicBezTo>
                      <a:cubicBezTo>
                        <a:pt x="37" y="150"/>
                        <a:pt x="37" y="151"/>
                        <a:pt x="35" y="148"/>
                      </a:cubicBezTo>
                      <a:cubicBezTo>
                        <a:pt x="33" y="144"/>
                        <a:pt x="35" y="146"/>
                        <a:pt x="33" y="144"/>
                      </a:cubicBezTo>
                      <a:cubicBezTo>
                        <a:pt x="31" y="142"/>
                        <a:pt x="31" y="145"/>
                        <a:pt x="30" y="141"/>
                      </a:cubicBezTo>
                      <a:cubicBezTo>
                        <a:pt x="29" y="136"/>
                        <a:pt x="29" y="139"/>
                        <a:pt x="28" y="134"/>
                      </a:cubicBezTo>
                      <a:cubicBezTo>
                        <a:pt x="27" y="130"/>
                        <a:pt x="29" y="129"/>
                        <a:pt x="26" y="127"/>
                      </a:cubicBezTo>
                      <a:cubicBezTo>
                        <a:pt x="24" y="125"/>
                        <a:pt x="24" y="126"/>
                        <a:pt x="23" y="124"/>
                      </a:cubicBezTo>
                      <a:cubicBezTo>
                        <a:pt x="22" y="123"/>
                        <a:pt x="23" y="124"/>
                        <a:pt x="21" y="120"/>
                      </a:cubicBezTo>
                      <a:cubicBezTo>
                        <a:pt x="19" y="116"/>
                        <a:pt x="15" y="114"/>
                        <a:pt x="15" y="107"/>
                      </a:cubicBezTo>
                      <a:cubicBezTo>
                        <a:pt x="16" y="100"/>
                        <a:pt x="16" y="99"/>
                        <a:pt x="16" y="99"/>
                      </a:cubicBezTo>
                      <a:cubicBezTo>
                        <a:pt x="16" y="99"/>
                        <a:pt x="12" y="96"/>
                        <a:pt x="13" y="92"/>
                      </a:cubicBezTo>
                      <a:cubicBezTo>
                        <a:pt x="14" y="88"/>
                        <a:pt x="15" y="89"/>
                        <a:pt x="14" y="88"/>
                      </a:cubicBezTo>
                      <a:cubicBezTo>
                        <a:pt x="14" y="87"/>
                        <a:pt x="14" y="87"/>
                        <a:pt x="12" y="85"/>
                      </a:cubicBezTo>
                      <a:cubicBezTo>
                        <a:pt x="11" y="84"/>
                        <a:pt x="11" y="84"/>
                        <a:pt x="11" y="83"/>
                      </a:cubicBezTo>
                      <a:cubicBezTo>
                        <a:pt x="10" y="82"/>
                        <a:pt x="10" y="80"/>
                        <a:pt x="10" y="80"/>
                      </a:cubicBezTo>
                      <a:cubicBezTo>
                        <a:pt x="9" y="80"/>
                        <a:pt x="9" y="80"/>
                        <a:pt x="9" y="80"/>
                      </a:cubicBezTo>
                      <a:cubicBezTo>
                        <a:pt x="9" y="80"/>
                        <a:pt x="0" y="173"/>
                        <a:pt x="92" y="187"/>
                      </a:cubicBezTo>
                      <a:cubicBezTo>
                        <a:pt x="92" y="187"/>
                        <a:pt x="71" y="182"/>
                        <a:pt x="69" y="178"/>
                      </a:cubicBezTo>
                      <a:cubicBezTo>
                        <a:pt x="69" y="178"/>
                        <a:pt x="69" y="174"/>
                        <a:pt x="70" y="174"/>
                      </a:cubicBezTo>
                      <a:cubicBezTo>
                        <a:pt x="71" y="174"/>
                        <a:pt x="72" y="175"/>
                        <a:pt x="73" y="174"/>
                      </a:cubicBezTo>
                      <a:cubicBezTo>
                        <a:pt x="75" y="173"/>
                        <a:pt x="76" y="171"/>
                        <a:pt x="76" y="171"/>
                      </a:cubicBezTo>
                      <a:cubicBezTo>
                        <a:pt x="76" y="173"/>
                        <a:pt x="76" y="173"/>
                        <a:pt x="76" y="173"/>
                      </a:cubicBezTo>
                      <a:cubicBezTo>
                        <a:pt x="76" y="173"/>
                        <a:pt x="75" y="173"/>
                        <a:pt x="79" y="173"/>
                      </a:cubicBezTo>
                      <a:cubicBezTo>
                        <a:pt x="83" y="172"/>
                        <a:pt x="83" y="172"/>
                        <a:pt x="85" y="172"/>
                      </a:cubicBezTo>
                      <a:cubicBezTo>
                        <a:pt x="86" y="171"/>
                        <a:pt x="88" y="168"/>
                        <a:pt x="89" y="170"/>
                      </a:cubicBezTo>
                      <a:cubicBezTo>
                        <a:pt x="90" y="172"/>
                        <a:pt x="88" y="171"/>
                        <a:pt x="90" y="172"/>
                      </a:cubicBezTo>
                      <a:cubicBezTo>
                        <a:pt x="92" y="173"/>
                        <a:pt x="96" y="171"/>
                        <a:pt x="96" y="171"/>
                      </a:cubicBezTo>
                      <a:cubicBezTo>
                        <a:pt x="96" y="171"/>
                        <a:pt x="102" y="172"/>
                        <a:pt x="103" y="171"/>
                      </a:cubicBezTo>
                      <a:cubicBezTo>
                        <a:pt x="103" y="170"/>
                        <a:pt x="103" y="169"/>
                        <a:pt x="105" y="169"/>
                      </a:cubicBezTo>
                      <a:cubicBezTo>
                        <a:pt x="106" y="170"/>
                        <a:pt x="106" y="171"/>
                        <a:pt x="106" y="171"/>
                      </a:cubicBezTo>
                      <a:cubicBezTo>
                        <a:pt x="103" y="173"/>
                        <a:pt x="103" y="173"/>
                        <a:pt x="103" y="173"/>
                      </a:cubicBezTo>
                      <a:cubicBezTo>
                        <a:pt x="99" y="176"/>
                        <a:pt x="99" y="176"/>
                        <a:pt x="99" y="176"/>
                      </a:cubicBezTo>
                      <a:cubicBezTo>
                        <a:pt x="99" y="176"/>
                        <a:pt x="98" y="176"/>
                        <a:pt x="99" y="177"/>
                      </a:cubicBezTo>
                      <a:cubicBezTo>
                        <a:pt x="101" y="178"/>
                        <a:pt x="101" y="177"/>
                        <a:pt x="103" y="178"/>
                      </a:cubicBezTo>
                      <a:cubicBezTo>
                        <a:pt x="104" y="178"/>
                        <a:pt x="108" y="181"/>
                        <a:pt x="109" y="179"/>
                      </a:cubicBezTo>
                      <a:cubicBezTo>
                        <a:pt x="110" y="177"/>
                        <a:pt x="110" y="177"/>
                        <a:pt x="111" y="176"/>
                      </a:cubicBezTo>
                      <a:cubicBezTo>
                        <a:pt x="111" y="175"/>
                        <a:pt x="111" y="173"/>
                        <a:pt x="113" y="173"/>
                      </a:cubicBezTo>
                      <a:cubicBezTo>
                        <a:pt x="114" y="173"/>
                        <a:pt x="116" y="174"/>
                        <a:pt x="116" y="174"/>
                      </a:cubicBezTo>
                      <a:cubicBezTo>
                        <a:pt x="114" y="177"/>
                        <a:pt x="114" y="177"/>
                        <a:pt x="114" y="177"/>
                      </a:cubicBezTo>
                      <a:cubicBezTo>
                        <a:pt x="114" y="177"/>
                        <a:pt x="117" y="177"/>
                        <a:pt x="118" y="177"/>
                      </a:cubicBezTo>
                      <a:cubicBezTo>
                        <a:pt x="119" y="177"/>
                        <a:pt x="120" y="178"/>
                        <a:pt x="121" y="177"/>
                      </a:cubicBezTo>
                      <a:cubicBezTo>
                        <a:pt x="123" y="175"/>
                        <a:pt x="123" y="175"/>
                        <a:pt x="124" y="175"/>
                      </a:cubicBezTo>
                      <a:cubicBezTo>
                        <a:pt x="126" y="175"/>
                        <a:pt x="128" y="174"/>
                        <a:pt x="129" y="174"/>
                      </a:cubicBezTo>
                      <a:cubicBezTo>
                        <a:pt x="129" y="175"/>
                        <a:pt x="131" y="175"/>
                        <a:pt x="131" y="175"/>
                      </a:cubicBezTo>
                      <a:cubicBezTo>
                        <a:pt x="132" y="175"/>
                        <a:pt x="135" y="177"/>
                        <a:pt x="136" y="177"/>
                      </a:cubicBezTo>
                      <a:cubicBezTo>
                        <a:pt x="137" y="176"/>
                        <a:pt x="141" y="177"/>
                        <a:pt x="141" y="177"/>
                      </a:cubicBezTo>
                      <a:cubicBezTo>
                        <a:pt x="141" y="177"/>
                        <a:pt x="130" y="186"/>
                        <a:pt x="107" y="187"/>
                      </a:cubicBezTo>
                      <a:cubicBezTo>
                        <a:pt x="107" y="187"/>
                        <a:pt x="158" y="189"/>
                        <a:pt x="187" y="139"/>
                      </a:cubicBezTo>
                      <a:cubicBezTo>
                        <a:pt x="216" y="89"/>
                        <a:pt x="196" y="25"/>
                        <a:pt x="130" y="3"/>
                      </a:cubicBezTo>
                      <a:cubicBezTo>
                        <a:pt x="130" y="3"/>
                        <a:pt x="179" y="21"/>
                        <a:pt x="192" y="68"/>
                      </a:cubicBezTo>
                      <a:cubicBezTo>
                        <a:pt x="192" y="69"/>
                        <a:pt x="192" y="69"/>
                        <a:pt x="192" y="69"/>
                      </a:cubicBezTo>
                      <a:cubicBezTo>
                        <a:pt x="191" y="68"/>
                        <a:pt x="191" y="68"/>
                        <a:pt x="190" y="66"/>
                      </a:cubicBezTo>
                      <a:cubicBezTo>
                        <a:pt x="188" y="64"/>
                        <a:pt x="189" y="64"/>
                        <a:pt x="188" y="63"/>
                      </a:cubicBezTo>
                      <a:cubicBezTo>
                        <a:pt x="188" y="61"/>
                        <a:pt x="188" y="62"/>
                        <a:pt x="187" y="61"/>
                      </a:cubicBezTo>
                      <a:cubicBezTo>
                        <a:pt x="186" y="59"/>
                        <a:pt x="185" y="60"/>
                        <a:pt x="184" y="59"/>
                      </a:cubicBezTo>
                      <a:cubicBezTo>
                        <a:pt x="184" y="58"/>
                        <a:pt x="183" y="55"/>
                        <a:pt x="182" y="54"/>
                      </a:cubicBezTo>
                      <a:cubicBezTo>
                        <a:pt x="181" y="53"/>
                        <a:pt x="179" y="53"/>
                        <a:pt x="178" y="53"/>
                      </a:cubicBezTo>
                      <a:cubicBezTo>
                        <a:pt x="178" y="53"/>
                        <a:pt x="178" y="51"/>
                        <a:pt x="178" y="53"/>
                      </a:cubicBezTo>
                      <a:cubicBezTo>
                        <a:pt x="177" y="54"/>
                        <a:pt x="179" y="55"/>
                        <a:pt x="179" y="55"/>
                      </a:cubicBezTo>
                      <a:cubicBezTo>
                        <a:pt x="179" y="59"/>
                        <a:pt x="179" y="59"/>
                        <a:pt x="179" y="59"/>
                      </a:cubicBezTo>
                      <a:cubicBezTo>
                        <a:pt x="179" y="59"/>
                        <a:pt x="180" y="62"/>
                        <a:pt x="180" y="63"/>
                      </a:cubicBezTo>
                      <a:cubicBezTo>
                        <a:pt x="180" y="64"/>
                        <a:pt x="179" y="66"/>
                        <a:pt x="179" y="66"/>
                      </a:cubicBezTo>
                      <a:cubicBezTo>
                        <a:pt x="179" y="66"/>
                        <a:pt x="179" y="69"/>
                        <a:pt x="178" y="70"/>
                      </a:cubicBezTo>
                      <a:cubicBezTo>
                        <a:pt x="177" y="70"/>
                        <a:pt x="172" y="71"/>
                        <a:pt x="172" y="71"/>
                      </a:cubicBezTo>
                      <a:cubicBezTo>
                        <a:pt x="172" y="71"/>
                        <a:pt x="170" y="69"/>
                        <a:pt x="169" y="68"/>
                      </a:cubicBezTo>
                      <a:cubicBezTo>
                        <a:pt x="169" y="66"/>
                        <a:pt x="166" y="66"/>
                        <a:pt x="165" y="65"/>
                      </a:cubicBezTo>
                      <a:cubicBezTo>
                        <a:pt x="165" y="64"/>
                        <a:pt x="166" y="63"/>
                        <a:pt x="165" y="61"/>
                      </a:cubicBezTo>
                      <a:cubicBezTo>
                        <a:pt x="163" y="59"/>
                        <a:pt x="165" y="60"/>
                        <a:pt x="163" y="58"/>
                      </a:cubicBezTo>
                      <a:cubicBezTo>
                        <a:pt x="161" y="57"/>
                        <a:pt x="161" y="57"/>
                        <a:pt x="161" y="57"/>
                      </a:cubicBezTo>
                      <a:cubicBezTo>
                        <a:pt x="161" y="57"/>
                        <a:pt x="157" y="55"/>
                        <a:pt x="158" y="58"/>
                      </a:cubicBezTo>
                      <a:cubicBezTo>
                        <a:pt x="160" y="60"/>
                        <a:pt x="158" y="62"/>
                        <a:pt x="159" y="62"/>
                      </a:cubicBezTo>
                      <a:cubicBezTo>
                        <a:pt x="160" y="63"/>
                        <a:pt x="161" y="62"/>
                        <a:pt x="162" y="64"/>
                      </a:cubicBezTo>
                      <a:cubicBezTo>
                        <a:pt x="163" y="66"/>
                        <a:pt x="163" y="67"/>
                        <a:pt x="164" y="67"/>
                      </a:cubicBezTo>
                      <a:cubicBezTo>
                        <a:pt x="164" y="68"/>
                        <a:pt x="165" y="71"/>
                        <a:pt x="165" y="71"/>
                      </a:cubicBezTo>
                      <a:cubicBezTo>
                        <a:pt x="166" y="71"/>
                        <a:pt x="169" y="71"/>
                        <a:pt x="169" y="72"/>
                      </a:cubicBezTo>
                      <a:cubicBezTo>
                        <a:pt x="168" y="73"/>
                        <a:pt x="167" y="75"/>
                        <a:pt x="169" y="75"/>
                      </a:cubicBezTo>
                      <a:cubicBezTo>
                        <a:pt x="170" y="76"/>
                        <a:pt x="170" y="76"/>
                        <a:pt x="171" y="76"/>
                      </a:cubicBezTo>
                      <a:cubicBezTo>
                        <a:pt x="172" y="76"/>
                        <a:pt x="172" y="76"/>
                        <a:pt x="173" y="76"/>
                      </a:cubicBezTo>
                      <a:cubicBezTo>
                        <a:pt x="175" y="75"/>
                        <a:pt x="176" y="75"/>
                        <a:pt x="176" y="75"/>
                      </a:cubicBezTo>
                      <a:cubicBezTo>
                        <a:pt x="176" y="75"/>
                        <a:pt x="178" y="77"/>
                        <a:pt x="178" y="77"/>
                      </a:cubicBezTo>
                      <a:cubicBezTo>
                        <a:pt x="178" y="78"/>
                        <a:pt x="178" y="82"/>
                        <a:pt x="178" y="82"/>
                      </a:cubicBezTo>
                      <a:cubicBezTo>
                        <a:pt x="176" y="85"/>
                        <a:pt x="176" y="85"/>
                        <a:pt x="176" y="85"/>
                      </a:cubicBezTo>
                      <a:cubicBezTo>
                        <a:pt x="176" y="85"/>
                        <a:pt x="176" y="92"/>
                        <a:pt x="175" y="92"/>
                      </a:cubicBezTo>
                      <a:cubicBezTo>
                        <a:pt x="174" y="92"/>
                        <a:pt x="173" y="95"/>
                        <a:pt x="172" y="95"/>
                      </a:cubicBezTo>
                      <a:cubicBezTo>
                        <a:pt x="171" y="96"/>
                        <a:pt x="171" y="100"/>
                        <a:pt x="171" y="100"/>
                      </a:cubicBezTo>
                      <a:cubicBezTo>
                        <a:pt x="169" y="103"/>
                        <a:pt x="169" y="103"/>
                        <a:pt x="169" y="103"/>
                      </a:cubicBezTo>
                      <a:cubicBezTo>
                        <a:pt x="169" y="103"/>
                        <a:pt x="169" y="106"/>
                        <a:pt x="169" y="107"/>
                      </a:cubicBezTo>
                      <a:cubicBezTo>
                        <a:pt x="169" y="108"/>
                        <a:pt x="170" y="111"/>
                        <a:pt x="169" y="113"/>
                      </a:cubicBezTo>
                      <a:cubicBezTo>
                        <a:pt x="169" y="115"/>
                        <a:pt x="166" y="117"/>
                        <a:pt x="166" y="117"/>
                      </a:cubicBezTo>
                      <a:cubicBezTo>
                        <a:pt x="166" y="117"/>
                        <a:pt x="170" y="120"/>
                        <a:pt x="168" y="120"/>
                      </a:cubicBezTo>
                      <a:cubicBezTo>
                        <a:pt x="166" y="120"/>
                        <a:pt x="164" y="123"/>
                        <a:pt x="164" y="124"/>
                      </a:cubicBezTo>
                      <a:cubicBezTo>
                        <a:pt x="163" y="124"/>
                        <a:pt x="164" y="126"/>
                        <a:pt x="163" y="126"/>
                      </a:cubicBezTo>
                      <a:cubicBezTo>
                        <a:pt x="161" y="126"/>
                        <a:pt x="159" y="126"/>
                        <a:pt x="159" y="127"/>
                      </a:cubicBezTo>
                      <a:cubicBezTo>
                        <a:pt x="159" y="128"/>
                        <a:pt x="159" y="130"/>
                        <a:pt x="159" y="130"/>
                      </a:cubicBezTo>
                      <a:cubicBezTo>
                        <a:pt x="156" y="135"/>
                        <a:pt x="156" y="135"/>
                        <a:pt x="156" y="135"/>
                      </a:cubicBezTo>
                      <a:cubicBezTo>
                        <a:pt x="152" y="139"/>
                        <a:pt x="152" y="139"/>
                        <a:pt x="152" y="139"/>
                      </a:cubicBezTo>
                      <a:cubicBezTo>
                        <a:pt x="152" y="139"/>
                        <a:pt x="152" y="141"/>
                        <a:pt x="151" y="142"/>
                      </a:cubicBezTo>
                      <a:cubicBezTo>
                        <a:pt x="150" y="142"/>
                        <a:pt x="145" y="144"/>
                        <a:pt x="144" y="144"/>
                      </a:cubicBezTo>
                      <a:cubicBezTo>
                        <a:pt x="144" y="145"/>
                        <a:pt x="141" y="147"/>
                        <a:pt x="139" y="147"/>
                      </a:cubicBezTo>
                      <a:cubicBezTo>
                        <a:pt x="138" y="147"/>
                        <a:pt x="140" y="150"/>
                        <a:pt x="138" y="147"/>
                      </a:cubicBezTo>
                      <a:cubicBezTo>
                        <a:pt x="137" y="143"/>
                        <a:pt x="138" y="145"/>
                        <a:pt x="136" y="142"/>
                      </a:cubicBezTo>
                      <a:cubicBezTo>
                        <a:pt x="135" y="138"/>
                        <a:pt x="135" y="141"/>
                        <a:pt x="135" y="138"/>
                      </a:cubicBezTo>
                      <a:cubicBezTo>
                        <a:pt x="135" y="136"/>
                        <a:pt x="135" y="138"/>
                        <a:pt x="135" y="136"/>
                      </a:cubicBezTo>
                      <a:cubicBezTo>
                        <a:pt x="135" y="133"/>
                        <a:pt x="135" y="135"/>
                        <a:pt x="134" y="132"/>
                      </a:cubicBezTo>
                      <a:cubicBezTo>
                        <a:pt x="133" y="129"/>
                        <a:pt x="133" y="130"/>
                        <a:pt x="131" y="128"/>
                      </a:cubicBezTo>
                      <a:cubicBezTo>
                        <a:pt x="129" y="127"/>
                        <a:pt x="128" y="128"/>
                        <a:pt x="129" y="126"/>
                      </a:cubicBezTo>
                      <a:cubicBezTo>
                        <a:pt x="130" y="123"/>
                        <a:pt x="130" y="126"/>
                        <a:pt x="130" y="123"/>
                      </a:cubicBezTo>
                      <a:cubicBezTo>
                        <a:pt x="131" y="120"/>
                        <a:pt x="130" y="119"/>
                        <a:pt x="132" y="118"/>
                      </a:cubicBezTo>
                      <a:cubicBezTo>
                        <a:pt x="134" y="117"/>
                        <a:pt x="135" y="117"/>
                        <a:pt x="135" y="115"/>
                      </a:cubicBezTo>
                      <a:cubicBezTo>
                        <a:pt x="135" y="113"/>
                        <a:pt x="135" y="112"/>
                        <a:pt x="134" y="111"/>
                      </a:cubicBezTo>
                      <a:cubicBezTo>
                        <a:pt x="134" y="110"/>
                        <a:pt x="132" y="108"/>
                        <a:pt x="132" y="108"/>
                      </a:cubicBezTo>
                      <a:cubicBezTo>
                        <a:pt x="132" y="107"/>
                        <a:pt x="132" y="107"/>
                        <a:pt x="130" y="105"/>
                      </a:cubicBezTo>
                      <a:cubicBezTo>
                        <a:pt x="129" y="103"/>
                        <a:pt x="128" y="102"/>
                        <a:pt x="128" y="102"/>
                      </a:cubicBezTo>
                      <a:cubicBezTo>
                        <a:pt x="128" y="102"/>
                        <a:pt x="128" y="98"/>
                        <a:pt x="128" y="96"/>
                      </a:cubicBezTo>
                      <a:cubicBezTo>
                        <a:pt x="128" y="94"/>
                        <a:pt x="127" y="97"/>
                        <a:pt x="128" y="94"/>
                      </a:cubicBezTo>
                      <a:cubicBezTo>
                        <a:pt x="128" y="91"/>
                        <a:pt x="129" y="90"/>
                        <a:pt x="129" y="90"/>
                      </a:cubicBezTo>
                      <a:cubicBezTo>
                        <a:pt x="129" y="90"/>
                        <a:pt x="125" y="87"/>
                        <a:pt x="124" y="88"/>
                      </a:cubicBezTo>
                      <a:cubicBezTo>
                        <a:pt x="123" y="88"/>
                        <a:pt x="123" y="90"/>
                        <a:pt x="121" y="88"/>
                      </a:cubicBezTo>
                      <a:cubicBezTo>
                        <a:pt x="119" y="87"/>
                        <a:pt x="119" y="86"/>
                        <a:pt x="119" y="85"/>
                      </a:cubicBezTo>
                      <a:cubicBezTo>
                        <a:pt x="118" y="85"/>
                        <a:pt x="117" y="85"/>
                        <a:pt x="116" y="85"/>
                      </a:cubicBezTo>
                      <a:cubicBezTo>
                        <a:pt x="114" y="86"/>
                        <a:pt x="112" y="86"/>
                        <a:pt x="110" y="87"/>
                      </a:cubicBezTo>
                      <a:cubicBezTo>
                        <a:pt x="108" y="88"/>
                        <a:pt x="107" y="88"/>
                        <a:pt x="105" y="88"/>
                      </a:cubicBezTo>
                      <a:cubicBezTo>
                        <a:pt x="102" y="88"/>
                        <a:pt x="99" y="89"/>
                        <a:pt x="97" y="88"/>
                      </a:cubicBezTo>
                      <a:cubicBezTo>
                        <a:pt x="95" y="86"/>
                        <a:pt x="95" y="88"/>
                        <a:pt x="94" y="86"/>
                      </a:cubicBezTo>
                      <a:cubicBezTo>
                        <a:pt x="93" y="84"/>
                        <a:pt x="94" y="84"/>
                        <a:pt x="92" y="83"/>
                      </a:cubicBezTo>
                      <a:cubicBezTo>
                        <a:pt x="90" y="82"/>
                        <a:pt x="90" y="83"/>
                        <a:pt x="89" y="81"/>
                      </a:cubicBezTo>
                      <a:cubicBezTo>
                        <a:pt x="89" y="79"/>
                        <a:pt x="90" y="79"/>
                        <a:pt x="89" y="77"/>
                      </a:cubicBezTo>
                      <a:cubicBezTo>
                        <a:pt x="87" y="75"/>
                        <a:pt x="90" y="78"/>
                        <a:pt x="87" y="75"/>
                      </a:cubicBezTo>
                      <a:cubicBezTo>
                        <a:pt x="85" y="73"/>
                        <a:pt x="84" y="75"/>
                        <a:pt x="85" y="73"/>
                      </a:cubicBezTo>
                      <a:cubicBezTo>
                        <a:pt x="86" y="71"/>
                        <a:pt x="86" y="72"/>
                        <a:pt x="86" y="69"/>
                      </a:cubicBezTo>
                      <a:cubicBezTo>
                        <a:pt x="86" y="67"/>
                        <a:pt x="90" y="70"/>
                        <a:pt x="88" y="65"/>
                      </a:cubicBezTo>
                      <a:cubicBezTo>
                        <a:pt x="85" y="60"/>
                        <a:pt x="85" y="61"/>
                        <a:pt x="87" y="57"/>
                      </a:cubicBezTo>
                      <a:cubicBezTo>
                        <a:pt x="89" y="53"/>
                        <a:pt x="92" y="52"/>
                        <a:pt x="93" y="51"/>
                      </a:cubicBezTo>
                      <a:cubicBezTo>
                        <a:pt x="93" y="50"/>
                        <a:pt x="94" y="48"/>
                        <a:pt x="95" y="47"/>
                      </a:cubicBezTo>
                      <a:cubicBezTo>
                        <a:pt x="96" y="46"/>
                        <a:pt x="95" y="46"/>
                        <a:pt x="97" y="46"/>
                      </a:cubicBezTo>
                      <a:cubicBezTo>
                        <a:pt x="99" y="46"/>
                        <a:pt x="101" y="45"/>
                        <a:pt x="103" y="44"/>
                      </a:cubicBezTo>
                      <a:cubicBezTo>
                        <a:pt x="104" y="43"/>
                        <a:pt x="106" y="41"/>
                        <a:pt x="107" y="40"/>
                      </a:cubicBezTo>
                      <a:cubicBezTo>
                        <a:pt x="107" y="40"/>
                        <a:pt x="107" y="41"/>
                        <a:pt x="109" y="40"/>
                      </a:cubicBezTo>
                      <a:cubicBezTo>
                        <a:pt x="111" y="40"/>
                        <a:pt x="111" y="39"/>
                        <a:pt x="113" y="39"/>
                      </a:cubicBezTo>
                      <a:cubicBezTo>
                        <a:pt x="114" y="39"/>
                        <a:pt x="111" y="40"/>
                        <a:pt x="115" y="39"/>
                      </a:cubicBezTo>
                      <a:cubicBezTo>
                        <a:pt x="119" y="39"/>
                        <a:pt x="118" y="39"/>
                        <a:pt x="119" y="39"/>
                      </a:cubicBezTo>
                      <a:cubicBezTo>
                        <a:pt x="120" y="39"/>
                        <a:pt x="119" y="39"/>
                        <a:pt x="121" y="39"/>
                      </a:cubicBezTo>
                      <a:cubicBezTo>
                        <a:pt x="122" y="39"/>
                        <a:pt x="122" y="36"/>
                        <a:pt x="122" y="39"/>
                      </a:cubicBezTo>
                      <a:cubicBezTo>
                        <a:pt x="123" y="43"/>
                        <a:pt x="121" y="44"/>
                        <a:pt x="124" y="44"/>
                      </a:cubicBezTo>
                      <a:cubicBezTo>
                        <a:pt x="126" y="45"/>
                        <a:pt x="124" y="45"/>
                        <a:pt x="126" y="45"/>
                      </a:cubicBezTo>
                      <a:cubicBezTo>
                        <a:pt x="129" y="45"/>
                        <a:pt x="128" y="45"/>
                        <a:pt x="130" y="46"/>
                      </a:cubicBezTo>
                      <a:cubicBezTo>
                        <a:pt x="131" y="46"/>
                        <a:pt x="132" y="47"/>
                        <a:pt x="134" y="47"/>
                      </a:cubicBezTo>
                      <a:cubicBezTo>
                        <a:pt x="136" y="47"/>
                        <a:pt x="133" y="50"/>
                        <a:pt x="136" y="47"/>
                      </a:cubicBezTo>
                      <a:cubicBezTo>
                        <a:pt x="139" y="44"/>
                        <a:pt x="133" y="44"/>
                        <a:pt x="139" y="44"/>
                      </a:cubicBezTo>
                      <a:cubicBezTo>
                        <a:pt x="144" y="45"/>
                        <a:pt x="144" y="46"/>
                        <a:pt x="145" y="45"/>
                      </a:cubicBezTo>
                      <a:cubicBezTo>
                        <a:pt x="146" y="45"/>
                        <a:pt x="146" y="46"/>
                        <a:pt x="148" y="45"/>
                      </a:cubicBezTo>
                      <a:cubicBezTo>
                        <a:pt x="151" y="44"/>
                        <a:pt x="151" y="44"/>
                        <a:pt x="152" y="44"/>
                      </a:cubicBezTo>
                      <a:cubicBezTo>
                        <a:pt x="153" y="45"/>
                        <a:pt x="153" y="47"/>
                        <a:pt x="154" y="45"/>
                      </a:cubicBezTo>
                      <a:cubicBezTo>
                        <a:pt x="154" y="43"/>
                        <a:pt x="156" y="43"/>
                        <a:pt x="154" y="42"/>
                      </a:cubicBezTo>
                      <a:cubicBezTo>
                        <a:pt x="151" y="41"/>
                        <a:pt x="150" y="42"/>
                        <a:pt x="150" y="40"/>
                      </a:cubicBezTo>
                      <a:cubicBezTo>
                        <a:pt x="149" y="39"/>
                        <a:pt x="152" y="39"/>
                        <a:pt x="149" y="39"/>
                      </a:cubicBezTo>
                      <a:cubicBezTo>
                        <a:pt x="146" y="38"/>
                        <a:pt x="147" y="38"/>
                        <a:pt x="145" y="38"/>
                      </a:cubicBezTo>
                      <a:cubicBezTo>
                        <a:pt x="143" y="37"/>
                        <a:pt x="141" y="39"/>
                        <a:pt x="140" y="38"/>
                      </a:cubicBezTo>
                      <a:cubicBezTo>
                        <a:pt x="140" y="36"/>
                        <a:pt x="136" y="39"/>
                        <a:pt x="140" y="36"/>
                      </a:cubicBezTo>
                      <a:cubicBezTo>
                        <a:pt x="143" y="32"/>
                        <a:pt x="142" y="31"/>
                        <a:pt x="144" y="32"/>
                      </a:cubicBezTo>
                      <a:cubicBezTo>
                        <a:pt x="147" y="32"/>
                        <a:pt x="146" y="34"/>
                        <a:pt x="148" y="33"/>
                      </a:cubicBezTo>
                      <a:cubicBezTo>
                        <a:pt x="149" y="32"/>
                        <a:pt x="152" y="31"/>
                        <a:pt x="149" y="29"/>
                      </a:cubicBezTo>
                      <a:cubicBezTo>
                        <a:pt x="146" y="27"/>
                        <a:pt x="148" y="28"/>
                        <a:pt x="145" y="26"/>
                      </a:cubicBezTo>
                      <a:cubicBezTo>
                        <a:pt x="142" y="25"/>
                        <a:pt x="140" y="32"/>
                        <a:pt x="139" y="31"/>
                      </a:cubicBezTo>
                      <a:cubicBezTo>
                        <a:pt x="137" y="30"/>
                        <a:pt x="137" y="29"/>
                        <a:pt x="136" y="30"/>
                      </a:cubicBezTo>
                      <a:cubicBezTo>
                        <a:pt x="135" y="30"/>
                        <a:pt x="135" y="32"/>
                        <a:pt x="135" y="34"/>
                      </a:cubicBezTo>
                      <a:cubicBezTo>
                        <a:pt x="134" y="36"/>
                        <a:pt x="136" y="36"/>
                        <a:pt x="133" y="35"/>
                      </a:cubicBezTo>
                      <a:cubicBezTo>
                        <a:pt x="130" y="34"/>
                        <a:pt x="136" y="34"/>
                        <a:pt x="130" y="32"/>
                      </a:cubicBezTo>
                      <a:cubicBezTo>
                        <a:pt x="124" y="30"/>
                        <a:pt x="121" y="30"/>
                        <a:pt x="120" y="31"/>
                      </a:cubicBezTo>
                      <a:cubicBezTo>
                        <a:pt x="120" y="32"/>
                        <a:pt x="118" y="32"/>
                        <a:pt x="118" y="32"/>
                      </a:cubicBezTo>
                      <a:cubicBezTo>
                        <a:pt x="117" y="33"/>
                        <a:pt x="120" y="35"/>
                        <a:pt x="117" y="33"/>
                      </a:cubicBezTo>
                      <a:cubicBezTo>
                        <a:pt x="114" y="32"/>
                        <a:pt x="112" y="34"/>
                        <a:pt x="112" y="34"/>
                      </a:cubicBezTo>
                      <a:cubicBezTo>
                        <a:pt x="112" y="34"/>
                        <a:pt x="111" y="34"/>
                        <a:pt x="110" y="34"/>
                      </a:cubicBezTo>
                      <a:cubicBezTo>
                        <a:pt x="109" y="35"/>
                        <a:pt x="106" y="36"/>
                        <a:pt x="105" y="36"/>
                      </a:cubicBezTo>
                      <a:cubicBezTo>
                        <a:pt x="104" y="35"/>
                        <a:pt x="101" y="36"/>
                        <a:pt x="103" y="33"/>
                      </a:cubicBezTo>
                      <a:cubicBezTo>
                        <a:pt x="106" y="30"/>
                        <a:pt x="104" y="32"/>
                        <a:pt x="108" y="30"/>
                      </a:cubicBezTo>
                      <a:cubicBezTo>
                        <a:pt x="111" y="28"/>
                        <a:pt x="117" y="28"/>
                        <a:pt x="112" y="27"/>
                      </a:cubicBezTo>
                      <a:cubicBezTo>
                        <a:pt x="107" y="26"/>
                        <a:pt x="115" y="26"/>
                        <a:pt x="108" y="23"/>
                      </a:cubicBezTo>
                      <a:cubicBezTo>
                        <a:pt x="102" y="20"/>
                        <a:pt x="102" y="24"/>
                        <a:pt x="102" y="20"/>
                      </a:cubicBezTo>
                      <a:cubicBezTo>
                        <a:pt x="102" y="16"/>
                        <a:pt x="101" y="15"/>
                        <a:pt x="100" y="16"/>
                      </a:cubicBezTo>
                      <a:cubicBezTo>
                        <a:pt x="99" y="16"/>
                        <a:pt x="95" y="17"/>
                        <a:pt x="93" y="17"/>
                      </a:cubicBezTo>
                      <a:cubicBezTo>
                        <a:pt x="92" y="17"/>
                        <a:pt x="94" y="19"/>
                        <a:pt x="91" y="17"/>
                      </a:cubicBezTo>
                      <a:cubicBezTo>
                        <a:pt x="88" y="15"/>
                        <a:pt x="87" y="18"/>
                        <a:pt x="88" y="15"/>
                      </a:cubicBezTo>
                      <a:cubicBezTo>
                        <a:pt x="89" y="12"/>
                        <a:pt x="89" y="12"/>
                        <a:pt x="91" y="10"/>
                      </a:cubicBezTo>
                      <a:cubicBezTo>
                        <a:pt x="93" y="9"/>
                        <a:pt x="92" y="3"/>
                        <a:pt x="97" y="5"/>
                      </a:cubicBezTo>
                      <a:cubicBezTo>
                        <a:pt x="101" y="7"/>
                        <a:pt x="99" y="7"/>
                        <a:pt x="103" y="7"/>
                      </a:cubicBezTo>
                      <a:cubicBezTo>
                        <a:pt x="106" y="7"/>
                        <a:pt x="108" y="7"/>
                        <a:pt x="108" y="6"/>
                      </a:cubicBezTo>
                      <a:cubicBezTo>
                        <a:pt x="108" y="5"/>
                        <a:pt x="104" y="3"/>
                        <a:pt x="104" y="3"/>
                      </a:cubicBezTo>
                      <a:cubicBezTo>
                        <a:pt x="104" y="3"/>
                        <a:pt x="103" y="4"/>
                        <a:pt x="103" y="3"/>
                      </a:cubicBezTo>
                      <a:cubicBezTo>
                        <a:pt x="103" y="2"/>
                        <a:pt x="104" y="1"/>
                        <a:pt x="104" y="1"/>
                      </a:cubicBezTo>
                      <a:cubicBezTo>
                        <a:pt x="103" y="0"/>
                        <a:pt x="103" y="0"/>
                        <a:pt x="103" y="0"/>
                      </a:cubicBezTo>
                      <a:cubicBezTo>
                        <a:pt x="103" y="0"/>
                        <a:pt x="91" y="0"/>
                        <a:pt x="88" y="1"/>
                      </a:cubicBez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</a:ln>
              </p:spPr>
              <p:txBody>
                <a:bodyPr vert="horz" wrap="square" lIns="114605" tIns="57303" rIns="114605" bIns="57303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60" name="Freeform 85"/>
                <p:cNvSpPr/>
                <p:nvPr/>
              </p:nvSpPr>
              <p:spPr bwMode="auto">
                <a:xfrm>
                  <a:off x="4567238" y="2873375"/>
                  <a:ext cx="77788" cy="93663"/>
                </a:xfrm>
                <a:custGeom>
                  <a:avLst/>
                  <a:gdLst/>
                  <a:ahLst/>
                  <a:cxnLst>
                    <a:cxn ang="0">
                      <a:pos x="43" y="5"/>
                    </a:cxn>
                    <a:cxn ang="0">
                      <a:pos x="43" y="27"/>
                    </a:cxn>
                    <a:cxn ang="0">
                      <a:pos x="24" y="43"/>
                    </a:cxn>
                    <a:cxn ang="0">
                      <a:pos x="1" y="61"/>
                    </a:cxn>
                    <a:cxn ang="0">
                      <a:pos x="62" y="73"/>
                    </a:cxn>
                    <a:cxn ang="0">
                      <a:pos x="62" y="0"/>
                    </a:cxn>
                    <a:cxn ang="0">
                      <a:pos x="43" y="5"/>
                    </a:cxn>
                  </a:cxnLst>
                  <a:rect l="0" t="0" r="r" b="b"/>
                  <a:pathLst>
                    <a:path w="62" h="73">
                      <a:moveTo>
                        <a:pt x="43" y="5"/>
                      </a:moveTo>
                      <a:cubicBezTo>
                        <a:pt x="43" y="27"/>
                        <a:pt x="43" y="27"/>
                        <a:pt x="43" y="27"/>
                      </a:cubicBezTo>
                      <a:cubicBezTo>
                        <a:pt x="43" y="27"/>
                        <a:pt x="37" y="38"/>
                        <a:pt x="24" y="43"/>
                      </a:cubicBezTo>
                      <a:cubicBezTo>
                        <a:pt x="12" y="47"/>
                        <a:pt x="0" y="54"/>
                        <a:pt x="1" y="61"/>
                      </a:cubicBezTo>
                      <a:cubicBezTo>
                        <a:pt x="2" y="67"/>
                        <a:pt x="17" y="73"/>
                        <a:pt x="62" y="73"/>
                      </a:cubicBezTo>
                      <a:cubicBezTo>
                        <a:pt x="62" y="0"/>
                        <a:pt x="62" y="0"/>
                        <a:pt x="62" y="0"/>
                      </a:cubicBezTo>
                      <a:lnTo>
                        <a:pt x="43" y="5"/>
                      </a:ln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</a:ln>
              </p:spPr>
              <p:txBody>
                <a:bodyPr vert="horz" wrap="square" lIns="114605" tIns="57303" rIns="114605" bIns="57303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61" name="Freeform 86"/>
                <p:cNvSpPr/>
                <p:nvPr/>
              </p:nvSpPr>
              <p:spPr bwMode="auto">
                <a:xfrm>
                  <a:off x="4637088" y="2873375"/>
                  <a:ext cx="74613" cy="93663"/>
                </a:xfrm>
                <a:custGeom>
                  <a:avLst/>
                  <a:gdLst/>
                  <a:ahLst/>
                  <a:cxnLst>
                    <a:cxn ang="0">
                      <a:pos x="12" y="5"/>
                    </a:cxn>
                    <a:cxn ang="0">
                      <a:pos x="12" y="27"/>
                    </a:cxn>
                    <a:cxn ang="0">
                      <a:pos x="30" y="43"/>
                    </a:cxn>
                    <a:cxn ang="0">
                      <a:pos x="57" y="61"/>
                    </a:cxn>
                    <a:cxn ang="0">
                      <a:pos x="0" y="73"/>
                    </a:cxn>
                    <a:cxn ang="0">
                      <a:pos x="0" y="0"/>
                    </a:cxn>
                    <a:cxn ang="0">
                      <a:pos x="12" y="5"/>
                    </a:cxn>
                  </a:cxnLst>
                  <a:rect l="0" t="0" r="r" b="b"/>
                  <a:pathLst>
                    <a:path w="58" h="73">
                      <a:moveTo>
                        <a:pt x="12" y="5"/>
                      </a:moveTo>
                      <a:cubicBezTo>
                        <a:pt x="12" y="27"/>
                        <a:pt x="12" y="27"/>
                        <a:pt x="12" y="27"/>
                      </a:cubicBezTo>
                      <a:cubicBezTo>
                        <a:pt x="12" y="27"/>
                        <a:pt x="17" y="38"/>
                        <a:pt x="30" y="43"/>
                      </a:cubicBezTo>
                      <a:cubicBezTo>
                        <a:pt x="43" y="47"/>
                        <a:pt x="58" y="54"/>
                        <a:pt x="57" y="61"/>
                      </a:cubicBezTo>
                      <a:cubicBezTo>
                        <a:pt x="56" y="67"/>
                        <a:pt x="32" y="73"/>
                        <a:pt x="0" y="73"/>
                      </a:cubicBezTo>
                      <a:cubicBezTo>
                        <a:pt x="0" y="0"/>
                        <a:pt x="0" y="0"/>
                        <a:pt x="0" y="0"/>
                      </a:cubicBezTo>
                      <a:lnTo>
                        <a:pt x="12" y="5"/>
                      </a:ln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</a:ln>
              </p:spPr>
              <p:txBody>
                <a:bodyPr vert="horz" wrap="square" lIns="114605" tIns="57303" rIns="114605" bIns="57303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62" name="Freeform 87"/>
                <p:cNvSpPr/>
                <p:nvPr/>
              </p:nvSpPr>
              <p:spPr bwMode="auto">
                <a:xfrm>
                  <a:off x="4506913" y="2606675"/>
                  <a:ext cx="274638" cy="277813"/>
                </a:xfrm>
                <a:custGeom>
                  <a:avLst/>
                  <a:gdLst/>
                  <a:ahLst/>
                  <a:cxnLst>
                    <a:cxn ang="0">
                      <a:pos x="160" y="11"/>
                    </a:cxn>
                    <a:cxn ang="0">
                      <a:pos x="204" y="97"/>
                    </a:cxn>
                    <a:cxn ang="0">
                      <a:pos x="97" y="205"/>
                    </a:cxn>
                    <a:cxn ang="0">
                      <a:pos x="11" y="162"/>
                    </a:cxn>
                    <a:cxn ang="0">
                      <a:pos x="0" y="171"/>
                    </a:cxn>
                    <a:cxn ang="0">
                      <a:pos x="97" y="219"/>
                    </a:cxn>
                    <a:cxn ang="0">
                      <a:pos x="218" y="97"/>
                    </a:cxn>
                    <a:cxn ang="0">
                      <a:pos x="169" y="0"/>
                    </a:cxn>
                    <a:cxn ang="0">
                      <a:pos x="160" y="11"/>
                    </a:cxn>
                  </a:cxnLst>
                  <a:rect l="0" t="0" r="r" b="b"/>
                  <a:pathLst>
                    <a:path w="218" h="219">
                      <a:moveTo>
                        <a:pt x="160" y="11"/>
                      </a:moveTo>
                      <a:cubicBezTo>
                        <a:pt x="187" y="30"/>
                        <a:pt x="204" y="62"/>
                        <a:pt x="204" y="97"/>
                      </a:cubicBezTo>
                      <a:cubicBezTo>
                        <a:pt x="204" y="157"/>
                        <a:pt x="156" y="205"/>
                        <a:pt x="97" y="205"/>
                      </a:cubicBezTo>
                      <a:cubicBezTo>
                        <a:pt x="62" y="205"/>
                        <a:pt x="31" y="188"/>
                        <a:pt x="11" y="162"/>
                      </a:cubicBezTo>
                      <a:cubicBezTo>
                        <a:pt x="0" y="171"/>
                        <a:pt x="0" y="171"/>
                        <a:pt x="0" y="171"/>
                      </a:cubicBezTo>
                      <a:cubicBezTo>
                        <a:pt x="22" y="200"/>
                        <a:pt x="57" y="219"/>
                        <a:pt x="97" y="219"/>
                      </a:cubicBezTo>
                      <a:cubicBezTo>
                        <a:pt x="164" y="219"/>
                        <a:pt x="218" y="165"/>
                        <a:pt x="218" y="97"/>
                      </a:cubicBezTo>
                      <a:cubicBezTo>
                        <a:pt x="218" y="57"/>
                        <a:pt x="199" y="22"/>
                        <a:pt x="169" y="0"/>
                      </a:cubicBezTo>
                      <a:lnTo>
                        <a:pt x="160" y="11"/>
                      </a:ln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</a:ln>
              </p:spPr>
              <p:txBody>
                <a:bodyPr vert="horz" wrap="square" lIns="114605" tIns="57303" rIns="114605" bIns="57303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63" name="Freeform 88"/>
                <p:cNvSpPr>
                  <a:spLocks noEditPoints="1"/>
                </p:cNvSpPr>
                <p:nvPr/>
              </p:nvSpPr>
              <p:spPr bwMode="auto">
                <a:xfrm>
                  <a:off x="4508500" y="2609850"/>
                  <a:ext cx="244475" cy="244475"/>
                </a:xfrm>
                <a:custGeom>
                  <a:avLst/>
                  <a:gdLst/>
                  <a:ahLst/>
                  <a:cxnLst>
                    <a:cxn ang="0">
                      <a:pos x="96" y="0"/>
                    </a:cxn>
                    <a:cxn ang="0">
                      <a:pos x="0" y="97"/>
                    </a:cxn>
                    <a:cxn ang="0">
                      <a:pos x="96" y="193"/>
                    </a:cxn>
                    <a:cxn ang="0">
                      <a:pos x="193" y="97"/>
                    </a:cxn>
                    <a:cxn ang="0">
                      <a:pos x="96" y="0"/>
                    </a:cxn>
                    <a:cxn ang="0">
                      <a:pos x="96" y="189"/>
                    </a:cxn>
                    <a:cxn ang="0">
                      <a:pos x="4" y="97"/>
                    </a:cxn>
                    <a:cxn ang="0">
                      <a:pos x="96" y="5"/>
                    </a:cxn>
                    <a:cxn ang="0">
                      <a:pos x="188" y="97"/>
                    </a:cxn>
                    <a:cxn ang="0">
                      <a:pos x="96" y="189"/>
                    </a:cxn>
                  </a:cxnLst>
                  <a:rect l="0" t="0" r="r" b="b"/>
                  <a:pathLst>
                    <a:path w="193" h="193">
                      <a:moveTo>
                        <a:pt x="96" y="0"/>
                      </a:moveTo>
                      <a:cubicBezTo>
                        <a:pt x="43" y="0"/>
                        <a:pt x="0" y="43"/>
                        <a:pt x="0" y="97"/>
                      </a:cubicBezTo>
                      <a:cubicBezTo>
                        <a:pt x="0" y="150"/>
                        <a:pt x="43" y="193"/>
                        <a:pt x="96" y="193"/>
                      </a:cubicBezTo>
                      <a:cubicBezTo>
                        <a:pt x="149" y="193"/>
                        <a:pt x="193" y="150"/>
                        <a:pt x="193" y="97"/>
                      </a:cubicBezTo>
                      <a:cubicBezTo>
                        <a:pt x="193" y="43"/>
                        <a:pt x="149" y="0"/>
                        <a:pt x="96" y="0"/>
                      </a:cubicBezTo>
                      <a:close/>
                      <a:moveTo>
                        <a:pt x="96" y="189"/>
                      </a:moveTo>
                      <a:cubicBezTo>
                        <a:pt x="46" y="189"/>
                        <a:pt x="4" y="147"/>
                        <a:pt x="4" y="97"/>
                      </a:cubicBezTo>
                      <a:cubicBezTo>
                        <a:pt x="4" y="46"/>
                        <a:pt x="46" y="5"/>
                        <a:pt x="96" y="5"/>
                      </a:cubicBezTo>
                      <a:cubicBezTo>
                        <a:pt x="147" y="5"/>
                        <a:pt x="188" y="46"/>
                        <a:pt x="188" y="97"/>
                      </a:cubicBezTo>
                      <a:cubicBezTo>
                        <a:pt x="188" y="147"/>
                        <a:pt x="147" y="189"/>
                        <a:pt x="96" y="189"/>
                      </a:cubicBez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</a:ln>
              </p:spPr>
              <p:txBody>
                <a:bodyPr vert="horz" wrap="square" lIns="114605" tIns="57303" rIns="114605" bIns="57303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64" name="Freeform 89"/>
                <p:cNvSpPr/>
                <p:nvPr/>
              </p:nvSpPr>
              <p:spPr bwMode="auto">
                <a:xfrm>
                  <a:off x="4502150" y="2614613"/>
                  <a:ext cx="273050" cy="239713"/>
                </a:xfrm>
                <a:custGeom>
                  <a:avLst/>
                  <a:gdLst/>
                  <a:ahLst/>
                  <a:cxnLst>
                    <a:cxn ang="0">
                      <a:pos x="62" y="15"/>
                    </a:cxn>
                    <a:cxn ang="0">
                      <a:pos x="58" y="22"/>
                    </a:cxn>
                    <a:cxn ang="0">
                      <a:pos x="54" y="28"/>
                    </a:cxn>
                    <a:cxn ang="0">
                      <a:pos x="51" y="25"/>
                    </a:cxn>
                    <a:cxn ang="0">
                      <a:pos x="50" y="31"/>
                    </a:cxn>
                    <a:cxn ang="0">
                      <a:pos x="40" y="33"/>
                    </a:cxn>
                    <a:cxn ang="0">
                      <a:pos x="34" y="39"/>
                    </a:cxn>
                    <a:cxn ang="0">
                      <a:pos x="26" y="51"/>
                    </a:cxn>
                    <a:cxn ang="0">
                      <a:pos x="20" y="58"/>
                    </a:cxn>
                    <a:cxn ang="0">
                      <a:pos x="25" y="64"/>
                    </a:cxn>
                    <a:cxn ang="0">
                      <a:pos x="26" y="67"/>
                    </a:cxn>
                    <a:cxn ang="0">
                      <a:pos x="21" y="62"/>
                    </a:cxn>
                    <a:cxn ang="0">
                      <a:pos x="17" y="57"/>
                    </a:cxn>
                    <a:cxn ang="0">
                      <a:pos x="16" y="65"/>
                    </a:cxn>
                    <a:cxn ang="0">
                      <a:pos x="16" y="79"/>
                    </a:cxn>
                    <a:cxn ang="0">
                      <a:pos x="23" y="76"/>
                    </a:cxn>
                    <a:cxn ang="0">
                      <a:pos x="30" y="84"/>
                    </a:cxn>
                    <a:cxn ang="0">
                      <a:pos x="39" y="93"/>
                    </a:cxn>
                    <a:cxn ang="0">
                      <a:pos x="47" y="100"/>
                    </a:cxn>
                    <a:cxn ang="0">
                      <a:pos x="58" y="111"/>
                    </a:cxn>
                    <a:cxn ang="0">
                      <a:pos x="55" y="128"/>
                    </a:cxn>
                    <a:cxn ang="0">
                      <a:pos x="46" y="147"/>
                    </a:cxn>
                    <a:cxn ang="0">
                      <a:pos x="49" y="161"/>
                    </a:cxn>
                    <a:cxn ang="0">
                      <a:pos x="44" y="162"/>
                    </a:cxn>
                    <a:cxn ang="0">
                      <a:pos x="30" y="141"/>
                    </a:cxn>
                    <a:cxn ang="0">
                      <a:pos x="15" y="107"/>
                    </a:cxn>
                    <a:cxn ang="0">
                      <a:pos x="11" y="83"/>
                    </a:cxn>
                    <a:cxn ang="0">
                      <a:pos x="70" y="174"/>
                    </a:cxn>
                    <a:cxn ang="0">
                      <a:pos x="85" y="172"/>
                    </a:cxn>
                    <a:cxn ang="0">
                      <a:pos x="105" y="169"/>
                    </a:cxn>
                    <a:cxn ang="0">
                      <a:pos x="103" y="178"/>
                    </a:cxn>
                    <a:cxn ang="0">
                      <a:pos x="114" y="177"/>
                    </a:cxn>
                    <a:cxn ang="0">
                      <a:pos x="131" y="175"/>
                    </a:cxn>
                    <a:cxn ang="0">
                      <a:pos x="130" y="3"/>
                    </a:cxn>
                    <a:cxn ang="0">
                      <a:pos x="187" y="61"/>
                    </a:cxn>
                    <a:cxn ang="0">
                      <a:pos x="179" y="55"/>
                    </a:cxn>
                    <a:cxn ang="0">
                      <a:pos x="172" y="71"/>
                    </a:cxn>
                    <a:cxn ang="0">
                      <a:pos x="161" y="57"/>
                    </a:cxn>
                    <a:cxn ang="0">
                      <a:pos x="165" y="71"/>
                    </a:cxn>
                    <a:cxn ang="0">
                      <a:pos x="176" y="75"/>
                    </a:cxn>
                    <a:cxn ang="0">
                      <a:pos x="172" y="95"/>
                    </a:cxn>
                    <a:cxn ang="0">
                      <a:pos x="166" y="117"/>
                    </a:cxn>
                    <a:cxn ang="0">
                      <a:pos x="159" y="130"/>
                    </a:cxn>
                    <a:cxn ang="0">
                      <a:pos x="139" y="147"/>
                    </a:cxn>
                    <a:cxn ang="0">
                      <a:pos x="134" y="132"/>
                    </a:cxn>
                    <a:cxn ang="0">
                      <a:pos x="135" y="115"/>
                    </a:cxn>
                    <a:cxn ang="0">
                      <a:pos x="128" y="96"/>
                    </a:cxn>
                    <a:cxn ang="0">
                      <a:pos x="119" y="85"/>
                    </a:cxn>
                    <a:cxn ang="0">
                      <a:pos x="94" y="86"/>
                    </a:cxn>
                    <a:cxn ang="0">
                      <a:pos x="85" y="73"/>
                    </a:cxn>
                    <a:cxn ang="0">
                      <a:pos x="95" y="47"/>
                    </a:cxn>
                    <a:cxn ang="0">
                      <a:pos x="113" y="39"/>
                    </a:cxn>
                    <a:cxn ang="0">
                      <a:pos x="124" y="44"/>
                    </a:cxn>
                    <a:cxn ang="0">
                      <a:pos x="139" y="44"/>
                    </a:cxn>
                    <a:cxn ang="0">
                      <a:pos x="154" y="42"/>
                    </a:cxn>
                    <a:cxn ang="0">
                      <a:pos x="140" y="36"/>
                    </a:cxn>
                    <a:cxn ang="0">
                      <a:pos x="139" y="31"/>
                    </a:cxn>
                    <a:cxn ang="0">
                      <a:pos x="120" y="31"/>
                    </a:cxn>
                    <a:cxn ang="0">
                      <a:pos x="105" y="36"/>
                    </a:cxn>
                    <a:cxn ang="0">
                      <a:pos x="102" y="20"/>
                    </a:cxn>
                    <a:cxn ang="0">
                      <a:pos x="91" y="10"/>
                    </a:cxn>
                    <a:cxn ang="0">
                      <a:pos x="103" y="3"/>
                    </a:cxn>
                  </a:cxnLst>
                  <a:rect l="0" t="0" r="r" b="b"/>
                  <a:pathLst>
                    <a:path w="216" h="189">
                      <a:moveTo>
                        <a:pt x="88" y="1"/>
                      </a:moveTo>
                      <a:cubicBezTo>
                        <a:pt x="88" y="1"/>
                        <a:pt x="55" y="5"/>
                        <a:pt x="33" y="30"/>
                      </a:cubicBezTo>
                      <a:cubicBezTo>
                        <a:pt x="33" y="30"/>
                        <a:pt x="50" y="13"/>
                        <a:pt x="60" y="13"/>
                      </a:cubicBezTo>
                      <a:cubicBezTo>
                        <a:pt x="63" y="14"/>
                        <a:pt x="63" y="14"/>
                        <a:pt x="63" y="14"/>
                      </a:cubicBezTo>
                      <a:cubicBezTo>
                        <a:pt x="63" y="14"/>
                        <a:pt x="62" y="14"/>
                        <a:pt x="62" y="15"/>
                      </a:cubicBezTo>
                      <a:cubicBezTo>
                        <a:pt x="62" y="15"/>
                        <a:pt x="60" y="17"/>
                        <a:pt x="60" y="17"/>
                      </a:cubicBezTo>
                      <a:cubicBezTo>
                        <a:pt x="60" y="18"/>
                        <a:pt x="61" y="19"/>
                        <a:pt x="61" y="19"/>
                      </a:cubicBezTo>
                      <a:cubicBezTo>
                        <a:pt x="60" y="20"/>
                        <a:pt x="60" y="20"/>
                        <a:pt x="60" y="20"/>
                      </a:cubicBezTo>
                      <a:cubicBezTo>
                        <a:pt x="60" y="20"/>
                        <a:pt x="59" y="21"/>
                        <a:pt x="59" y="21"/>
                      </a:cubicBezTo>
                      <a:cubicBezTo>
                        <a:pt x="59" y="21"/>
                        <a:pt x="58" y="21"/>
                        <a:pt x="58" y="22"/>
                      </a:cubicBezTo>
                      <a:cubicBezTo>
                        <a:pt x="58" y="23"/>
                        <a:pt x="58" y="24"/>
                        <a:pt x="58" y="24"/>
                      </a:cubicBezTo>
                      <a:cubicBezTo>
                        <a:pt x="58" y="26"/>
                        <a:pt x="58" y="26"/>
                        <a:pt x="58" y="26"/>
                      </a:cubicBezTo>
                      <a:cubicBezTo>
                        <a:pt x="58" y="27"/>
                        <a:pt x="58" y="27"/>
                        <a:pt x="58" y="27"/>
                      </a:cubicBezTo>
                      <a:cubicBezTo>
                        <a:pt x="56" y="28"/>
                        <a:pt x="56" y="28"/>
                        <a:pt x="56" y="28"/>
                      </a:cubicBezTo>
                      <a:cubicBezTo>
                        <a:pt x="56" y="28"/>
                        <a:pt x="55" y="28"/>
                        <a:pt x="54" y="28"/>
                      </a:cubicBezTo>
                      <a:cubicBezTo>
                        <a:pt x="53" y="27"/>
                        <a:pt x="53" y="26"/>
                        <a:pt x="53" y="26"/>
                      </a:cubicBezTo>
                      <a:cubicBezTo>
                        <a:pt x="55" y="25"/>
                        <a:pt x="55" y="25"/>
                        <a:pt x="55" y="25"/>
                      </a:cubicBezTo>
                      <a:cubicBezTo>
                        <a:pt x="55" y="25"/>
                        <a:pt x="55" y="25"/>
                        <a:pt x="55" y="24"/>
                      </a:cubicBezTo>
                      <a:cubicBezTo>
                        <a:pt x="54" y="24"/>
                        <a:pt x="54" y="23"/>
                        <a:pt x="53" y="23"/>
                      </a:cubicBezTo>
                      <a:cubicBezTo>
                        <a:pt x="52" y="23"/>
                        <a:pt x="51" y="25"/>
                        <a:pt x="51" y="25"/>
                      </a:cubicBezTo>
                      <a:cubicBezTo>
                        <a:pt x="49" y="26"/>
                        <a:pt x="49" y="26"/>
                        <a:pt x="49" y="26"/>
                      </a:cubicBezTo>
                      <a:cubicBezTo>
                        <a:pt x="49" y="26"/>
                        <a:pt x="48" y="28"/>
                        <a:pt x="49" y="28"/>
                      </a:cubicBezTo>
                      <a:cubicBezTo>
                        <a:pt x="49" y="28"/>
                        <a:pt x="50" y="28"/>
                        <a:pt x="50" y="28"/>
                      </a:cubicBezTo>
                      <a:cubicBezTo>
                        <a:pt x="50" y="28"/>
                        <a:pt x="50" y="29"/>
                        <a:pt x="50" y="29"/>
                      </a:cubicBezTo>
                      <a:cubicBezTo>
                        <a:pt x="50" y="30"/>
                        <a:pt x="50" y="31"/>
                        <a:pt x="50" y="31"/>
                      </a:cubicBezTo>
                      <a:cubicBezTo>
                        <a:pt x="50" y="31"/>
                        <a:pt x="49" y="32"/>
                        <a:pt x="48" y="31"/>
                      </a:cubicBezTo>
                      <a:cubicBezTo>
                        <a:pt x="47" y="31"/>
                        <a:pt x="46" y="31"/>
                        <a:pt x="45" y="31"/>
                      </a:cubicBezTo>
                      <a:cubicBezTo>
                        <a:pt x="45" y="30"/>
                        <a:pt x="44" y="30"/>
                        <a:pt x="43" y="30"/>
                      </a:cubicBezTo>
                      <a:cubicBezTo>
                        <a:pt x="43" y="31"/>
                        <a:pt x="43" y="31"/>
                        <a:pt x="42" y="31"/>
                      </a:cubicBezTo>
                      <a:cubicBezTo>
                        <a:pt x="42" y="31"/>
                        <a:pt x="40" y="33"/>
                        <a:pt x="40" y="33"/>
                      </a:cubicBezTo>
                      <a:cubicBezTo>
                        <a:pt x="40" y="33"/>
                        <a:pt x="39" y="33"/>
                        <a:pt x="39" y="34"/>
                      </a:cubicBezTo>
                      <a:cubicBezTo>
                        <a:pt x="39" y="34"/>
                        <a:pt x="39" y="36"/>
                        <a:pt x="39" y="36"/>
                      </a:cubicBezTo>
                      <a:cubicBezTo>
                        <a:pt x="39" y="36"/>
                        <a:pt x="38" y="36"/>
                        <a:pt x="36" y="37"/>
                      </a:cubicBezTo>
                      <a:cubicBezTo>
                        <a:pt x="35" y="37"/>
                        <a:pt x="35" y="38"/>
                        <a:pt x="35" y="38"/>
                      </a:cubicBezTo>
                      <a:cubicBezTo>
                        <a:pt x="34" y="39"/>
                        <a:pt x="34" y="39"/>
                        <a:pt x="34" y="39"/>
                      </a:cubicBezTo>
                      <a:cubicBezTo>
                        <a:pt x="34" y="39"/>
                        <a:pt x="33" y="40"/>
                        <a:pt x="32" y="41"/>
                      </a:cubicBezTo>
                      <a:cubicBezTo>
                        <a:pt x="31" y="42"/>
                        <a:pt x="29" y="44"/>
                        <a:pt x="29" y="44"/>
                      </a:cubicBezTo>
                      <a:cubicBezTo>
                        <a:pt x="28" y="44"/>
                        <a:pt x="27" y="45"/>
                        <a:pt x="27" y="46"/>
                      </a:cubicBezTo>
                      <a:cubicBezTo>
                        <a:pt x="27" y="47"/>
                        <a:pt x="27" y="48"/>
                        <a:pt x="26" y="48"/>
                      </a:cubicBezTo>
                      <a:cubicBezTo>
                        <a:pt x="26" y="49"/>
                        <a:pt x="26" y="50"/>
                        <a:pt x="26" y="51"/>
                      </a:cubicBezTo>
                      <a:cubicBezTo>
                        <a:pt x="25" y="52"/>
                        <a:pt x="25" y="53"/>
                        <a:pt x="24" y="53"/>
                      </a:cubicBezTo>
                      <a:cubicBezTo>
                        <a:pt x="24" y="54"/>
                        <a:pt x="23" y="54"/>
                        <a:pt x="23" y="54"/>
                      </a:cubicBezTo>
                      <a:cubicBezTo>
                        <a:pt x="23" y="54"/>
                        <a:pt x="21" y="55"/>
                        <a:pt x="20" y="55"/>
                      </a:cubicBezTo>
                      <a:cubicBezTo>
                        <a:pt x="19" y="56"/>
                        <a:pt x="19" y="57"/>
                        <a:pt x="19" y="57"/>
                      </a:cubicBezTo>
                      <a:cubicBezTo>
                        <a:pt x="19" y="58"/>
                        <a:pt x="20" y="58"/>
                        <a:pt x="20" y="58"/>
                      </a:cubicBezTo>
                      <a:cubicBezTo>
                        <a:pt x="21" y="58"/>
                        <a:pt x="22" y="59"/>
                        <a:pt x="22" y="59"/>
                      </a:cubicBezTo>
                      <a:cubicBezTo>
                        <a:pt x="22" y="59"/>
                        <a:pt x="22" y="61"/>
                        <a:pt x="22" y="61"/>
                      </a:cubicBezTo>
                      <a:cubicBezTo>
                        <a:pt x="22" y="61"/>
                        <a:pt x="21" y="63"/>
                        <a:pt x="22" y="63"/>
                      </a:cubicBezTo>
                      <a:cubicBezTo>
                        <a:pt x="22" y="63"/>
                        <a:pt x="23" y="63"/>
                        <a:pt x="23" y="63"/>
                      </a:cubicBezTo>
                      <a:cubicBezTo>
                        <a:pt x="25" y="64"/>
                        <a:pt x="25" y="64"/>
                        <a:pt x="25" y="64"/>
                      </a:cubicBezTo>
                      <a:cubicBezTo>
                        <a:pt x="27" y="65"/>
                        <a:pt x="27" y="65"/>
                        <a:pt x="27" y="65"/>
                      </a:cubicBezTo>
                      <a:cubicBezTo>
                        <a:pt x="28" y="65"/>
                        <a:pt x="28" y="65"/>
                        <a:pt x="28" y="65"/>
                      </a:cubicBezTo>
                      <a:cubicBezTo>
                        <a:pt x="28" y="65"/>
                        <a:pt x="27" y="66"/>
                        <a:pt x="27" y="67"/>
                      </a:cubicBezTo>
                      <a:cubicBezTo>
                        <a:pt x="27" y="67"/>
                        <a:pt x="27" y="68"/>
                        <a:pt x="26" y="68"/>
                      </a:cubicBezTo>
                      <a:cubicBezTo>
                        <a:pt x="26" y="67"/>
                        <a:pt x="26" y="67"/>
                        <a:pt x="26" y="67"/>
                      </a:cubicBezTo>
                      <a:cubicBezTo>
                        <a:pt x="25" y="66"/>
                        <a:pt x="25" y="66"/>
                        <a:pt x="25" y="65"/>
                      </a:cubicBezTo>
                      <a:cubicBezTo>
                        <a:pt x="24" y="65"/>
                        <a:pt x="23" y="66"/>
                        <a:pt x="23" y="66"/>
                      </a:cubicBezTo>
                      <a:cubicBezTo>
                        <a:pt x="22" y="65"/>
                        <a:pt x="22" y="65"/>
                        <a:pt x="21" y="65"/>
                      </a:cubicBezTo>
                      <a:cubicBezTo>
                        <a:pt x="21" y="64"/>
                        <a:pt x="21" y="65"/>
                        <a:pt x="21" y="64"/>
                      </a:cubicBezTo>
                      <a:cubicBezTo>
                        <a:pt x="21" y="63"/>
                        <a:pt x="21" y="63"/>
                        <a:pt x="21" y="62"/>
                      </a:cubicBezTo>
                      <a:cubicBezTo>
                        <a:pt x="21" y="62"/>
                        <a:pt x="20" y="61"/>
                        <a:pt x="20" y="61"/>
                      </a:cubicBezTo>
                      <a:cubicBezTo>
                        <a:pt x="19" y="61"/>
                        <a:pt x="20" y="62"/>
                        <a:pt x="19" y="61"/>
                      </a:cubicBezTo>
                      <a:cubicBezTo>
                        <a:pt x="19" y="60"/>
                        <a:pt x="18" y="60"/>
                        <a:pt x="18" y="60"/>
                      </a:cubicBezTo>
                      <a:cubicBezTo>
                        <a:pt x="18" y="60"/>
                        <a:pt x="17" y="60"/>
                        <a:pt x="17" y="60"/>
                      </a:cubicBezTo>
                      <a:cubicBezTo>
                        <a:pt x="17" y="59"/>
                        <a:pt x="17" y="58"/>
                        <a:pt x="17" y="57"/>
                      </a:cubicBezTo>
                      <a:cubicBezTo>
                        <a:pt x="17" y="57"/>
                        <a:pt x="18" y="56"/>
                        <a:pt x="18" y="55"/>
                      </a:cubicBezTo>
                      <a:cubicBezTo>
                        <a:pt x="18" y="55"/>
                        <a:pt x="18" y="52"/>
                        <a:pt x="18" y="52"/>
                      </a:cubicBezTo>
                      <a:cubicBezTo>
                        <a:pt x="18" y="52"/>
                        <a:pt x="15" y="58"/>
                        <a:pt x="14" y="63"/>
                      </a:cubicBezTo>
                      <a:cubicBezTo>
                        <a:pt x="14" y="63"/>
                        <a:pt x="15" y="62"/>
                        <a:pt x="15" y="63"/>
                      </a:cubicBezTo>
                      <a:cubicBezTo>
                        <a:pt x="15" y="64"/>
                        <a:pt x="16" y="65"/>
                        <a:pt x="16" y="65"/>
                      </a:cubicBezTo>
                      <a:cubicBezTo>
                        <a:pt x="15" y="66"/>
                        <a:pt x="15" y="66"/>
                        <a:pt x="15" y="68"/>
                      </a:cubicBezTo>
                      <a:cubicBezTo>
                        <a:pt x="15" y="71"/>
                        <a:pt x="16" y="71"/>
                        <a:pt x="16" y="72"/>
                      </a:cubicBezTo>
                      <a:cubicBezTo>
                        <a:pt x="15" y="73"/>
                        <a:pt x="15" y="74"/>
                        <a:pt x="15" y="75"/>
                      </a:cubicBezTo>
                      <a:cubicBezTo>
                        <a:pt x="15" y="76"/>
                        <a:pt x="15" y="78"/>
                        <a:pt x="16" y="78"/>
                      </a:cubicBezTo>
                      <a:cubicBezTo>
                        <a:pt x="16" y="79"/>
                        <a:pt x="16" y="79"/>
                        <a:pt x="16" y="79"/>
                      </a:cubicBezTo>
                      <a:cubicBezTo>
                        <a:pt x="17" y="80"/>
                        <a:pt x="16" y="81"/>
                        <a:pt x="17" y="80"/>
                      </a:cubicBezTo>
                      <a:cubicBezTo>
                        <a:pt x="18" y="78"/>
                        <a:pt x="19" y="77"/>
                        <a:pt x="19" y="77"/>
                      </a:cubicBezTo>
                      <a:cubicBezTo>
                        <a:pt x="19" y="76"/>
                        <a:pt x="19" y="76"/>
                        <a:pt x="19" y="76"/>
                      </a:cubicBezTo>
                      <a:cubicBezTo>
                        <a:pt x="19" y="76"/>
                        <a:pt x="19" y="75"/>
                        <a:pt x="21" y="75"/>
                      </a:cubicBezTo>
                      <a:cubicBezTo>
                        <a:pt x="22" y="76"/>
                        <a:pt x="22" y="75"/>
                        <a:pt x="23" y="76"/>
                      </a:cubicBezTo>
                      <a:cubicBezTo>
                        <a:pt x="23" y="77"/>
                        <a:pt x="22" y="78"/>
                        <a:pt x="23" y="78"/>
                      </a:cubicBezTo>
                      <a:cubicBezTo>
                        <a:pt x="24" y="78"/>
                        <a:pt x="26" y="77"/>
                        <a:pt x="26" y="77"/>
                      </a:cubicBezTo>
                      <a:cubicBezTo>
                        <a:pt x="27" y="78"/>
                        <a:pt x="28" y="78"/>
                        <a:pt x="28" y="79"/>
                      </a:cubicBezTo>
                      <a:cubicBezTo>
                        <a:pt x="28" y="80"/>
                        <a:pt x="29" y="81"/>
                        <a:pt x="29" y="82"/>
                      </a:cubicBezTo>
                      <a:cubicBezTo>
                        <a:pt x="30" y="82"/>
                        <a:pt x="30" y="83"/>
                        <a:pt x="30" y="84"/>
                      </a:cubicBezTo>
                      <a:cubicBezTo>
                        <a:pt x="30" y="85"/>
                        <a:pt x="33" y="86"/>
                        <a:pt x="33" y="86"/>
                      </a:cubicBezTo>
                      <a:cubicBezTo>
                        <a:pt x="33" y="86"/>
                        <a:pt x="35" y="86"/>
                        <a:pt x="36" y="86"/>
                      </a:cubicBezTo>
                      <a:cubicBezTo>
                        <a:pt x="37" y="86"/>
                        <a:pt x="36" y="87"/>
                        <a:pt x="37" y="88"/>
                      </a:cubicBezTo>
                      <a:cubicBezTo>
                        <a:pt x="38" y="88"/>
                        <a:pt x="39" y="90"/>
                        <a:pt x="39" y="90"/>
                      </a:cubicBezTo>
                      <a:cubicBezTo>
                        <a:pt x="39" y="90"/>
                        <a:pt x="39" y="92"/>
                        <a:pt x="39" y="93"/>
                      </a:cubicBezTo>
                      <a:cubicBezTo>
                        <a:pt x="39" y="94"/>
                        <a:pt x="39" y="95"/>
                        <a:pt x="39" y="95"/>
                      </a:cubicBezTo>
                      <a:cubicBezTo>
                        <a:pt x="40" y="95"/>
                        <a:pt x="42" y="95"/>
                        <a:pt x="42" y="95"/>
                      </a:cubicBezTo>
                      <a:cubicBezTo>
                        <a:pt x="42" y="95"/>
                        <a:pt x="41" y="97"/>
                        <a:pt x="43" y="97"/>
                      </a:cubicBezTo>
                      <a:cubicBezTo>
                        <a:pt x="44" y="98"/>
                        <a:pt x="46" y="98"/>
                        <a:pt x="46" y="99"/>
                      </a:cubicBezTo>
                      <a:cubicBezTo>
                        <a:pt x="47" y="99"/>
                        <a:pt x="45" y="100"/>
                        <a:pt x="47" y="100"/>
                      </a:cubicBezTo>
                      <a:cubicBezTo>
                        <a:pt x="49" y="100"/>
                        <a:pt x="51" y="100"/>
                        <a:pt x="52" y="101"/>
                      </a:cubicBezTo>
                      <a:cubicBezTo>
                        <a:pt x="53" y="101"/>
                        <a:pt x="52" y="102"/>
                        <a:pt x="54" y="104"/>
                      </a:cubicBezTo>
                      <a:cubicBezTo>
                        <a:pt x="57" y="105"/>
                        <a:pt x="57" y="105"/>
                        <a:pt x="58" y="106"/>
                      </a:cubicBezTo>
                      <a:cubicBezTo>
                        <a:pt x="59" y="106"/>
                        <a:pt x="60" y="106"/>
                        <a:pt x="59" y="108"/>
                      </a:cubicBezTo>
                      <a:cubicBezTo>
                        <a:pt x="59" y="109"/>
                        <a:pt x="59" y="111"/>
                        <a:pt x="58" y="111"/>
                      </a:cubicBezTo>
                      <a:cubicBezTo>
                        <a:pt x="57" y="112"/>
                        <a:pt x="56" y="114"/>
                        <a:pt x="55" y="115"/>
                      </a:cubicBezTo>
                      <a:cubicBezTo>
                        <a:pt x="55" y="116"/>
                        <a:pt x="54" y="117"/>
                        <a:pt x="55" y="118"/>
                      </a:cubicBezTo>
                      <a:cubicBezTo>
                        <a:pt x="55" y="120"/>
                        <a:pt x="56" y="121"/>
                        <a:pt x="56" y="122"/>
                      </a:cubicBezTo>
                      <a:cubicBezTo>
                        <a:pt x="56" y="122"/>
                        <a:pt x="56" y="125"/>
                        <a:pt x="56" y="125"/>
                      </a:cubicBezTo>
                      <a:cubicBezTo>
                        <a:pt x="55" y="126"/>
                        <a:pt x="55" y="128"/>
                        <a:pt x="55" y="128"/>
                      </a:cubicBezTo>
                      <a:cubicBezTo>
                        <a:pt x="55" y="128"/>
                        <a:pt x="56" y="129"/>
                        <a:pt x="55" y="130"/>
                      </a:cubicBezTo>
                      <a:cubicBezTo>
                        <a:pt x="54" y="132"/>
                        <a:pt x="52" y="133"/>
                        <a:pt x="51" y="133"/>
                      </a:cubicBezTo>
                      <a:cubicBezTo>
                        <a:pt x="50" y="134"/>
                        <a:pt x="49" y="135"/>
                        <a:pt x="49" y="135"/>
                      </a:cubicBezTo>
                      <a:cubicBezTo>
                        <a:pt x="49" y="135"/>
                        <a:pt x="49" y="139"/>
                        <a:pt x="49" y="140"/>
                      </a:cubicBezTo>
                      <a:cubicBezTo>
                        <a:pt x="48" y="140"/>
                        <a:pt x="45" y="146"/>
                        <a:pt x="46" y="147"/>
                      </a:cubicBezTo>
                      <a:cubicBezTo>
                        <a:pt x="47" y="149"/>
                        <a:pt x="48" y="150"/>
                        <a:pt x="47" y="151"/>
                      </a:cubicBezTo>
                      <a:cubicBezTo>
                        <a:pt x="47" y="152"/>
                        <a:pt x="47" y="152"/>
                        <a:pt x="46" y="153"/>
                      </a:cubicBezTo>
                      <a:cubicBezTo>
                        <a:pt x="46" y="153"/>
                        <a:pt x="44" y="153"/>
                        <a:pt x="45" y="155"/>
                      </a:cubicBezTo>
                      <a:cubicBezTo>
                        <a:pt x="46" y="157"/>
                        <a:pt x="47" y="157"/>
                        <a:pt x="48" y="159"/>
                      </a:cubicBezTo>
                      <a:cubicBezTo>
                        <a:pt x="48" y="160"/>
                        <a:pt x="48" y="160"/>
                        <a:pt x="49" y="161"/>
                      </a:cubicBezTo>
                      <a:cubicBezTo>
                        <a:pt x="50" y="162"/>
                        <a:pt x="50" y="164"/>
                        <a:pt x="51" y="165"/>
                      </a:cubicBezTo>
                      <a:cubicBezTo>
                        <a:pt x="52" y="165"/>
                        <a:pt x="54" y="166"/>
                        <a:pt x="54" y="167"/>
                      </a:cubicBezTo>
                      <a:cubicBezTo>
                        <a:pt x="54" y="168"/>
                        <a:pt x="56" y="170"/>
                        <a:pt x="53" y="169"/>
                      </a:cubicBezTo>
                      <a:cubicBezTo>
                        <a:pt x="50" y="167"/>
                        <a:pt x="53" y="169"/>
                        <a:pt x="49" y="166"/>
                      </a:cubicBezTo>
                      <a:cubicBezTo>
                        <a:pt x="46" y="163"/>
                        <a:pt x="45" y="164"/>
                        <a:pt x="44" y="162"/>
                      </a:cubicBezTo>
                      <a:cubicBezTo>
                        <a:pt x="42" y="161"/>
                        <a:pt x="44" y="167"/>
                        <a:pt x="42" y="159"/>
                      </a:cubicBezTo>
                      <a:cubicBezTo>
                        <a:pt x="39" y="152"/>
                        <a:pt x="38" y="153"/>
                        <a:pt x="37" y="151"/>
                      </a:cubicBezTo>
                      <a:cubicBezTo>
                        <a:pt x="37" y="150"/>
                        <a:pt x="37" y="151"/>
                        <a:pt x="35" y="148"/>
                      </a:cubicBezTo>
                      <a:cubicBezTo>
                        <a:pt x="33" y="144"/>
                        <a:pt x="35" y="146"/>
                        <a:pt x="33" y="144"/>
                      </a:cubicBezTo>
                      <a:cubicBezTo>
                        <a:pt x="31" y="142"/>
                        <a:pt x="31" y="145"/>
                        <a:pt x="30" y="141"/>
                      </a:cubicBezTo>
                      <a:cubicBezTo>
                        <a:pt x="29" y="136"/>
                        <a:pt x="29" y="139"/>
                        <a:pt x="28" y="134"/>
                      </a:cubicBezTo>
                      <a:cubicBezTo>
                        <a:pt x="27" y="130"/>
                        <a:pt x="29" y="129"/>
                        <a:pt x="26" y="127"/>
                      </a:cubicBezTo>
                      <a:cubicBezTo>
                        <a:pt x="24" y="125"/>
                        <a:pt x="24" y="126"/>
                        <a:pt x="23" y="124"/>
                      </a:cubicBezTo>
                      <a:cubicBezTo>
                        <a:pt x="22" y="123"/>
                        <a:pt x="23" y="124"/>
                        <a:pt x="21" y="120"/>
                      </a:cubicBezTo>
                      <a:cubicBezTo>
                        <a:pt x="19" y="116"/>
                        <a:pt x="15" y="114"/>
                        <a:pt x="15" y="107"/>
                      </a:cubicBezTo>
                      <a:cubicBezTo>
                        <a:pt x="16" y="100"/>
                        <a:pt x="16" y="99"/>
                        <a:pt x="16" y="99"/>
                      </a:cubicBezTo>
                      <a:cubicBezTo>
                        <a:pt x="16" y="99"/>
                        <a:pt x="12" y="96"/>
                        <a:pt x="13" y="92"/>
                      </a:cubicBezTo>
                      <a:cubicBezTo>
                        <a:pt x="14" y="88"/>
                        <a:pt x="15" y="89"/>
                        <a:pt x="14" y="88"/>
                      </a:cubicBezTo>
                      <a:cubicBezTo>
                        <a:pt x="14" y="87"/>
                        <a:pt x="14" y="87"/>
                        <a:pt x="12" y="85"/>
                      </a:cubicBezTo>
                      <a:cubicBezTo>
                        <a:pt x="11" y="84"/>
                        <a:pt x="11" y="84"/>
                        <a:pt x="11" y="83"/>
                      </a:cubicBezTo>
                      <a:cubicBezTo>
                        <a:pt x="10" y="82"/>
                        <a:pt x="10" y="80"/>
                        <a:pt x="10" y="80"/>
                      </a:cubicBezTo>
                      <a:cubicBezTo>
                        <a:pt x="9" y="80"/>
                        <a:pt x="9" y="80"/>
                        <a:pt x="9" y="80"/>
                      </a:cubicBezTo>
                      <a:cubicBezTo>
                        <a:pt x="9" y="80"/>
                        <a:pt x="0" y="173"/>
                        <a:pt x="92" y="187"/>
                      </a:cubicBezTo>
                      <a:cubicBezTo>
                        <a:pt x="92" y="187"/>
                        <a:pt x="71" y="182"/>
                        <a:pt x="69" y="178"/>
                      </a:cubicBezTo>
                      <a:cubicBezTo>
                        <a:pt x="69" y="178"/>
                        <a:pt x="69" y="174"/>
                        <a:pt x="70" y="174"/>
                      </a:cubicBezTo>
                      <a:cubicBezTo>
                        <a:pt x="71" y="174"/>
                        <a:pt x="72" y="175"/>
                        <a:pt x="73" y="174"/>
                      </a:cubicBezTo>
                      <a:cubicBezTo>
                        <a:pt x="75" y="173"/>
                        <a:pt x="76" y="171"/>
                        <a:pt x="76" y="171"/>
                      </a:cubicBezTo>
                      <a:cubicBezTo>
                        <a:pt x="76" y="173"/>
                        <a:pt x="76" y="173"/>
                        <a:pt x="76" y="173"/>
                      </a:cubicBezTo>
                      <a:cubicBezTo>
                        <a:pt x="76" y="173"/>
                        <a:pt x="75" y="173"/>
                        <a:pt x="79" y="173"/>
                      </a:cubicBezTo>
                      <a:cubicBezTo>
                        <a:pt x="83" y="172"/>
                        <a:pt x="83" y="172"/>
                        <a:pt x="85" y="172"/>
                      </a:cubicBezTo>
                      <a:cubicBezTo>
                        <a:pt x="86" y="171"/>
                        <a:pt x="88" y="168"/>
                        <a:pt x="89" y="170"/>
                      </a:cubicBezTo>
                      <a:cubicBezTo>
                        <a:pt x="90" y="172"/>
                        <a:pt x="88" y="171"/>
                        <a:pt x="90" y="172"/>
                      </a:cubicBezTo>
                      <a:cubicBezTo>
                        <a:pt x="92" y="173"/>
                        <a:pt x="96" y="171"/>
                        <a:pt x="96" y="171"/>
                      </a:cubicBezTo>
                      <a:cubicBezTo>
                        <a:pt x="96" y="171"/>
                        <a:pt x="102" y="172"/>
                        <a:pt x="103" y="171"/>
                      </a:cubicBezTo>
                      <a:cubicBezTo>
                        <a:pt x="103" y="170"/>
                        <a:pt x="103" y="169"/>
                        <a:pt x="105" y="169"/>
                      </a:cubicBezTo>
                      <a:cubicBezTo>
                        <a:pt x="106" y="170"/>
                        <a:pt x="106" y="171"/>
                        <a:pt x="106" y="171"/>
                      </a:cubicBezTo>
                      <a:cubicBezTo>
                        <a:pt x="103" y="173"/>
                        <a:pt x="103" y="173"/>
                        <a:pt x="103" y="173"/>
                      </a:cubicBezTo>
                      <a:cubicBezTo>
                        <a:pt x="99" y="176"/>
                        <a:pt x="99" y="176"/>
                        <a:pt x="99" y="176"/>
                      </a:cubicBezTo>
                      <a:cubicBezTo>
                        <a:pt x="99" y="176"/>
                        <a:pt x="98" y="176"/>
                        <a:pt x="99" y="177"/>
                      </a:cubicBezTo>
                      <a:cubicBezTo>
                        <a:pt x="101" y="178"/>
                        <a:pt x="101" y="177"/>
                        <a:pt x="103" y="178"/>
                      </a:cubicBezTo>
                      <a:cubicBezTo>
                        <a:pt x="104" y="178"/>
                        <a:pt x="108" y="181"/>
                        <a:pt x="109" y="179"/>
                      </a:cubicBezTo>
                      <a:cubicBezTo>
                        <a:pt x="110" y="177"/>
                        <a:pt x="110" y="177"/>
                        <a:pt x="111" y="176"/>
                      </a:cubicBezTo>
                      <a:cubicBezTo>
                        <a:pt x="111" y="175"/>
                        <a:pt x="111" y="173"/>
                        <a:pt x="113" y="173"/>
                      </a:cubicBezTo>
                      <a:cubicBezTo>
                        <a:pt x="114" y="173"/>
                        <a:pt x="116" y="174"/>
                        <a:pt x="116" y="174"/>
                      </a:cubicBezTo>
                      <a:cubicBezTo>
                        <a:pt x="114" y="177"/>
                        <a:pt x="114" y="177"/>
                        <a:pt x="114" y="177"/>
                      </a:cubicBezTo>
                      <a:cubicBezTo>
                        <a:pt x="114" y="177"/>
                        <a:pt x="117" y="177"/>
                        <a:pt x="118" y="177"/>
                      </a:cubicBezTo>
                      <a:cubicBezTo>
                        <a:pt x="119" y="177"/>
                        <a:pt x="120" y="178"/>
                        <a:pt x="121" y="177"/>
                      </a:cubicBezTo>
                      <a:cubicBezTo>
                        <a:pt x="123" y="175"/>
                        <a:pt x="123" y="175"/>
                        <a:pt x="124" y="175"/>
                      </a:cubicBezTo>
                      <a:cubicBezTo>
                        <a:pt x="126" y="175"/>
                        <a:pt x="128" y="174"/>
                        <a:pt x="129" y="174"/>
                      </a:cubicBezTo>
                      <a:cubicBezTo>
                        <a:pt x="129" y="175"/>
                        <a:pt x="131" y="175"/>
                        <a:pt x="131" y="175"/>
                      </a:cubicBezTo>
                      <a:cubicBezTo>
                        <a:pt x="132" y="175"/>
                        <a:pt x="135" y="177"/>
                        <a:pt x="136" y="177"/>
                      </a:cubicBezTo>
                      <a:cubicBezTo>
                        <a:pt x="137" y="176"/>
                        <a:pt x="141" y="177"/>
                        <a:pt x="141" y="177"/>
                      </a:cubicBezTo>
                      <a:cubicBezTo>
                        <a:pt x="141" y="177"/>
                        <a:pt x="130" y="186"/>
                        <a:pt x="107" y="187"/>
                      </a:cubicBezTo>
                      <a:cubicBezTo>
                        <a:pt x="107" y="187"/>
                        <a:pt x="158" y="189"/>
                        <a:pt x="187" y="139"/>
                      </a:cubicBezTo>
                      <a:cubicBezTo>
                        <a:pt x="216" y="89"/>
                        <a:pt x="196" y="25"/>
                        <a:pt x="130" y="3"/>
                      </a:cubicBezTo>
                      <a:cubicBezTo>
                        <a:pt x="130" y="3"/>
                        <a:pt x="179" y="21"/>
                        <a:pt x="192" y="68"/>
                      </a:cubicBezTo>
                      <a:cubicBezTo>
                        <a:pt x="192" y="69"/>
                        <a:pt x="192" y="69"/>
                        <a:pt x="192" y="69"/>
                      </a:cubicBezTo>
                      <a:cubicBezTo>
                        <a:pt x="191" y="68"/>
                        <a:pt x="191" y="68"/>
                        <a:pt x="190" y="66"/>
                      </a:cubicBezTo>
                      <a:cubicBezTo>
                        <a:pt x="188" y="64"/>
                        <a:pt x="189" y="64"/>
                        <a:pt x="188" y="63"/>
                      </a:cubicBezTo>
                      <a:cubicBezTo>
                        <a:pt x="188" y="61"/>
                        <a:pt x="188" y="62"/>
                        <a:pt x="187" y="61"/>
                      </a:cubicBezTo>
                      <a:cubicBezTo>
                        <a:pt x="186" y="59"/>
                        <a:pt x="185" y="60"/>
                        <a:pt x="184" y="59"/>
                      </a:cubicBezTo>
                      <a:cubicBezTo>
                        <a:pt x="184" y="58"/>
                        <a:pt x="183" y="55"/>
                        <a:pt x="182" y="54"/>
                      </a:cubicBezTo>
                      <a:cubicBezTo>
                        <a:pt x="181" y="53"/>
                        <a:pt x="179" y="53"/>
                        <a:pt x="178" y="53"/>
                      </a:cubicBezTo>
                      <a:cubicBezTo>
                        <a:pt x="178" y="53"/>
                        <a:pt x="178" y="51"/>
                        <a:pt x="178" y="53"/>
                      </a:cubicBezTo>
                      <a:cubicBezTo>
                        <a:pt x="177" y="54"/>
                        <a:pt x="179" y="55"/>
                        <a:pt x="179" y="55"/>
                      </a:cubicBezTo>
                      <a:cubicBezTo>
                        <a:pt x="179" y="59"/>
                        <a:pt x="179" y="59"/>
                        <a:pt x="179" y="59"/>
                      </a:cubicBezTo>
                      <a:cubicBezTo>
                        <a:pt x="179" y="59"/>
                        <a:pt x="180" y="62"/>
                        <a:pt x="180" y="63"/>
                      </a:cubicBezTo>
                      <a:cubicBezTo>
                        <a:pt x="180" y="64"/>
                        <a:pt x="179" y="66"/>
                        <a:pt x="179" y="66"/>
                      </a:cubicBezTo>
                      <a:cubicBezTo>
                        <a:pt x="179" y="66"/>
                        <a:pt x="179" y="69"/>
                        <a:pt x="178" y="70"/>
                      </a:cubicBezTo>
                      <a:cubicBezTo>
                        <a:pt x="177" y="70"/>
                        <a:pt x="172" y="71"/>
                        <a:pt x="172" y="71"/>
                      </a:cubicBezTo>
                      <a:cubicBezTo>
                        <a:pt x="172" y="71"/>
                        <a:pt x="170" y="69"/>
                        <a:pt x="169" y="68"/>
                      </a:cubicBezTo>
                      <a:cubicBezTo>
                        <a:pt x="169" y="66"/>
                        <a:pt x="166" y="66"/>
                        <a:pt x="165" y="65"/>
                      </a:cubicBezTo>
                      <a:cubicBezTo>
                        <a:pt x="165" y="64"/>
                        <a:pt x="166" y="63"/>
                        <a:pt x="165" y="61"/>
                      </a:cubicBezTo>
                      <a:cubicBezTo>
                        <a:pt x="163" y="59"/>
                        <a:pt x="165" y="60"/>
                        <a:pt x="163" y="58"/>
                      </a:cubicBezTo>
                      <a:cubicBezTo>
                        <a:pt x="161" y="57"/>
                        <a:pt x="161" y="57"/>
                        <a:pt x="161" y="57"/>
                      </a:cubicBezTo>
                      <a:cubicBezTo>
                        <a:pt x="161" y="57"/>
                        <a:pt x="157" y="55"/>
                        <a:pt x="158" y="58"/>
                      </a:cubicBezTo>
                      <a:cubicBezTo>
                        <a:pt x="160" y="60"/>
                        <a:pt x="158" y="62"/>
                        <a:pt x="159" y="62"/>
                      </a:cubicBezTo>
                      <a:cubicBezTo>
                        <a:pt x="160" y="63"/>
                        <a:pt x="161" y="62"/>
                        <a:pt x="162" y="64"/>
                      </a:cubicBezTo>
                      <a:cubicBezTo>
                        <a:pt x="163" y="66"/>
                        <a:pt x="163" y="67"/>
                        <a:pt x="164" y="67"/>
                      </a:cubicBezTo>
                      <a:cubicBezTo>
                        <a:pt x="164" y="68"/>
                        <a:pt x="165" y="71"/>
                        <a:pt x="165" y="71"/>
                      </a:cubicBezTo>
                      <a:cubicBezTo>
                        <a:pt x="166" y="71"/>
                        <a:pt x="169" y="71"/>
                        <a:pt x="169" y="72"/>
                      </a:cubicBezTo>
                      <a:cubicBezTo>
                        <a:pt x="168" y="73"/>
                        <a:pt x="167" y="75"/>
                        <a:pt x="169" y="75"/>
                      </a:cubicBezTo>
                      <a:cubicBezTo>
                        <a:pt x="170" y="76"/>
                        <a:pt x="170" y="76"/>
                        <a:pt x="171" y="76"/>
                      </a:cubicBezTo>
                      <a:cubicBezTo>
                        <a:pt x="172" y="76"/>
                        <a:pt x="172" y="76"/>
                        <a:pt x="173" y="76"/>
                      </a:cubicBezTo>
                      <a:cubicBezTo>
                        <a:pt x="175" y="75"/>
                        <a:pt x="176" y="75"/>
                        <a:pt x="176" y="75"/>
                      </a:cubicBezTo>
                      <a:cubicBezTo>
                        <a:pt x="176" y="75"/>
                        <a:pt x="178" y="77"/>
                        <a:pt x="178" y="77"/>
                      </a:cubicBezTo>
                      <a:cubicBezTo>
                        <a:pt x="178" y="78"/>
                        <a:pt x="178" y="82"/>
                        <a:pt x="178" y="82"/>
                      </a:cubicBezTo>
                      <a:cubicBezTo>
                        <a:pt x="176" y="85"/>
                        <a:pt x="176" y="85"/>
                        <a:pt x="176" y="85"/>
                      </a:cubicBezTo>
                      <a:cubicBezTo>
                        <a:pt x="176" y="85"/>
                        <a:pt x="176" y="92"/>
                        <a:pt x="175" y="92"/>
                      </a:cubicBezTo>
                      <a:cubicBezTo>
                        <a:pt x="174" y="92"/>
                        <a:pt x="173" y="95"/>
                        <a:pt x="172" y="95"/>
                      </a:cubicBezTo>
                      <a:cubicBezTo>
                        <a:pt x="171" y="96"/>
                        <a:pt x="171" y="100"/>
                        <a:pt x="171" y="100"/>
                      </a:cubicBezTo>
                      <a:cubicBezTo>
                        <a:pt x="169" y="103"/>
                        <a:pt x="169" y="103"/>
                        <a:pt x="169" y="103"/>
                      </a:cubicBezTo>
                      <a:cubicBezTo>
                        <a:pt x="169" y="103"/>
                        <a:pt x="169" y="106"/>
                        <a:pt x="169" y="107"/>
                      </a:cubicBezTo>
                      <a:cubicBezTo>
                        <a:pt x="169" y="108"/>
                        <a:pt x="170" y="111"/>
                        <a:pt x="169" y="113"/>
                      </a:cubicBezTo>
                      <a:cubicBezTo>
                        <a:pt x="169" y="115"/>
                        <a:pt x="166" y="117"/>
                        <a:pt x="166" y="117"/>
                      </a:cubicBezTo>
                      <a:cubicBezTo>
                        <a:pt x="166" y="117"/>
                        <a:pt x="170" y="120"/>
                        <a:pt x="168" y="120"/>
                      </a:cubicBezTo>
                      <a:cubicBezTo>
                        <a:pt x="166" y="120"/>
                        <a:pt x="164" y="123"/>
                        <a:pt x="164" y="124"/>
                      </a:cubicBezTo>
                      <a:cubicBezTo>
                        <a:pt x="163" y="124"/>
                        <a:pt x="164" y="126"/>
                        <a:pt x="163" y="126"/>
                      </a:cubicBezTo>
                      <a:cubicBezTo>
                        <a:pt x="161" y="126"/>
                        <a:pt x="159" y="126"/>
                        <a:pt x="159" y="127"/>
                      </a:cubicBezTo>
                      <a:cubicBezTo>
                        <a:pt x="159" y="128"/>
                        <a:pt x="159" y="130"/>
                        <a:pt x="159" y="130"/>
                      </a:cubicBezTo>
                      <a:cubicBezTo>
                        <a:pt x="156" y="135"/>
                        <a:pt x="156" y="135"/>
                        <a:pt x="156" y="135"/>
                      </a:cubicBezTo>
                      <a:cubicBezTo>
                        <a:pt x="152" y="139"/>
                        <a:pt x="152" y="139"/>
                        <a:pt x="152" y="139"/>
                      </a:cubicBezTo>
                      <a:cubicBezTo>
                        <a:pt x="152" y="139"/>
                        <a:pt x="152" y="141"/>
                        <a:pt x="151" y="142"/>
                      </a:cubicBezTo>
                      <a:cubicBezTo>
                        <a:pt x="150" y="142"/>
                        <a:pt x="145" y="144"/>
                        <a:pt x="144" y="144"/>
                      </a:cubicBezTo>
                      <a:cubicBezTo>
                        <a:pt x="144" y="145"/>
                        <a:pt x="141" y="147"/>
                        <a:pt x="139" y="147"/>
                      </a:cubicBezTo>
                      <a:cubicBezTo>
                        <a:pt x="138" y="147"/>
                        <a:pt x="140" y="150"/>
                        <a:pt x="138" y="147"/>
                      </a:cubicBezTo>
                      <a:cubicBezTo>
                        <a:pt x="137" y="143"/>
                        <a:pt x="138" y="145"/>
                        <a:pt x="136" y="142"/>
                      </a:cubicBezTo>
                      <a:cubicBezTo>
                        <a:pt x="135" y="138"/>
                        <a:pt x="135" y="141"/>
                        <a:pt x="135" y="138"/>
                      </a:cubicBezTo>
                      <a:cubicBezTo>
                        <a:pt x="135" y="136"/>
                        <a:pt x="135" y="138"/>
                        <a:pt x="135" y="136"/>
                      </a:cubicBezTo>
                      <a:cubicBezTo>
                        <a:pt x="135" y="133"/>
                        <a:pt x="135" y="135"/>
                        <a:pt x="134" y="132"/>
                      </a:cubicBezTo>
                      <a:cubicBezTo>
                        <a:pt x="133" y="129"/>
                        <a:pt x="133" y="130"/>
                        <a:pt x="131" y="128"/>
                      </a:cubicBezTo>
                      <a:cubicBezTo>
                        <a:pt x="129" y="127"/>
                        <a:pt x="128" y="128"/>
                        <a:pt x="129" y="126"/>
                      </a:cubicBezTo>
                      <a:cubicBezTo>
                        <a:pt x="130" y="123"/>
                        <a:pt x="130" y="126"/>
                        <a:pt x="130" y="123"/>
                      </a:cubicBezTo>
                      <a:cubicBezTo>
                        <a:pt x="131" y="120"/>
                        <a:pt x="130" y="119"/>
                        <a:pt x="132" y="118"/>
                      </a:cubicBezTo>
                      <a:cubicBezTo>
                        <a:pt x="134" y="117"/>
                        <a:pt x="135" y="117"/>
                        <a:pt x="135" y="115"/>
                      </a:cubicBezTo>
                      <a:cubicBezTo>
                        <a:pt x="135" y="113"/>
                        <a:pt x="135" y="112"/>
                        <a:pt x="134" y="111"/>
                      </a:cubicBezTo>
                      <a:cubicBezTo>
                        <a:pt x="134" y="110"/>
                        <a:pt x="132" y="108"/>
                        <a:pt x="132" y="108"/>
                      </a:cubicBezTo>
                      <a:cubicBezTo>
                        <a:pt x="132" y="107"/>
                        <a:pt x="132" y="107"/>
                        <a:pt x="130" y="105"/>
                      </a:cubicBezTo>
                      <a:cubicBezTo>
                        <a:pt x="129" y="103"/>
                        <a:pt x="128" y="102"/>
                        <a:pt x="128" y="102"/>
                      </a:cubicBezTo>
                      <a:cubicBezTo>
                        <a:pt x="128" y="102"/>
                        <a:pt x="128" y="98"/>
                        <a:pt x="128" y="96"/>
                      </a:cubicBezTo>
                      <a:cubicBezTo>
                        <a:pt x="128" y="94"/>
                        <a:pt x="127" y="97"/>
                        <a:pt x="128" y="94"/>
                      </a:cubicBezTo>
                      <a:cubicBezTo>
                        <a:pt x="128" y="91"/>
                        <a:pt x="129" y="90"/>
                        <a:pt x="129" y="90"/>
                      </a:cubicBezTo>
                      <a:cubicBezTo>
                        <a:pt x="129" y="90"/>
                        <a:pt x="125" y="87"/>
                        <a:pt x="124" y="88"/>
                      </a:cubicBezTo>
                      <a:cubicBezTo>
                        <a:pt x="123" y="88"/>
                        <a:pt x="123" y="90"/>
                        <a:pt x="121" y="88"/>
                      </a:cubicBezTo>
                      <a:cubicBezTo>
                        <a:pt x="119" y="87"/>
                        <a:pt x="119" y="86"/>
                        <a:pt x="119" y="85"/>
                      </a:cubicBezTo>
                      <a:cubicBezTo>
                        <a:pt x="118" y="85"/>
                        <a:pt x="117" y="85"/>
                        <a:pt x="116" y="85"/>
                      </a:cubicBezTo>
                      <a:cubicBezTo>
                        <a:pt x="114" y="86"/>
                        <a:pt x="112" y="86"/>
                        <a:pt x="110" y="87"/>
                      </a:cubicBezTo>
                      <a:cubicBezTo>
                        <a:pt x="108" y="88"/>
                        <a:pt x="107" y="88"/>
                        <a:pt x="105" y="88"/>
                      </a:cubicBezTo>
                      <a:cubicBezTo>
                        <a:pt x="102" y="88"/>
                        <a:pt x="99" y="89"/>
                        <a:pt x="97" y="88"/>
                      </a:cubicBezTo>
                      <a:cubicBezTo>
                        <a:pt x="95" y="86"/>
                        <a:pt x="95" y="88"/>
                        <a:pt x="94" y="86"/>
                      </a:cubicBezTo>
                      <a:cubicBezTo>
                        <a:pt x="93" y="84"/>
                        <a:pt x="94" y="84"/>
                        <a:pt x="92" y="83"/>
                      </a:cubicBezTo>
                      <a:cubicBezTo>
                        <a:pt x="90" y="82"/>
                        <a:pt x="90" y="83"/>
                        <a:pt x="89" y="81"/>
                      </a:cubicBezTo>
                      <a:cubicBezTo>
                        <a:pt x="89" y="79"/>
                        <a:pt x="90" y="79"/>
                        <a:pt x="89" y="77"/>
                      </a:cubicBezTo>
                      <a:cubicBezTo>
                        <a:pt x="87" y="75"/>
                        <a:pt x="90" y="78"/>
                        <a:pt x="87" y="75"/>
                      </a:cubicBezTo>
                      <a:cubicBezTo>
                        <a:pt x="85" y="73"/>
                        <a:pt x="84" y="75"/>
                        <a:pt x="85" y="73"/>
                      </a:cubicBezTo>
                      <a:cubicBezTo>
                        <a:pt x="86" y="71"/>
                        <a:pt x="86" y="72"/>
                        <a:pt x="86" y="69"/>
                      </a:cubicBezTo>
                      <a:cubicBezTo>
                        <a:pt x="86" y="67"/>
                        <a:pt x="90" y="70"/>
                        <a:pt x="88" y="65"/>
                      </a:cubicBezTo>
                      <a:cubicBezTo>
                        <a:pt x="85" y="60"/>
                        <a:pt x="85" y="61"/>
                        <a:pt x="87" y="57"/>
                      </a:cubicBezTo>
                      <a:cubicBezTo>
                        <a:pt x="89" y="53"/>
                        <a:pt x="92" y="52"/>
                        <a:pt x="93" y="51"/>
                      </a:cubicBezTo>
                      <a:cubicBezTo>
                        <a:pt x="93" y="50"/>
                        <a:pt x="94" y="48"/>
                        <a:pt x="95" y="47"/>
                      </a:cubicBezTo>
                      <a:cubicBezTo>
                        <a:pt x="96" y="46"/>
                        <a:pt x="95" y="46"/>
                        <a:pt x="97" y="46"/>
                      </a:cubicBezTo>
                      <a:cubicBezTo>
                        <a:pt x="99" y="46"/>
                        <a:pt x="101" y="45"/>
                        <a:pt x="103" y="44"/>
                      </a:cubicBezTo>
                      <a:cubicBezTo>
                        <a:pt x="104" y="43"/>
                        <a:pt x="106" y="41"/>
                        <a:pt x="107" y="40"/>
                      </a:cubicBezTo>
                      <a:cubicBezTo>
                        <a:pt x="107" y="40"/>
                        <a:pt x="107" y="41"/>
                        <a:pt x="109" y="40"/>
                      </a:cubicBezTo>
                      <a:cubicBezTo>
                        <a:pt x="111" y="40"/>
                        <a:pt x="111" y="39"/>
                        <a:pt x="113" y="39"/>
                      </a:cubicBezTo>
                      <a:cubicBezTo>
                        <a:pt x="114" y="39"/>
                        <a:pt x="111" y="40"/>
                        <a:pt x="115" y="39"/>
                      </a:cubicBezTo>
                      <a:cubicBezTo>
                        <a:pt x="119" y="39"/>
                        <a:pt x="118" y="39"/>
                        <a:pt x="119" y="39"/>
                      </a:cubicBezTo>
                      <a:cubicBezTo>
                        <a:pt x="120" y="39"/>
                        <a:pt x="119" y="39"/>
                        <a:pt x="121" y="39"/>
                      </a:cubicBezTo>
                      <a:cubicBezTo>
                        <a:pt x="122" y="39"/>
                        <a:pt x="122" y="36"/>
                        <a:pt x="122" y="39"/>
                      </a:cubicBezTo>
                      <a:cubicBezTo>
                        <a:pt x="123" y="43"/>
                        <a:pt x="121" y="44"/>
                        <a:pt x="124" y="44"/>
                      </a:cubicBezTo>
                      <a:cubicBezTo>
                        <a:pt x="126" y="45"/>
                        <a:pt x="124" y="45"/>
                        <a:pt x="126" y="45"/>
                      </a:cubicBezTo>
                      <a:cubicBezTo>
                        <a:pt x="129" y="45"/>
                        <a:pt x="128" y="45"/>
                        <a:pt x="130" y="46"/>
                      </a:cubicBezTo>
                      <a:cubicBezTo>
                        <a:pt x="131" y="46"/>
                        <a:pt x="132" y="47"/>
                        <a:pt x="134" y="47"/>
                      </a:cubicBezTo>
                      <a:cubicBezTo>
                        <a:pt x="136" y="47"/>
                        <a:pt x="133" y="50"/>
                        <a:pt x="136" y="47"/>
                      </a:cubicBezTo>
                      <a:cubicBezTo>
                        <a:pt x="139" y="44"/>
                        <a:pt x="133" y="44"/>
                        <a:pt x="139" y="44"/>
                      </a:cubicBezTo>
                      <a:cubicBezTo>
                        <a:pt x="144" y="45"/>
                        <a:pt x="144" y="46"/>
                        <a:pt x="145" y="45"/>
                      </a:cubicBezTo>
                      <a:cubicBezTo>
                        <a:pt x="146" y="45"/>
                        <a:pt x="146" y="46"/>
                        <a:pt x="148" y="45"/>
                      </a:cubicBezTo>
                      <a:cubicBezTo>
                        <a:pt x="151" y="44"/>
                        <a:pt x="151" y="44"/>
                        <a:pt x="152" y="44"/>
                      </a:cubicBezTo>
                      <a:cubicBezTo>
                        <a:pt x="153" y="45"/>
                        <a:pt x="153" y="47"/>
                        <a:pt x="154" y="45"/>
                      </a:cubicBezTo>
                      <a:cubicBezTo>
                        <a:pt x="154" y="43"/>
                        <a:pt x="156" y="43"/>
                        <a:pt x="154" y="42"/>
                      </a:cubicBezTo>
                      <a:cubicBezTo>
                        <a:pt x="151" y="41"/>
                        <a:pt x="150" y="42"/>
                        <a:pt x="150" y="40"/>
                      </a:cubicBezTo>
                      <a:cubicBezTo>
                        <a:pt x="149" y="39"/>
                        <a:pt x="152" y="39"/>
                        <a:pt x="149" y="39"/>
                      </a:cubicBezTo>
                      <a:cubicBezTo>
                        <a:pt x="146" y="38"/>
                        <a:pt x="147" y="38"/>
                        <a:pt x="145" y="38"/>
                      </a:cubicBezTo>
                      <a:cubicBezTo>
                        <a:pt x="143" y="37"/>
                        <a:pt x="141" y="39"/>
                        <a:pt x="140" y="38"/>
                      </a:cubicBezTo>
                      <a:cubicBezTo>
                        <a:pt x="140" y="36"/>
                        <a:pt x="136" y="39"/>
                        <a:pt x="140" y="36"/>
                      </a:cubicBezTo>
                      <a:cubicBezTo>
                        <a:pt x="143" y="32"/>
                        <a:pt x="142" y="31"/>
                        <a:pt x="144" y="32"/>
                      </a:cubicBezTo>
                      <a:cubicBezTo>
                        <a:pt x="147" y="32"/>
                        <a:pt x="146" y="34"/>
                        <a:pt x="148" y="33"/>
                      </a:cubicBezTo>
                      <a:cubicBezTo>
                        <a:pt x="149" y="32"/>
                        <a:pt x="152" y="31"/>
                        <a:pt x="149" y="29"/>
                      </a:cubicBezTo>
                      <a:cubicBezTo>
                        <a:pt x="146" y="27"/>
                        <a:pt x="148" y="28"/>
                        <a:pt x="145" y="26"/>
                      </a:cubicBezTo>
                      <a:cubicBezTo>
                        <a:pt x="142" y="25"/>
                        <a:pt x="140" y="32"/>
                        <a:pt x="139" y="31"/>
                      </a:cubicBezTo>
                      <a:cubicBezTo>
                        <a:pt x="137" y="30"/>
                        <a:pt x="137" y="29"/>
                        <a:pt x="136" y="30"/>
                      </a:cubicBezTo>
                      <a:cubicBezTo>
                        <a:pt x="135" y="30"/>
                        <a:pt x="135" y="32"/>
                        <a:pt x="135" y="34"/>
                      </a:cubicBezTo>
                      <a:cubicBezTo>
                        <a:pt x="134" y="36"/>
                        <a:pt x="136" y="36"/>
                        <a:pt x="133" y="35"/>
                      </a:cubicBezTo>
                      <a:cubicBezTo>
                        <a:pt x="130" y="34"/>
                        <a:pt x="136" y="34"/>
                        <a:pt x="130" y="32"/>
                      </a:cubicBezTo>
                      <a:cubicBezTo>
                        <a:pt x="124" y="30"/>
                        <a:pt x="121" y="30"/>
                        <a:pt x="120" y="31"/>
                      </a:cubicBezTo>
                      <a:cubicBezTo>
                        <a:pt x="120" y="32"/>
                        <a:pt x="118" y="32"/>
                        <a:pt x="118" y="32"/>
                      </a:cubicBezTo>
                      <a:cubicBezTo>
                        <a:pt x="117" y="33"/>
                        <a:pt x="120" y="35"/>
                        <a:pt x="117" y="33"/>
                      </a:cubicBezTo>
                      <a:cubicBezTo>
                        <a:pt x="114" y="32"/>
                        <a:pt x="112" y="34"/>
                        <a:pt x="112" y="34"/>
                      </a:cubicBezTo>
                      <a:cubicBezTo>
                        <a:pt x="112" y="34"/>
                        <a:pt x="111" y="34"/>
                        <a:pt x="110" y="34"/>
                      </a:cubicBezTo>
                      <a:cubicBezTo>
                        <a:pt x="109" y="35"/>
                        <a:pt x="106" y="36"/>
                        <a:pt x="105" y="36"/>
                      </a:cubicBezTo>
                      <a:cubicBezTo>
                        <a:pt x="104" y="35"/>
                        <a:pt x="101" y="36"/>
                        <a:pt x="103" y="33"/>
                      </a:cubicBezTo>
                      <a:cubicBezTo>
                        <a:pt x="106" y="30"/>
                        <a:pt x="104" y="32"/>
                        <a:pt x="108" y="30"/>
                      </a:cubicBezTo>
                      <a:cubicBezTo>
                        <a:pt x="111" y="28"/>
                        <a:pt x="117" y="28"/>
                        <a:pt x="112" y="27"/>
                      </a:cubicBezTo>
                      <a:cubicBezTo>
                        <a:pt x="107" y="26"/>
                        <a:pt x="115" y="26"/>
                        <a:pt x="108" y="23"/>
                      </a:cubicBezTo>
                      <a:cubicBezTo>
                        <a:pt x="102" y="20"/>
                        <a:pt x="102" y="24"/>
                        <a:pt x="102" y="20"/>
                      </a:cubicBezTo>
                      <a:cubicBezTo>
                        <a:pt x="102" y="16"/>
                        <a:pt x="101" y="15"/>
                        <a:pt x="100" y="16"/>
                      </a:cubicBezTo>
                      <a:cubicBezTo>
                        <a:pt x="99" y="16"/>
                        <a:pt x="95" y="17"/>
                        <a:pt x="93" y="17"/>
                      </a:cubicBezTo>
                      <a:cubicBezTo>
                        <a:pt x="92" y="17"/>
                        <a:pt x="94" y="19"/>
                        <a:pt x="91" y="17"/>
                      </a:cubicBezTo>
                      <a:cubicBezTo>
                        <a:pt x="88" y="15"/>
                        <a:pt x="87" y="18"/>
                        <a:pt x="88" y="15"/>
                      </a:cubicBezTo>
                      <a:cubicBezTo>
                        <a:pt x="89" y="12"/>
                        <a:pt x="89" y="12"/>
                        <a:pt x="91" y="10"/>
                      </a:cubicBezTo>
                      <a:cubicBezTo>
                        <a:pt x="93" y="9"/>
                        <a:pt x="92" y="3"/>
                        <a:pt x="97" y="5"/>
                      </a:cubicBezTo>
                      <a:cubicBezTo>
                        <a:pt x="101" y="7"/>
                        <a:pt x="99" y="7"/>
                        <a:pt x="103" y="7"/>
                      </a:cubicBezTo>
                      <a:cubicBezTo>
                        <a:pt x="106" y="7"/>
                        <a:pt x="108" y="7"/>
                        <a:pt x="108" y="6"/>
                      </a:cubicBezTo>
                      <a:cubicBezTo>
                        <a:pt x="108" y="5"/>
                        <a:pt x="104" y="3"/>
                        <a:pt x="104" y="3"/>
                      </a:cubicBezTo>
                      <a:cubicBezTo>
                        <a:pt x="104" y="3"/>
                        <a:pt x="103" y="4"/>
                        <a:pt x="103" y="3"/>
                      </a:cubicBezTo>
                      <a:cubicBezTo>
                        <a:pt x="103" y="2"/>
                        <a:pt x="104" y="1"/>
                        <a:pt x="104" y="1"/>
                      </a:cubicBezTo>
                      <a:cubicBezTo>
                        <a:pt x="103" y="0"/>
                        <a:pt x="103" y="0"/>
                        <a:pt x="103" y="0"/>
                      </a:cubicBezTo>
                      <a:cubicBezTo>
                        <a:pt x="103" y="0"/>
                        <a:pt x="91" y="0"/>
                        <a:pt x="88" y="1"/>
                      </a:cubicBez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</a:ln>
              </p:spPr>
              <p:txBody>
                <a:bodyPr vert="horz" wrap="square" lIns="114605" tIns="57303" rIns="114605" bIns="57303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</p:grpSp>
        </p:grpSp>
        <p:grpSp>
          <p:nvGrpSpPr>
            <p:cNvPr id="162" name="Group 161"/>
            <p:cNvGrpSpPr/>
            <p:nvPr/>
          </p:nvGrpSpPr>
          <p:grpSpPr>
            <a:xfrm>
              <a:off x="6290093" y="1605941"/>
              <a:ext cx="470413" cy="402040"/>
              <a:chOff x="3895582" y="1483551"/>
              <a:chExt cx="470413" cy="402040"/>
            </a:xfrm>
          </p:grpSpPr>
          <p:grpSp>
            <p:nvGrpSpPr>
              <p:cNvPr id="163" name="Group 132"/>
              <p:cNvGrpSpPr/>
              <p:nvPr/>
            </p:nvGrpSpPr>
            <p:grpSpPr>
              <a:xfrm rot="4753204">
                <a:off x="3929769" y="1449364"/>
                <a:ext cx="402040" cy="470413"/>
                <a:chOff x="3308352" y="1454150"/>
                <a:chExt cx="466725" cy="546101"/>
              </a:xfrm>
              <a:solidFill>
                <a:schemeClr val="accent2"/>
              </a:solidFill>
            </p:grpSpPr>
            <p:sp>
              <p:nvSpPr>
                <p:cNvPr id="165" name="Oval 36"/>
                <p:cNvSpPr>
                  <a:spLocks noChangeArrowheads="1"/>
                </p:cNvSpPr>
                <p:nvPr/>
              </p:nvSpPr>
              <p:spPr bwMode="auto">
                <a:xfrm>
                  <a:off x="3308352" y="1454150"/>
                  <a:ext cx="466725" cy="465138"/>
                </a:xfrm>
                <a:prstGeom prst="ellipse">
                  <a:avLst/>
                </a:prstGeom>
                <a:grpFill/>
                <a:ln w="9525">
                  <a:noFill/>
                  <a:round/>
                </a:ln>
              </p:spPr>
              <p:txBody>
                <a:bodyPr vert="horz" wrap="square" lIns="114605" tIns="57303" rIns="114605" bIns="57303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66" name="Freeform 37"/>
                <p:cNvSpPr/>
                <p:nvPr/>
              </p:nvSpPr>
              <p:spPr bwMode="auto">
                <a:xfrm>
                  <a:off x="3536950" y="1887538"/>
                  <a:ext cx="120650" cy="112713"/>
                </a:xfrm>
                <a:custGeom>
                  <a:avLst/>
                  <a:gdLst/>
                  <a:ahLst/>
                  <a:cxnLst>
                    <a:cxn ang="0">
                      <a:pos x="76" y="0"/>
                    </a:cxn>
                    <a:cxn ang="0">
                      <a:pos x="70" y="71"/>
                    </a:cxn>
                    <a:cxn ang="0">
                      <a:pos x="0" y="12"/>
                    </a:cxn>
                    <a:cxn ang="0">
                      <a:pos x="76" y="0"/>
                    </a:cxn>
                  </a:cxnLst>
                  <a:rect l="0" t="0" r="r" b="b"/>
                  <a:pathLst>
                    <a:path w="76" h="71">
                      <a:moveTo>
                        <a:pt x="76" y="0"/>
                      </a:moveTo>
                      <a:lnTo>
                        <a:pt x="70" y="71"/>
                      </a:lnTo>
                      <a:lnTo>
                        <a:pt x="0" y="12"/>
                      </a:lnTo>
                      <a:lnTo>
                        <a:pt x="76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vert="horz" wrap="square" lIns="114605" tIns="57303" rIns="114605" bIns="57303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</p:grpSp>
          <p:sp>
            <p:nvSpPr>
              <p:cNvPr id="164" name="Freeform 75"/>
              <p:cNvSpPr>
                <a:spLocks noEditPoints="1"/>
              </p:cNvSpPr>
              <p:nvPr/>
            </p:nvSpPr>
            <p:spPr bwMode="auto">
              <a:xfrm>
                <a:off x="4051208" y="1548557"/>
                <a:ext cx="236575" cy="239310"/>
              </a:xfrm>
              <a:custGeom>
                <a:avLst/>
                <a:gdLst/>
                <a:ahLst/>
                <a:cxnLst>
                  <a:cxn ang="0">
                    <a:pos x="139" y="105"/>
                  </a:cxn>
                  <a:cxn ang="0">
                    <a:pos x="134" y="93"/>
                  </a:cxn>
                  <a:cxn ang="0">
                    <a:pos x="134" y="42"/>
                  </a:cxn>
                  <a:cxn ang="0">
                    <a:pos x="139" y="35"/>
                  </a:cxn>
                  <a:cxn ang="0">
                    <a:pos x="140" y="35"/>
                  </a:cxn>
                  <a:cxn ang="0">
                    <a:pos x="140" y="12"/>
                  </a:cxn>
                  <a:cxn ang="0">
                    <a:pos x="139" y="12"/>
                  </a:cxn>
                  <a:cxn ang="0">
                    <a:pos x="139" y="12"/>
                  </a:cxn>
                  <a:cxn ang="0">
                    <a:pos x="108" y="0"/>
                  </a:cxn>
                  <a:cxn ang="0">
                    <a:pos x="77" y="12"/>
                  </a:cxn>
                  <a:cxn ang="0">
                    <a:pos x="77" y="12"/>
                  </a:cxn>
                  <a:cxn ang="0">
                    <a:pos x="76" y="12"/>
                  </a:cxn>
                  <a:cxn ang="0">
                    <a:pos x="76" y="35"/>
                  </a:cxn>
                  <a:cxn ang="0">
                    <a:pos x="77" y="35"/>
                  </a:cxn>
                  <a:cxn ang="0">
                    <a:pos x="86" y="42"/>
                  </a:cxn>
                  <a:cxn ang="0">
                    <a:pos x="86" y="93"/>
                  </a:cxn>
                  <a:cxn ang="0">
                    <a:pos x="79" y="105"/>
                  </a:cxn>
                  <a:cxn ang="0">
                    <a:pos x="29" y="200"/>
                  </a:cxn>
                  <a:cxn ang="0">
                    <a:pos x="108" y="218"/>
                  </a:cxn>
                  <a:cxn ang="0">
                    <a:pos x="187" y="200"/>
                  </a:cxn>
                  <a:cxn ang="0">
                    <a:pos x="139" y="105"/>
                  </a:cxn>
                  <a:cxn ang="0">
                    <a:pos x="137" y="201"/>
                  </a:cxn>
                  <a:cxn ang="0">
                    <a:pos x="172" y="177"/>
                  </a:cxn>
                  <a:cxn ang="0">
                    <a:pos x="142" y="126"/>
                  </a:cxn>
                  <a:cxn ang="0">
                    <a:pos x="183" y="179"/>
                  </a:cxn>
                  <a:cxn ang="0">
                    <a:pos x="137" y="201"/>
                  </a:cxn>
                </a:cxnLst>
                <a:rect l="0" t="0" r="r" b="b"/>
                <a:pathLst>
                  <a:path w="217" h="219">
                    <a:moveTo>
                      <a:pt x="139" y="105"/>
                    </a:moveTo>
                    <a:cubicBezTo>
                      <a:pt x="139" y="105"/>
                      <a:pt x="134" y="103"/>
                      <a:pt x="134" y="93"/>
                    </a:cubicBezTo>
                    <a:cubicBezTo>
                      <a:pt x="134" y="84"/>
                      <a:pt x="134" y="52"/>
                      <a:pt x="134" y="42"/>
                    </a:cubicBezTo>
                    <a:cubicBezTo>
                      <a:pt x="137" y="40"/>
                      <a:pt x="139" y="37"/>
                      <a:pt x="139" y="35"/>
                    </a:cubicBezTo>
                    <a:cubicBezTo>
                      <a:pt x="140" y="35"/>
                      <a:pt x="140" y="35"/>
                      <a:pt x="140" y="35"/>
                    </a:cubicBezTo>
                    <a:cubicBezTo>
                      <a:pt x="140" y="12"/>
                      <a:pt x="140" y="12"/>
                      <a:pt x="140" y="12"/>
                    </a:cubicBezTo>
                    <a:cubicBezTo>
                      <a:pt x="139" y="12"/>
                      <a:pt x="139" y="12"/>
                      <a:pt x="139" y="12"/>
                    </a:cubicBezTo>
                    <a:cubicBezTo>
                      <a:pt x="139" y="12"/>
                      <a:pt x="139" y="12"/>
                      <a:pt x="139" y="12"/>
                    </a:cubicBezTo>
                    <a:cubicBezTo>
                      <a:pt x="139" y="5"/>
                      <a:pt x="125" y="0"/>
                      <a:pt x="108" y="0"/>
                    </a:cubicBezTo>
                    <a:cubicBezTo>
                      <a:pt x="91" y="0"/>
                      <a:pt x="77" y="5"/>
                      <a:pt x="77" y="12"/>
                    </a:cubicBezTo>
                    <a:cubicBezTo>
                      <a:pt x="77" y="12"/>
                      <a:pt x="77" y="12"/>
                      <a:pt x="77" y="12"/>
                    </a:cubicBezTo>
                    <a:cubicBezTo>
                      <a:pt x="76" y="12"/>
                      <a:pt x="76" y="12"/>
                      <a:pt x="76" y="12"/>
                    </a:cubicBezTo>
                    <a:cubicBezTo>
                      <a:pt x="76" y="35"/>
                      <a:pt x="76" y="35"/>
                      <a:pt x="76" y="35"/>
                    </a:cubicBezTo>
                    <a:cubicBezTo>
                      <a:pt x="77" y="35"/>
                      <a:pt x="77" y="35"/>
                      <a:pt x="77" y="35"/>
                    </a:cubicBezTo>
                    <a:cubicBezTo>
                      <a:pt x="77" y="38"/>
                      <a:pt x="79" y="40"/>
                      <a:pt x="86" y="42"/>
                    </a:cubicBezTo>
                    <a:cubicBezTo>
                      <a:pt x="86" y="53"/>
                      <a:pt x="86" y="85"/>
                      <a:pt x="86" y="93"/>
                    </a:cubicBezTo>
                    <a:cubicBezTo>
                      <a:pt x="86" y="103"/>
                      <a:pt x="79" y="105"/>
                      <a:pt x="79" y="105"/>
                    </a:cubicBezTo>
                    <a:cubicBezTo>
                      <a:pt x="67" y="112"/>
                      <a:pt x="0" y="180"/>
                      <a:pt x="29" y="200"/>
                    </a:cubicBezTo>
                    <a:cubicBezTo>
                      <a:pt x="56" y="219"/>
                      <a:pt x="100" y="218"/>
                      <a:pt x="108" y="218"/>
                    </a:cubicBezTo>
                    <a:cubicBezTo>
                      <a:pt x="117" y="218"/>
                      <a:pt x="161" y="219"/>
                      <a:pt x="187" y="200"/>
                    </a:cubicBezTo>
                    <a:cubicBezTo>
                      <a:pt x="217" y="180"/>
                      <a:pt x="150" y="112"/>
                      <a:pt x="139" y="105"/>
                    </a:cubicBezTo>
                    <a:close/>
                    <a:moveTo>
                      <a:pt x="137" y="201"/>
                    </a:moveTo>
                    <a:cubicBezTo>
                      <a:pt x="137" y="201"/>
                      <a:pt x="170" y="195"/>
                      <a:pt x="172" y="177"/>
                    </a:cubicBezTo>
                    <a:cubicBezTo>
                      <a:pt x="173" y="159"/>
                      <a:pt x="142" y="126"/>
                      <a:pt x="142" y="126"/>
                    </a:cubicBezTo>
                    <a:cubicBezTo>
                      <a:pt x="142" y="126"/>
                      <a:pt x="183" y="158"/>
                      <a:pt x="183" y="179"/>
                    </a:cubicBezTo>
                    <a:cubicBezTo>
                      <a:pt x="182" y="201"/>
                      <a:pt x="137" y="201"/>
                      <a:pt x="137" y="201"/>
                    </a:cubicBezTo>
                    <a:close/>
                  </a:path>
                </a:pathLst>
              </a:custGeom>
              <a:solidFill>
                <a:srgbClr val="F2F2F2"/>
              </a:solidFill>
              <a:ln w="9525">
                <a:noFill/>
                <a:round/>
              </a:ln>
            </p:spPr>
            <p:txBody>
              <a:bodyPr vert="horz" wrap="square" lIns="114605" tIns="57303" rIns="114605" bIns="57303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1605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185" name="Group 184"/>
            <p:cNvGrpSpPr/>
            <p:nvPr/>
          </p:nvGrpSpPr>
          <p:grpSpPr>
            <a:xfrm>
              <a:off x="6417037" y="1162090"/>
              <a:ext cx="376918" cy="440922"/>
              <a:chOff x="5225477" y="2162568"/>
              <a:chExt cx="507337" cy="593487"/>
            </a:xfrm>
          </p:grpSpPr>
          <p:grpSp>
            <p:nvGrpSpPr>
              <p:cNvPr id="186" name="Group 144"/>
              <p:cNvGrpSpPr/>
              <p:nvPr/>
            </p:nvGrpSpPr>
            <p:grpSpPr>
              <a:xfrm rot="2364507">
                <a:off x="5225477" y="2162568"/>
                <a:ext cx="507337" cy="593487"/>
                <a:chOff x="5019675" y="2357438"/>
                <a:chExt cx="588963" cy="688975"/>
              </a:xfrm>
              <a:solidFill>
                <a:schemeClr val="accent4"/>
              </a:solidFill>
            </p:grpSpPr>
            <p:sp>
              <p:nvSpPr>
                <p:cNvPr id="190" name="Oval 28"/>
                <p:cNvSpPr>
                  <a:spLocks noChangeArrowheads="1"/>
                </p:cNvSpPr>
                <p:nvPr/>
              </p:nvSpPr>
              <p:spPr bwMode="auto">
                <a:xfrm>
                  <a:off x="5019675" y="2357438"/>
                  <a:ext cx="588963" cy="588963"/>
                </a:xfrm>
                <a:prstGeom prst="ellipse">
                  <a:avLst/>
                </a:prstGeom>
                <a:grpFill/>
                <a:ln w="9525">
                  <a:noFill/>
                  <a:round/>
                </a:ln>
              </p:spPr>
              <p:txBody>
                <a:bodyPr vert="horz" wrap="square" lIns="114605" tIns="57303" rIns="114605" bIns="57303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91" name="Freeform 29"/>
                <p:cNvSpPr/>
                <p:nvPr/>
              </p:nvSpPr>
              <p:spPr bwMode="auto">
                <a:xfrm>
                  <a:off x="5168900" y="2905125"/>
                  <a:ext cx="152400" cy="1412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8" y="89"/>
                    </a:cxn>
                    <a:cxn ang="0">
                      <a:pos x="96" y="15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96" h="89">
                      <a:moveTo>
                        <a:pt x="0" y="0"/>
                      </a:moveTo>
                      <a:lnTo>
                        <a:pt x="8" y="89"/>
                      </a:lnTo>
                      <a:lnTo>
                        <a:pt x="96" y="1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vert="horz" wrap="square" lIns="114605" tIns="57303" rIns="114605" bIns="57303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</p:grpSp>
          <p:grpSp>
            <p:nvGrpSpPr>
              <p:cNvPr id="187" name="Group 143"/>
              <p:cNvGrpSpPr/>
              <p:nvPr/>
            </p:nvGrpSpPr>
            <p:grpSpPr>
              <a:xfrm>
                <a:off x="5346929" y="2270966"/>
                <a:ext cx="351445" cy="313153"/>
                <a:chOff x="5126038" y="2471738"/>
                <a:chExt cx="407988" cy="363537"/>
              </a:xfrm>
            </p:grpSpPr>
            <p:sp>
              <p:nvSpPr>
                <p:cNvPr id="188" name="Freeform 57"/>
                <p:cNvSpPr>
                  <a:spLocks noEditPoints="1"/>
                </p:cNvSpPr>
                <p:nvPr/>
              </p:nvSpPr>
              <p:spPr bwMode="auto">
                <a:xfrm>
                  <a:off x="5135563" y="2471738"/>
                  <a:ext cx="361950" cy="361950"/>
                </a:xfrm>
                <a:custGeom>
                  <a:avLst/>
                  <a:gdLst/>
                  <a:ahLst/>
                  <a:cxnLst>
                    <a:cxn ang="0">
                      <a:pos x="143" y="0"/>
                    </a:cxn>
                    <a:cxn ang="0">
                      <a:pos x="0" y="143"/>
                    </a:cxn>
                    <a:cxn ang="0">
                      <a:pos x="143" y="286"/>
                    </a:cxn>
                    <a:cxn ang="0">
                      <a:pos x="286" y="143"/>
                    </a:cxn>
                    <a:cxn ang="0">
                      <a:pos x="143" y="0"/>
                    </a:cxn>
                    <a:cxn ang="0">
                      <a:pos x="143" y="279"/>
                    </a:cxn>
                    <a:cxn ang="0">
                      <a:pos x="7" y="143"/>
                    </a:cxn>
                    <a:cxn ang="0">
                      <a:pos x="143" y="6"/>
                    </a:cxn>
                    <a:cxn ang="0">
                      <a:pos x="280" y="143"/>
                    </a:cxn>
                    <a:cxn ang="0">
                      <a:pos x="143" y="279"/>
                    </a:cxn>
                  </a:cxnLst>
                  <a:rect l="0" t="0" r="r" b="b"/>
                  <a:pathLst>
                    <a:path w="286" h="286">
                      <a:moveTo>
                        <a:pt x="143" y="0"/>
                      </a:moveTo>
                      <a:cubicBezTo>
                        <a:pt x="64" y="0"/>
                        <a:pt x="0" y="64"/>
                        <a:pt x="0" y="143"/>
                      </a:cubicBezTo>
                      <a:cubicBezTo>
                        <a:pt x="0" y="222"/>
                        <a:pt x="64" y="286"/>
                        <a:pt x="143" y="286"/>
                      </a:cubicBezTo>
                      <a:cubicBezTo>
                        <a:pt x="222" y="286"/>
                        <a:pt x="286" y="222"/>
                        <a:pt x="286" y="143"/>
                      </a:cubicBezTo>
                      <a:cubicBezTo>
                        <a:pt x="286" y="64"/>
                        <a:pt x="222" y="0"/>
                        <a:pt x="143" y="0"/>
                      </a:cubicBezTo>
                      <a:close/>
                      <a:moveTo>
                        <a:pt x="143" y="279"/>
                      </a:moveTo>
                      <a:cubicBezTo>
                        <a:pt x="68" y="279"/>
                        <a:pt x="7" y="218"/>
                        <a:pt x="7" y="143"/>
                      </a:cubicBezTo>
                      <a:cubicBezTo>
                        <a:pt x="7" y="67"/>
                        <a:pt x="68" y="6"/>
                        <a:pt x="143" y="6"/>
                      </a:cubicBezTo>
                      <a:cubicBezTo>
                        <a:pt x="219" y="6"/>
                        <a:pt x="280" y="67"/>
                        <a:pt x="280" y="143"/>
                      </a:cubicBezTo>
                      <a:cubicBezTo>
                        <a:pt x="280" y="218"/>
                        <a:pt x="219" y="279"/>
                        <a:pt x="143" y="279"/>
                      </a:cubicBez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</a:ln>
              </p:spPr>
              <p:txBody>
                <a:bodyPr vert="horz" wrap="square" lIns="114605" tIns="57303" rIns="114605" bIns="57303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89" name="Freeform 58"/>
                <p:cNvSpPr/>
                <p:nvPr/>
              </p:nvSpPr>
              <p:spPr bwMode="auto">
                <a:xfrm>
                  <a:off x="5126038" y="2476500"/>
                  <a:ext cx="407988" cy="358775"/>
                </a:xfrm>
                <a:custGeom>
                  <a:avLst/>
                  <a:gdLst/>
                  <a:ahLst/>
                  <a:cxnLst>
                    <a:cxn ang="0">
                      <a:pos x="93" y="22"/>
                    </a:cxn>
                    <a:cxn ang="0">
                      <a:pos x="87" y="33"/>
                    </a:cxn>
                    <a:cxn ang="0">
                      <a:pos x="81" y="41"/>
                    </a:cxn>
                    <a:cxn ang="0">
                      <a:pos x="76" y="37"/>
                    </a:cxn>
                    <a:cxn ang="0">
                      <a:pos x="75" y="46"/>
                    </a:cxn>
                    <a:cxn ang="0">
                      <a:pos x="60" y="49"/>
                    </a:cxn>
                    <a:cxn ang="0">
                      <a:pos x="51" y="58"/>
                    </a:cxn>
                    <a:cxn ang="0">
                      <a:pos x="39" y="76"/>
                    </a:cxn>
                    <a:cxn ang="0">
                      <a:pos x="31" y="87"/>
                    </a:cxn>
                    <a:cxn ang="0">
                      <a:pos x="38" y="95"/>
                    </a:cxn>
                    <a:cxn ang="0">
                      <a:pos x="39" y="99"/>
                    </a:cxn>
                    <a:cxn ang="0">
                      <a:pos x="32" y="93"/>
                    </a:cxn>
                    <a:cxn ang="0">
                      <a:pos x="27" y="85"/>
                    </a:cxn>
                    <a:cxn ang="0">
                      <a:pos x="24" y="97"/>
                    </a:cxn>
                    <a:cxn ang="0">
                      <a:pos x="25" y="118"/>
                    </a:cxn>
                    <a:cxn ang="0">
                      <a:pos x="35" y="113"/>
                    </a:cxn>
                    <a:cxn ang="0">
                      <a:pos x="46" y="125"/>
                    </a:cxn>
                    <a:cxn ang="0">
                      <a:pos x="59" y="138"/>
                    </a:cxn>
                    <a:cxn ang="0">
                      <a:pos x="71" y="149"/>
                    </a:cxn>
                    <a:cxn ang="0">
                      <a:pos x="87" y="166"/>
                    </a:cxn>
                    <a:cxn ang="0">
                      <a:pos x="82" y="190"/>
                    </a:cxn>
                    <a:cxn ang="0">
                      <a:pos x="69" y="219"/>
                    </a:cxn>
                    <a:cxn ang="0">
                      <a:pos x="74" y="240"/>
                    </a:cxn>
                    <a:cxn ang="0">
                      <a:pos x="66" y="241"/>
                    </a:cxn>
                    <a:cxn ang="0">
                      <a:pos x="46" y="209"/>
                    </a:cxn>
                    <a:cxn ang="0">
                      <a:pos x="24" y="159"/>
                    </a:cxn>
                    <a:cxn ang="0">
                      <a:pos x="17" y="123"/>
                    </a:cxn>
                    <a:cxn ang="0">
                      <a:pos x="104" y="259"/>
                    </a:cxn>
                    <a:cxn ang="0">
                      <a:pos x="127" y="255"/>
                    </a:cxn>
                    <a:cxn ang="0">
                      <a:pos x="156" y="252"/>
                    </a:cxn>
                    <a:cxn ang="0">
                      <a:pos x="154" y="264"/>
                    </a:cxn>
                    <a:cxn ang="0">
                      <a:pos x="171" y="263"/>
                    </a:cxn>
                    <a:cxn ang="0">
                      <a:pos x="196" y="260"/>
                    </a:cxn>
                    <a:cxn ang="0">
                      <a:pos x="194" y="4"/>
                    </a:cxn>
                    <a:cxn ang="0">
                      <a:pos x="278" y="91"/>
                    </a:cxn>
                    <a:cxn ang="0">
                      <a:pos x="267" y="82"/>
                    </a:cxn>
                    <a:cxn ang="0">
                      <a:pos x="256" y="105"/>
                    </a:cxn>
                    <a:cxn ang="0">
                      <a:pos x="240" y="84"/>
                    </a:cxn>
                    <a:cxn ang="0">
                      <a:pos x="247" y="106"/>
                    </a:cxn>
                    <a:cxn ang="0">
                      <a:pos x="263" y="112"/>
                    </a:cxn>
                    <a:cxn ang="0">
                      <a:pos x="256" y="142"/>
                    </a:cxn>
                    <a:cxn ang="0">
                      <a:pos x="248" y="173"/>
                    </a:cxn>
                    <a:cxn ang="0">
                      <a:pos x="238" y="194"/>
                    </a:cxn>
                    <a:cxn ang="0">
                      <a:pos x="208" y="218"/>
                    </a:cxn>
                    <a:cxn ang="0">
                      <a:pos x="200" y="197"/>
                    </a:cxn>
                    <a:cxn ang="0">
                      <a:pos x="201" y="171"/>
                    </a:cxn>
                    <a:cxn ang="0">
                      <a:pos x="191" y="143"/>
                    </a:cxn>
                    <a:cxn ang="0">
                      <a:pos x="177" y="127"/>
                    </a:cxn>
                    <a:cxn ang="0">
                      <a:pos x="140" y="128"/>
                    </a:cxn>
                    <a:cxn ang="0">
                      <a:pos x="127" y="108"/>
                    </a:cxn>
                    <a:cxn ang="0">
                      <a:pos x="142" y="70"/>
                    </a:cxn>
                    <a:cxn ang="0">
                      <a:pos x="168" y="59"/>
                    </a:cxn>
                    <a:cxn ang="0">
                      <a:pos x="185" y="66"/>
                    </a:cxn>
                    <a:cxn ang="0">
                      <a:pos x="207" y="66"/>
                    </a:cxn>
                    <a:cxn ang="0">
                      <a:pos x="229" y="62"/>
                    </a:cxn>
                    <a:cxn ang="0">
                      <a:pos x="208" y="53"/>
                    </a:cxn>
                    <a:cxn ang="0">
                      <a:pos x="207" y="46"/>
                    </a:cxn>
                    <a:cxn ang="0">
                      <a:pos x="180" y="46"/>
                    </a:cxn>
                    <a:cxn ang="0">
                      <a:pos x="157" y="53"/>
                    </a:cxn>
                    <a:cxn ang="0">
                      <a:pos x="152" y="30"/>
                    </a:cxn>
                    <a:cxn ang="0">
                      <a:pos x="136" y="16"/>
                    </a:cxn>
                    <a:cxn ang="0">
                      <a:pos x="154" y="5"/>
                    </a:cxn>
                  </a:cxnLst>
                  <a:rect l="0" t="0" r="r" b="b"/>
                  <a:pathLst>
                    <a:path w="322" h="282">
                      <a:moveTo>
                        <a:pt x="131" y="1"/>
                      </a:moveTo>
                      <a:cubicBezTo>
                        <a:pt x="131" y="1"/>
                        <a:pt x="83" y="7"/>
                        <a:pt x="50" y="45"/>
                      </a:cubicBezTo>
                      <a:cubicBezTo>
                        <a:pt x="50" y="45"/>
                        <a:pt x="75" y="19"/>
                        <a:pt x="91" y="19"/>
                      </a:cubicBezTo>
                      <a:cubicBezTo>
                        <a:pt x="94" y="20"/>
                        <a:pt x="94" y="20"/>
                        <a:pt x="94" y="20"/>
                      </a:cubicBezTo>
                      <a:cubicBezTo>
                        <a:pt x="94" y="20"/>
                        <a:pt x="94" y="22"/>
                        <a:pt x="93" y="22"/>
                      </a:cubicBezTo>
                      <a:cubicBezTo>
                        <a:pt x="93" y="23"/>
                        <a:pt x="91" y="25"/>
                        <a:pt x="91" y="26"/>
                      </a:cubicBezTo>
                      <a:cubicBezTo>
                        <a:pt x="91" y="27"/>
                        <a:pt x="91" y="29"/>
                        <a:pt x="91" y="29"/>
                      </a:cubicBezTo>
                      <a:cubicBezTo>
                        <a:pt x="90" y="30"/>
                        <a:pt x="90" y="30"/>
                        <a:pt x="90" y="30"/>
                      </a:cubicBezTo>
                      <a:cubicBezTo>
                        <a:pt x="90" y="30"/>
                        <a:pt x="88" y="31"/>
                        <a:pt x="88" y="31"/>
                      </a:cubicBezTo>
                      <a:cubicBezTo>
                        <a:pt x="88" y="32"/>
                        <a:pt x="87" y="32"/>
                        <a:pt x="87" y="33"/>
                      </a:cubicBezTo>
                      <a:cubicBezTo>
                        <a:pt x="87" y="34"/>
                        <a:pt x="87" y="36"/>
                        <a:pt x="87" y="36"/>
                      </a:cubicBezTo>
                      <a:cubicBezTo>
                        <a:pt x="88" y="39"/>
                        <a:pt x="88" y="39"/>
                        <a:pt x="88" y="39"/>
                      </a:cubicBezTo>
                      <a:cubicBezTo>
                        <a:pt x="87" y="40"/>
                        <a:pt x="87" y="40"/>
                        <a:pt x="87" y="40"/>
                      </a:cubicBezTo>
                      <a:cubicBezTo>
                        <a:pt x="85" y="41"/>
                        <a:pt x="85" y="41"/>
                        <a:pt x="85" y="41"/>
                      </a:cubicBezTo>
                      <a:cubicBezTo>
                        <a:pt x="85" y="41"/>
                        <a:pt x="82" y="42"/>
                        <a:pt x="81" y="41"/>
                      </a:cubicBezTo>
                      <a:cubicBezTo>
                        <a:pt x="80" y="41"/>
                        <a:pt x="80" y="39"/>
                        <a:pt x="80" y="39"/>
                      </a:cubicBezTo>
                      <a:cubicBezTo>
                        <a:pt x="83" y="37"/>
                        <a:pt x="83" y="37"/>
                        <a:pt x="83" y="37"/>
                      </a:cubicBezTo>
                      <a:cubicBezTo>
                        <a:pt x="83" y="37"/>
                        <a:pt x="83" y="37"/>
                        <a:pt x="82" y="36"/>
                      </a:cubicBezTo>
                      <a:cubicBezTo>
                        <a:pt x="81" y="36"/>
                        <a:pt x="82" y="34"/>
                        <a:pt x="80" y="34"/>
                      </a:cubicBezTo>
                      <a:cubicBezTo>
                        <a:pt x="79" y="35"/>
                        <a:pt x="76" y="37"/>
                        <a:pt x="76" y="37"/>
                      </a:cubicBezTo>
                      <a:cubicBezTo>
                        <a:pt x="74" y="38"/>
                        <a:pt x="74" y="38"/>
                        <a:pt x="74" y="38"/>
                      </a:cubicBezTo>
                      <a:cubicBezTo>
                        <a:pt x="74" y="38"/>
                        <a:pt x="73" y="41"/>
                        <a:pt x="73" y="41"/>
                      </a:cubicBezTo>
                      <a:cubicBezTo>
                        <a:pt x="74" y="41"/>
                        <a:pt x="75" y="42"/>
                        <a:pt x="75" y="42"/>
                      </a:cubicBezTo>
                      <a:cubicBezTo>
                        <a:pt x="75" y="42"/>
                        <a:pt x="75" y="43"/>
                        <a:pt x="75" y="44"/>
                      </a:cubicBezTo>
                      <a:cubicBezTo>
                        <a:pt x="75" y="45"/>
                        <a:pt x="75" y="46"/>
                        <a:pt x="75" y="46"/>
                      </a:cubicBezTo>
                      <a:cubicBezTo>
                        <a:pt x="75" y="46"/>
                        <a:pt x="74" y="47"/>
                        <a:pt x="72" y="47"/>
                      </a:cubicBezTo>
                      <a:cubicBezTo>
                        <a:pt x="71" y="46"/>
                        <a:pt x="69" y="46"/>
                        <a:pt x="68" y="46"/>
                      </a:cubicBezTo>
                      <a:cubicBezTo>
                        <a:pt x="67" y="45"/>
                        <a:pt x="66" y="45"/>
                        <a:pt x="65" y="45"/>
                      </a:cubicBezTo>
                      <a:cubicBezTo>
                        <a:pt x="64" y="46"/>
                        <a:pt x="64" y="46"/>
                        <a:pt x="64" y="46"/>
                      </a:cubicBezTo>
                      <a:cubicBezTo>
                        <a:pt x="64" y="47"/>
                        <a:pt x="60" y="49"/>
                        <a:pt x="60" y="49"/>
                      </a:cubicBezTo>
                      <a:cubicBezTo>
                        <a:pt x="60" y="49"/>
                        <a:pt x="59" y="49"/>
                        <a:pt x="59" y="50"/>
                      </a:cubicBezTo>
                      <a:cubicBezTo>
                        <a:pt x="59" y="51"/>
                        <a:pt x="58" y="53"/>
                        <a:pt x="58" y="53"/>
                      </a:cubicBezTo>
                      <a:cubicBezTo>
                        <a:pt x="58" y="53"/>
                        <a:pt x="57" y="54"/>
                        <a:pt x="55" y="55"/>
                      </a:cubicBezTo>
                      <a:cubicBezTo>
                        <a:pt x="53" y="55"/>
                        <a:pt x="52" y="56"/>
                        <a:pt x="52" y="56"/>
                      </a:cubicBezTo>
                      <a:cubicBezTo>
                        <a:pt x="51" y="58"/>
                        <a:pt x="51" y="58"/>
                        <a:pt x="51" y="58"/>
                      </a:cubicBezTo>
                      <a:cubicBezTo>
                        <a:pt x="51" y="58"/>
                        <a:pt x="49" y="60"/>
                        <a:pt x="48" y="61"/>
                      </a:cubicBezTo>
                      <a:cubicBezTo>
                        <a:pt x="47" y="62"/>
                        <a:pt x="44" y="65"/>
                        <a:pt x="43" y="65"/>
                      </a:cubicBezTo>
                      <a:cubicBezTo>
                        <a:pt x="43" y="65"/>
                        <a:pt x="41" y="67"/>
                        <a:pt x="41" y="68"/>
                      </a:cubicBezTo>
                      <a:cubicBezTo>
                        <a:pt x="40" y="69"/>
                        <a:pt x="41" y="71"/>
                        <a:pt x="40" y="72"/>
                      </a:cubicBezTo>
                      <a:cubicBezTo>
                        <a:pt x="40" y="73"/>
                        <a:pt x="39" y="74"/>
                        <a:pt x="39" y="76"/>
                      </a:cubicBezTo>
                      <a:cubicBezTo>
                        <a:pt x="39" y="77"/>
                        <a:pt x="38" y="79"/>
                        <a:pt x="37" y="79"/>
                      </a:cubicBezTo>
                      <a:cubicBezTo>
                        <a:pt x="36" y="80"/>
                        <a:pt x="35" y="81"/>
                        <a:pt x="35" y="81"/>
                      </a:cubicBezTo>
                      <a:cubicBezTo>
                        <a:pt x="34" y="81"/>
                        <a:pt x="32" y="82"/>
                        <a:pt x="31" y="83"/>
                      </a:cubicBezTo>
                      <a:cubicBezTo>
                        <a:pt x="30" y="83"/>
                        <a:pt x="29" y="85"/>
                        <a:pt x="29" y="85"/>
                      </a:cubicBezTo>
                      <a:cubicBezTo>
                        <a:pt x="29" y="86"/>
                        <a:pt x="31" y="87"/>
                        <a:pt x="31" y="87"/>
                      </a:cubicBezTo>
                      <a:cubicBezTo>
                        <a:pt x="32" y="87"/>
                        <a:pt x="33" y="88"/>
                        <a:pt x="33" y="88"/>
                      </a:cubicBezTo>
                      <a:cubicBezTo>
                        <a:pt x="33" y="88"/>
                        <a:pt x="33" y="90"/>
                        <a:pt x="33" y="91"/>
                      </a:cubicBezTo>
                      <a:cubicBezTo>
                        <a:pt x="33" y="91"/>
                        <a:pt x="32" y="94"/>
                        <a:pt x="33" y="94"/>
                      </a:cubicBezTo>
                      <a:cubicBezTo>
                        <a:pt x="34" y="94"/>
                        <a:pt x="36" y="94"/>
                        <a:pt x="36" y="94"/>
                      </a:cubicBezTo>
                      <a:cubicBezTo>
                        <a:pt x="38" y="95"/>
                        <a:pt x="38" y="95"/>
                        <a:pt x="38" y="95"/>
                      </a:cubicBezTo>
                      <a:cubicBezTo>
                        <a:pt x="41" y="96"/>
                        <a:pt x="41" y="96"/>
                        <a:pt x="41" y="96"/>
                      </a:cubicBezTo>
                      <a:cubicBezTo>
                        <a:pt x="42" y="97"/>
                        <a:pt x="42" y="97"/>
                        <a:pt x="42" y="97"/>
                      </a:cubicBezTo>
                      <a:cubicBezTo>
                        <a:pt x="42" y="97"/>
                        <a:pt x="42" y="99"/>
                        <a:pt x="41" y="99"/>
                      </a:cubicBezTo>
                      <a:cubicBezTo>
                        <a:pt x="41" y="100"/>
                        <a:pt x="40" y="101"/>
                        <a:pt x="40" y="101"/>
                      </a:cubicBezTo>
                      <a:cubicBezTo>
                        <a:pt x="39" y="100"/>
                        <a:pt x="39" y="100"/>
                        <a:pt x="39" y="99"/>
                      </a:cubicBezTo>
                      <a:cubicBezTo>
                        <a:pt x="38" y="98"/>
                        <a:pt x="39" y="98"/>
                        <a:pt x="37" y="97"/>
                      </a:cubicBezTo>
                      <a:cubicBezTo>
                        <a:pt x="36" y="97"/>
                        <a:pt x="35" y="98"/>
                        <a:pt x="35" y="98"/>
                      </a:cubicBezTo>
                      <a:cubicBezTo>
                        <a:pt x="34" y="97"/>
                        <a:pt x="33" y="97"/>
                        <a:pt x="33" y="97"/>
                      </a:cubicBezTo>
                      <a:cubicBezTo>
                        <a:pt x="32" y="96"/>
                        <a:pt x="32" y="97"/>
                        <a:pt x="32" y="96"/>
                      </a:cubicBezTo>
                      <a:cubicBezTo>
                        <a:pt x="32" y="94"/>
                        <a:pt x="33" y="94"/>
                        <a:pt x="32" y="93"/>
                      </a:cubicBezTo>
                      <a:cubicBezTo>
                        <a:pt x="32" y="92"/>
                        <a:pt x="31" y="91"/>
                        <a:pt x="30" y="91"/>
                      </a:cubicBezTo>
                      <a:cubicBezTo>
                        <a:pt x="30" y="91"/>
                        <a:pt x="31" y="92"/>
                        <a:pt x="30" y="91"/>
                      </a:cubicBezTo>
                      <a:cubicBezTo>
                        <a:pt x="29" y="90"/>
                        <a:pt x="28" y="89"/>
                        <a:pt x="27" y="89"/>
                      </a:cubicBezTo>
                      <a:cubicBezTo>
                        <a:pt x="27" y="89"/>
                        <a:pt x="26" y="90"/>
                        <a:pt x="26" y="89"/>
                      </a:cubicBezTo>
                      <a:cubicBezTo>
                        <a:pt x="26" y="88"/>
                        <a:pt x="27" y="86"/>
                        <a:pt x="27" y="85"/>
                      </a:cubicBezTo>
                      <a:cubicBezTo>
                        <a:pt x="27" y="85"/>
                        <a:pt x="27" y="83"/>
                        <a:pt x="27" y="83"/>
                      </a:cubicBezTo>
                      <a:cubicBezTo>
                        <a:pt x="27" y="82"/>
                        <a:pt x="28" y="78"/>
                        <a:pt x="28" y="78"/>
                      </a:cubicBezTo>
                      <a:cubicBezTo>
                        <a:pt x="28" y="78"/>
                        <a:pt x="24" y="87"/>
                        <a:pt x="22" y="93"/>
                      </a:cubicBezTo>
                      <a:cubicBezTo>
                        <a:pt x="22" y="93"/>
                        <a:pt x="24" y="93"/>
                        <a:pt x="24" y="94"/>
                      </a:cubicBezTo>
                      <a:cubicBezTo>
                        <a:pt x="24" y="95"/>
                        <a:pt x="24" y="96"/>
                        <a:pt x="24" y="97"/>
                      </a:cubicBezTo>
                      <a:cubicBezTo>
                        <a:pt x="24" y="98"/>
                        <a:pt x="24" y="98"/>
                        <a:pt x="24" y="102"/>
                      </a:cubicBezTo>
                      <a:cubicBezTo>
                        <a:pt x="24" y="105"/>
                        <a:pt x="25" y="106"/>
                        <a:pt x="24" y="107"/>
                      </a:cubicBezTo>
                      <a:cubicBezTo>
                        <a:pt x="24" y="108"/>
                        <a:pt x="23" y="110"/>
                        <a:pt x="23" y="111"/>
                      </a:cubicBezTo>
                      <a:cubicBezTo>
                        <a:pt x="23" y="112"/>
                        <a:pt x="24" y="116"/>
                        <a:pt x="24" y="116"/>
                      </a:cubicBezTo>
                      <a:cubicBezTo>
                        <a:pt x="25" y="117"/>
                        <a:pt x="25" y="117"/>
                        <a:pt x="25" y="118"/>
                      </a:cubicBezTo>
                      <a:cubicBezTo>
                        <a:pt x="26" y="119"/>
                        <a:pt x="24" y="121"/>
                        <a:pt x="26" y="119"/>
                      </a:cubicBezTo>
                      <a:cubicBezTo>
                        <a:pt x="28" y="116"/>
                        <a:pt x="28" y="115"/>
                        <a:pt x="28" y="115"/>
                      </a:cubicBezTo>
                      <a:cubicBezTo>
                        <a:pt x="29" y="114"/>
                        <a:pt x="29" y="114"/>
                        <a:pt x="29" y="114"/>
                      </a:cubicBezTo>
                      <a:cubicBezTo>
                        <a:pt x="29" y="114"/>
                        <a:pt x="29" y="112"/>
                        <a:pt x="32" y="112"/>
                      </a:cubicBezTo>
                      <a:cubicBezTo>
                        <a:pt x="34" y="113"/>
                        <a:pt x="34" y="112"/>
                        <a:pt x="35" y="113"/>
                      </a:cubicBezTo>
                      <a:cubicBezTo>
                        <a:pt x="35" y="114"/>
                        <a:pt x="34" y="116"/>
                        <a:pt x="35" y="116"/>
                      </a:cubicBezTo>
                      <a:cubicBezTo>
                        <a:pt x="36" y="117"/>
                        <a:pt x="39" y="115"/>
                        <a:pt x="40" y="115"/>
                      </a:cubicBezTo>
                      <a:cubicBezTo>
                        <a:pt x="41" y="116"/>
                        <a:pt x="42" y="116"/>
                        <a:pt x="43" y="117"/>
                      </a:cubicBezTo>
                      <a:cubicBezTo>
                        <a:pt x="43" y="119"/>
                        <a:pt x="44" y="121"/>
                        <a:pt x="45" y="121"/>
                      </a:cubicBezTo>
                      <a:cubicBezTo>
                        <a:pt x="45" y="122"/>
                        <a:pt x="45" y="124"/>
                        <a:pt x="46" y="125"/>
                      </a:cubicBezTo>
                      <a:cubicBezTo>
                        <a:pt x="46" y="126"/>
                        <a:pt x="49" y="127"/>
                        <a:pt x="50" y="127"/>
                      </a:cubicBezTo>
                      <a:cubicBezTo>
                        <a:pt x="50" y="127"/>
                        <a:pt x="54" y="128"/>
                        <a:pt x="54" y="128"/>
                      </a:cubicBezTo>
                      <a:cubicBezTo>
                        <a:pt x="55" y="129"/>
                        <a:pt x="54" y="130"/>
                        <a:pt x="56" y="131"/>
                      </a:cubicBezTo>
                      <a:cubicBezTo>
                        <a:pt x="58" y="131"/>
                        <a:pt x="58" y="135"/>
                        <a:pt x="58" y="135"/>
                      </a:cubicBezTo>
                      <a:cubicBezTo>
                        <a:pt x="58" y="135"/>
                        <a:pt x="59" y="138"/>
                        <a:pt x="59" y="138"/>
                      </a:cubicBezTo>
                      <a:cubicBezTo>
                        <a:pt x="58" y="139"/>
                        <a:pt x="58" y="141"/>
                        <a:pt x="59" y="141"/>
                      </a:cubicBezTo>
                      <a:cubicBezTo>
                        <a:pt x="61" y="141"/>
                        <a:pt x="63" y="142"/>
                        <a:pt x="63" y="142"/>
                      </a:cubicBezTo>
                      <a:cubicBezTo>
                        <a:pt x="63" y="142"/>
                        <a:pt x="62" y="144"/>
                        <a:pt x="64" y="145"/>
                      </a:cubicBezTo>
                      <a:cubicBezTo>
                        <a:pt x="67" y="146"/>
                        <a:pt x="69" y="147"/>
                        <a:pt x="70" y="147"/>
                      </a:cubicBezTo>
                      <a:cubicBezTo>
                        <a:pt x="70" y="147"/>
                        <a:pt x="68" y="149"/>
                        <a:pt x="71" y="149"/>
                      </a:cubicBezTo>
                      <a:cubicBezTo>
                        <a:pt x="74" y="149"/>
                        <a:pt x="76" y="149"/>
                        <a:pt x="78" y="150"/>
                      </a:cubicBezTo>
                      <a:cubicBezTo>
                        <a:pt x="79" y="151"/>
                        <a:pt x="78" y="152"/>
                        <a:pt x="82" y="154"/>
                      </a:cubicBezTo>
                      <a:cubicBezTo>
                        <a:pt x="85" y="156"/>
                        <a:pt x="86" y="157"/>
                        <a:pt x="87" y="157"/>
                      </a:cubicBezTo>
                      <a:cubicBezTo>
                        <a:pt x="88" y="158"/>
                        <a:pt x="90" y="157"/>
                        <a:pt x="89" y="160"/>
                      </a:cubicBezTo>
                      <a:cubicBezTo>
                        <a:pt x="89" y="163"/>
                        <a:pt x="88" y="165"/>
                        <a:pt x="87" y="166"/>
                      </a:cubicBezTo>
                      <a:cubicBezTo>
                        <a:pt x="86" y="167"/>
                        <a:pt x="84" y="170"/>
                        <a:pt x="83" y="171"/>
                      </a:cubicBezTo>
                      <a:cubicBezTo>
                        <a:pt x="82" y="172"/>
                        <a:pt x="81" y="174"/>
                        <a:pt x="82" y="176"/>
                      </a:cubicBezTo>
                      <a:cubicBezTo>
                        <a:pt x="83" y="178"/>
                        <a:pt x="84" y="180"/>
                        <a:pt x="84" y="181"/>
                      </a:cubicBezTo>
                      <a:cubicBezTo>
                        <a:pt x="84" y="182"/>
                        <a:pt x="85" y="185"/>
                        <a:pt x="84" y="187"/>
                      </a:cubicBezTo>
                      <a:cubicBezTo>
                        <a:pt x="83" y="188"/>
                        <a:pt x="82" y="190"/>
                        <a:pt x="82" y="190"/>
                      </a:cubicBezTo>
                      <a:cubicBezTo>
                        <a:pt x="82" y="190"/>
                        <a:pt x="84" y="192"/>
                        <a:pt x="83" y="194"/>
                      </a:cubicBezTo>
                      <a:cubicBezTo>
                        <a:pt x="81" y="196"/>
                        <a:pt x="78" y="198"/>
                        <a:pt x="77" y="198"/>
                      </a:cubicBezTo>
                      <a:cubicBezTo>
                        <a:pt x="76" y="199"/>
                        <a:pt x="73" y="201"/>
                        <a:pt x="73" y="201"/>
                      </a:cubicBezTo>
                      <a:cubicBezTo>
                        <a:pt x="73" y="201"/>
                        <a:pt x="73" y="207"/>
                        <a:pt x="73" y="208"/>
                      </a:cubicBezTo>
                      <a:cubicBezTo>
                        <a:pt x="73" y="209"/>
                        <a:pt x="68" y="217"/>
                        <a:pt x="69" y="219"/>
                      </a:cubicBezTo>
                      <a:cubicBezTo>
                        <a:pt x="71" y="221"/>
                        <a:pt x="71" y="224"/>
                        <a:pt x="71" y="225"/>
                      </a:cubicBezTo>
                      <a:cubicBezTo>
                        <a:pt x="71" y="226"/>
                        <a:pt x="70" y="226"/>
                        <a:pt x="69" y="227"/>
                      </a:cubicBezTo>
                      <a:cubicBezTo>
                        <a:pt x="69" y="228"/>
                        <a:pt x="66" y="227"/>
                        <a:pt x="68" y="230"/>
                      </a:cubicBezTo>
                      <a:cubicBezTo>
                        <a:pt x="70" y="233"/>
                        <a:pt x="71" y="234"/>
                        <a:pt x="72" y="236"/>
                      </a:cubicBezTo>
                      <a:cubicBezTo>
                        <a:pt x="73" y="238"/>
                        <a:pt x="72" y="238"/>
                        <a:pt x="74" y="240"/>
                      </a:cubicBezTo>
                      <a:cubicBezTo>
                        <a:pt x="75" y="242"/>
                        <a:pt x="76" y="243"/>
                        <a:pt x="77" y="245"/>
                      </a:cubicBezTo>
                      <a:cubicBezTo>
                        <a:pt x="79" y="246"/>
                        <a:pt x="80" y="247"/>
                        <a:pt x="80" y="248"/>
                      </a:cubicBezTo>
                      <a:cubicBezTo>
                        <a:pt x="80" y="250"/>
                        <a:pt x="84" y="254"/>
                        <a:pt x="80" y="251"/>
                      </a:cubicBezTo>
                      <a:cubicBezTo>
                        <a:pt x="76" y="248"/>
                        <a:pt x="79" y="251"/>
                        <a:pt x="74" y="247"/>
                      </a:cubicBezTo>
                      <a:cubicBezTo>
                        <a:pt x="69" y="242"/>
                        <a:pt x="68" y="244"/>
                        <a:pt x="66" y="241"/>
                      </a:cubicBezTo>
                      <a:cubicBezTo>
                        <a:pt x="64" y="239"/>
                        <a:pt x="67" y="248"/>
                        <a:pt x="63" y="237"/>
                      </a:cubicBezTo>
                      <a:cubicBezTo>
                        <a:pt x="59" y="226"/>
                        <a:pt x="57" y="227"/>
                        <a:pt x="56" y="225"/>
                      </a:cubicBezTo>
                      <a:cubicBezTo>
                        <a:pt x="55" y="223"/>
                        <a:pt x="56" y="225"/>
                        <a:pt x="53" y="220"/>
                      </a:cubicBezTo>
                      <a:cubicBezTo>
                        <a:pt x="50" y="214"/>
                        <a:pt x="53" y="218"/>
                        <a:pt x="50" y="214"/>
                      </a:cubicBezTo>
                      <a:cubicBezTo>
                        <a:pt x="47" y="211"/>
                        <a:pt x="47" y="216"/>
                        <a:pt x="46" y="209"/>
                      </a:cubicBezTo>
                      <a:cubicBezTo>
                        <a:pt x="45" y="203"/>
                        <a:pt x="44" y="207"/>
                        <a:pt x="43" y="200"/>
                      </a:cubicBezTo>
                      <a:cubicBezTo>
                        <a:pt x="41" y="193"/>
                        <a:pt x="44" y="192"/>
                        <a:pt x="40" y="189"/>
                      </a:cubicBezTo>
                      <a:cubicBezTo>
                        <a:pt x="36" y="186"/>
                        <a:pt x="36" y="187"/>
                        <a:pt x="35" y="185"/>
                      </a:cubicBezTo>
                      <a:cubicBezTo>
                        <a:pt x="34" y="182"/>
                        <a:pt x="35" y="185"/>
                        <a:pt x="32" y="179"/>
                      </a:cubicBezTo>
                      <a:cubicBezTo>
                        <a:pt x="28" y="172"/>
                        <a:pt x="24" y="170"/>
                        <a:pt x="24" y="159"/>
                      </a:cubicBezTo>
                      <a:cubicBezTo>
                        <a:pt x="24" y="149"/>
                        <a:pt x="24" y="147"/>
                        <a:pt x="24" y="147"/>
                      </a:cubicBezTo>
                      <a:cubicBezTo>
                        <a:pt x="24" y="147"/>
                        <a:pt x="19" y="143"/>
                        <a:pt x="20" y="137"/>
                      </a:cubicBezTo>
                      <a:cubicBezTo>
                        <a:pt x="22" y="131"/>
                        <a:pt x="23" y="133"/>
                        <a:pt x="22" y="131"/>
                      </a:cubicBezTo>
                      <a:cubicBezTo>
                        <a:pt x="22" y="129"/>
                        <a:pt x="21" y="129"/>
                        <a:pt x="19" y="127"/>
                      </a:cubicBezTo>
                      <a:cubicBezTo>
                        <a:pt x="17" y="124"/>
                        <a:pt x="17" y="125"/>
                        <a:pt x="17" y="123"/>
                      </a:cubicBezTo>
                      <a:cubicBezTo>
                        <a:pt x="16" y="122"/>
                        <a:pt x="16" y="118"/>
                        <a:pt x="16" y="118"/>
                      </a:cubicBezTo>
                      <a:cubicBezTo>
                        <a:pt x="14" y="119"/>
                        <a:pt x="14" y="119"/>
                        <a:pt x="14" y="119"/>
                      </a:cubicBezTo>
                      <a:cubicBezTo>
                        <a:pt x="14" y="119"/>
                        <a:pt x="0" y="258"/>
                        <a:pt x="138" y="278"/>
                      </a:cubicBezTo>
                      <a:cubicBezTo>
                        <a:pt x="138" y="278"/>
                        <a:pt x="106" y="271"/>
                        <a:pt x="104" y="265"/>
                      </a:cubicBezTo>
                      <a:cubicBezTo>
                        <a:pt x="104" y="265"/>
                        <a:pt x="103" y="259"/>
                        <a:pt x="104" y="259"/>
                      </a:cubicBezTo>
                      <a:cubicBezTo>
                        <a:pt x="106" y="259"/>
                        <a:pt x="108" y="260"/>
                        <a:pt x="110" y="258"/>
                      </a:cubicBezTo>
                      <a:cubicBezTo>
                        <a:pt x="112" y="257"/>
                        <a:pt x="114" y="255"/>
                        <a:pt x="114" y="255"/>
                      </a:cubicBezTo>
                      <a:cubicBezTo>
                        <a:pt x="114" y="257"/>
                        <a:pt x="114" y="257"/>
                        <a:pt x="114" y="257"/>
                      </a:cubicBezTo>
                      <a:cubicBezTo>
                        <a:pt x="114" y="257"/>
                        <a:pt x="112" y="258"/>
                        <a:pt x="118" y="257"/>
                      </a:cubicBezTo>
                      <a:cubicBezTo>
                        <a:pt x="125" y="256"/>
                        <a:pt x="125" y="256"/>
                        <a:pt x="127" y="255"/>
                      </a:cubicBezTo>
                      <a:cubicBezTo>
                        <a:pt x="129" y="254"/>
                        <a:pt x="132" y="249"/>
                        <a:pt x="133" y="252"/>
                      </a:cubicBezTo>
                      <a:cubicBezTo>
                        <a:pt x="135" y="255"/>
                        <a:pt x="132" y="254"/>
                        <a:pt x="135" y="255"/>
                      </a:cubicBezTo>
                      <a:cubicBezTo>
                        <a:pt x="137" y="257"/>
                        <a:pt x="143" y="255"/>
                        <a:pt x="143" y="255"/>
                      </a:cubicBezTo>
                      <a:cubicBezTo>
                        <a:pt x="143" y="255"/>
                        <a:pt x="153" y="255"/>
                        <a:pt x="154" y="254"/>
                      </a:cubicBezTo>
                      <a:cubicBezTo>
                        <a:pt x="155" y="253"/>
                        <a:pt x="155" y="252"/>
                        <a:pt x="156" y="252"/>
                      </a:cubicBezTo>
                      <a:cubicBezTo>
                        <a:pt x="158" y="252"/>
                        <a:pt x="159" y="255"/>
                        <a:pt x="159" y="255"/>
                      </a:cubicBezTo>
                      <a:cubicBezTo>
                        <a:pt x="154" y="258"/>
                        <a:pt x="154" y="258"/>
                        <a:pt x="154" y="258"/>
                      </a:cubicBezTo>
                      <a:cubicBezTo>
                        <a:pt x="149" y="262"/>
                        <a:pt x="149" y="262"/>
                        <a:pt x="149" y="262"/>
                      </a:cubicBezTo>
                      <a:cubicBezTo>
                        <a:pt x="149" y="262"/>
                        <a:pt x="146" y="262"/>
                        <a:pt x="148" y="263"/>
                      </a:cubicBezTo>
                      <a:cubicBezTo>
                        <a:pt x="150" y="264"/>
                        <a:pt x="151" y="264"/>
                        <a:pt x="154" y="264"/>
                      </a:cubicBezTo>
                      <a:cubicBezTo>
                        <a:pt x="156" y="265"/>
                        <a:pt x="161" y="269"/>
                        <a:pt x="163" y="266"/>
                      </a:cubicBezTo>
                      <a:cubicBezTo>
                        <a:pt x="164" y="264"/>
                        <a:pt x="164" y="263"/>
                        <a:pt x="165" y="262"/>
                      </a:cubicBezTo>
                      <a:cubicBezTo>
                        <a:pt x="166" y="260"/>
                        <a:pt x="166" y="258"/>
                        <a:pt x="168" y="258"/>
                      </a:cubicBezTo>
                      <a:cubicBezTo>
                        <a:pt x="171" y="258"/>
                        <a:pt x="173" y="259"/>
                        <a:pt x="173" y="259"/>
                      </a:cubicBezTo>
                      <a:cubicBezTo>
                        <a:pt x="171" y="263"/>
                        <a:pt x="171" y="263"/>
                        <a:pt x="171" y="263"/>
                      </a:cubicBezTo>
                      <a:cubicBezTo>
                        <a:pt x="171" y="263"/>
                        <a:pt x="175" y="263"/>
                        <a:pt x="177" y="263"/>
                      </a:cubicBezTo>
                      <a:cubicBezTo>
                        <a:pt x="178" y="263"/>
                        <a:pt x="179" y="265"/>
                        <a:pt x="181" y="263"/>
                      </a:cubicBezTo>
                      <a:cubicBezTo>
                        <a:pt x="183" y="261"/>
                        <a:pt x="183" y="261"/>
                        <a:pt x="186" y="260"/>
                      </a:cubicBezTo>
                      <a:cubicBezTo>
                        <a:pt x="188" y="260"/>
                        <a:pt x="191" y="259"/>
                        <a:pt x="192" y="259"/>
                      </a:cubicBezTo>
                      <a:cubicBezTo>
                        <a:pt x="193" y="260"/>
                        <a:pt x="195" y="260"/>
                        <a:pt x="196" y="260"/>
                      </a:cubicBezTo>
                      <a:cubicBezTo>
                        <a:pt x="197" y="260"/>
                        <a:pt x="202" y="264"/>
                        <a:pt x="203" y="263"/>
                      </a:cubicBezTo>
                      <a:cubicBezTo>
                        <a:pt x="204" y="262"/>
                        <a:pt x="210" y="263"/>
                        <a:pt x="210" y="263"/>
                      </a:cubicBezTo>
                      <a:cubicBezTo>
                        <a:pt x="210" y="263"/>
                        <a:pt x="194" y="277"/>
                        <a:pt x="160" y="278"/>
                      </a:cubicBezTo>
                      <a:cubicBezTo>
                        <a:pt x="160" y="278"/>
                        <a:pt x="236" y="282"/>
                        <a:pt x="279" y="207"/>
                      </a:cubicBezTo>
                      <a:cubicBezTo>
                        <a:pt x="322" y="133"/>
                        <a:pt x="292" y="37"/>
                        <a:pt x="194" y="4"/>
                      </a:cubicBezTo>
                      <a:cubicBezTo>
                        <a:pt x="194" y="4"/>
                        <a:pt x="267" y="31"/>
                        <a:pt x="287" y="102"/>
                      </a:cubicBezTo>
                      <a:cubicBezTo>
                        <a:pt x="286" y="103"/>
                        <a:pt x="286" y="103"/>
                        <a:pt x="286" y="103"/>
                      </a:cubicBezTo>
                      <a:cubicBezTo>
                        <a:pt x="284" y="101"/>
                        <a:pt x="284" y="102"/>
                        <a:pt x="283" y="99"/>
                      </a:cubicBezTo>
                      <a:cubicBezTo>
                        <a:pt x="281" y="95"/>
                        <a:pt x="282" y="96"/>
                        <a:pt x="281" y="94"/>
                      </a:cubicBezTo>
                      <a:cubicBezTo>
                        <a:pt x="280" y="91"/>
                        <a:pt x="280" y="93"/>
                        <a:pt x="278" y="91"/>
                      </a:cubicBezTo>
                      <a:cubicBezTo>
                        <a:pt x="277" y="88"/>
                        <a:pt x="276" y="89"/>
                        <a:pt x="275" y="87"/>
                      </a:cubicBezTo>
                      <a:cubicBezTo>
                        <a:pt x="274" y="86"/>
                        <a:pt x="272" y="82"/>
                        <a:pt x="271" y="81"/>
                      </a:cubicBezTo>
                      <a:cubicBezTo>
                        <a:pt x="270" y="79"/>
                        <a:pt x="267" y="79"/>
                        <a:pt x="266" y="79"/>
                      </a:cubicBezTo>
                      <a:cubicBezTo>
                        <a:pt x="265" y="78"/>
                        <a:pt x="265" y="77"/>
                        <a:pt x="265" y="78"/>
                      </a:cubicBezTo>
                      <a:cubicBezTo>
                        <a:pt x="264" y="80"/>
                        <a:pt x="267" y="82"/>
                        <a:pt x="267" y="82"/>
                      </a:cubicBezTo>
                      <a:cubicBezTo>
                        <a:pt x="267" y="88"/>
                        <a:pt x="267" y="88"/>
                        <a:pt x="267" y="88"/>
                      </a:cubicBezTo>
                      <a:cubicBezTo>
                        <a:pt x="267" y="88"/>
                        <a:pt x="269" y="93"/>
                        <a:pt x="269" y="94"/>
                      </a:cubicBezTo>
                      <a:cubicBezTo>
                        <a:pt x="269" y="95"/>
                        <a:pt x="267" y="99"/>
                        <a:pt x="267" y="99"/>
                      </a:cubicBezTo>
                      <a:cubicBezTo>
                        <a:pt x="267" y="99"/>
                        <a:pt x="266" y="103"/>
                        <a:pt x="265" y="103"/>
                      </a:cubicBezTo>
                      <a:cubicBezTo>
                        <a:pt x="264" y="104"/>
                        <a:pt x="256" y="105"/>
                        <a:pt x="256" y="105"/>
                      </a:cubicBezTo>
                      <a:cubicBezTo>
                        <a:pt x="256" y="105"/>
                        <a:pt x="254" y="103"/>
                        <a:pt x="253" y="101"/>
                      </a:cubicBezTo>
                      <a:cubicBezTo>
                        <a:pt x="251" y="98"/>
                        <a:pt x="247" y="98"/>
                        <a:pt x="246" y="97"/>
                      </a:cubicBezTo>
                      <a:cubicBezTo>
                        <a:pt x="246" y="96"/>
                        <a:pt x="247" y="94"/>
                        <a:pt x="245" y="91"/>
                      </a:cubicBezTo>
                      <a:cubicBezTo>
                        <a:pt x="243" y="88"/>
                        <a:pt x="245" y="89"/>
                        <a:pt x="243" y="87"/>
                      </a:cubicBezTo>
                      <a:cubicBezTo>
                        <a:pt x="240" y="84"/>
                        <a:pt x="240" y="84"/>
                        <a:pt x="240" y="84"/>
                      </a:cubicBezTo>
                      <a:cubicBezTo>
                        <a:pt x="240" y="84"/>
                        <a:pt x="234" y="82"/>
                        <a:pt x="236" y="86"/>
                      </a:cubicBezTo>
                      <a:cubicBezTo>
                        <a:pt x="238" y="89"/>
                        <a:pt x="236" y="93"/>
                        <a:pt x="238" y="93"/>
                      </a:cubicBezTo>
                      <a:cubicBezTo>
                        <a:pt x="239" y="93"/>
                        <a:pt x="240" y="92"/>
                        <a:pt x="242" y="95"/>
                      </a:cubicBezTo>
                      <a:cubicBezTo>
                        <a:pt x="243" y="98"/>
                        <a:pt x="243" y="99"/>
                        <a:pt x="244" y="100"/>
                      </a:cubicBezTo>
                      <a:cubicBezTo>
                        <a:pt x="245" y="101"/>
                        <a:pt x="245" y="105"/>
                        <a:pt x="247" y="106"/>
                      </a:cubicBezTo>
                      <a:cubicBezTo>
                        <a:pt x="248" y="106"/>
                        <a:pt x="252" y="106"/>
                        <a:pt x="251" y="107"/>
                      </a:cubicBezTo>
                      <a:cubicBezTo>
                        <a:pt x="251" y="109"/>
                        <a:pt x="249" y="111"/>
                        <a:pt x="251" y="112"/>
                      </a:cubicBezTo>
                      <a:cubicBezTo>
                        <a:pt x="254" y="113"/>
                        <a:pt x="254" y="114"/>
                        <a:pt x="255" y="113"/>
                      </a:cubicBezTo>
                      <a:cubicBezTo>
                        <a:pt x="257" y="113"/>
                        <a:pt x="256" y="114"/>
                        <a:pt x="258" y="113"/>
                      </a:cubicBezTo>
                      <a:cubicBezTo>
                        <a:pt x="261" y="112"/>
                        <a:pt x="263" y="112"/>
                        <a:pt x="263" y="112"/>
                      </a:cubicBezTo>
                      <a:cubicBezTo>
                        <a:pt x="263" y="112"/>
                        <a:pt x="266" y="114"/>
                        <a:pt x="266" y="115"/>
                      </a:cubicBezTo>
                      <a:cubicBezTo>
                        <a:pt x="266" y="116"/>
                        <a:pt x="265" y="122"/>
                        <a:pt x="265" y="122"/>
                      </a:cubicBezTo>
                      <a:cubicBezTo>
                        <a:pt x="262" y="127"/>
                        <a:pt x="262" y="127"/>
                        <a:pt x="262" y="127"/>
                      </a:cubicBezTo>
                      <a:cubicBezTo>
                        <a:pt x="262" y="127"/>
                        <a:pt x="262" y="137"/>
                        <a:pt x="261" y="137"/>
                      </a:cubicBezTo>
                      <a:cubicBezTo>
                        <a:pt x="259" y="137"/>
                        <a:pt x="257" y="141"/>
                        <a:pt x="256" y="142"/>
                      </a:cubicBezTo>
                      <a:cubicBezTo>
                        <a:pt x="255" y="143"/>
                        <a:pt x="255" y="149"/>
                        <a:pt x="255" y="149"/>
                      </a:cubicBezTo>
                      <a:cubicBezTo>
                        <a:pt x="252" y="153"/>
                        <a:pt x="252" y="153"/>
                        <a:pt x="252" y="153"/>
                      </a:cubicBezTo>
                      <a:cubicBezTo>
                        <a:pt x="252" y="153"/>
                        <a:pt x="252" y="158"/>
                        <a:pt x="252" y="159"/>
                      </a:cubicBezTo>
                      <a:cubicBezTo>
                        <a:pt x="252" y="160"/>
                        <a:pt x="253" y="165"/>
                        <a:pt x="252" y="168"/>
                      </a:cubicBezTo>
                      <a:cubicBezTo>
                        <a:pt x="252" y="171"/>
                        <a:pt x="248" y="173"/>
                        <a:pt x="248" y="173"/>
                      </a:cubicBezTo>
                      <a:cubicBezTo>
                        <a:pt x="248" y="173"/>
                        <a:pt x="253" y="178"/>
                        <a:pt x="250" y="179"/>
                      </a:cubicBezTo>
                      <a:cubicBezTo>
                        <a:pt x="248" y="179"/>
                        <a:pt x="245" y="183"/>
                        <a:pt x="244" y="184"/>
                      </a:cubicBezTo>
                      <a:cubicBezTo>
                        <a:pt x="244" y="185"/>
                        <a:pt x="244" y="187"/>
                        <a:pt x="242" y="187"/>
                      </a:cubicBezTo>
                      <a:cubicBezTo>
                        <a:pt x="241" y="188"/>
                        <a:pt x="238" y="188"/>
                        <a:pt x="238" y="189"/>
                      </a:cubicBezTo>
                      <a:cubicBezTo>
                        <a:pt x="238" y="190"/>
                        <a:pt x="238" y="194"/>
                        <a:pt x="238" y="194"/>
                      </a:cubicBezTo>
                      <a:cubicBezTo>
                        <a:pt x="233" y="202"/>
                        <a:pt x="233" y="202"/>
                        <a:pt x="233" y="202"/>
                      </a:cubicBezTo>
                      <a:cubicBezTo>
                        <a:pt x="226" y="207"/>
                        <a:pt x="226" y="207"/>
                        <a:pt x="226" y="207"/>
                      </a:cubicBezTo>
                      <a:cubicBezTo>
                        <a:pt x="226" y="207"/>
                        <a:pt x="227" y="210"/>
                        <a:pt x="225" y="211"/>
                      </a:cubicBezTo>
                      <a:cubicBezTo>
                        <a:pt x="223" y="211"/>
                        <a:pt x="217" y="214"/>
                        <a:pt x="216" y="215"/>
                      </a:cubicBezTo>
                      <a:cubicBezTo>
                        <a:pt x="215" y="216"/>
                        <a:pt x="210" y="218"/>
                        <a:pt x="208" y="218"/>
                      </a:cubicBezTo>
                      <a:cubicBezTo>
                        <a:pt x="206" y="218"/>
                        <a:pt x="209" y="223"/>
                        <a:pt x="206" y="218"/>
                      </a:cubicBezTo>
                      <a:cubicBezTo>
                        <a:pt x="204" y="213"/>
                        <a:pt x="206" y="216"/>
                        <a:pt x="203" y="211"/>
                      </a:cubicBezTo>
                      <a:cubicBezTo>
                        <a:pt x="201" y="206"/>
                        <a:pt x="201" y="210"/>
                        <a:pt x="201" y="206"/>
                      </a:cubicBezTo>
                      <a:cubicBezTo>
                        <a:pt x="201" y="202"/>
                        <a:pt x="201" y="206"/>
                        <a:pt x="201" y="202"/>
                      </a:cubicBezTo>
                      <a:cubicBezTo>
                        <a:pt x="201" y="198"/>
                        <a:pt x="202" y="201"/>
                        <a:pt x="200" y="197"/>
                      </a:cubicBezTo>
                      <a:cubicBezTo>
                        <a:pt x="198" y="192"/>
                        <a:pt x="199" y="194"/>
                        <a:pt x="196" y="191"/>
                      </a:cubicBezTo>
                      <a:cubicBezTo>
                        <a:pt x="193" y="188"/>
                        <a:pt x="191" y="191"/>
                        <a:pt x="193" y="187"/>
                      </a:cubicBezTo>
                      <a:cubicBezTo>
                        <a:pt x="195" y="183"/>
                        <a:pt x="194" y="187"/>
                        <a:pt x="195" y="183"/>
                      </a:cubicBezTo>
                      <a:cubicBezTo>
                        <a:pt x="196" y="178"/>
                        <a:pt x="194" y="178"/>
                        <a:pt x="197" y="176"/>
                      </a:cubicBezTo>
                      <a:cubicBezTo>
                        <a:pt x="200" y="174"/>
                        <a:pt x="202" y="173"/>
                        <a:pt x="201" y="171"/>
                      </a:cubicBezTo>
                      <a:cubicBezTo>
                        <a:pt x="201" y="168"/>
                        <a:pt x="201" y="167"/>
                        <a:pt x="201" y="165"/>
                      </a:cubicBezTo>
                      <a:cubicBezTo>
                        <a:pt x="200" y="164"/>
                        <a:pt x="197" y="161"/>
                        <a:pt x="197" y="160"/>
                      </a:cubicBezTo>
                      <a:cubicBezTo>
                        <a:pt x="197" y="159"/>
                        <a:pt x="197" y="160"/>
                        <a:pt x="195" y="157"/>
                      </a:cubicBezTo>
                      <a:cubicBezTo>
                        <a:pt x="193" y="154"/>
                        <a:pt x="191" y="152"/>
                        <a:pt x="191" y="152"/>
                      </a:cubicBezTo>
                      <a:cubicBezTo>
                        <a:pt x="191" y="152"/>
                        <a:pt x="191" y="145"/>
                        <a:pt x="191" y="143"/>
                      </a:cubicBezTo>
                      <a:cubicBezTo>
                        <a:pt x="191" y="140"/>
                        <a:pt x="190" y="144"/>
                        <a:pt x="191" y="140"/>
                      </a:cubicBezTo>
                      <a:cubicBezTo>
                        <a:pt x="192" y="136"/>
                        <a:pt x="192" y="133"/>
                        <a:pt x="192" y="133"/>
                      </a:cubicBezTo>
                      <a:cubicBezTo>
                        <a:pt x="192" y="133"/>
                        <a:pt x="187" y="130"/>
                        <a:pt x="185" y="130"/>
                      </a:cubicBezTo>
                      <a:cubicBezTo>
                        <a:pt x="183" y="131"/>
                        <a:pt x="183" y="134"/>
                        <a:pt x="180" y="131"/>
                      </a:cubicBezTo>
                      <a:cubicBezTo>
                        <a:pt x="178" y="129"/>
                        <a:pt x="178" y="127"/>
                        <a:pt x="177" y="127"/>
                      </a:cubicBezTo>
                      <a:cubicBezTo>
                        <a:pt x="176" y="126"/>
                        <a:pt x="174" y="126"/>
                        <a:pt x="173" y="127"/>
                      </a:cubicBezTo>
                      <a:cubicBezTo>
                        <a:pt x="171" y="128"/>
                        <a:pt x="167" y="128"/>
                        <a:pt x="164" y="130"/>
                      </a:cubicBezTo>
                      <a:cubicBezTo>
                        <a:pt x="161" y="131"/>
                        <a:pt x="160" y="131"/>
                        <a:pt x="157" y="131"/>
                      </a:cubicBezTo>
                      <a:cubicBezTo>
                        <a:pt x="153" y="131"/>
                        <a:pt x="148" y="132"/>
                        <a:pt x="145" y="130"/>
                      </a:cubicBezTo>
                      <a:cubicBezTo>
                        <a:pt x="142" y="129"/>
                        <a:pt x="142" y="131"/>
                        <a:pt x="140" y="128"/>
                      </a:cubicBezTo>
                      <a:cubicBezTo>
                        <a:pt x="139" y="124"/>
                        <a:pt x="140" y="125"/>
                        <a:pt x="137" y="123"/>
                      </a:cubicBezTo>
                      <a:cubicBezTo>
                        <a:pt x="135" y="122"/>
                        <a:pt x="134" y="123"/>
                        <a:pt x="134" y="120"/>
                      </a:cubicBezTo>
                      <a:cubicBezTo>
                        <a:pt x="133" y="117"/>
                        <a:pt x="135" y="118"/>
                        <a:pt x="133" y="115"/>
                      </a:cubicBezTo>
                      <a:cubicBezTo>
                        <a:pt x="130" y="112"/>
                        <a:pt x="134" y="116"/>
                        <a:pt x="130" y="112"/>
                      </a:cubicBezTo>
                      <a:cubicBezTo>
                        <a:pt x="127" y="108"/>
                        <a:pt x="125" y="112"/>
                        <a:pt x="127" y="108"/>
                      </a:cubicBezTo>
                      <a:cubicBezTo>
                        <a:pt x="128" y="105"/>
                        <a:pt x="129" y="107"/>
                        <a:pt x="129" y="103"/>
                      </a:cubicBezTo>
                      <a:cubicBezTo>
                        <a:pt x="129" y="99"/>
                        <a:pt x="135" y="105"/>
                        <a:pt x="131" y="97"/>
                      </a:cubicBezTo>
                      <a:cubicBezTo>
                        <a:pt x="128" y="89"/>
                        <a:pt x="127" y="91"/>
                        <a:pt x="130" y="85"/>
                      </a:cubicBezTo>
                      <a:cubicBezTo>
                        <a:pt x="134" y="79"/>
                        <a:pt x="138" y="77"/>
                        <a:pt x="138" y="76"/>
                      </a:cubicBezTo>
                      <a:cubicBezTo>
                        <a:pt x="139" y="74"/>
                        <a:pt x="140" y="71"/>
                        <a:pt x="142" y="70"/>
                      </a:cubicBezTo>
                      <a:cubicBezTo>
                        <a:pt x="143" y="69"/>
                        <a:pt x="142" y="68"/>
                        <a:pt x="145" y="68"/>
                      </a:cubicBezTo>
                      <a:cubicBezTo>
                        <a:pt x="148" y="69"/>
                        <a:pt x="151" y="67"/>
                        <a:pt x="153" y="65"/>
                      </a:cubicBezTo>
                      <a:cubicBezTo>
                        <a:pt x="155" y="63"/>
                        <a:pt x="158" y="61"/>
                        <a:pt x="159" y="60"/>
                      </a:cubicBezTo>
                      <a:cubicBezTo>
                        <a:pt x="160" y="60"/>
                        <a:pt x="160" y="61"/>
                        <a:pt x="163" y="60"/>
                      </a:cubicBezTo>
                      <a:cubicBezTo>
                        <a:pt x="166" y="59"/>
                        <a:pt x="166" y="59"/>
                        <a:pt x="168" y="59"/>
                      </a:cubicBezTo>
                      <a:cubicBezTo>
                        <a:pt x="170" y="59"/>
                        <a:pt x="166" y="60"/>
                        <a:pt x="172" y="59"/>
                      </a:cubicBezTo>
                      <a:cubicBezTo>
                        <a:pt x="178" y="58"/>
                        <a:pt x="176" y="58"/>
                        <a:pt x="178" y="58"/>
                      </a:cubicBezTo>
                      <a:cubicBezTo>
                        <a:pt x="179" y="58"/>
                        <a:pt x="178" y="58"/>
                        <a:pt x="180" y="58"/>
                      </a:cubicBezTo>
                      <a:cubicBezTo>
                        <a:pt x="183" y="59"/>
                        <a:pt x="182" y="54"/>
                        <a:pt x="183" y="59"/>
                      </a:cubicBezTo>
                      <a:cubicBezTo>
                        <a:pt x="183" y="63"/>
                        <a:pt x="181" y="66"/>
                        <a:pt x="185" y="66"/>
                      </a:cubicBezTo>
                      <a:cubicBezTo>
                        <a:pt x="189" y="66"/>
                        <a:pt x="185" y="66"/>
                        <a:pt x="189" y="66"/>
                      </a:cubicBezTo>
                      <a:cubicBezTo>
                        <a:pt x="193" y="66"/>
                        <a:pt x="192" y="67"/>
                        <a:pt x="194" y="68"/>
                      </a:cubicBezTo>
                      <a:cubicBezTo>
                        <a:pt x="196" y="69"/>
                        <a:pt x="197" y="70"/>
                        <a:pt x="200" y="70"/>
                      </a:cubicBezTo>
                      <a:cubicBezTo>
                        <a:pt x="202" y="70"/>
                        <a:pt x="198" y="75"/>
                        <a:pt x="202" y="70"/>
                      </a:cubicBezTo>
                      <a:cubicBezTo>
                        <a:pt x="207" y="66"/>
                        <a:pt x="199" y="65"/>
                        <a:pt x="207" y="66"/>
                      </a:cubicBezTo>
                      <a:cubicBezTo>
                        <a:pt x="214" y="67"/>
                        <a:pt x="215" y="68"/>
                        <a:pt x="217" y="68"/>
                      </a:cubicBezTo>
                      <a:cubicBezTo>
                        <a:pt x="218" y="67"/>
                        <a:pt x="218" y="68"/>
                        <a:pt x="221" y="67"/>
                      </a:cubicBezTo>
                      <a:cubicBezTo>
                        <a:pt x="225" y="65"/>
                        <a:pt x="225" y="65"/>
                        <a:pt x="226" y="66"/>
                      </a:cubicBezTo>
                      <a:cubicBezTo>
                        <a:pt x="228" y="66"/>
                        <a:pt x="228" y="69"/>
                        <a:pt x="229" y="66"/>
                      </a:cubicBezTo>
                      <a:cubicBezTo>
                        <a:pt x="230" y="63"/>
                        <a:pt x="233" y="64"/>
                        <a:pt x="229" y="62"/>
                      </a:cubicBezTo>
                      <a:cubicBezTo>
                        <a:pt x="225" y="61"/>
                        <a:pt x="224" y="63"/>
                        <a:pt x="223" y="60"/>
                      </a:cubicBezTo>
                      <a:cubicBezTo>
                        <a:pt x="222" y="58"/>
                        <a:pt x="226" y="58"/>
                        <a:pt x="222" y="58"/>
                      </a:cubicBezTo>
                      <a:cubicBezTo>
                        <a:pt x="219" y="57"/>
                        <a:pt x="219" y="57"/>
                        <a:pt x="216" y="56"/>
                      </a:cubicBezTo>
                      <a:cubicBezTo>
                        <a:pt x="213" y="55"/>
                        <a:pt x="210" y="59"/>
                        <a:pt x="209" y="56"/>
                      </a:cubicBezTo>
                      <a:cubicBezTo>
                        <a:pt x="208" y="53"/>
                        <a:pt x="203" y="58"/>
                        <a:pt x="208" y="53"/>
                      </a:cubicBezTo>
                      <a:cubicBezTo>
                        <a:pt x="214" y="48"/>
                        <a:pt x="212" y="46"/>
                        <a:pt x="215" y="47"/>
                      </a:cubicBezTo>
                      <a:cubicBezTo>
                        <a:pt x="219" y="48"/>
                        <a:pt x="218" y="51"/>
                        <a:pt x="220" y="49"/>
                      </a:cubicBezTo>
                      <a:cubicBezTo>
                        <a:pt x="222" y="47"/>
                        <a:pt x="227" y="46"/>
                        <a:pt x="222" y="43"/>
                      </a:cubicBezTo>
                      <a:cubicBezTo>
                        <a:pt x="218" y="40"/>
                        <a:pt x="221" y="41"/>
                        <a:pt x="217" y="40"/>
                      </a:cubicBezTo>
                      <a:cubicBezTo>
                        <a:pt x="213" y="38"/>
                        <a:pt x="209" y="47"/>
                        <a:pt x="207" y="46"/>
                      </a:cubicBezTo>
                      <a:cubicBezTo>
                        <a:pt x="205" y="44"/>
                        <a:pt x="204" y="43"/>
                        <a:pt x="202" y="44"/>
                      </a:cubicBezTo>
                      <a:cubicBezTo>
                        <a:pt x="201" y="45"/>
                        <a:pt x="201" y="48"/>
                        <a:pt x="201" y="51"/>
                      </a:cubicBezTo>
                      <a:cubicBezTo>
                        <a:pt x="201" y="54"/>
                        <a:pt x="203" y="54"/>
                        <a:pt x="199" y="52"/>
                      </a:cubicBezTo>
                      <a:cubicBezTo>
                        <a:pt x="195" y="50"/>
                        <a:pt x="203" y="51"/>
                        <a:pt x="194" y="48"/>
                      </a:cubicBezTo>
                      <a:cubicBezTo>
                        <a:pt x="184" y="44"/>
                        <a:pt x="181" y="45"/>
                        <a:pt x="180" y="46"/>
                      </a:cubicBezTo>
                      <a:cubicBezTo>
                        <a:pt x="179" y="48"/>
                        <a:pt x="177" y="47"/>
                        <a:pt x="176" y="48"/>
                      </a:cubicBezTo>
                      <a:cubicBezTo>
                        <a:pt x="175" y="49"/>
                        <a:pt x="179" y="52"/>
                        <a:pt x="175" y="49"/>
                      </a:cubicBezTo>
                      <a:cubicBezTo>
                        <a:pt x="171" y="47"/>
                        <a:pt x="167" y="51"/>
                        <a:pt x="167" y="51"/>
                      </a:cubicBezTo>
                      <a:cubicBezTo>
                        <a:pt x="167" y="51"/>
                        <a:pt x="165" y="50"/>
                        <a:pt x="164" y="51"/>
                      </a:cubicBezTo>
                      <a:cubicBezTo>
                        <a:pt x="162" y="53"/>
                        <a:pt x="159" y="54"/>
                        <a:pt x="157" y="53"/>
                      </a:cubicBezTo>
                      <a:cubicBezTo>
                        <a:pt x="155" y="52"/>
                        <a:pt x="151" y="54"/>
                        <a:pt x="154" y="49"/>
                      </a:cubicBezTo>
                      <a:cubicBezTo>
                        <a:pt x="158" y="44"/>
                        <a:pt x="155" y="47"/>
                        <a:pt x="161" y="45"/>
                      </a:cubicBezTo>
                      <a:cubicBezTo>
                        <a:pt x="166" y="42"/>
                        <a:pt x="175" y="42"/>
                        <a:pt x="167" y="40"/>
                      </a:cubicBezTo>
                      <a:cubicBezTo>
                        <a:pt x="160" y="39"/>
                        <a:pt x="171" y="39"/>
                        <a:pt x="162" y="34"/>
                      </a:cubicBezTo>
                      <a:cubicBezTo>
                        <a:pt x="152" y="30"/>
                        <a:pt x="152" y="36"/>
                        <a:pt x="152" y="30"/>
                      </a:cubicBezTo>
                      <a:cubicBezTo>
                        <a:pt x="153" y="23"/>
                        <a:pt x="152" y="23"/>
                        <a:pt x="150" y="23"/>
                      </a:cubicBezTo>
                      <a:cubicBezTo>
                        <a:pt x="148" y="24"/>
                        <a:pt x="142" y="25"/>
                        <a:pt x="139" y="25"/>
                      </a:cubicBezTo>
                      <a:cubicBezTo>
                        <a:pt x="137" y="26"/>
                        <a:pt x="140" y="28"/>
                        <a:pt x="136" y="25"/>
                      </a:cubicBezTo>
                      <a:cubicBezTo>
                        <a:pt x="131" y="22"/>
                        <a:pt x="130" y="26"/>
                        <a:pt x="131" y="22"/>
                      </a:cubicBezTo>
                      <a:cubicBezTo>
                        <a:pt x="133" y="19"/>
                        <a:pt x="133" y="18"/>
                        <a:pt x="136" y="16"/>
                      </a:cubicBezTo>
                      <a:cubicBezTo>
                        <a:pt x="138" y="13"/>
                        <a:pt x="138" y="5"/>
                        <a:pt x="144" y="8"/>
                      </a:cubicBezTo>
                      <a:cubicBezTo>
                        <a:pt x="151" y="11"/>
                        <a:pt x="148" y="10"/>
                        <a:pt x="154" y="11"/>
                      </a:cubicBezTo>
                      <a:cubicBezTo>
                        <a:pt x="159" y="11"/>
                        <a:pt x="161" y="10"/>
                        <a:pt x="161" y="9"/>
                      </a:cubicBezTo>
                      <a:cubicBezTo>
                        <a:pt x="161" y="8"/>
                        <a:pt x="155" y="5"/>
                        <a:pt x="155" y="5"/>
                      </a:cubicBezTo>
                      <a:cubicBezTo>
                        <a:pt x="155" y="5"/>
                        <a:pt x="153" y="6"/>
                        <a:pt x="154" y="5"/>
                      </a:cubicBezTo>
                      <a:cubicBezTo>
                        <a:pt x="155" y="4"/>
                        <a:pt x="156" y="2"/>
                        <a:pt x="156" y="2"/>
                      </a:cubicBezTo>
                      <a:cubicBezTo>
                        <a:pt x="154" y="0"/>
                        <a:pt x="154" y="0"/>
                        <a:pt x="154" y="0"/>
                      </a:cubicBezTo>
                      <a:cubicBezTo>
                        <a:pt x="154" y="0"/>
                        <a:pt x="136" y="0"/>
                        <a:pt x="131" y="1"/>
                      </a:cubicBez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</a:ln>
              </p:spPr>
              <p:txBody>
                <a:bodyPr vert="horz" wrap="square" lIns="114605" tIns="57303" rIns="114605" bIns="57303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</p:grpSp>
        </p:grpSp>
        <p:grpSp>
          <p:nvGrpSpPr>
            <p:cNvPr id="192" name="Group 191"/>
            <p:cNvGrpSpPr/>
            <p:nvPr/>
          </p:nvGrpSpPr>
          <p:grpSpPr>
            <a:xfrm rot="2599983">
              <a:off x="4920582" y="2435710"/>
              <a:ext cx="447261" cy="523210"/>
              <a:chOff x="4859210" y="1630618"/>
              <a:chExt cx="507337" cy="593487"/>
            </a:xfrm>
          </p:grpSpPr>
          <p:grpSp>
            <p:nvGrpSpPr>
              <p:cNvPr id="193" name="Group 140"/>
              <p:cNvGrpSpPr/>
              <p:nvPr/>
            </p:nvGrpSpPr>
            <p:grpSpPr>
              <a:xfrm rot="2327168">
                <a:off x="4859210" y="1630618"/>
                <a:ext cx="507337" cy="593487"/>
                <a:chOff x="4468813" y="1739900"/>
                <a:chExt cx="588963" cy="688975"/>
              </a:xfrm>
              <a:solidFill>
                <a:schemeClr val="accent2"/>
              </a:solidFill>
            </p:grpSpPr>
            <p:sp>
              <p:nvSpPr>
                <p:cNvPr id="200" name="Oval 30"/>
                <p:cNvSpPr>
                  <a:spLocks noChangeArrowheads="1"/>
                </p:cNvSpPr>
                <p:nvPr/>
              </p:nvSpPr>
              <p:spPr bwMode="auto">
                <a:xfrm>
                  <a:off x="4468813" y="1739900"/>
                  <a:ext cx="588963" cy="588963"/>
                </a:xfrm>
                <a:prstGeom prst="ellipse">
                  <a:avLst/>
                </a:prstGeom>
                <a:grpFill/>
                <a:ln w="9525">
                  <a:noFill/>
                  <a:round/>
                </a:ln>
              </p:spPr>
              <p:txBody>
                <a:bodyPr vert="horz" wrap="square" lIns="114605" tIns="57303" rIns="114605" bIns="57303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201" name="Freeform 31"/>
                <p:cNvSpPr/>
                <p:nvPr/>
              </p:nvSpPr>
              <p:spPr bwMode="auto">
                <a:xfrm>
                  <a:off x="4618038" y="2289175"/>
                  <a:ext cx="150813" cy="13970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8" y="88"/>
                    </a:cxn>
                    <a:cxn ang="0">
                      <a:pos x="95" y="15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95" h="88">
                      <a:moveTo>
                        <a:pt x="0" y="0"/>
                      </a:moveTo>
                      <a:lnTo>
                        <a:pt x="8" y="88"/>
                      </a:lnTo>
                      <a:lnTo>
                        <a:pt x="95" y="1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vert="horz" wrap="square" lIns="114605" tIns="57303" rIns="114605" bIns="57303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</p:grpSp>
          <p:grpSp>
            <p:nvGrpSpPr>
              <p:cNvPr id="194" name="Group 139"/>
              <p:cNvGrpSpPr/>
              <p:nvPr/>
            </p:nvGrpSpPr>
            <p:grpSpPr>
              <a:xfrm>
                <a:off x="4952287" y="1709298"/>
                <a:ext cx="377425" cy="376058"/>
                <a:chOff x="4530725" y="1808163"/>
                <a:chExt cx="438150" cy="436563"/>
              </a:xfrm>
            </p:grpSpPr>
            <p:sp>
              <p:nvSpPr>
                <p:cNvPr id="195" name="Freeform 65"/>
                <p:cNvSpPr>
                  <a:spLocks noEditPoints="1"/>
                </p:cNvSpPr>
                <p:nvPr/>
              </p:nvSpPr>
              <p:spPr bwMode="auto">
                <a:xfrm>
                  <a:off x="4668838" y="1808163"/>
                  <a:ext cx="160338" cy="436563"/>
                </a:xfrm>
                <a:custGeom>
                  <a:avLst/>
                  <a:gdLst/>
                  <a:ahLst/>
                  <a:cxnLst>
                    <a:cxn ang="0">
                      <a:pos x="64" y="0"/>
                    </a:cxn>
                    <a:cxn ang="0">
                      <a:pos x="0" y="172"/>
                    </a:cxn>
                    <a:cxn ang="0">
                      <a:pos x="64" y="345"/>
                    </a:cxn>
                    <a:cxn ang="0">
                      <a:pos x="127" y="172"/>
                    </a:cxn>
                    <a:cxn ang="0">
                      <a:pos x="64" y="0"/>
                    </a:cxn>
                    <a:cxn ang="0">
                      <a:pos x="64" y="317"/>
                    </a:cxn>
                    <a:cxn ang="0">
                      <a:pos x="10" y="172"/>
                    </a:cxn>
                    <a:cxn ang="0">
                      <a:pos x="64" y="28"/>
                    </a:cxn>
                    <a:cxn ang="0">
                      <a:pos x="117" y="172"/>
                    </a:cxn>
                    <a:cxn ang="0">
                      <a:pos x="64" y="317"/>
                    </a:cxn>
                  </a:cxnLst>
                  <a:rect l="0" t="0" r="r" b="b"/>
                  <a:pathLst>
                    <a:path w="127" h="345">
                      <a:moveTo>
                        <a:pt x="64" y="0"/>
                      </a:moveTo>
                      <a:cubicBezTo>
                        <a:pt x="29" y="0"/>
                        <a:pt x="0" y="77"/>
                        <a:pt x="0" y="172"/>
                      </a:cubicBezTo>
                      <a:cubicBezTo>
                        <a:pt x="0" y="268"/>
                        <a:pt x="29" y="345"/>
                        <a:pt x="64" y="345"/>
                      </a:cubicBezTo>
                      <a:cubicBezTo>
                        <a:pt x="99" y="345"/>
                        <a:pt x="127" y="268"/>
                        <a:pt x="127" y="172"/>
                      </a:cubicBezTo>
                      <a:cubicBezTo>
                        <a:pt x="127" y="77"/>
                        <a:pt x="99" y="0"/>
                        <a:pt x="64" y="0"/>
                      </a:cubicBezTo>
                      <a:close/>
                      <a:moveTo>
                        <a:pt x="64" y="317"/>
                      </a:moveTo>
                      <a:cubicBezTo>
                        <a:pt x="34" y="317"/>
                        <a:pt x="10" y="252"/>
                        <a:pt x="10" y="172"/>
                      </a:cubicBezTo>
                      <a:cubicBezTo>
                        <a:pt x="10" y="92"/>
                        <a:pt x="34" y="28"/>
                        <a:pt x="64" y="28"/>
                      </a:cubicBezTo>
                      <a:cubicBezTo>
                        <a:pt x="93" y="28"/>
                        <a:pt x="117" y="92"/>
                        <a:pt x="117" y="172"/>
                      </a:cubicBezTo>
                      <a:cubicBezTo>
                        <a:pt x="117" y="252"/>
                        <a:pt x="93" y="317"/>
                        <a:pt x="64" y="317"/>
                      </a:cubicBez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</a:ln>
              </p:spPr>
              <p:txBody>
                <a:bodyPr vert="horz" wrap="square" lIns="114605" tIns="57303" rIns="114605" bIns="57303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96" name="Freeform 66"/>
                <p:cNvSpPr>
                  <a:spLocks noEditPoints="1"/>
                </p:cNvSpPr>
                <p:nvPr/>
              </p:nvSpPr>
              <p:spPr bwMode="auto">
                <a:xfrm>
                  <a:off x="4530725" y="1946275"/>
                  <a:ext cx="438150" cy="160338"/>
                </a:xfrm>
                <a:custGeom>
                  <a:avLst/>
                  <a:gdLst/>
                  <a:ahLst/>
                  <a:cxnLst>
                    <a:cxn ang="0">
                      <a:pos x="346" y="63"/>
                    </a:cxn>
                    <a:cxn ang="0">
                      <a:pos x="173" y="0"/>
                    </a:cxn>
                    <a:cxn ang="0">
                      <a:pos x="0" y="63"/>
                    </a:cxn>
                    <a:cxn ang="0">
                      <a:pos x="173" y="127"/>
                    </a:cxn>
                    <a:cxn ang="0">
                      <a:pos x="346" y="63"/>
                    </a:cxn>
                    <a:cxn ang="0">
                      <a:pos x="28" y="63"/>
                    </a:cxn>
                    <a:cxn ang="0">
                      <a:pos x="173" y="10"/>
                    </a:cxn>
                    <a:cxn ang="0">
                      <a:pos x="317" y="63"/>
                    </a:cxn>
                    <a:cxn ang="0">
                      <a:pos x="173" y="117"/>
                    </a:cxn>
                    <a:cxn ang="0">
                      <a:pos x="28" y="63"/>
                    </a:cxn>
                  </a:cxnLst>
                  <a:rect l="0" t="0" r="r" b="b"/>
                  <a:pathLst>
                    <a:path w="346" h="127">
                      <a:moveTo>
                        <a:pt x="346" y="63"/>
                      </a:moveTo>
                      <a:cubicBezTo>
                        <a:pt x="346" y="28"/>
                        <a:pt x="268" y="0"/>
                        <a:pt x="173" y="0"/>
                      </a:cubicBezTo>
                      <a:cubicBezTo>
                        <a:pt x="77" y="0"/>
                        <a:pt x="0" y="28"/>
                        <a:pt x="0" y="63"/>
                      </a:cubicBezTo>
                      <a:cubicBezTo>
                        <a:pt x="0" y="99"/>
                        <a:pt x="77" y="127"/>
                        <a:pt x="173" y="127"/>
                      </a:cubicBezTo>
                      <a:cubicBezTo>
                        <a:pt x="268" y="127"/>
                        <a:pt x="346" y="99"/>
                        <a:pt x="346" y="63"/>
                      </a:cubicBezTo>
                      <a:close/>
                      <a:moveTo>
                        <a:pt x="28" y="63"/>
                      </a:moveTo>
                      <a:cubicBezTo>
                        <a:pt x="28" y="34"/>
                        <a:pt x="93" y="10"/>
                        <a:pt x="173" y="10"/>
                      </a:cubicBezTo>
                      <a:cubicBezTo>
                        <a:pt x="253" y="10"/>
                        <a:pt x="317" y="34"/>
                        <a:pt x="317" y="63"/>
                      </a:cubicBezTo>
                      <a:cubicBezTo>
                        <a:pt x="317" y="93"/>
                        <a:pt x="253" y="117"/>
                        <a:pt x="173" y="117"/>
                      </a:cubicBezTo>
                      <a:cubicBezTo>
                        <a:pt x="93" y="117"/>
                        <a:pt x="28" y="93"/>
                        <a:pt x="28" y="63"/>
                      </a:cubicBez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</a:ln>
              </p:spPr>
              <p:txBody>
                <a:bodyPr vert="horz" wrap="square" lIns="114605" tIns="57303" rIns="114605" bIns="57303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97" name="Freeform 67"/>
                <p:cNvSpPr>
                  <a:spLocks noEditPoints="1"/>
                </p:cNvSpPr>
                <p:nvPr/>
              </p:nvSpPr>
              <p:spPr bwMode="auto">
                <a:xfrm>
                  <a:off x="4562475" y="1839913"/>
                  <a:ext cx="373063" cy="373063"/>
                </a:xfrm>
                <a:custGeom>
                  <a:avLst/>
                  <a:gdLst/>
                  <a:ahLst/>
                  <a:cxnLst>
                    <a:cxn ang="0">
                      <a:pos x="269" y="25"/>
                    </a:cxn>
                    <a:cxn ang="0">
                      <a:pos x="102" y="102"/>
                    </a:cxn>
                    <a:cxn ang="0">
                      <a:pos x="25" y="270"/>
                    </a:cxn>
                    <a:cxn ang="0">
                      <a:pos x="192" y="192"/>
                    </a:cxn>
                    <a:cxn ang="0">
                      <a:pos x="269" y="25"/>
                    </a:cxn>
                    <a:cxn ang="0">
                      <a:pos x="44" y="250"/>
                    </a:cxn>
                    <a:cxn ang="0">
                      <a:pos x="109" y="110"/>
                    </a:cxn>
                    <a:cxn ang="0">
                      <a:pos x="249" y="45"/>
                    </a:cxn>
                    <a:cxn ang="0">
                      <a:pos x="184" y="185"/>
                    </a:cxn>
                    <a:cxn ang="0">
                      <a:pos x="44" y="250"/>
                    </a:cxn>
                  </a:cxnLst>
                  <a:rect l="0" t="0" r="r" b="b"/>
                  <a:pathLst>
                    <a:path w="294" h="294">
                      <a:moveTo>
                        <a:pt x="269" y="25"/>
                      </a:moveTo>
                      <a:cubicBezTo>
                        <a:pt x="244" y="0"/>
                        <a:pt x="169" y="35"/>
                        <a:pt x="102" y="102"/>
                      </a:cubicBezTo>
                      <a:cubicBezTo>
                        <a:pt x="34" y="170"/>
                        <a:pt x="0" y="245"/>
                        <a:pt x="25" y="270"/>
                      </a:cubicBezTo>
                      <a:cubicBezTo>
                        <a:pt x="49" y="294"/>
                        <a:pt x="124" y="260"/>
                        <a:pt x="192" y="192"/>
                      </a:cubicBezTo>
                      <a:cubicBezTo>
                        <a:pt x="259" y="125"/>
                        <a:pt x="294" y="50"/>
                        <a:pt x="269" y="25"/>
                      </a:cubicBezTo>
                      <a:close/>
                      <a:moveTo>
                        <a:pt x="44" y="250"/>
                      </a:moveTo>
                      <a:cubicBezTo>
                        <a:pt x="24" y="229"/>
                        <a:pt x="53" y="166"/>
                        <a:pt x="109" y="110"/>
                      </a:cubicBezTo>
                      <a:cubicBezTo>
                        <a:pt x="166" y="53"/>
                        <a:pt x="228" y="24"/>
                        <a:pt x="249" y="45"/>
                      </a:cubicBezTo>
                      <a:cubicBezTo>
                        <a:pt x="270" y="66"/>
                        <a:pt x="241" y="129"/>
                        <a:pt x="184" y="185"/>
                      </a:cubicBezTo>
                      <a:cubicBezTo>
                        <a:pt x="128" y="242"/>
                        <a:pt x="65" y="271"/>
                        <a:pt x="44" y="250"/>
                      </a:cubicBez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</a:ln>
              </p:spPr>
              <p:txBody>
                <a:bodyPr vert="horz" wrap="square" lIns="114605" tIns="57303" rIns="114605" bIns="57303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98" name="Freeform 68"/>
                <p:cNvSpPr>
                  <a:spLocks noEditPoints="1"/>
                </p:cNvSpPr>
                <p:nvPr/>
              </p:nvSpPr>
              <p:spPr bwMode="auto">
                <a:xfrm>
                  <a:off x="4562475" y="1839913"/>
                  <a:ext cx="373063" cy="373063"/>
                </a:xfrm>
                <a:custGeom>
                  <a:avLst/>
                  <a:gdLst/>
                  <a:ahLst/>
                  <a:cxnLst>
                    <a:cxn ang="0">
                      <a:pos x="269" y="270"/>
                    </a:cxn>
                    <a:cxn ang="0">
                      <a:pos x="192" y="102"/>
                    </a:cxn>
                    <a:cxn ang="0">
                      <a:pos x="25" y="25"/>
                    </a:cxn>
                    <a:cxn ang="0">
                      <a:pos x="102" y="192"/>
                    </a:cxn>
                    <a:cxn ang="0">
                      <a:pos x="269" y="270"/>
                    </a:cxn>
                    <a:cxn ang="0">
                      <a:pos x="44" y="45"/>
                    </a:cxn>
                    <a:cxn ang="0">
                      <a:pos x="184" y="110"/>
                    </a:cxn>
                    <a:cxn ang="0">
                      <a:pos x="249" y="250"/>
                    </a:cxn>
                    <a:cxn ang="0">
                      <a:pos x="109" y="185"/>
                    </a:cxn>
                    <a:cxn ang="0">
                      <a:pos x="44" y="45"/>
                    </a:cxn>
                  </a:cxnLst>
                  <a:rect l="0" t="0" r="r" b="b"/>
                  <a:pathLst>
                    <a:path w="294" h="294">
                      <a:moveTo>
                        <a:pt x="269" y="270"/>
                      </a:moveTo>
                      <a:cubicBezTo>
                        <a:pt x="294" y="245"/>
                        <a:pt x="259" y="170"/>
                        <a:pt x="192" y="102"/>
                      </a:cubicBezTo>
                      <a:cubicBezTo>
                        <a:pt x="124" y="35"/>
                        <a:pt x="49" y="0"/>
                        <a:pt x="25" y="25"/>
                      </a:cubicBezTo>
                      <a:cubicBezTo>
                        <a:pt x="0" y="50"/>
                        <a:pt x="34" y="125"/>
                        <a:pt x="102" y="192"/>
                      </a:cubicBezTo>
                      <a:cubicBezTo>
                        <a:pt x="169" y="260"/>
                        <a:pt x="244" y="294"/>
                        <a:pt x="269" y="270"/>
                      </a:cubicBezTo>
                      <a:close/>
                      <a:moveTo>
                        <a:pt x="44" y="45"/>
                      </a:moveTo>
                      <a:cubicBezTo>
                        <a:pt x="65" y="24"/>
                        <a:pt x="128" y="53"/>
                        <a:pt x="184" y="110"/>
                      </a:cubicBezTo>
                      <a:cubicBezTo>
                        <a:pt x="241" y="166"/>
                        <a:pt x="270" y="229"/>
                        <a:pt x="249" y="250"/>
                      </a:cubicBezTo>
                      <a:cubicBezTo>
                        <a:pt x="228" y="271"/>
                        <a:pt x="166" y="242"/>
                        <a:pt x="109" y="185"/>
                      </a:cubicBezTo>
                      <a:cubicBezTo>
                        <a:pt x="53" y="129"/>
                        <a:pt x="24" y="66"/>
                        <a:pt x="44" y="45"/>
                      </a:cubicBez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</a:ln>
              </p:spPr>
              <p:txBody>
                <a:bodyPr vert="horz" wrap="square" lIns="114605" tIns="57303" rIns="114605" bIns="57303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99" name="Oval 69"/>
                <p:cNvSpPr>
                  <a:spLocks noChangeArrowheads="1"/>
                </p:cNvSpPr>
                <p:nvPr/>
              </p:nvSpPr>
              <p:spPr bwMode="auto">
                <a:xfrm>
                  <a:off x="4714875" y="1993900"/>
                  <a:ext cx="68263" cy="66675"/>
                </a:xfrm>
                <a:prstGeom prst="ellipse">
                  <a:avLst/>
                </a:prstGeom>
                <a:solidFill>
                  <a:srgbClr val="F2F2F2"/>
                </a:solidFill>
                <a:ln w="9525">
                  <a:noFill/>
                  <a:round/>
                </a:ln>
              </p:spPr>
              <p:txBody>
                <a:bodyPr vert="horz" wrap="square" lIns="114605" tIns="57303" rIns="114605" bIns="57303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</p:grpSp>
        </p:grpSp>
        <p:grpSp>
          <p:nvGrpSpPr>
            <p:cNvPr id="203" name="Group 202"/>
            <p:cNvGrpSpPr/>
            <p:nvPr/>
          </p:nvGrpSpPr>
          <p:grpSpPr>
            <a:xfrm>
              <a:off x="5217171" y="2036373"/>
              <a:ext cx="470413" cy="402039"/>
              <a:chOff x="5217171" y="2036373"/>
              <a:chExt cx="470413" cy="402039"/>
            </a:xfrm>
          </p:grpSpPr>
          <p:grpSp>
            <p:nvGrpSpPr>
              <p:cNvPr id="175" name="Group 133"/>
              <p:cNvGrpSpPr/>
              <p:nvPr/>
            </p:nvGrpSpPr>
            <p:grpSpPr>
              <a:xfrm rot="4811506">
                <a:off x="5251358" y="2002186"/>
                <a:ext cx="402039" cy="470413"/>
                <a:chOff x="3008313" y="2062163"/>
                <a:chExt cx="466725" cy="546100"/>
              </a:xfrm>
              <a:solidFill>
                <a:schemeClr val="accent6"/>
              </a:solidFill>
            </p:grpSpPr>
            <p:sp>
              <p:nvSpPr>
                <p:cNvPr id="177" name="Oval 38"/>
                <p:cNvSpPr>
                  <a:spLocks noChangeArrowheads="1"/>
                </p:cNvSpPr>
                <p:nvPr/>
              </p:nvSpPr>
              <p:spPr bwMode="auto">
                <a:xfrm>
                  <a:off x="3008313" y="2062163"/>
                  <a:ext cx="466725" cy="465138"/>
                </a:xfrm>
                <a:prstGeom prst="ellipse">
                  <a:avLst/>
                </a:prstGeom>
                <a:grpFill/>
                <a:ln w="9525">
                  <a:noFill/>
                  <a:round/>
                </a:ln>
              </p:spPr>
              <p:txBody>
                <a:bodyPr vert="horz" wrap="square" lIns="114605" tIns="57303" rIns="114605" bIns="57303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78" name="Freeform 39"/>
                <p:cNvSpPr/>
                <p:nvPr/>
              </p:nvSpPr>
              <p:spPr bwMode="auto">
                <a:xfrm>
                  <a:off x="3236913" y="2495550"/>
                  <a:ext cx="120650" cy="112713"/>
                </a:xfrm>
                <a:custGeom>
                  <a:avLst/>
                  <a:gdLst/>
                  <a:ahLst/>
                  <a:cxnLst>
                    <a:cxn ang="0">
                      <a:pos x="76" y="0"/>
                    </a:cxn>
                    <a:cxn ang="0">
                      <a:pos x="69" y="71"/>
                    </a:cxn>
                    <a:cxn ang="0">
                      <a:pos x="0" y="12"/>
                    </a:cxn>
                    <a:cxn ang="0">
                      <a:pos x="76" y="0"/>
                    </a:cxn>
                  </a:cxnLst>
                  <a:rect l="0" t="0" r="r" b="b"/>
                  <a:pathLst>
                    <a:path w="76" h="71">
                      <a:moveTo>
                        <a:pt x="76" y="0"/>
                      </a:moveTo>
                      <a:lnTo>
                        <a:pt x="69" y="71"/>
                      </a:lnTo>
                      <a:lnTo>
                        <a:pt x="0" y="12"/>
                      </a:lnTo>
                      <a:lnTo>
                        <a:pt x="76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vert="horz" wrap="square" lIns="114605" tIns="57303" rIns="114605" bIns="57303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</p:grpSp>
          <p:sp>
            <p:nvSpPr>
              <p:cNvPr id="202" name="Freeform 122"/>
              <p:cNvSpPr>
                <a:spLocks noEditPoints="1"/>
              </p:cNvSpPr>
              <p:nvPr/>
            </p:nvSpPr>
            <p:spPr bwMode="auto">
              <a:xfrm>
                <a:off x="5410723" y="2121768"/>
                <a:ext cx="147308" cy="211857"/>
              </a:xfrm>
              <a:custGeom>
                <a:avLst/>
                <a:gdLst/>
                <a:ahLst/>
                <a:cxnLst>
                  <a:cxn ang="0">
                    <a:pos x="41" y="29"/>
                  </a:cxn>
                  <a:cxn ang="0">
                    <a:pos x="23" y="50"/>
                  </a:cxn>
                  <a:cxn ang="0">
                    <a:pos x="23" y="55"/>
                  </a:cxn>
                  <a:cxn ang="0">
                    <a:pos x="32" y="55"/>
                  </a:cxn>
                  <a:cxn ang="0">
                    <a:pos x="34" y="57"/>
                  </a:cxn>
                  <a:cxn ang="0">
                    <a:pos x="32" y="59"/>
                  </a:cxn>
                  <a:cxn ang="0">
                    <a:pos x="9" y="59"/>
                  </a:cxn>
                  <a:cxn ang="0">
                    <a:pos x="7" y="57"/>
                  </a:cxn>
                  <a:cxn ang="0">
                    <a:pos x="9" y="55"/>
                  </a:cxn>
                  <a:cxn ang="0">
                    <a:pos x="18" y="55"/>
                  </a:cxn>
                  <a:cxn ang="0">
                    <a:pos x="18" y="50"/>
                  </a:cxn>
                  <a:cxn ang="0">
                    <a:pos x="0" y="29"/>
                  </a:cxn>
                  <a:cxn ang="0">
                    <a:pos x="0" y="25"/>
                  </a:cxn>
                  <a:cxn ang="0">
                    <a:pos x="2" y="23"/>
                  </a:cxn>
                  <a:cxn ang="0">
                    <a:pos x="4" y="25"/>
                  </a:cxn>
                  <a:cxn ang="0">
                    <a:pos x="4" y="29"/>
                  </a:cxn>
                  <a:cxn ang="0">
                    <a:pos x="20" y="45"/>
                  </a:cxn>
                  <a:cxn ang="0">
                    <a:pos x="36" y="29"/>
                  </a:cxn>
                  <a:cxn ang="0">
                    <a:pos x="36" y="25"/>
                  </a:cxn>
                  <a:cxn ang="0">
                    <a:pos x="39" y="23"/>
                  </a:cxn>
                  <a:cxn ang="0">
                    <a:pos x="41" y="25"/>
                  </a:cxn>
                  <a:cxn ang="0">
                    <a:pos x="41" y="29"/>
                  </a:cxn>
                  <a:cxn ang="0">
                    <a:pos x="32" y="29"/>
                  </a:cxn>
                  <a:cxn ang="0">
                    <a:pos x="20" y="41"/>
                  </a:cxn>
                  <a:cxn ang="0">
                    <a:pos x="9" y="29"/>
                  </a:cxn>
                  <a:cxn ang="0">
                    <a:pos x="9" y="11"/>
                  </a:cxn>
                  <a:cxn ang="0">
                    <a:pos x="20" y="0"/>
                  </a:cxn>
                  <a:cxn ang="0">
                    <a:pos x="32" y="11"/>
                  </a:cxn>
                  <a:cxn ang="0">
                    <a:pos x="32" y="29"/>
                  </a:cxn>
                </a:cxnLst>
                <a:rect l="0" t="0" r="r" b="b"/>
                <a:pathLst>
                  <a:path w="41" h="59">
                    <a:moveTo>
                      <a:pt x="41" y="29"/>
                    </a:moveTo>
                    <a:cubicBezTo>
                      <a:pt x="41" y="40"/>
                      <a:pt x="33" y="49"/>
                      <a:pt x="23" y="50"/>
                    </a:cubicBezTo>
                    <a:cubicBezTo>
                      <a:pt x="23" y="55"/>
                      <a:pt x="23" y="55"/>
                      <a:pt x="23" y="55"/>
                    </a:cubicBezTo>
                    <a:cubicBezTo>
                      <a:pt x="32" y="55"/>
                      <a:pt x="32" y="55"/>
                      <a:pt x="32" y="55"/>
                    </a:cubicBezTo>
                    <a:cubicBezTo>
                      <a:pt x="33" y="55"/>
                      <a:pt x="34" y="56"/>
                      <a:pt x="34" y="57"/>
                    </a:cubicBezTo>
                    <a:cubicBezTo>
                      <a:pt x="34" y="58"/>
                      <a:pt x="33" y="59"/>
                      <a:pt x="32" y="59"/>
                    </a:cubicBezTo>
                    <a:cubicBezTo>
                      <a:pt x="9" y="59"/>
                      <a:pt x="9" y="59"/>
                      <a:pt x="9" y="59"/>
                    </a:cubicBezTo>
                    <a:cubicBezTo>
                      <a:pt x="8" y="59"/>
                      <a:pt x="7" y="58"/>
                      <a:pt x="7" y="57"/>
                    </a:cubicBezTo>
                    <a:cubicBezTo>
                      <a:pt x="7" y="56"/>
                      <a:pt x="8" y="55"/>
                      <a:pt x="9" y="55"/>
                    </a:cubicBezTo>
                    <a:cubicBezTo>
                      <a:pt x="18" y="55"/>
                      <a:pt x="18" y="55"/>
                      <a:pt x="18" y="55"/>
                    </a:cubicBezTo>
                    <a:cubicBezTo>
                      <a:pt x="18" y="50"/>
                      <a:pt x="18" y="50"/>
                      <a:pt x="18" y="50"/>
                    </a:cubicBezTo>
                    <a:cubicBezTo>
                      <a:pt x="8" y="49"/>
                      <a:pt x="0" y="40"/>
                      <a:pt x="0" y="29"/>
                    </a:cubicBezTo>
                    <a:cubicBezTo>
                      <a:pt x="0" y="25"/>
                      <a:pt x="0" y="25"/>
                      <a:pt x="0" y="25"/>
                    </a:cubicBezTo>
                    <a:cubicBezTo>
                      <a:pt x="0" y="24"/>
                      <a:pt x="1" y="23"/>
                      <a:pt x="2" y="23"/>
                    </a:cubicBezTo>
                    <a:cubicBezTo>
                      <a:pt x="3" y="23"/>
                      <a:pt x="4" y="24"/>
                      <a:pt x="4" y="25"/>
                    </a:cubicBezTo>
                    <a:cubicBezTo>
                      <a:pt x="4" y="29"/>
                      <a:pt x="4" y="29"/>
                      <a:pt x="4" y="29"/>
                    </a:cubicBezTo>
                    <a:cubicBezTo>
                      <a:pt x="4" y="38"/>
                      <a:pt x="12" y="45"/>
                      <a:pt x="20" y="45"/>
                    </a:cubicBezTo>
                    <a:cubicBezTo>
                      <a:pt x="29" y="45"/>
                      <a:pt x="36" y="38"/>
                      <a:pt x="36" y="29"/>
                    </a:cubicBezTo>
                    <a:cubicBezTo>
                      <a:pt x="36" y="25"/>
                      <a:pt x="36" y="25"/>
                      <a:pt x="36" y="25"/>
                    </a:cubicBezTo>
                    <a:cubicBezTo>
                      <a:pt x="36" y="24"/>
                      <a:pt x="37" y="23"/>
                      <a:pt x="39" y="23"/>
                    </a:cubicBezTo>
                    <a:cubicBezTo>
                      <a:pt x="40" y="23"/>
                      <a:pt x="41" y="24"/>
                      <a:pt x="41" y="25"/>
                    </a:cubicBezTo>
                    <a:lnTo>
                      <a:pt x="41" y="29"/>
                    </a:lnTo>
                    <a:close/>
                    <a:moveTo>
                      <a:pt x="32" y="29"/>
                    </a:moveTo>
                    <a:cubicBezTo>
                      <a:pt x="32" y="36"/>
                      <a:pt x="27" y="41"/>
                      <a:pt x="20" y="41"/>
                    </a:cubicBezTo>
                    <a:cubicBezTo>
                      <a:pt x="14" y="41"/>
                      <a:pt x="9" y="36"/>
                      <a:pt x="9" y="29"/>
                    </a:cubicBezTo>
                    <a:cubicBezTo>
                      <a:pt x="9" y="11"/>
                      <a:pt x="9" y="11"/>
                      <a:pt x="9" y="11"/>
                    </a:cubicBezTo>
                    <a:cubicBezTo>
                      <a:pt x="9" y="5"/>
                      <a:pt x="14" y="0"/>
                      <a:pt x="20" y="0"/>
                    </a:cubicBezTo>
                    <a:cubicBezTo>
                      <a:pt x="27" y="0"/>
                      <a:pt x="32" y="5"/>
                      <a:pt x="32" y="11"/>
                    </a:cubicBezTo>
                    <a:lnTo>
                      <a:pt x="32" y="29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</a:ln>
            </p:spPr>
            <p:txBody>
              <a:bodyPr vert="horz" wrap="square" lIns="114605" tIns="57303" rIns="114605" bIns="57303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1605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205" name="Group 204"/>
            <p:cNvGrpSpPr/>
            <p:nvPr/>
          </p:nvGrpSpPr>
          <p:grpSpPr>
            <a:xfrm>
              <a:off x="5333287" y="1542252"/>
              <a:ext cx="544259" cy="463577"/>
              <a:chOff x="5333287" y="1542252"/>
              <a:chExt cx="544259" cy="463577"/>
            </a:xfrm>
          </p:grpSpPr>
          <p:grpSp>
            <p:nvGrpSpPr>
              <p:cNvPr id="168" name="Group 138"/>
              <p:cNvGrpSpPr/>
              <p:nvPr/>
            </p:nvGrpSpPr>
            <p:grpSpPr>
              <a:xfrm rot="4962133">
                <a:off x="5373628" y="1501911"/>
                <a:ext cx="463577" cy="544259"/>
                <a:chOff x="3767138" y="1962150"/>
                <a:chExt cx="538163" cy="631826"/>
              </a:xfrm>
              <a:solidFill>
                <a:schemeClr val="accent1"/>
              </a:solidFill>
            </p:grpSpPr>
            <p:sp>
              <p:nvSpPr>
                <p:cNvPr id="172" name="Oval 46"/>
                <p:cNvSpPr>
                  <a:spLocks noChangeArrowheads="1"/>
                </p:cNvSpPr>
                <p:nvPr/>
              </p:nvSpPr>
              <p:spPr bwMode="auto">
                <a:xfrm>
                  <a:off x="3767138" y="1962150"/>
                  <a:ext cx="538163" cy="539750"/>
                </a:xfrm>
                <a:prstGeom prst="ellipse">
                  <a:avLst/>
                </a:prstGeom>
                <a:grpFill/>
                <a:ln w="9525">
                  <a:noFill/>
                  <a:round/>
                </a:ln>
              </p:spPr>
              <p:txBody>
                <a:bodyPr vert="horz" wrap="square" lIns="114605" tIns="57303" rIns="114605" bIns="57303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73" name="Freeform 47"/>
                <p:cNvSpPr/>
                <p:nvPr/>
              </p:nvSpPr>
              <p:spPr bwMode="auto">
                <a:xfrm>
                  <a:off x="4030663" y="2465388"/>
                  <a:ext cx="138113" cy="128588"/>
                </a:xfrm>
                <a:custGeom>
                  <a:avLst/>
                  <a:gdLst/>
                  <a:ahLst/>
                  <a:cxnLst>
                    <a:cxn ang="0">
                      <a:pos x="87" y="0"/>
                    </a:cxn>
                    <a:cxn ang="0">
                      <a:pos x="80" y="81"/>
                    </a:cxn>
                    <a:cxn ang="0">
                      <a:pos x="0" y="13"/>
                    </a:cxn>
                    <a:cxn ang="0">
                      <a:pos x="87" y="0"/>
                    </a:cxn>
                  </a:cxnLst>
                  <a:rect l="0" t="0" r="r" b="b"/>
                  <a:pathLst>
                    <a:path w="87" h="81">
                      <a:moveTo>
                        <a:pt x="87" y="0"/>
                      </a:moveTo>
                      <a:lnTo>
                        <a:pt x="80" y="81"/>
                      </a:lnTo>
                      <a:lnTo>
                        <a:pt x="0" y="13"/>
                      </a:lnTo>
                      <a:lnTo>
                        <a:pt x="87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vert="horz" wrap="square" lIns="114605" tIns="57303" rIns="114605" bIns="57303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</p:grpSp>
          <p:sp>
            <p:nvSpPr>
              <p:cNvPr id="204" name="Freeform 182"/>
              <p:cNvSpPr>
                <a:spLocks noEditPoints="1"/>
              </p:cNvSpPr>
              <p:nvPr/>
            </p:nvSpPr>
            <p:spPr bwMode="auto">
              <a:xfrm>
                <a:off x="5511852" y="1652040"/>
                <a:ext cx="258936" cy="241925"/>
              </a:xfrm>
              <a:custGeom>
                <a:avLst/>
                <a:gdLst/>
                <a:ahLst/>
                <a:cxnLst>
                  <a:cxn ang="0">
                    <a:pos x="70" y="24"/>
                  </a:cxn>
                  <a:cxn ang="0">
                    <a:pos x="29" y="50"/>
                  </a:cxn>
                  <a:cxn ang="0">
                    <a:pos x="0" y="26"/>
                  </a:cxn>
                  <a:cxn ang="0">
                    <a:pos x="42" y="0"/>
                  </a:cxn>
                  <a:cxn ang="0">
                    <a:pos x="70" y="24"/>
                  </a:cxn>
                  <a:cxn ang="0">
                    <a:pos x="70" y="74"/>
                  </a:cxn>
                  <a:cxn ang="0">
                    <a:pos x="42" y="98"/>
                  </a:cxn>
                  <a:cxn ang="0">
                    <a:pos x="0" y="72"/>
                  </a:cxn>
                  <a:cxn ang="0">
                    <a:pos x="29" y="50"/>
                  </a:cxn>
                  <a:cxn ang="0">
                    <a:pos x="70" y="74"/>
                  </a:cxn>
                  <a:cxn ang="0">
                    <a:pos x="109" y="104"/>
                  </a:cxn>
                  <a:cxn ang="0">
                    <a:pos x="70" y="128"/>
                  </a:cxn>
                  <a:cxn ang="0">
                    <a:pos x="70" y="128"/>
                  </a:cxn>
                  <a:cxn ang="0">
                    <a:pos x="70" y="128"/>
                  </a:cxn>
                  <a:cxn ang="0">
                    <a:pos x="70" y="128"/>
                  </a:cxn>
                  <a:cxn ang="0">
                    <a:pos x="70" y="128"/>
                  </a:cxn>
                  <a:cxn ang="0">
                    <a:pos x="29" y="104"/>
                  </a:cxn>
                  <a:cxn ang="0">
                    <a:pos x="29" y="95"/>
                  </a:cxn>
                  <a:cxn ang="0">
                    <a:pos x="42" y="102"/>
                  </a:cxn>
                  <a:cxn ang="0">
                    <a:pos x="70" y="78"/>
                  </a:cxn>
                  <a:cxn ang="0">
                    <a:pos x="70" y="78"/>
                  </a:cxn>
                  <a:cxn ang="0">
                    <a:pos x="70" y="78"/>
                  </a:cxn>
                  <a:cxn ang="0">
                    <a:pos x="70" y="78"/>
                  </a:cxn>
                  <a:cxn ang="0">
                    <a:pos x="70" y="78"/>
                  </a:cxn>
                  <a:cxn ang="0">
                    <a:pos x="98" y="102"/>
                  </a:cxn>
                  <a:cxn ang="0">
                    <a:pos x="109" y="95"/>
                  </a:cxn>
                  <a:cxn ang="0">
                    <a:pos x="109" y="104"/>
                  </a:cxn>
                  <a:cxn ang="0">
                    <a:pos x="137" y="26"/>
                  </a:cxn>
                  <a:cxn ang="0">
                    <a:pos x="111" y="50"/>
                  </a:cxn>
                  <a:cxn ang="0">
                    <a:pos x="70" y="24"/>
                  </a:cxn>
                  <a:cxn ang="0">
                    <a:pos x="98" y="0"/>
                  </a:cxn>
                  <a:cxn ang="0">
                    <a:pos x="137" y="26"/>
                  </a:cxn>
                  <a:cxn ang="0">
                    <a:pos x="137" y="72"/>
                  </a:cxn>
                  <a:cxn ang="0">
                    <a:pos x="98" y="98"/>
                  </a:cxn>
                  <a:cxn ang="0">
                    <a:pos x="70" y="74"/>
                  </a:cxn>
                  <a:cxn ang="0">
                    <a:pos x="111" y="50"/>
                  </a:cxn>
                  <a:cxn ang="0">
                    <a:pos x="137" y="72"/>
                  </a:cxn>
                </a:cxnLst>
                <a:rect l="0" t="0" r="r" b="b"/>
                <a:pathLst>
                  <a:path w="137" h="128">
                    <a:moveTo>
                      <a:pt x="70" y="24"/>
                    </a:moveTo>
                    <a:lnTo>
                      <a:pt x="29" y="50"/>
                    </a:lnTo>
                    <a:lnTo>
                      <a:pt x="0" y="26"/>
                    </a:lnTo>
                    <a:lnTo>
                      <a:pt x="42" y="0"/>
                    </a:lnTo>
                    <a:lnTo>
                      <a:pt x="70" y="24"/>
                    </a:lnTo>
                    <a:close/>
                    <a:moveTo>
                      <a:pt x="70" y="74"/>
                    </a:moveTo>
                    <a:lnTo>
                      <a:pt x="42" y="98"/>
                    </a:lnTo>
                    <a:lnTo>
                      <a:pt x="0" y="72"/>
                    </a:lnTo>
                    <a:lnTo>
                      <a:pt x="29" y="50"/>
                    </a:lnTo>
                    <a:lnTo>
                      <a:pt x="70" y="74"/>
                    </a:lnTo>
                    <a:close/>
                    <a:moveTo>
                      <a:pt x="109" y="104"/>
                    </a:moveTo>
                    <a:lnTo>
                      <a:pt x="70" y="128"/>
                    </a:lnTo>
                    <a:lnTo>
                      <a:pt x="70" y="128"/>
                    </a:lnTo>
                    <a:lnTo>
                      <a:pt x="70" y="128"/>
                    </a:lnTo>
                    <a:lnTo>
                      <a:pt x="70" y="128"/>
                    </a:lnTo>
                    <a:lnTo>
                      <a:pt x="70" y="128"/>
                    </a:lnTo>
                    <a:lnTo>
                      <a:pt x="29" y="104"/>
                    </a:lnTo>
                    <a:lnTo>
                      <a:pt x="29" y="95"/>
                    </a:lnTo>
                    <a:lnTo>
                      <a:pt x="42" y="102"/>
                    </a:lnTo>
                    <a:lnTo>
                      <a:pt x="70" y="78"/>
                    </a:lnTo>
                    <a:lnTo>
                      <a:pt x="70" y="78"/>
                    </a:lnTo>
                    <a:lnTo>
                      <a:pt x="70" y="78"/>
                    </a:lnTo>
                    <a:lnTo>
                      <a:pt x="70" y="78"/>
                    </a:lnTo>
                    <a:lnTo>
                      <a:pt x="70" y="78"/>
                    </a:lnTo>
                    <a:lnTo>
                      <a:pt x="98" y="102"/>
                    </a:lnTo>
                    <a:lnTo>
                      <a:pt x="109" y="95"/>
                    </a:lnTo>
                    <a:lnTo>
                      <a:pt x="109" y="104"/>
                    </a:lnTo>
                    <a:close/>
                    <a:moveTo>
                      <a:pt x="137" y="26"/>
                    </a:moveTo>
                    <a:lnTo>
                      <a:pt x="111" y="50"/>
                    </a:lnTo>
                    <a:lnTo>
                      <a:pt x="70" y="24"/>
                    </a:lnTo>
                    <a:lnTo>
                      <a:pt x="98" y="0"/>
                    </a:lnTo>
                    <a:lnTo>
                      <a:pt x="137" y="26"/>
                    </a:lnTo>
                    <a:close/>
                    <a:moveTo>
                      <a:pt x="137" y="72"/>
                    </a:moveTo>
                    <a:lnTo>
                      <a:pt x="98" y="98"/>
                    </a:lnTo>
                    <a:lnTo>
                      <a:pt x="70" y="74"/>
                    </a:lnTo>
                    <a:lnTo>
                      <a:pt x="111" y="50"/>
                    </a:lnTo>
                    <a:lnTo>
                      <a:pt x="137" y="72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</a:ln>
            </p:spPr>
            <p:txBody>
              <a:bodyPr vert="horz" wrap="square" lIns="114605" tIns="57303" rIns="114605" bIns="57303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1605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206" name="Group 205"/>
            <p:cNvGrpSpPr/>
            <p:nvPr/>
          </p:nvGrpSpPr>
          <p:grpSpPr>
            <a:xfrm rot="19118639">
              <a:off x="6957556" y="686168"/>
              <a:ext cx="308771" cy="361403"/>
              <a:chOff x="5615428" y="1751587"/>
              <a:chExt cx="481354" cy="563403"/>
            </a:xfrm>
          </p:grpSpPr>
          <p:grpSp>
            <p:nvGrpSpPr>
              <p:cNvPr id="207" name="Group 146"/>
              <p:cNvGrpSpPr/>
              <p:nvPr/>
            </p:nvGrpSpPr>
            <p:grpSpPr>
              <a:xfrm rot="2284575">
                <a:off x="5615428" y="1751587"/>
                <a:ext cx="481354" cy="563403"/>
                <a:chOff x="5338763" y="1651000"/>
                <a:chExt cx="558800" cy="654050"/>
              </a:xfrm>
              <a:solidFill>
                <a:schemeClr val="accent3"/>
              </a:solidFill>
            </p:grpSpPr>
            <p:sp>
              <p:nvSpPr>
                <p:cNvPr id="214" name="Oval 48"/>
                <p:cNvSpPr>
                  <a:spLocks noChangeArrowheads="1"/>
                </p:cNvSpPr>
                <p:nvPr/>
              </p:nvSpPr>
              <p:spPr bwMode="auto">
                <a:xfrm>
                  <a:off x="5338763" y="1651000"/>
                  <a:ext cx="558800" cy="558800"/>
                </a:xfrm>
                <a:prstGeom prst="ellipse">
                  <a:avLst/>
                </a:prstGeom>
                <a:grpFill/>
                <a:ln w="9525">
                  <a:noFill/>
                  <a:round/>
                </a:ln>
              </p:spPr>
              <p:txBody>
                <a:bodyPr vert="horz" wrap="square" lIns="114605" tIns="57303" rIns="114605" bIns="57303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215" name="Freeform 49"/>
                <p:cNvSpPr/>
                <p:nvPr/>
              </p:nvSpPr>
              <p:spPr bwMode="auto">
                <a:xfrm>
                  <a:off x="5480050" y="2171700"/>
                  <a:ext cx="142875" cy="1333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7" y="84"/>
                    </a:cxn>
                    <a:cxn ang="0">
                      <a:pos x="90" y="14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90" h="84">
                      <a:moveTo>
                        <a:pt x="0" y="0"/>
                      </a:moveTo>
                      <a:lnTo>
                        <a:pt x="7" y="84"/>
                      </a:lnTo>
                      <a:lnTo>
                        <a:pt x="90" y="1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vert="horz" wrap="square" lIns="114605" tIns="57303" rIns="114605" bIns="57303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</p:grpSp>
          <p:grpSp>
            <p:nvGrpSpPr>
              <p:cNvPr id="208" name="Group 147"/>
              <p:cNvGrpSpPr/>
              <p:nvPr/>
            </p:nvGrpSpPr>
            <p:grpSpPr>
              <a:xfrm>
                <a:off x="5770691" y="1837106"/>
                <a:ext cx="225635" cy="332299"/>
                <a:chOff x="5495925" y="1727200"/>
                <a:chExt cx="261938" cy="385763"/>
              </a:xfrm>
            </p:grpSpPr>
            <p:sp>
              <p:nvSpPr>
                <p:cNvPr id="209" name="Oval 60"/>
                <p:cNvSpPr>
                  <a:spLocks noChangeArrowheads="1"/>
                </p:cNvSpPr>
                <p:nvPr/>
              </p:nvSpPr>
              <p:spPr bwMode="auto">
                <a:xfrm>
                  <a:off x="5586413" y="1757363"/>
                  <a:ext cx="88900" cy="88900"/>
                </a:xfrm>
                <a:prstGeom prst="ellipse">
                  <a:avLst/>
                </a:prstGeom>
                <a:solidFill>
                  <a:srgbClr val="F2F2F2"/>
                </a:solidFill>
                <a:ln w="9525">
                  <a:noFill/>
                  <a:round/>
                </a:ln>
              </p:spPr>
              <p:txBody>
                <a:bodyPr vert="horz" wrap="square" lIns="114605" tIns="57303" rIns="114605" bIns="57303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210" name="Freeform 61"/>
                <p:cNvSpPr/>
                <p:nvPr/>
              </p:nvSpPr>
              <p:spPr bwMode="auto">
                <a:xfrm>
                  <a:off x="5618163" y="1824038"/>
                  <a:ext cx="139700" cy="288925"/>
                </a:xfrm>
                <a:custGeom>
                  <a:avLst/>
                  <a:gdLst/>
                  <a:ahLst/>
                  <a:cxnLst>
                    <a:cxn ang="0">
                      <a:pos x="0" y="6"/>
                    </a:cxn>
                    <a:cxn ang="0">
                      <a:pos x="73" y="198"/>
                    </a:cxn>
                    <a:cxn ang="0">
                      <a:pos x="107" y="229"/>
                    </a:cxn>
                    <a:cxn ang="0">
                      <a:pos x="24" y="0"/>
                    </a:cxn>
                    <a:cxn ang="0">
                      <a:pos x="0" y="6"/>
                    </a:cxn>
                  </a:cxnLst>
                  <a:rect l="0" t="0" r="r" b="b"/>
                  <a:pathLst>
                    <a:path w="110" h="229">
                      <a:moveTo>
                        <a:pt x="0" y="6"/>
                      </a:moveTo>
                      <a:cubicBezTo>
                        <a:pt x="0" y="8"/>
                        <a:pt x="73" y="198"/>
                        <a:pt x="73" y="198"/>
                      </a:cubicBezTo>
                      <a:cubicBezTo>
                        <a:pt x="73" y="198"/>
                        <a:pt x="103" y="229"/>
                        <a:pt x="107" y="229"/>
                      </a:cubicBezTo>
                      <a:cubicBezTo>
                        <a:pt x="110" y="229"/>
                        <a:pt x="24" y="0"/>
                        <a:pt x="24" y="0"/>
                      </a:cubicBezTo>
                      <a:lnTo>
                        <a:pt x="0" y="6"/>
                      </a:ln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</a:ln>
              </p:spPr>
              <p:txBody>
                <a:bodyPr vert="horz" wrap="square" lIns="114605" tIns="57303" rIns="114605" bIns="57303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211" name="Freeform 62"/>
                <p:cNvSpPr/>
                <p:nvPr/>
              </p:nvSpPr>
              <p:spPr bwMode="auto">
                <a:xfrm>
                  <a:off x="5495925" y="1824038"/>
                  <a:ext cx="149225" cy="285750"/>
                </a:xfrm>
                <a:custGeom>
                  <a:avLst/>
                  <a:gdLst/>
                  <a:ahLst/>
                  <a:cxnLst>
                    <a:cxn ang="0">
                      <a:pos x="93" y="8"/>
                    </a:cxn>
                    <a:cxn ang="0">
                      <a:pos x="25" y="155"/>
                    </a:cxn>
                    <a:cxn ang="0">
                      <a:pos x="0" y="180"/>
                    </a:cxn>
                    <a:cxn ang="0">
                      <a:pos x="8" y="146"/>
                    </a:cxn>
                    <a:cxn ang="0">
                      <a:pos x="73" y="0"/>
                    </a:cxn>
                    <a:cxn ang="0">
                      <a:pos x="94" y="6"/>
                    </a:cxn>
                    <a:cxn ang="0">
                      <a:pos x="93" y="8"/>
                    </a:cxn>
                  </a:cxnLst>
                  <a:rect l="0" t="0" r="r" b="b"/>
                  <a:pathLst>
                    <a:path w="94" h="180">
                      <a:moveTo>
                        <a:pt x="93" y="8"/>
                      </a:moveTo>
                      <a:lnTo>
                        <a:pt x="25" y="155"/>
                      </a:lnTo>
                      <a:lnTo>
                        <a:pt x="0" y="180"/>
                      </a:lnTo>
                      <a:lnTo>
                        <a:pt x="8" y="146"/>
                      </a:lnTo>
                      <a:lnTo>
                        <a:pt x="73" y="0"/>
                      </a:lnTo>
                      <a:lnTo>
                        <a:pt x="94" y="6"/>
                      </a:lnTo>
                      <a:lnTo>
                        <a:pt x="93" y="8"/>
                      </a:ln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</a:ln>
              </p:spPr>
              <p:txBody>
                <a:bodyPr vert="horz" wrap="square" lIns="114605" tIns="57303" rIns="114605" bIns="57303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212" name="Freeform 63"/>
                <p:cNvSpPr/>
                <p:nvPr/>
              </p:nvSpPr>
              <p:spPr bwMode="auto">
                <a:xfrm>
                  <a:off x="5495925" y="1824038"/>
                  <a:ext cx="149225" cy="285750"/>
                </a:xfrm>
                <a:custGeom>
                  <a:avLst/>
                  <a:gdLst/>
                  <a:ahLst/>
                  <a:cxnLst>
                    <a:cxn ang="0">
                      <a:pos x="93" y="8"/>
                    </a:cxn>
                    <a:cxn ang="0">
                      <a:pos x="25" y="155"/>
                    </a:cxn>
                    <a:cxn ang="0">
                      <a:pos x="0" y="180"/>
                    </a:cxn>
                    <a:cxn ang="0">
                      <a:pos x="8" y="146"/>
                    </a:cxn>
                    <a:cxn ang="0">
                      <a:pos x="73" y="0"/>
                    </a:cxn>
                    <a:cxn ang="0">
                      <a:pos x="94" y="6"/>
                    </a:cxn>
                  </a:cxnLst>
                  <a:rect l="0" t="0" r="r" b="b"/>
                  <a:pathLst>
                    <a:path w="94" h="180">
                      <a:moveTo>
                        <a:pt x="93" y="8"/>
                      </a:moveTo>
                      <a:lnTo>
                        <a:pt x="25" y="155"/>
                      </a:lnTo>
                      <a:lnTo>
                        <a:pt x="0" y="180"/>
                      </a:lnTo>
                      <a:lnTo>
                        <a:pt x="8" y="146"/>
                      </a:lnTo>
                      <a:lnTo>
                        <a:pt x="73" y="0"/>
                      </a:lnTo>
                      <a:lnTo>
                        <a:pt x="94" y="6"/>
                      </a:lnTo>
                    </a:path>
                  </a:pathLst>
                </a:custGeom>
                <a:noFill/>
                <a:ln w="9525">
                  <a:noFill/>
                  <a:round/>
                </a:ln>
              </p:spPr>
              <p:txBody>
                <a:bodyPr vert="horz" wrap="square" lIns="114605" tIns="57303" rIns="114605" bIns="57303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213" name="Freeform 64"/>
                <p:cNvSpPr/>
                <p:nvPr/>
              </p:nvSpPr>
              <p:spPr bwMode="auto">
                <a:xfrm>
                  <a:off x="5626100" y="1727200"/>
                  <a:ext cx="15875" cy="47625"/>
                </a:xfrm>
                <a:custGeom>
                  <a:avLst/>
                  <a:gdLst/>
                  <a:ahLst/>
                  <a:cxnLst>
                    <a:cxn ang="0">
                      <a:pos x="13" y="32"/>
                    </a:cxn>
                    <a:cxn ang="0">
                      <a:pos x="7" y="38"/>
                    </a:cxn>
                    <a:cxn ang="0">
                      <a:pos x="7" y="38"/>
                    </a:cxn>
                    <a:cxn ang="0">
                      <a:pos x="0" y="32"/>
                    </a:cxn>
                    <a:cxn ang="0">
                      <a:pos x="0" y="6"/>
                    </a:cxn>
                    <a:cxn ang="0">
                      <a:pos x="7" y="0"/>
                    </a:cxn>
                    <a:cxn ang="0">
                      <a:pos x="7" y="0"/>
                    </a:cxn>
                    <a:cxn ang="0">
                      <a:pos x="13" y="6"/>
                    </a:cxn>
                    <a:cxn ang="0">
                      <a:pos x="13" y="32"/>
                    </a:cxn>
                  </a:cxnLst>
                  <a:rect l="0" t="0" r="r" b="b"/>
                  <a:pathLst>
                    <a:path w="13" h="38">
                      <a:moveTo>
                        <a:pt x="13" y="32"/>
                      </a:moveTo>
                      <a:cubicBezTo>
                        <a:pt x="13" y="35"/>
                        <a:pt x="10" y="38"/>
                        <a:pt x="7" y="38"/>
                      </a:cubicBezTo>
                      <a:cubicBezTo>
                        <a:pt x="7" y="38"/>
                        <a:pt x="7" y="38"/>
                        <a:pt x="7" y="38"/>
                      </a:cubicBezTo>
                      <a:cubicBezTo>
                        <a:pt x="3" y="38"/>
                        <a:pt x="0" y="35"/>
                        <a:pt x="0" y="32"/>
                      </a:cubicBezTo>
                      <a:cubicBezTo>
                        <a:pt x="0" y="6"/>
                        <a:pt x="0" y="6"/>
                        <a:pt x="0" y="6"/>
                      </a:cubicBezTo>
                      <a:cubicBezTo>
                        <a:pt x="0" y="2"/>
                        <a:pt x="3" y="0"/>
                        <a:pt x="7" y="0"/>
                      </a:cubicBezTo>
                      <a:cubicBezTo>
                        <a:pt x="7" y="0"/>
                        <a:pt x="7" y="0"/>
                        <a:pt x="7" y="0"/>
                      </a:cubicBezTo>
                      <a:cubicBezTo>
                        <a:pt x="10" y="0"/>
                        <a:pt x="13" y="2"/>
                        <a:pt x="13" y="6"/>
                      </a:cubicBezTo>
                      <a:lnTo>
                        <a:pt x="13" y="32"/>
                      </a:ln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</a:ln>
              </p:spPr>
              <p:txBody>
                <a:bodyPr vert="horz" wrap="square" lIns="114605" tIns="57303" rIns="114605" bIns="57303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</p:grpSp>
        </p:grpSp>
      </p:grpSp>
      <p:sp>
        <p:nvSpPr>
          <p:cNvPr id="217" name="Rectangle 216"/>
          <p:cNvSpPr/>
          <p:nvPr/>
        </p:nvSpPr>
        <p:spPr>
          <a:xfrm>
            <a:off x="4118929" y="5553909"/>
            <a:ext cx="641201" cy="418513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495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80%</a:t>
            </a:r>
            <a:endParaRPr lang="en-US" sz="1605" dirty="0">
              <a:solidFill>
                <a:schemeClr val="accent2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18" name="Rectangle 217"/>
          <p:cNvSpPr/>
          <p:nvPr/>
        </p:nvSpPr>
        <p:spPr>
          <a:xfrm>
            <a:off x="10359379" y="5553909"/>
            <a:ext cx="641201" cy="418513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495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50%</a:t>
            </a:r>
            <a:endParaRPr lang="en-US" sz="1605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219" name="Group 218"/>
          <p:cNvGrpSpPr/>
          <p:nvPr/>
        </p:nvGrpSpPr>
        <p:grpSpPr>
          <a:xfrm>
            <a:off x="4851231" y="5488449"/>
            <a:ext cx="2611708" cy="549438"/>
            <a:chOff x="609600" y="2841943"/>
            <a:chExt cx="2660838" cy="559774"/>
          </a:xfrm>
        </p:grpSpPr>
        <p:grpSp>
          <p:nvGrpSpPr>
            <p:cNvPr id="220" name="Group 184"/>
            <p:cNvGrpSpPr/>
            <p:nvPr/>
          </p:nvGrpSpPr>
          <p:grpSpPr>
            <a:xfrm>
              <a:off x="609600" y="2841943"/>
              <a:ext cx="260742" cy="559774"/>
              <a:chOff x="6213475" y="1668463"/>
              <a:chExt cx="227013" cy="487362"/>
            </a:xfrm>
            <a:solidFill>
              <a:schemeClr val="accent1"/>
            </a:solidFill>
          </p:grpSpPr>
          <p:sp>
            <p:nvSpPr>
              <p:cNvPr id="248" name="Oval 98"/>
              <p:cNvSpPr>
                <a:spLocks noChangeArrowheads="1"/>
              </p:cNvSpPr>
              <p:nvPr/>
            </p:nvSpPr>
            <p:spPr bwMode="auto">
              <a:xfrm>
                <a:off x="6291263" y="1668463"/>
                <a:ext cx="73025" cy="73025"/>
              </a:xfrm>
              <a:prstGeom prst="ellipse">
                <a:avLst/>
              </a:prstGeom>
              <a:solidFill>
                <a:schemeClr val="accent2"/>
              </a:solidFill>
              <a:ln w="9525">
                <a:noFill/>
                <a:round/>
              </a:ln>
            </p:spPr>
            <p:txBody>
              <a:bodyPr vert="horz" wrap="square" lIns="114605" tIns="57303" rIns="114605" bIns="57303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1605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49" name="Freeform 99"/>
              <p:cNvSpPr/>
              <p:nvPr/>
            </p:nvSpPr>
            <p:spPr bwMode="auto">
              <a:xfrm>
                <a:off x="6213475" y="1757363"/>
                <a:ext cx="227013" cy="398462"/>
              </a:xfrm>
              <a:custGeom>
                <a:avLst/>
                <a:gdLst/>
                <a:ahLst/>
                <a:cxnLst>
                  <a:cxn ang="0">
                    <a:pos x="87" y="56"/>
                  </a:cxn>
                  <a:cxn ang="0">
                    <a:pos x="71" y="9"/>
                  </a:cxn>
                  <a:cxn ang="0">
                    <a:pos x="61" y="0"/>
                  </a:cxn>
                  <a:cxn ang="0">
                    <a:pos x="26" y="0"/>
                  </a:cxn>
                  <a:cxn ang="0">
                    <a:pos x="18" y="4"/>
                  </a:cxn>
                  <a:cxn ang="0">
                    <a:pos x="17" y="6"/>
                  </a:cxn>
                  <a:cxn ang="0">
                    <a:pos x="17" y="6"/>
                  </a:cxn>
                  <a:cxn ang="0">
                    <a:pos x="16" y="7"/>
                  </a:cxn>
                  <a:cxn ang="0">
                    <a:pos x="1" y="56"/>
                  </a:cxn>
                  <a:cxn ang="0">
                    <a:pos x="5" y="64"/>
                  </a:cxn>
                  <a:cxn ang="0">
                    <a:pos x="13" y="60"/>
                  </a:cxn>
                  <a:cxn ang="0">
                    <a:pos x="25" y="21"/>
                  </a:cxn>
                  <a:cxn ang="0">
                    <a:pos x="26" y="21"/>
                  </a:cxn>
                  <a:cxn ang="0">
                    <a:pos x="27" y="21"/>
                  </a:cxn>
                  <a:cxn ang="0">
                    <a:pos x="9" y="91"/>
                  </a:cxn>
                  <a:cxn ang="0">
                    <a:pos x="28" y="91"/>
                  </a:cxn>
                  <a:cxn ang="0">
                    <a:pos x="28" y="146"/>
                  </a:cxn>
                  <a:cxn ang="0">
                    <a:pos x="35" y="153"/>
                  </a:cxn>
                  <a:cxn ang="0">
                    <a:pos x="42" y="146"/>
                  </a:cxn>
                  <a:cxn ang="0">
                    <a:pos x="42" y="91"/>
                  </a:cxn>
                  <a:cxn ang="0">
                    <a:pos x="46" y="91"/>
                  </a:cxn>
                  <a:cxn ang="0">
                    <a:pos x="46" y="146"/>
                  </a:cxn>
                  <a:cxn ang="0">
                    <a:pos x="54" y="153"/>
                  </a:cxn>
                  <a:cxn ang="0">
                    <a:pos x="61" y="146"/>
                  </a:cxn>
                  <a:cxn ang="0">
                    <a:pos x="61" y="91"/>
                  </a:cxn>
                  <a:cxn ang="0">
                    <a:pos x="80" y="91"/>
                  </a:cxn>
                  <a:cxn ang="0">
                    <a:pos x="60" y="21"/>
                  </a:cxn>
                  <a:cxn ang="0">
                    <a:pos x="61" y="21"/>
                  </a:cxn>
                  <a:cxn ang="0">
                    <a:pos x="62" y="21"/>
                  </a:cxn>
                  <a:cxn ang="0">
                    <a:pos x="75" y="60"/>
                  </a:cxn>
                  <a:cxn ang="0">
                    <a:pos x="83" y="64"/>
                  </a:cxn>
                  <a:cxn ang="0">
                    <a:pos x="87" y="56"/>
                  </a:cxn>
                </a:cxnLst>
                <a:rect l="0" t="0" r="r" b="b"/>
                <a:pathLst>
                  <a:path w="88" h="153">
                    <a:moveTo>
                      <a:pt x="87" y="56"/>
                    </a:moveTo>
                    <a:cubicBezTo>
                      <a:pt x="71" y="9"/>
                      <a:pt x="71" y="9"/>
                      <a:pt x="71" y="9"/>
                    </a:cubicBezTo>
                    <a:cubicBezTo>
                      <a:pt x="71" y="4"/>
                      <a:pt x="67" y="0"/>
                      <a:pt x="61" y="0"/>
                    </a:cubicBezTo>
                    <a:cubicBezTo>
                      <a:pt x="26" y="0"/>
                      <a:pt x="26" y="0"/>
                      <a:pt x="26" y="0"/>
                    </a:cubicBezTo>
                    <a:cubicBezTo>
                      <a:pt x="23" y="0"/>
                      <a:pt x="19" y="1"/>
                      <a:pt x="18" y="4"/>
                    </a:cubicBezTo>
                    <a:cubicBezTo>
                      <a:pt x="17" y="5"/>
                      <a:pt x="17" y="5"/>
                      <a:pt x="17" y="6"/>
                    </a:cubicBezTo>
                    <a:cubicBezTo>
                      <a:pt x="17" y="6"/>
                      <a:pt x="17" y="6"/>
                      <a:pt x="17" y="6"/>
                    </a:cubicBezTo>
                    <a:cubicBezTo>
                      <a:pt x="17" y="7"/>
                      <a:pt x="16" y="7"/>
                      <a:pt x="16" y="7"/>
                    </a:cubicBezTo>
                    <a:cubicBezTo>
                      <a:pt x="1" y="56"/>
                      <a:pt x="1" y="56"/>
                      <a:pt x="1" y="56"/>
                    </a:cubicBezTo>
                    <a:cubicBezTo>
                      <a:pt x="0" y="60"/>
                      <a:pt x="2" y="63"/>
                      <a:pt x="5" y="64"/>
                    </a:cubicBezTo>
                    <a:cubicBezTo>
                      <a:pt x="8" y="65"/>
                      <a:pt x="12" y="63"/>
                      <a:pt x="13" y="60"/>
                    </a:cubicBezTo>
                    <a:cubicBezTo>
                      <a:pt x="25" y="21"/>
                      <a:pt x="25" y="21"/>
                      <a:pt x="25" y="21"/>
                    </a:cubicBezTo>
                    <a:cubicBezTo>
                      <a:pt x="25" y="21"/>
                      <a:pt x="26" y="21"/>
                      <a:pt x="26" y="21"/>
                    </a:cubicBezTo>
                    <a:cubicBezTo>
                      <a:pt x="27" y="21"/>
                      <a:pt x="27" y="21"/>
                      <a:pt x="27" y="21"/>
                    </a:cubicBezTo>
                    <a:cubicBezTo>
                      <a:pt x="9" y="91"/>
                      <a:pt x="9" y="91"/>
                      <a:pt x="9" y="91"/>
                    </a:cubicBezTo>
                    <a:cubicBezTo>
                      <a:pt x="28" y="91"/>
                      <a:pt x="28" y="91"/>
                      <a:pt x="28" y="91"/>
                    </a:cubicBezTo>
                    <a:cubicBezTo>
                      <a:pt x="28" y="146"/>
                      <a:pt x="28" y="146"/>
                      <a:pt x="28" y="146"/>
                    </a:cubicBezTo>
                    <a:cubicBezTo>
                      <a:pt x="28" y="150"/>
                      <a:pt x="31" y="153"/>
                      <a:pt x="35" y="153"/>
                    </a:cubicBezTo>
                    <a:cubicBezTo>
                      <a:pt x="39" y="153"/>
                      <a:pt x="42" y="150"/>
                      <a:pt x="42" y="146"/>
                    </a:cubicBezTo>
                    <a:cubicBezTo>
                      <a:pt x="42" y="91"/>
                      <a:pt x="42" y="91"/>
                      <a:pt x="42" y="91"/>
                    </a:cubicBezTo>
                    <a:cubicBezTo>
                      <a:pt x="46" y="91"/>
                      <a:pt x="46" y="91"/>
                      <a:pt x="46" y="91"/>
                    </a:cubicBezTo>
                    <a:cubicBezTo>
                      <a:pt x="46" y="146"/>
                      <a:pt x="46" y="146"/>
                      <a:pt x="46" y="146"/>
                    </a:cubicBezTo>
                    <a:cubicBezTo>
                      <a:pt x="46" y="150"/>
                      <a:pt x="50" y="153"/>
                      <a:pt x="54" y="153"/>
                    </a:cubicBezTo>
                    <a:cubicBezTo>
                      <a:pt x="58" y="153"/>
                      <a:pt x="61" y="150"/>
                      <a:pt x="61" y="146"/>
                    </a:cubicBezTo>
                    <a:cubicBezTo>
                      <a:pt x="61" y="91"/>
                      <a:pt x="61" y="91"/>
                      <a:pt x="61" y="91"/>
                    </a:cubicBezTo>
                    <a:cubicBezTo>
                      <a:pt x="80" y="91"/>
                      <a:pt x="80" y="91"/>
                      <a:pt x="80" y="91"/>
                    </a:cubicBezTo>
                    <a:cubicBezTo>
                      <a:pt x="60" y="21"/>
                      <a:pt x="60" y="21"/>
                      <a:pt x="60" y="21"/>
                    </a:cubicBezTo>
                    <a:cubicBezTo>
                      <a:pt x="61" y="21"/>
                      <a:pt x="61" y="21"/>
                      <a:pt x="61" y="21"/>
                    </a:cubicBezTo>
                    <a:cubicBezTo>
                      <a:pt x="62" y="21"/>
                      <a:pt x="62" y="21"/>
                      <a:pt x="62" y="21"/>
                    </a:cubicBezTo>
                    <a:cubicBezTo>
                      <a:pt x="75" y="60"/>
                      <a:pt x="75" y="60"/>
                      <a:pt x="75" y="60"/>
                    </a:cubicBezTo>
                    <a:cubicBezTo>
                      <a:pt x="77" y="63"/>
                      <a:pt x="80" y="65"/>
                      <a:pt x="83" y="64"/>
                    </a:cubicBezTo>
                    <a:cubicBezTo>
                      <a:pt x="87" y="63"/>
                      <a:pt x="88" y="59"/>
                      <a:pt x="87" y="56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</a:ln>
            </p:spPr>
            <p:txBody>
              <a:bodyPr vert="horz" wrap="square" lIns="114605" tIns="57303" rIns="114605" bIns="57303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1605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221" name="Group 184"/>
            <p:cNvGrpSpPr/>
            <p:nvPr/>
          </p:nvGrpSpPr>
          <p:grpSpPr>
            <a:xfrm>
              <a:off x="876277" y="2841943"/>
              <a:ext cx="260742" cy="559774"/>
              <a:chOff x="6213475" y="1668463"/>
              <a:chExt cx="227013" cy="487362"/>
            </a:xfrm>
            <a:solidFill>
              <a:schemeClr val="accent1"/>
            </a:solidFill>
          </p:grpSpPr>
          <p:sp>
            <p:nvSpPr>
              <p:cNvPr id="246" name="Oval 98"/>
              <p:cNvSpPr>
                <a:spLocks noChangeArrowheads="1"/>
              </p:cNvSpPr>
              <p:nvPr/>
            </p:nvSpPr>
            <p:spPr bwMode="auto">
              <a:xfrm>
                <a:off x="6291263" y="1668463"/>
                <a:ext cx="73025" cy="73025"/>
              </a:xfrm>
              <a:prstGeom prst="ellipse">
                <a:avLst/>
              </a:prstGeom>
              <a:solidFill>
                <a:schemeClr val="accent2"/>
              </a:solidFill>
              <a:ln w="9525">
                <a:noFill/>
                <a:round/>
              </a:ln>
            </p:spPr>
            <p:txBody>
              <a:bodyPr vert="horz" wrap="square" lIns="114605" tIns="57303" rIns="114605" bIns="57303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1605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47" name="Freeform 99"/>
              <p:cNvSpPr/>
              <p:nvPr/>
            </p:nvSpPr>
            <p:spPr bwMode="auto">
              <a:xfrm>
                <a:off x="6213475" y="1757363"/>
                <a:ext cx="227013" cy="398462"/>
              </a:xfrm>
              <a:custGeom>
                <a:avLst/>
                <a:gdLst/>
                <a:ahLst/>
                <a:cxnLst>
                  <a:cxn ang="0">
                    <a:pos x="87" y="56"/>
                  </a:cxn>
                  <a:cxn ang="0">
                    <a:pos x="71" y="9"/>
                  </a:cxn>
                  <a:cxn ang="0">
                    <a:pos x="61" y="0"/>
                  </a:cxn>
                  <a:cxn ang="0">
                    <a:pos x="26" y="0"/>
                  </a:cxn>
                  <a:cxn ang="0">
                    <a:pos x="18" y="4"/>
                  </a:cxn>
                  <a:cxn ang="0">
                    <a:pos x="17" y="6"/>
                  </a:cxn>
                  <a:cxn ang="0">
                    <a:pos x="17" y="6"/>
                  </a:cxn>
                  <a:cxn ang="0">
                    <a:pos x="16" y="7"/>
                  </a:cxn>
                  <a:cxn ang="0">
                    <a:pos x="1" y="56"/>
                  </a:cxn>
                  <a:cxn ang="0">
                    <a:pos x="5" y="64"/>
                  </a:cxn>
                  <a:cxn ang="0">
                    <a:pos x="13" y="60"/>
                  </a:cxn>
                  <a:cxn ang="0">
                    <a:pos x="25" y="21"/>
                  </a:cxn>
                  <a:cxn ang="0">
                    <a:pos x="26" y="21"/>
                  </a:cxn>
                  <a:cxn ang="0">
                    <a:pos x="27" y="21"/>
                  </a:cxn>
                  <a:cxn ang="0">
                    <a:pos x="9" y="91"/>
                  </a:cxn>
                  <a:cxn ang="0">
                    <a:pos x="28" y="91"/>
                  </a:cxn>
                  <a:cxn ang="0">
                    <a:pos x="28" y="146"/>
                  </a:cxn>
                  <a:cxn ang="0">
                    <a:pos x="35" y="153"/>
                  </a:cxn>
                  <a:cxn ang="0">
                    <a:pos x="42" y="146"/>
                  </a:cxn>
                  <a:cxn ang="0">
                    <a:pos x="42" y="91"/>
                  </a:cxn>
                  <a:cxn ang="0">
                    <a:pos x="46" y="91"/>
                  </a:cxn>
                  <a:cxn ang="0">
                    <a:pos x="46" y="146"/>
                  </a:cxn>
                  <a:cxn ang="0">
                    <a:pos x="54" y="153"/>
                  </a:cxn>
                  <a:cxn ang="0">
                    <a:pos x="61" y="146"/>
                  </a:cxn>
                  <a:cxn ang="0">
                    <a:pos x="61" y="91"/>
                  </a:cxn>
                  <a:cxn ang="0">
                    <a:pos x="80" y="91"/>
                  </a:cxn>
                  <a:cxn ang="0">
                    <a:pos x="60" y="21"/>
                  </a:cxn>
                  <a:cxn ang="0">
                    <a:pos x="61" y="21"/>
                  </a:cxn>
                  <a:cxn ang="0">
                    <a:pos x="62" y="21"/>
                  </a:cxn>
                  <a:cxn ang="0">
                    <a:pos x="75" y="60"/>
                  </a:cxn>
                  <a:cxn ang="0">
                    <a:pos x="83" y="64"/>
                  </a:cxn>
                  <a:cxn ang="0">
                    <a:pos x="87" y="56"/>
                  </a:cxn>
                </a:cxnLst>
                <a:rect l="0" t="0" r="r" b="b"/>
                <a:pathLst>
                  <a:path w="88" h="153">
                    <a:moveTo>
                      <a:pt x="87" y="56"/>
                    </a:moveTo>
                    <a:cubicBezTo>
                      <a:pt x="71" y="9"/>
                      <a:pt x="71" y="9"/>
                      <a:pt x="71" y="9"/>
                    </a:cubicBezTo>
                    <a:cubicBezTo>
                      <a:pt x="71" y="4"/>
                      <a:pt x="67" y="0"/>
                      <a:pt x="61" y="0"/>
                    </a:cubicBezTo>
                    <a:cubicBezTo>
                      <a:pt x="26" y="0"/>
                      <a:pt x="26" y="0"/>
                      <a:pt x="26" y="0"/>
                    </a:cubicBezTo>
                    <a:cubicBezTo>
                      <a:pt x="23" y="0"/>
                      <a:pt x="19" y="1"/>
                      <a:pt x="18" y="4"/>
                    </a:cubicBezTo>
                    <a:cubicBezTo>
                      <a:pt x="17" y="5"/>
                      <a:pt x="17" y="5"/>
                      <a:pt x="17" y="6"/>
                    </a:cubicBezTo>
                    <a:cubicBezTo>
                      <a:pt x="17" y="6"/>
                      <a:pt x="17" y="6"/>
                      <a:pt x="17" y="6"/>
                    </a:cubicBezTo>
                    <a:cubicBezTo>
                      <a:pt x="17" y="7"/>
                      <a:pt x="16" y="7"/>
                      <a:pt x="16" y="7"/>
                    </a:cubicBezTo>
                    <a:cubicBezTo>
                      <a:pt x="1" y="56"/>
                      <a:pt x="1" y="56"/>
                      <a:pt x="1" y="56"/>
                    </a:cubicBezTo>
                    <a:cubicBezTo>
                      <a:pt x="0" y="60"/>
                      <a:pt x="2" y="63"/>
                      <a:pt x="5" y="64"/>
                    </a:cubicBezTo>
                    <a:cubicBezTo>
                      <a:pt x="8" y="65"/>
                      <a:pt x="12" y="63"/>
                      <a:pt x="13" y="60"/>
                    </a:cubicBezTo>
                    <a:cubicBezTo>
                      <a:pt x="25" y="21"/>
                      <a:pt x="25" y="21"/>
                      <a:pt x="25" y="21"/>
                    </a:cubicBezTo>
                    <a:cubicBezTo>
                      <a:pt x="25" y="21"/>
                      <a:pt x="26" y="21"/>
                      <a:pt x="26" y="21"/>
                    </a:cubicBezTo>
                    <a:cubicBezTo>
                      <a:pt x="27" y="21"/>
                      <a:pt x="27" y="21"/>
                      <a:pt x="27" y="21"/>
                    </a:cubicBezTo>
                    <a:cubicBezTo>
                      <a:pt x="9" y="91"/>
                      <a:pt x="9" y="91"/>
                      <a:pt x="9" y="91"/>
                    </a:cubicBezTo>
                    <a:cubicBezTo>
                      <a:pt x="28" y="91"/>
                      <a:pt x="28" y="91"/>
                      <a:pt x="28" y="91"/>
                    </a:cubicBezTo>
                    <a:cubicBezTo>
                      <a:pt x="28" y="146"/>
                      <a:pt x="28" y="146"/>
                      <a:pt x="28" y="146"/>
                    </a:cubicBezTo>
                    <a:cubicBezTo>
                      <a:pt x="28" y="150"/>
                      <a:pt x="31" y="153"/>
                      <a:pt x="35" y="153"/>
                    </a:cubicBezTo>
                    <a:cubicBezTo>
                      <a:pt x="39" y="153"/>
                      <a:pt x="42" y="150"/>
                      <a:pt x="42" y="146"/>
                    </a:cubicBezTo>
                    <a:cubicBezTo>
                      <a:pt x="42" y="91"/>
                      <a:pt x="42" y="91"/>
                      <a:pt x="42" y="91"/>
                    </a:cubicBezTo>
                    <a:cubicBezTo>
                      <a:pt x="46" y="91"/>
                      <a:pt x="46" y="91"/>
                      <a:pt x="46" y="91"/>
                    </a:cubicBezTo>
                    <a:cubicBezTo>
                      <a:pt x="46" y="146"/>
                      <a:pt x="46" y="146"/>
                      <a:pt x="46" y="146"/>
                    </a:cubicBezTo>
                    <a:cubicBezTo>
                      <a:pt x="46" y="150"/>
                      <a:pt x="50" y="153"/>
                      <a:pt x="54" y="153"/>
                    </a:cubicBezTo>
                    <a:cubicBezTo>
                      <a:pt x="58" y="153"/>
                      <a:pt x="61" y="150"/>
                      <a:pt x="61" y="146"/>
                    </a:cubicBezTo>
                    <a:cubicBezTo>
                      <a:pt x="61" y="91"/>
                      <a:pt x="61" y="91"/>
                      <a:pt x="61" y="91"/>
                    </a:cubicBezTo>
                    <a:cubicBezTo>
                      <a:pt x="80" y="91"/>
                      <a:pt x="80" y="91"/>
                      <a:pt x="80" y="91"/>
                    </a:cubicBezTo>
                    <a:cubicBezTo>
                      <a:pt x="60" y="21"/>
                      <a:pt x="60" y="21"/>
                      <a:pt x="60" y="21"/>
                    </a:cubicBezTo>
                    <a:cubicBezTo>
                      <a:pt x="61" y="21"/>
                      <a:pt x="61" y="21"/>
                      <a:pt x="61" y="21"/>
                    </a:cubicBezTo>
                    <a:cubicBezTo>
                      <a:pt x="62" y="21"/>
                      <a:pt x="62" y="21"/>
                      <a:pt x="62" y="21"/>
                    </a:cubicBezTo>
                    <a:cubicBezTo>
                      <a:pt x="75" y="60"/>
                      <a:pt x="75" y="60"/>
                      <a:pt x="75" y="60"/>
                    </a:cubicBezTo>
                    <a:cubicBezTo>
                      <a:pt x="77" y="63"/>
                      <a:pt x="80" y="65"/>
                      <a:pt x="83" y="64"/>
                    </a:cubicBezTo>
                    <a:cubicBezTo>
                      <a:pt x="87" y="63"/>
                      <a:pt x="88" y="59"/>
                      <a:pt x="87" y="56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</a:ln>
            </p:spPr>
            <p:txBody>
              <a:bodyPr vert="horz" wrap="square" lIns="114605" tIns="57303" rIns="114605" bIns="57303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1605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222" name="Group 184"/>
            <p:cNvGrpSpPr/>
            <p:nvPr/>
          </p:nvGrpSpPr>
          <p:grpSpPr>
            <a:xfrm>
              <a:off x="1142954" y="2841943"/>
              <a:ext cx="260742" cy="559774"/>
              <a:chOff x="6213475" y="1668463"/>
              <a:chExt cx="227013" cy="487362"/>
            </a:xfrm>
            <a:solidFill>
              <a:schemeClr val="accent1"/>
            </a:solidFill>
          </p:grpSpPr>
          <p:sp>
            <p:nvSpPr>
              <p:cNvPr id="244" name="Oval 98"/>
              <p:cNvSpPr>
                <a:spLocks noChangeArrowheads="1"/>
              </p:cNvSpPr>
              <p:nvPr/>
            </p:nvSpPr>
            <p:spPr bwMode="auto">
              <a:xfrm>
                <a:off x="6291263" y="1668463"/>
                <a:ext cx="73025" cy="73025"/>
              </a:xfrm>
              <a:prstGeom prst="ellipse">
                <a:avLst/>
              </a:prstGeom>
              <a:solidFill>
                <a:schemeClr val="accent2"/>
              </a:solidFill>
              <a:ln w="9525">
                <a:noFill/>
                <a:round/>
              </a:ln>
            </p:spPr>
            <p:txBody>
              <a:bodyPr vert="horz" wrap="square" lIns="114605" tIns="57303" rIns="114605" bIns="57303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1605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45" name="Freeform 99"/>
              <p:cNvSpPr/>
              <p:nvPr/>
            </p:nvSpPr>
            <p:spPr bwMode="auto">
              <a:xfrm>
                <a:off x="6213475" y="1757363"/>
                <a:ext cx="227013" cy="398462"/>
              </a:xfrm>
              <a:custGeom>
                <a:avLst/>
                <a:gdLst/>
                <a:ahLst/>
                <a:cxnLst>
                  <a:cxn ang="0">
                    <a:pos x="87" y="56"/>
                  </a:cxn>
                  <a:cxn ang="0">
                    <a:pos x="71" y="9"/>
                  </a:cxn>
                  <a:cxn ang="0">
                    <a:pos x="61" y="0"/>
                  </a:cxn>
                  <a:cxn ang="0">
                    <a:pos x="26" y="0"/>
                  </a:cxn>
                  <a:cxn ang="0">
                    <a:pos x="18" y="4"/>
                  </a:cxn>
                  <a:cxn ang="0">
                    <a:pos x="17" y="6"/>
                  </a:cxn>
                  <a:cxn ang="0">
                    <a:pos x="17" y="6"/>
                  </a:cxn>
                  <a:cxn ang="0">
                    <a:pos x="16" y="7"/>
                  </a:cxn>
                  <a:cxn ang="0">
                    <a:pos x="1" y="56"/>
                  </a:cxn>
                  <a:cxn ang="0">
                    <a:pos x="5" y="64"/>
                  </a:cxn>
                  <a:cxn ang="0">
                    <a:pos x="13" y="60"/>
                  </a:cxn>
                  <a:cxn ang="0">
                    <a:pos x="25" y="21"/>
                  </a:cxn>
                  <a:cxn ang="0">
                    <a:pos x="26" y="21"/>
                  </a:cxn>
                  <a:cxn ang="0">
                    <a:pos x="27" y="21"/>
                  </a:cxn>
                  <a:cxn ang="0">
                    <a:pos x="9" y="91"/>
                  </a:cxn>
                  <a:cxn ang="0">
                    <a:pos x="28" y="91"/>
                  </a:cxn>
                  <a:cxn ang="0">
                    <a:pos x="28" y="146"/>
                  </a:cxn>
                  <a:cxn ang="0">
                    <a:pos x="35" y="153"/>
                  </a:cxn>
                  <a:cxn ang="0">
                    <a:pos x="42" y="146"/>
                  </a:cxn>
                  <a:cxn ang="0">
                    <a:pos x="42" y="91"/>
                  </a:cxn>
                  <a:cxn ang="0">
                    <a:pos x="46" y="91"/>
                  </a:cxn>
                  <a:cxn ang="0">
                    <a:pos x="46" y="146"/>
                  </a:cxn>
                  <a:cxn ang="0">
                    <a:pos x="54" y="153"/>
                  </a:cxn>
                  <a:cxn ang="0">
                    <a:pos x="61" y="146"/>
                  </a:cxn>
                  <a:cxn ang="0">
                    <a:pos x="61" y="91"/>
                  </a:cxn>
                  <a:cxn ang="0">
                    <a:pos x="80" y="91"/>
                  </a:cxn>
                  <a:cxn ang="0">
                    <a:pos x="60" y="21"/>
                  </a:cxn>
                  <a:cxn ang="0">
                    <a:pos x="61" y="21"/>
                  </a:cxn>
                  <a:cxn ang="0">
                    <a:pos x="62" y="21"/>
                  </a:cxn>
                  <a:cxn ang="0">
                    <a:pos x="75" y="60"/>
                  </a:cxn>
                  <a:cxn ang="0">
                    <a:pos x="83" y="64"/>
                  </a:cxn>
                  <a:cxn ang="0">
                    <a:pos x="87" y="56"/>
                  </a:cxn>
                </a:cxnLst>
                <a:rect l="0" t="0" r="r" b="b"/>
                <a:pathLst>
                  <a:path w="88" h="153">
                    <a:moveTo>
                      <a:pt x="87" y="56"/>
                    </a:moveTo>
                    <a:cubicBezTo>
                      <a:pt x="71" y="9"/>
                      <a:pt x="71" y="9"/>
                      <a:pt x="71" y="9"/>
                    </a:cubicBezTo>
                    <a:cubicBezTo>
                      <a:pt x="71" y="4"/>
                      <a:pt x="67" y="0"/>
                      <a:pt x="61" y="0"/>
                    </a:cubicBezTo>
                    <a:cubicBezTo>
                      <a:pt x="26" y="0"/>
                      <a:pt x="26" y="0"/>
                      <a:pt x="26" y="0"/>
                    </a:cubicBezTo>
                    <a:cubicBezTo>
                      <a:pt x="23" y="0"/>
                      <a:pt x="19" y="1"/>
                      <a:pt x="18" y="4"/>
                    </a:cubicBezTo>
                    <a:cubicBezTo>
                      <a:pt x="17" y="5"/>
                      <a:pt x="17" y="5"/>
                      <a:pt x="17" y="6"/>
                    </a:cubicBezTo>
                    <a:cubicBezTo>
                      <a:pt x="17" y="6"/>
                      <a:pt x="17" y="6"/>
                      <a:pt x="17" y="6"/>
                    </a:cubicBezTo>
                    <a:cubicBezTo>
                      <a:pt x="17" y="7"/>
                      <a:pt x="16" y="7"/>
                      <a:pt x="16" y="7"/>
                    </a:cubicBezTo>
                    <a:cubicBezTo>
                      <a:pt x="1" y="56"/>
                      <a:pt x="1" y="56"/>
                      <a:pt x="1" y="56"/>
                    </a:cubicBezTo>
                    <a:cubicBezTo>
                      <a:pt x="0" y="60"/>
                      <a:pt x="2" y="63"/>
                      <a:pt x="5" y="64"/>
                    </a:cubicBezTo>
                    <a:cubicBezTo>
                      <a:pt x="8" y="65"/>
                      <a:pt x="12" y="63"/>
                      <a:pt x="13" y="60"/>
                    </a:cubicBezTo>
                    <a:cubicBezTo>
                      <a:pt x="25" y="21"/>
                      <a:pt x="25" y="21"/>
                      <a:pt x="25" y="21"/>
                    </a:cubicBezTo>
                    <a:cubicBezTo>
                      <a:pt x="25" y="21"/>
                      <a:pt x="26" y="21"/>
                      <a:pt x="26" y="21"/>
                    </a:cubicBezTo>
                    <a:cubicBezTo>
                      <a:pt x="27" y="21"/>
                      <a:pt x="27" y="21"/>
                      <a:pt x="27" y="21"/>
                    </a:cubicBezTo>
                    <a:cubicBezTo>
                      <a:pt x="9" y="91"/>
                      <a:pt x="9" y="91"/>
                      <a:pt x="9" y="91"/>
                    </a:cubicBezTo>
                    <a:cubicBezTo>
                      <a:pt x="28" y="91"/>
                      <a:pt x="28" y="91"/>
                      <a:pt x="28" y="91"/>
                    </a:cubicBezTo>
                    <a:cubicBezTo>
                      <a:pt x="28" y="146"/>
                      <a:pt x="28" y="146"/>
                      <a:pt x="28" y="146"/>
                    </a:cubicBezTo>
                    <a:cubicBezTo>
                      <a:pt x="28" y="150"/>
                      <a:pt x="31" y="153"/>
                      <a:pt x="35" y="153"/>
                    </a:cubicBezTo>
                    <a:cubicBezTo>
                      <a:pt x="39" y="153"/>
                      <a:pt x="42" y="150"/>
                      <a:pt x="42" y="146"/>
                    </a:cubicBezTo>
                    <a:cubicBezTo>
                      <a:pt x="42" y="91"/>
                      <a:pt x="42" y="91"/>
                      <a:pt x="42" y="91"/>
                    </a:cubicBezTo>
                    <a:cubicBezTo>
                      <a:pt x="46" y="91"/>
                      <a:pt x="46" y="91"/>
                      <a:pt x="46" y="91"/>
                    </a:cubicBezTo>
                    <a:cubicBezTo>
                      <a:pt x="46" y="146"/>
                      <a:pt x="46" y="146"/>
                      <a:pt x="46" y="146"/>
                    </a:cubicBezTo>
                    <a:cubicBezTo>
                      <a:pt x="46" y="150"/>
                      <a:pt x="50" y="153"/>
                      <a:pt x="54" y="153"/>
                    </a:cubicBezTo>
                    <a:cubicBezTo>
                      <a:pt x="58" y="153"/>
                      <a:pt x="61" y="150"/>
                      <a:pt x="61" y="146"/>
                    </a:cubicBezTo>
                    <a:cubicBezTo>
                      <a:pt x="61" y="91"/>
                      <a:pt x="61" y="91"/>
                      <a:pt x="61" y="91"/>
                    </a:cubicBezTo>
                    <a:cubicBezTo>
                      <a:pt x="80" y="91"/>
                      <a:pt x="80" y="91"/>
                      <a:pt x="80" y="91"/>
                    </a:cubicBezTo>
                    <a:cubicBezTo>
                      <a:pt x="60" y="21"/>
                      <a:pt x="60" y="21"/>
                      <a:pt x="60" y="21"/>
                    </a:cubicBezTo>
                    <a:cubicBezTo>
                      <a:pt x="61" y="21"/>
                      <a:pt x="61" y="21"/>
                      <a:pt x="61" y="21"/>
                    </a:cubicBezTo>
                    <a:cubicBezTo>
                      <a:pt x="62" y="21"/>
                      <a:pt x="62" y="21"/>
                      <a:pt x="62" y="21"/>
                    </a:cubicBezTo>
                    <a:cubicBezTo>
                      <a:pt x="75" y="60"/>
                      <a:pt x="75" y="60"/>
                      <a:pt x="75" y="60"/>
                    </a:cubicBezTo>
                    <a:cubicBezTo>
                      <a:pt x="77" y="63"/>
                      <a:pt x="80" y="65"/>
                      <a:pt x="83" y="64"/>
                    </a:cubicBezTo>
                    <a:cubicBezTo>
                      <a:pt x="87" y="63"/>
                      <a:pt x="88" y="59"/>
                      <a:pt x="87" y="56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</a:ln>
            </p:spPr>
            <p:txBody>
              <a:bodyPr vert="horz" wrap="square" lIns="114605" tIns="57303" rIns="114605" bIns="57303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1605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223" name="Group 184"/>
            <p:cNvGrpSpPr/>
            <p:nvPr/>
          </p:nvGrpSpPr>
          <p:grpSpPr>
            <a:xfrm>
              <a:off x="1409631" y="2841943"/>
              <a:ext cx="260742" cy="559774"/>
              <a:chOff x="6213475" y="1668463"/>
              <a:chExt cx="227013" cy="487362"/>
            </a:xfrm>
            <a:solidFill>
              <a:schemeClr val="accent1"/>
            </a:solidFill>
          </p:grpSpPr>
          <p:sp>
            <p:nvSpPr>
              <p:cNvPr id="242" name="Oval 98"/>
              <p:cNvSpPr>
                <a:spLocks noChangeArrowheads="1"/>
              </p:cNvSpPr>
              <p:nvPr/>
            </p:nvSpPr>
            <p:spPr bwMode="auto">
              <a:xfrm>
                <a:off x="6291263" y="1668463"/>
                <a:ext cx="73025" cy="73025"/>
              </a:xfrm>
              <a:prstGeom prst="ellipse">
                <a:avLst/>
              </a:prstGeom>
              <a:solidFill>
                <a:schemeClr val="accent2"/>
              </a:solidFill>
              <a:ln w="9525">
                <a:noFill/>
                <a:round/>
              </a:ln>
            </p:spPr>
            <p:txBody>
              <a:bodyPr vert="horz" wrap="square" lIns="114605" tIns="57303" rIns="114605" bIns="57303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1605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43" name="Freeform 99"/>
              <p:cNvSpPr/>
              <p:nvPr/>
            </p:nvSpPr>
            <p:spPr bwMode="auto">
              <a:xfrm>
                <a:off x="6213475" y="1757363"/>
                <a:ext cx="227013" cy="398462"/>
              </a:xfrm>
              <a:custGeom>
                <a:avLst/>
                <a:gdLst/>
                <a:ahLst/>
                <a:cxnLst>
                  <a:cxn ang="0">
                    <a:pos x="87" y="56"/>
                  </a:cxn>
                  <a:cxn ang="0">
                    <a:pos x="71" y="9"/>
                  </a:cxn>
                  <a:cxn ang="0">
                    <a:pos x="61" y="0"/>
                  </a:cxn>
                  <a:cxn ang="0">
                    <a:pos x="26" y="0"/>
                  </a:cxn>
                  <a:cxn ang="0">
                    <a:pos x="18" y="4"/>
                  </a:cxn>
                  <a:cxn ang="0">
                    <a:pos x="17" y="6"/>
                  </a:cxn>
                  <a:cxn ang="0">
                    <a:pos x="17" y="6"/>
                  </a:cxn>
                  <a:cxn ang="0">
                    <a:pos x="16" y="7"/>
                  </a:cxn>
                  <a:cxn ang="0">
                    <a:pos x="1" y="56"/>
                  </a:cxn>
                  <a:cxn ang="0">
                    <a:pos x="5" y="64"/>
                  </a:cxn>
                  <a:cxn ang="0">
                    <a:pos x="13" y="60"/>
                  </a:cxn>
                  <a:cxn ang="0">
                    <a:pos x="25" y="21"/>
                  </a:cxn>
                  <a:cxn ang="0">
                    <a:pos x="26" y="21"/>
                  </a:cxn>
                  <a:cxn ang="0">
                    <a:pos x="27" y="21"/>
                  </a:cxn>
                  <a:cxn ang="0">
                    <a:pos x="9" y="91"/>
                  </a:cxn>
                  <a:cxn ang="0">
                    <a:pos x="28" y="91"/>
                  </a:cxn>
                  <a:cxn ang="0">
                    <a:pos x="28" y="146"/>
                  </a:cxn>
                  <a:cxn ang="0">
                    <a:pos x="35" y="153"/>
                  </a:cxn>
                  <a:cxn ang="0">
                    <a:pos x="42" y="146"/>
                  </a:cxn>
                  <a:cxn ang="0">
                    <a:pos x="42" y="91"/>
                  </a:cxn>
                  <a:cxn ang="0">
                    <a:pos x="46" y="91"/>
                  </a:cxn>
                  <a:cxn ang="0">
                    <a:pos x="46" y="146"/>
                  </a:cxn>
                  <a:cxn ang="0">
                    <a:pos x="54" y="153"/>
                  </a:cxn>
                  <a:cxn ang="0">
                    <a:pos x="61" y="146"/>
                  </a:cxn>
                  <a:cxn ang="0">
                    <a:pos x="61" y="91"/>
                  </a:cxn>
                  <a:cxn ang="0">
                    <a:pos x="80" y="91"/>
                  </a:cxn>
                  <a:cxn ang="0">
                    <a:pos x="60" y="21"/>
                  </a:cxn>
                  <a:cxn ang="0">
                    <a:pos x="61" y="21"/>
                  </a:cxn>
                  <a:cxn ang="0">
                    <a:pos x="62" y="21"/>
                  </a:cxn>
                  <a:cxn ang="0">
                    <a:pos x="75" y="60"/>
                  </a:cxn>
                  <a:cxn ang="0">
                    <a:pos x="83" y="64"/>
                  </a:cxn>
                  <a:cxn ang="0">
                    <a:pos x="87" y="56"/>
                  </a:cxn>
                </a:cxnLst>
                <a:rect l="0" t="0" r="r" b="b"/>
                <a:pathLst>
                  <a:path w="88" h="153">
                    <a:moveTo>
                      <a:pt x="87" y="56"/>
                    </a:moveTo>
                    <a:cubicBezTo>
                      <a:pt x="71" y="9"/>
                      <a:pt x="71" y="9"/>
                      <a:pt x="71" y="9"/>
                    </a:cubicBezTo>
                    <a:cubicBezTo>
                      <a:pt x="71" y="4"/>
                      <a:pt x="67" y="0"/>
                      <a:pt x="61" y="0"/>
                    </a:cubicBezTo>
                    <a:cubicBezTo>
                      <a:pt x="26" y="0"/>
                      <a:pt x="26" y="0"/>
                      <a:pt x="26" y="0"/>
                    </a:cubicBezTo>
                    <a:cubicBezTo>
                      <a:pt x="23" y="0"/>
                      <a:pt x="19" y="1"/>
                      <a:pt x="18" y="4"/>
                    </a:cubicBezTo>
                    <a:cubicBezTo>
                      <a:pt x="17" y="5"/>
                      <a:pt x="17" y="5"/>
                      <a:pt x="17" y="6"/>
                    </a:cubicBezTo>
                    <a:cubicBezTo>
                      <a:pt x="17" y="6"/>
                      <a:pt x="17" y="6"/>
                      <a:pt x="17" y="6"/>
                    </a:cubicBezTo>
                    <a:cubicBezTo>
                      <a:pt x="17" y="7"/>
                      <a:pt x="16" y="7"/>
                      <a:pt x="16" y="7"/>
                    </a:cubicBezTo>
                    <a:cubicBezTo>
                      <a:pt x="1" y="56"/>
                      <a:pt x="1" y="56"/>
                      <a:pt x="1" y="56"/>
                    </a:cubicBezTo>
                    <a:cubicBezTo>
                      <a:pt x="0" y="60"/>
                      <a:pt x="2" y="63"/>
                      <a:pt x="5" y="64"/>
                    </a:cubicBezTo>
                    <a:cubicBezTo>
                      <a:pt x="8" y="65"/>
                      <a:pt x="12" y="63"/>
                      <a:pt x="13" y="60"/>
                    </a:cubicBezTo>
                    <a:cubicBezTo>
                      <a:pt x="25" y="21"/>
                      <a:pt x="25" y="21"/>
                      <a:pt x="25" y="21"/>
                    </a:cubicBezTo>
                    <a:cubicBezTo>
                      <a:pt x="25" y="21"/>
                      <a:pt x="26" y="21"/>
                      <a:pt x="26" y="21"/>
                    </a:cubicBezTo>
                    <a:cubicBezTo>
                      <a:pt x="27" y="21"/>
                      <a:pt x="27" y="21"/>
                      <a:pt x="27" y="21"/>
                    </a:cubicBezTo>
                    <a:cubicBezTo>
                      <a:pt x="9" y="91"/>
                      <a:pt x="9" y="91"/>
                      <a:pt x="9" y="91"/>
                    </a:cubicBezTo>
                    <a:cubicBezTo>
                      <a:pt x="28" y="91"/>
                      <a:pt x="28" y="91"/>
                      <a:pt x="28" y="91"/>
                    </a:cubicBezTo>
                    <a:cubicBezTo>
                      <a:pt x="28" y="146"/>
                      <a:pt x="28" y="146"/>
                      <a:pt x="28" y="146"/>
                    </a:cubicBezTo>
                    <a:cubicBezTo>
                      <a:pt x="28" y="150"/>
                      <a:pt x="31" y="153"/>
                      <a:pt x="35" y="153"/>
                    </a:cubicBezTo>
                    <a:cubicBezTo>
                      <a:pt x="39" y="153"/>
                      <a:pt x="42" y="150"/>
                      <a:pt x="42" y="146"/>
                    </a:cubicBezTo>
                    <a:cubicBezTo>
                      <a:pt x="42" y="91"/>
                      <a:pt x="42" y="91"/>
                      <a:pt x="42" y="91"/>
                    </a:cubicBezTo>
                    <a:cubicBezTo>
                      <a:pt x="46" y="91"/>
                      <a:pt x="46" y="91"/>
                      <a:pt x="46" y="91"/>
                    </a:cubicBezTo>
                    <a:cubicBezTo>
                      <a:pt x="46" y="146"/>
                      <a:pt x="46" y="146"/>
                      <a:pt x="46" y="146"/>
                    </a:cubicBezTo>
                    <a:cubicBezTo>
                      <a:pt x="46" y="150"/>
                      <a:pt x="50" y="153"/>
                      <a:pt x="54" y="153"/>
                    </a:cubicBezTo>
                    <a:cubicBezTo>
                      <a:pt x="58" y="153"/>
                      <a:pt x="61" y="150"/>
                      <a:pt x="61" y="146"/>
                    </a:cubicBezTo>
                    <a:cubicBezTo>
                      <a:pt x="61" y="91"/>
                      <a:pt x="61" y="91"/>
                      <a:pt x="61" y="91"/>
                    </a:cubicBezTo>
                    <a:cubicBezTo>
                      <a:pt x="80" y="91"/>
                      <a:pt x="80" y="91"/>
                      <a:pt x="80" y="91"/>
                    </a:cubicBezTo>
                    <a:cubicBezTo>
                      <a:pt x="60" y="21"/>
                      <a:pt x="60" y="21"/>
                      <a:pt x="60" y="21"/>
                    </a:cubicBezTo>
                    <a:cubicBezTo>
                      <a:pt x="61" y="21"/>
                      <a:pt x="61" y="21"/>
                      <a:pt x="61" y="21"/>
                    </a:cubicBezTo>
                    <a:cubicBezTo>
                      <a:pt x="62" y="21"/>
                      <a:pt x="62" y="21"/>
                      <a:pt x="62" y="21"/>
                    </a:cubicBezTo>
                    <a:cubicBezTo>
                      <a:pt x="75" y="60"/>
                      <a:pt x="75" y="60"/>
                      <a:pt x="75" y="60"/>
                    </a:cubicBezTo>
                    <a:cubicBezTo>
                      <a:pt x="77" y="63"/>
                      <a:pt x="80" y="65"/>
                      <a:pt x="83" y="64"/>
                    </a:cubicBezTo>
                    <a:cubicBezTo>
                      <a:pt x="87" y="63"/>
                      <a:pt x="88" y="59"/>
                      <a:pt x="87" y="56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</a:ln>
            </p:spPr>
            <p:txBody>
              <a:bodyPr vert="horz" wrap="square" lIns="114605" tIns="57303" rIns="114605" bIns="57303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1605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224" name="Group 184"/>
            <p:cNvGrpSpPr/>
            <p:nvPr/>
          </p:nvGrpSpPr>
          <p:grpSpPr>
            <a:xfrm>
              <a:off x="1676308" y="2841943"/>
              <a:ext cx="260742" cy="559774"/>
              <a:chOff x="6213475" y="1668463"/>
              <a:chExt cx="227013" cy="487362"/>
            </a:xfrm>
            <a:solidFill>
              <a:schemeClr val="accent1"/>
            </a:solidFill>
          </p:grpSpPr>
          <p:sp>
            <p:nvSpPr>
              <p:cNvPr id="240" name="Oval 98"/>
              <p:cNvSpPr>
                <a:spLocks noChangeArrowheads="1"/>
              </p:cNvSpPr>
              <p:nvPr/>
            </p:nvSpPr>
            <p:spPr bwMode="auto">
              <a:xfrm>
                <a:off x="6291263" y="1668463"/>
                <a:ext cx="73025" cy="73025"/>
              </a:xfrm>
              <a:prstGeom prst="ellipse">
                <a:avLst/>
              </a:prstGeom>
              <a:solidFill>
                <a:schemeClr val="accent2"/>
              </a:solidFill>
              <a:ln w="9525">
                <a:noFill/>
                <a:round/>
              </a:ln>
            </p:spPr>
            <p:txBody>
              <a:bodyPr vert="horz" wrap="square" lIns="114605" tIns="57303" rIns="114605" bIns="57303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1605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41" name="Freeform 99"/>
              <p:cNvSpPr/>
              <p:nvPr/>
            </p:nvSpPr>
            <p:spPr bwMode="auto">
              <a:xfrm>
                <a:off x="6213475" y="1757363"/>
                <a:ext cx="227013" cy="398462"/>
              </a:xfrm>
              <a:custGeom>
                <a:avLst/>
                <a:gdLst/>
                <a:ahLst/>
                <a:cxnLst>
                  <a:cxn ang="0">
                    <a:pos x="87" y="56"/>
                  </a:cxn>
                  <a:cxn ang="0">
                    <a:pos x="71" y="9"/>
                  </a:cxn>
                  <a:cxn ang="0">
                    <a:pos x="61" y="0"/>
                  </a:cxn>
                  <a:cxn ang="0">
                    <a:pos x="26" y="0"/>
                  </a:cxn>
                  <a:cxn ang="0">
                    <a:pos x="18" y="4"/>
                  </a:cxn>
                  <a:cxn ang="0">
                    <a:pos x="17" y="6"/>
                  </a:cxn>
                  <a:cxn ang="0">
                    <a:pos x="17" y="6"/>
                  </a:cxn>
                  <a:cxn ang="0">
                    <a:pos x="16" y="7"/>
                  </a:cxn>
                  <a:cxn ang="0">
                    <a:pos x="1" y="56"/>
                  </a:cxn>
                  <a:cxn ang="0">
                    <a:pos x="5" y="64"/>
                  </a:cxn>
                  <a:cxn ang="0">
                    <a:pos x="13" y="60"/>
                  </a:cxn>
                  <a:cxn ang="0">
                    <a:pos x="25" y="21"/>
                  </a:cxn>
                  <a:cxn ang="0">
                    <a:pos x="26" y="21"/>
                  </a:cxn>
                  <a:cxn ang="0">
                    <a:pos x="27" y="21"/>
                  </a:cxn>
                  <a:cxn ang="0">
                    <a:pos x="9" y="91"/>
                  </a:cxn>
                  <a:cxn ang="0">
                    <a:pos x="28" y="91"/>
                  </a:cxn>
                  <a:cxn ang="0">
                    <a:pos x="28" y="146"/>
                  </a:cxn>
                  <a:cxn ang="0">
                    <a:pos x="35" y="153"/>
                  </a:cxn>
                  <a:cxn ang="0">
                    <a:pos x="42" y="146"/>
                  </a:cxn>
                  <a:cxn ang="0">
                    <a:pos x="42" y="91"/>
                  </a:cxn>
                  <a:cxn ang="0">
                    <a:pos x="46" y="91"/>
                  </a:cxn>
                  <a:cxn ang="0">
                    <a:pos x="46" y="146"/>
                  </a:cxn>
                  <a:cxn ang="0">
                    <a:pos x="54" y="153"/>
                  </a:cxn>
                  <a:cxn ang="0">
                    <a:pos x="61" y="146"/>
                  </a:cxn>
                  <a:cxn ang="0">
                    <a:pos x="61" y="91"/>
                  </a:cxn>
                  <a:cxn ang="0">
                    <a:pos x="80" y="91"/>
                  </a:cxn>
                  <a:cxn ang="0">
                    <a:pos x="60" y="21"/>
                  </a:cxn>
                  <a:cxn ang="0">
                    <a:pos x="61" y="21"/>
                  </a:cxn>
                  <a:cxn ang="0">
                    <a:pos x="62" y="21"/>
                  </a:cxn>
                  <a:cxn ang="0">
                    <a:pos x="75" y="60"/>
                  </a:cxn>
                  <a:cxn ang="0">
                    <a:pos x="83" y="64"/>
                  </a:cxn>
                  <a:cxn ang="0">
                    <a:pos x="87" y="56"/>
                  </a:cxn>
                </a:cxnLst>
                <a:rect l="0" t="0" r="r" b="b"/>
                <a:pathLst>
                  <a:path w="88" h="153">
                    <a:moveTo>
                      <a:pt x="87" y="56"/>
                    </a:moveTo>
                    <a:cubicBezTo>
                      <a:pt x="71" y="9"/>
                      <a:pt x="71" y="9"/>
                      <a:pt x="71" y="9"/>
                    </a:cubicBezTo>
                    <a:cubicBezTo>
                      <a:pt x="71" y="4"/>
                      <a:pt x="67" y="0"/>
                      <a:pt x="61" y="0"/>
                    </a:cubicBezTo>
                    <a:cubicBezTo>
                      <a:pt x="26" y="0"/>
                      <a:pt x="26" y="0"/>
                      <a:pt x="26" y="0"/>
                    </a:cubicBezTo>
                    <a:cubicBezTo>
                      <a:pt x="23" y="0"/>
                      <a:pt x="19" y="1"/>
                      <a:pt x="18" y="4"/>
                    </a:cubicBezTo>
                    <a:cubicBezTo>
                      <a:pt x="17" y="5"/>
                      <a:pt x="17" y="5"/>
                      <a:pt x="17" y="6"/>
                    </a:cubicBezTo>
                    <a:cubicBezTo>
                      <a:pt x="17" y="6"/>
                      <a:pt x="17" y="6"/>
                      <a:pt x="17" y="6"/>
                    </a:cubicBezTo>
                    <a:cubicBezTo>
                      <a:pt x="17" y="7"/>
                      <a:pt x="16" y="7"/>
                      <a:pt x="16" y="7"/>
                    </a:cubicBezTo>
                    <a:cubicBezTo>
                      <a:pt x="1" y="56"/>
                      <a:pt x="1" y="56"/>
                      <a:pt x="1" y="56"/>
                    </a:cubicBezTo>
                    <a:cubicBezTo>
                      <a:pt x="0" y="60"/>
                      <a:pt x="2" y="63"/>
                      <a:pt x="5" y="64"/>
                    </a:cubicBezTo>
                    <a:cubicBezTo>
                      <a:pt x="8" y="65"/>
                      <a:pt x="12" y="63"/>
                      <a:pt x="13" y="60"/>
                    </a:cubicBezTo>
                    <a:cubicBezTo>
                      <a:pt x="25" y="21"/>
                      <a:pt x="25" y="21"/>
                      <a:pt x="25" y="21"/>
                    </a:cubicBezTo>
                    <a:cubicBezTo>
                      <a:pt x="25" y="21"/>
                      <a:pt x="26" y="21"/>
                      <a:pt x="26" y="21"/>
                    </a:cubicBezTo>
                    <a:cubicBezTo>
                      <a:pt x="27" y="21"/>
                      <a:pt x="27" y="21"/>
                      <a:pt x="27" y="21"/>
                    </a:cubicBezTo>
                    <a:cubicBezTo>
                      <a:pt x="9" y="91"/>
                      <a:pt x="9" y="91"/>
                      <a:pt x="9" y="91"/>
                    </a:cubicBezTo>
                    <a:cubicBezTo>
                      <a:pt x="28" y="91"/>
                      <a:pt x="28" y="91"/>
                      <a:pt x="28" y="91"/>
                    </a:cubicBezTo>
                    <a:cubicBezTo>
                      <a:pt x="28" y="146"/>
                      <a:pt x="28" y="146"/>
                      <a:pt x="28" y="146"/>
                    </a:cubicBezTo>
                    <a:cubicBezTo>
                      <a:pt x="28" y="150"/>
                      <a:pt x="31" y="153"/>
                      <a:pt x="35" y="153"/>
                    </a:cubicBezTo>
                    <a:cubicBezTo>
                      <a:pt x="39" y="153"/>
                      <a:pt x="42" y="150"/>
                      <a:pt x="42" y="146"/>
                    </a:cubicBezTo>
                    <a:cubicBezTo>
                      <a:pt x="42" y="91"/>
                      <a:pt x="42" y="91"/>
                      <a:pt x="42" y="91"/>
                    </a:cubicBezTo>
                    <a:cubicBezTo>
                      <a:pt x="46" y="91"/>
                      <a:pt x="46" y="91"/>
                      <a:pt x="46" y="91"/>
                    </a:cubicBezTo>
                    <a:cubicBezTo>
                      <a:pt x="46" y="146"/>
                      <a:pt x="46" y="146"/>
                      <a:pt x="46" y="146"/>
                    </a:cubicBezTo>
                    <a:cubicBezTo>
                      <a:pt x="46" y="150"/>
                      <a:pt x="50" y="153"/>
                      <a:pt x="54" y="153"/>
                    </a:cubicBezTo>
                    <a:cubicBezTo>
                      <a:pt x="58" y="153"/>
                      <a:pt x="61" y="150"/>
                      <a:pt x="61" y="146"/>
                    </a:cubicBezTo>
                    <a:cubicBezTo>
                      <a:pt x="61" y="91"/>
                      <a:pt x="61" y="91"/>
                      <a:pt x="61" y="91"/>
                    </a:cubicBezTo>
                    <a:cubicBezTo>
                      <a:pt x="80" y="91"/>
                      <a:pt x="80" y="91"/>
                      <a:pt x="80" y="91"/>
                    </a:cubicBezTo>
                    <a:cubicBezTo>
                      <a:pt x="60" y="21"/>
                      <a:pt x="60" y="21"/>
                      <a:pt x="60" y="21"/>
                    </a:cubicBezTo>
                    <a:cubicBezTo>
                      <a:pt x="61" y="21"/>
                      <a:pt x="61" y="21"/>
                      <a:pt x="61" y="21"/>
                    </a:cubicBezTo>
                    <a:cubicBezTo>
                      <a:pt x="62" y="21"/>
                      <a:pt x="62" y="21"/>
                      <a:pt x="62" y="21"/>
                    </a:cubicBezTo>
                    <a:cubicBezTo>
                      <a:pt x="75" y="60"/>
                      <a:pt x="75" y="60"/>
                      <a:pt x="75" y="60"/>
                    </a:cubicBezTo>
                    <a:cubicBezTo>
                      <a:pt x="77" y="63"/>
                      <a:pt x="80" y="65"/>
                      <a:pt x="83" y="64"/>
                    </a:cubicBezTo>
                    <a:cubicBezTo>
                      <a:pt x="87" y="63"/>
                      <a:pt x="88" y="59"/>
                      <a:pt x="87" y="56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</a:ln>
            </p:spPr>
            <p:txBody>
              <a:bodyPr vert="horz" wrap="square" lIns="114605" tIns="57303" rIns="114605" bIns="57303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1605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225" name="Group 184"/>
            <p:cNvGrpSpPr/>
            <p:nvPr/>
          </p:nvGrpSpPr>
          <p:grpSpPr>
            <a:xfrm>
              <a:off x="1942985" y="2841943"/>
              <a:ext cx="260742" cy="559774"/>
              <a:chOff x="6213475" y="1668463"/>
              <a:chExt cx="227013" cy="487362"/>
            </a:xfrm>
            <a:solidFill>
              <a:schemeClr val="accent1"/>
            </a:solidFill>
          </p:grpSpPr>
          <p:sp>
            <p:nvSpPr>
              <p:cNvPr id="238" name="Oval 98"/>
              <p:cNvSpPr>
                <a:spLocks noChangeArrowheads="1"/>
              </p:cNvSpPr>
              <p:nvPr/>
            </p:nvSpPr>
            <p:spPr bwMode="auto">
              <a:xfrm>
                <a:off x="6291263" y="1668463"/>
                <a:ext cx="73025" cy="73025"/>
              </a:xfrm>
              <a:prstGeom prst="ellipse">
                <a:avLst/>
              </a:prstGeom>
              <a:solidFill>
                <a:schemeClr val="accent2"/>
              </a:solidFill>
              <a:ln w="9525">
                <a:noFill/>
                <a:round/>
              </a:ln>
            </p:spPr>
            <p:txBody>
              <a:bodyPr vert="horz" wrap="square" lIns="114605" tIns="57303" rIns="114605" bIns="57303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1605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39" name="Freeform 99"/>
              <p:cNvSpPr/>
              <p:nvPr/>
            </p:nvSpPr>
            <p:spPr bwMode="auto">
              <a:xfrm>
                <a:off x="6213475" y="1757363"/>
                <a:ext cx="227013" cy="398462"/>
              </a:xfrm>
              <a:custGeom>
                <a:avLst/>
                <a:gdLst/>
                <a:ahLst/>
                <a:cxnLst>
                  <a:cxn ang="0">
                    <a:pos x="87" y="56"/>
                  </a:cxn>
                  <a:cxn ang="0">
                    <a:pos x="71" y="9"/>
                  </a:cxn>
                  <a:cxn ang="0">
                    <a:pos x="61" y="0"/>
                  </a:cxn>
                  <a:cxn ang="0">
                    <a:pos x="26" y="0"/>
                  </a:cxn>
                  <a:cxn ang="0">
                    <a:pos x="18" y="4"/>
                  </a:cxn>
                  <a:cxn ang="0">
                    <a:pos x="17" y="6"/>
                  </a:cxn>
                  <a:cxn ang="0">
                    <a:pos x="17" y="6"/>
                  </a:cxn>
                  <a:cxn ang="0">
                    <a:pos x="16" y="7"/>
                  </a:cxn>
                  <a:cxn ang="0">
                    <a:pos x="1" y="56"/>
                  </a:cxn>
                  <a:cxn ang="0">
                    <a:pos x="5" y="64"/>
                  </a:cxn>
                  <a:cxn ang="0">
                    <a:pos x="13" y="60"/>
                  </a:cxn>
                  <a:cxn ang="0">
                    <a:pos x="25" y="21"/>
                  </a:cxn>
                  <a:cxn ang="0">
                    <a:pos x="26" y="21"/>
                  </a:cxn>
                  <a:cxn ang="0">
                    <a:pos x="27" y="21"/>
                  </a:cxn>
                  <a:cxn ang="0">
                    <a:pos x="9" y="91"/>
                  </a:cxn>
                  <a:cxn ang="0">
                    <a:pos x="28" y="91"/>
                  </a:cxn>
                  <a:cxn ang="0">
                    <a:pos x="28" y="146"/>
                  </a:cxn>
                  <a:cxn ang="0">
                    <a:pos x="35" y="153"/>
                  </a:cxn>
                  <a:cxn ang="0">
                    <a:pos x="42" y="146"/>
                  </a:cxn>
                  <a:cxn ang="0">
                    <a:pos x="42" y="91"/>
                  </a:cxn>
                  <a:cxn ang="0">
                    <a:pos x="46" y="91"/>
                  </a:cxn>
                  <a:cxn ang="0">
                    <a:pos x="46" y="146"/>
                  </a:cxn>
                  <a:cxn ang="0">
                    <a:pos x="54" y="153"/>
                  </a:cxn>
                  <a:cxn ang="0">
                    <a:pos x="61" y="146"/>
                  </a:cxn>
                  <a:cxn ang="0">
                    <a:pos x="61" y="91"/>
                  </a:cxn>
                  <a:cxn ang="0">
                    <a:pos x="80" y="91"/>
                  </a:cxn>
                  <a:cxn ang="0">
                    <a:pos x="60" y="21"/>
                  </a:cxn>
                  <a:cxn ang="0">
                    <a:pos x="61" y="21"/>
                  </a:cxn>
                  <a:cxn ang="0">
                    <a:pos x="62" y="21"/>
                  </a:cxn>
                  <a:cxn ang="0">
                    <a:pos x="75" y="60"/>
                  </a:cxn>
                  <a:cxn ang="0">
                    <a:pos x="83" y="64"/>
                  </a:cxn>
                  <a:cxn ang="0">
                    <a:pos x="87" y="56"/>
                  </a:cxn>
                </a:cxnLst>
                <a:rect l="0" t="0" r="r" b="b"/>
                <a:pathLst>
                  <a:path w="88" h="153">
                    <a:moveTo>
                      <a:pt x="87" y="56"/>
                    </a:moveTo>
                    <a:cubicBezTo>
                      <a:pt x="71" y="9"/>
                      <a:pt x="71" y="9"/>
                      <a:pt x="71" y="9"/>
                    </a:cubicBezTo>
                    <a:cubicBezTo>
                      <a:pt x="71" y="4"/>
                      <a:pt x="67" y="0"/>
                      <a:pt x="61" y="0"/>
                    </a:cubicBezTo>
                    <a:cubicBezTo>
                      <a:pt x="26" y="0"/>
                      <a:pt x="26" y="0"/>
                      <a:pt x="26" y="0"/>
                    </a:cubicBezTo>
                    <a:cubicBezTo>
                      <a:pt x="23" y="0"/>
                      <a:pt x="19" y="1"/>
                      <a:pt x="18" y="4"/>
                    </a:cubicBezTo>
                    <a:cubicBezTo>
                      <a:pt x="17" y="5"/>
                      <a:pt x="17" y="5"/>
                      <a:pt x="17" y="6"/>
                    </a:cubicBezTo>
                    <a:cubicBezTo>
                      <a:pt x="17" y="6"/>
                      <a:pt x="17" y="6"/>
                      <a:pt x="17" y="6"/>
                    </a:cubicBezTo>
                    <a:cubicBezTo>
                      <a:pt x="17" y="7"/>
                      <a:pt x="16" y="7"/>
                      <a:pt x="16" y="7"/>
                    </a:cubicBezTo>
                    <a:cubicBezTo>
                      <a:pt x="1" y="56"/>
                      <a:pt x="1" y="56"/>
                      <a:pt x="1" y="56"/>
                    </a:cubicBezTo>
                    <a:cubicBezTo>
                      <a:pt x="0" y="60"/>
                      <a:pt x="2" y="63"/>
                      <a:pt x="5" y="64"/>
                    </a:cubicBezTo>
                    <a:cubicBezTo>
                      <a:pt x="8" y="65"/>
                      <a:pt x="12" y="63"/>
                      <a:pt x="13" y="60"/>
                    </a:cubicBezTo>
                    <a:cubicBezTo>
                      <a:pt x="25" y="21"/>
                      <a:pt x="25" y="21"/>
                      <a:pt x="25" y="21"/>
                    </a:cubicBezTo>
                    <a:cubicBezTo>
                      <a:pt x="25" y="21"/>
                      <a:pt x="26" y="21"/>
                      <a:pt x="26" y="21"/>
                    </a:cubicBezTo>
                    <a:cubicBezTo>
                      <a:pt x="27" y="21"/>
                      <a:pt x="27" y="21"/>
                      <a:pt x="27" y="21"/>
                    </a:cubicBezTo>
                    <a:cubicBezTo>
                      <a:pt x="9" y="91"/>
                      <a:pt x="9" y="91"/>
                      <a:pt x="9" y="91"/>
                    </a:cubicBezTo>
                    <a:cubicBezTo>
                      <a:pt x="28" y="91"/>
                      <a:pt x="28" y="91"/>
                      <a:pt x="28" y="91"/>
                    </a:cubicBezTo>
                    <a:cubicBezTo>
                      <a:pt x="28" y="146"/>
                      <a:pt x="28" y="146"/>
                      <a:pt x="28" y="146"/>
                    </a:cubicBezTo>
                    <a:cubicBezTo>
                      <a:pt x="28" y="150"/>
                      <a:pt x="31" y="153"/>
                      <a:pt x="35" y="153"/>
                    </a:cubicBezTo>
                    <a:cubicBezTo>
                      <a:pt x="39" y="153"/>
                      <a:pt x="42" y="150"/>
                      <a:pt x="42" y="146"/>
                    </a:cubicBezTo>
                    <a:cubicBezTo>
                      <a:pt x="42" y="91"/>
                      <a:pt x="42" y="91"/>
                      <a:pt x="42" y="91"/>
                    </a:cubicBezTo>
                    <a:cubicBezTo>
                      <a:pt x="46" y="91"/>
                      <a:pt x="46" y="91"/>
                      <a:pt x="46" y="91"/>
                    </a:cubicBezTo>
                    <a:cubicBezTo>
                      <a:pt x="46" y="146"/>
                      <a:pt x="46" y="146"/>
                      <a:pt x="46" y="146"/>
                    </a:cubicBezTo>
                    <a:cubicBezTo>
                      <a:pt x="46" y="150"/>
                      <a:pt x="50" y="153"/>
                      <a:pt x="54" y="153"/>
                    </a:cubicBezTo>
                    <a:cubicBezTo>
                      <a:pt x="58" y="153"/>
                      <a:pt x="61" y="150"/>
                      <a:pt x="61" y="146"/>
                    </a:cubicBezTo>
                    <a:cubicBezTo>
                      <a:pt x="61" y="91"/>
                      <a:pt x="61" y="91"/>
                      <a:pt x="61" y="91"/>
                    </a:cubicBezTo>
                    <a:cubicBezTo>
                      <a:pt x="80" y="91"/>
                      <a:pt x="80" y="91"/>
                      <a:pt x="80" y="91"/>
                    </a:cubicBezTo>
                    <a:cubicBezTo>
                      <a:pt x="60" y="21"/>
                      <a:pt x="60" y="21"/>
                      <a:pt x="60" y="21"/>
                    </a:cubicBezTo>
                    <a:cubicBezTo>
                      <a:pt x="61" y="21"/>
                      <a:pt x="61" y="21"/>
                      <a:pt x="61" y="21"/>
                    </a:cubicBezTo>
                    <a:cubicBezTo>
                      <a:pt x="62" y="21"/>
                      <a:pt x="62" y="21"/>
                      <a:pt x="62" y="21"/>
                    </a:cubicBezTo>
                    <a:cubicBezTo>
                      <a:pt x="75" y="60"/>
                      <a:pt x="75" y="60"/>
                      <a:pt x="75" y="60"/>
                    </a:cubicBezTo>
                    <a:cubicBezTo>
                      <a:pt x="77" y="63"/>
                      <a:pt x="80" y="65"/>
                      <a:pt x="83" y="64"/>
                    </a:cubicBezTo>
                    <a:cubicBezTo>
                      <a:pt x="87" y="63"/>
                      <a:pt x="88" y="59"/>
                      <a:pt x="87" y="56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</a:ln>
            </p:spPr>
            <p:txBody>
              <a:bodyPr vert="horz" wrap="square" lIns="114605" tIns="57303" rIns="114605" bIns="57303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1605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226" name="Group 184"/>
            <p:cNvGrpSpPr/>
            <p:nvPr/>
          </p:nvGrpSpPr>
          <p:grpSpPr>
            <a:xfrm>
              <a:off x="2209662" y="2841943"/>
              <a:ext cx="260742" cy="559774"/>
              <a:chOff x="6213475" y="1668463"/>
              <a:chExt cx="227013" cy="487362"/>
            </a:xfrm>
            <a:solidFill>
              <a:schemeClr val="accent1"/>
            </a:solidFill>
          </p:grpSpPr>
          <p:sp>
            <p:nvSpPr>
              <p:cNvPr id="236" name="Oval 98"/>
              <p:cNvSpPr>
                <a:spLocks noChangeArrowheads="1"/>
              </p:cNvSpPr>
              <p:nvPr/>
            </p:nvSpPr>
            <p:spPr bwMode="auto">
              <a:xfrm>
                <a:off x="6291263" y="1668463"/>
                <a:ext cx="73025" cy="73025"/>
              </a:xfrm>
              <a:prstGeom prst="ellipse">
                <a:avLst/>
              </a:prstGeom>
              <a:solidFill>
                <a:schemeClr val="accent2"/>
              </a:solidFill>
              <a:ln w="9525">
                <a:noFill/>
                <a:round/>
              </a:ln>
            </p:spPr>
            <p:txBody>
              <a:bodyPr vert="horz" wrap="square" lIns="114605" tIns="57303" rIns="114605" bIns="57303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1605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37" name="Freeform 99"/>
              <p:cNvSpPr/>
              <p:nvPr/>
            </p:nvSpPr>
            <p:spPr bwMode="auto">
              <a:xfrm>
                <a:off x="6213475" y="1757363"/>
                <a:ext cx="227013" cy="398462"/>
              </a:xfrm>
              <a:custGeom>
                <a:avLst/>
                <a:gdLst/>
                <a:ahLst/>
                <a:cxnLst>
                  <a:cxn ang="0">
                    <a:pos x="87" y="56"/>
                  </a:cxn>
                  <a:cxn ang="0">
                    <a:pos x="71" y="9"/>
                  </a:cxn>
                  <a:cxn ang="0">
                    <a:pos x="61" y="0"/>
                  </a:cxn>
                  <a:cxn ang="0">
                    <a:pos x="26" y="0"/>
                  </a:cxn>
                  <a:cxn ang="0">
                    <a:pos x="18" y="4"/>
                  </a:cxn>
                  <a:cxn ang="0">
                    <a:pos x="17" y="6"/>
                  </a:cxn>
                  <a:cxn ang="0">
                    <a:pos x="17" y="6"/>
                  </a:cxn>
                  <a:cxn ang="0">
                    <a:pos x="16" y="7"/>
                  </a:cxn>
                  <a:cxn ang="0">
                    <a:pos x="1" y="56"/>
                  </a:cxn>
                  <a:cxn ang="0">
                    <a:pos x="5" y="64"/>
                  </a:cxn>
                  <a:cxn ang="0">
                    <a:pos x="13" y="60"/>
                  </a:cxn>
                  <a:cxn ang="0">
                    <a:pos x="25" y="21"/>
                  </a:cxn>
                  <a:cxn ang="0">
                    <a:pos x="26" y="21"/>
                  </a:cxn>
                  <a:cxn ang="0">
                    <a:pos x="27" y="21"/>
                  </a:cxn>
                  <a:cxn ang="0">
                    <a:pos x="9" y="91"/>
                  </a:cxn>
                  <a:cxn ang="0">
                    <a:pos x="28" y="91"/>
                  </a:cxn>
                  <a:cxn ang="0">
                    <a:pos x="28" y="146"/>
                  </a:cxn>
                  <a:cxn ang="0">
                    <a:pos x="35" y="153"/>
                  </a:cxn>
                  <a:cxn ang="0">
                    <a:pos x="42" y="146"/>
                  </a:cxn>
                  <a:cxn ang="0">
                    <a:pos x="42" y="91"/>
                  </a:cxn>
                  <a:cxn ang="0">
                    <a:pos x="46" y="91"/>
                  </a:cxn>
                  <a:cxn ang="0">
                    <a:pos x="46" y="146"/>
                  </a:cxn>
                  <a:cxn ang="0">
                    <a:pos x="54" y="153"/>
                  </a:cxn>
                  <a:cxn ang="0">
                    <a:pos x="61" y="146"/>
                  </a:cxn>
                  <a:cxn ang="0">
                    <a:pos x="61" y="91"/>
                  </a:cxn>
                  <a:cxn ang="0">
                    <a:pos x="80" y="91"/>
                  </a:cxn>
                  <a:cxn ang="0">
                    <a:pos x="60" y="21"/>
                  </a:cxn>
                  <a:cxn ang="0">
                    <a:pos x="61" y="21"/>
                  </a:cxn>
                  <a:cxn ang="0">
                    <a:pos x="62" y="21"/>
                  </a:cxn>
                  <a:cxn ang="0">
                    <a:pos x="75" y="60"/>
                  </a:cxn>
                  <a:cxn ang="0">
                    <a:pos x="83" y="64"/>
                  </a:cxn>
                  <a:cxn ang="0">
                    <a:pos x="87" y="56"/>
                  </a:cxn>
                </a:cxnLst>
                <a:rect l="0" t="0" r="r" b="b"/>
                <a:pathLst>
                  <a:path w="88" h="153">
                    <a:moveTo>
                      <a:pt x="87" y="56"/>
                    </a:moveTo>
                    <a:cubicBezTo>
                      <a:pt x="71" y="9"/>
                      <a:pt x="71" y="9"/>
                      <a:pt x="71" y="9"/>
                    </a:cubicBezTo>
                    <a:cubicBezTo>
                      <a:pt x="71" y="4"/>
                      <a:pt x="67" y="0"/>
                      <a:pt x="61" y="0"/>
                    </a:cubicBezTo>
                    <a:cubicBezTo>
                      <a:pt x="26" y="0"/>
                      <a:pt x="26" y="0"/>
                      <a:pt x="26" y="0"/>
                    </a:cubicBezTo>
                    <a:cubicBezTo>
                      <a:pt x="23" y="0"/>
                      <a:pt x="19" y="1"/>
                      <a:pt x="18" y="4"/>
                    </a:cubicBezTo>
                    <a:cubicBezTo>
                      <a:pt x="17" y="5"/>
                      <a:pt x="17" y="5"/>
                      <a:pt x="17" y="6"/>
                    </a:cubicBezTo>
                    <a:cubicBezTo>
                      <a:pt x="17" y="6"/>
                      <a:pt x="17" y="6"/>
                      <a:pt x="17" y="6"/>
                    </a:cubicBezTo>
                    <a:cubicBezTo>
                      <a:pt x="17" y="7"/>
                      <a:pt x="16" y="7"/>
                      <a:pt x="16" y="7"/>
                    </a:cubicBezTo>
                    <a:cubicBezTo>
                      <a:pt x="1" y="56"/>
                      <a:pt x="1" y="56"/>
                      <a:pt x="1" y="56"/>
                    </a:cubicBezTo>
                    <a:cubicBezTo>
                      <a:pt x="0" y="60"/>
                      <a:pt x="2" y="63"/>
                      <a:pt x="5" y="64"/>
                    </a:cubicBezTo>
                    <a:cubicBezTo>
                      <a:pt x="8" y="65"/>
                      <a:pt x="12" y="63"/>
                      <a:pt x="13" y="60"/>
                    </a:cubicBezTo>
                    <a:cubicBezTo>
                      <a:pt x="25" y="21"/>
                      <a:pt x="25" y="21"/>
                      <a:pt x="25" y="21"/>
                    </a:cubicBezTo>
                    <a:cubicBezTo>
                      <a:pt x="25" y="21"/>
                      <a:pt x="26" y="21"/>
                      <a:pt x="26" y="21"/>
                    </a:cubicBezTo>
                    <a:cubicBezTo>
                      <a:pt x="27" y="21"/>
                      <a:pt x="27" y="21"/>
                      <a:pt x="27" y="21"/>
                    </a:cubicBezTo>
                    <a:cubicBezTo>
                      <a:pt x="9" y="91"/>
                      <a:pt x="9" y="91"/>
                      <a:pt x="9" y="91"/>
                    </a:cubicBezTo>
                    <a:cubicBezTo>
                      <a:pt x="28" y="91"/>
                      <a:pt x="28" y="91"/>
                      <a:pt x="28" y="91"/>
                    </a:cubicBezTo>
                    <a:cubicBezTo>
                      <a:pt x="28" y="146"/>
                      <a:pt x="28" y="146"/>
                      <a:pt x="28" y="146"/>
                    </a:cubicBezTo>
                    <a:cubicBezTo>
                      <a:pt x="28" y="150"/>
                      <a:pt x="31" y="153"/>
                      <a:pt x="35" y="153"/>
                    </a:cubicBezTo>
                    <a:cubicBezTo>
                      <a:pt x="39" y="153"/>
                      <a:pt x="42" y="150"/>
                      <a:pt x="42" y="146"/>
                    </a:cubicBezTo>
                    <a:cubicBezTo>
                      <a:pt x="42" y="91"/>
                      <a:pt x="42" y="91"/>
                      <a:pt x="42" y="91"/>
                    </a:cubicBezTo>
                    <a:cubicBezTo>
                      <a:pt x="46" y="91"/>
                      <a:pt x="46" y="91"/>
                      <a:pt x="46" y="91"/>
                    </a:cubicBezTo>
                    <a:cubicBezTo>
                      <a:pt x="46" y="146"/>
                      <a:pt x="46" y="146"/>
                      <a:pt x="46" y="146"/>
                    </a:cubicBezTo>
                    <a:cubicBezTo>
                      <a:pt x="46" y="150"/>
                      <a:pt x="50" y="153"/>
                      <a:pt x="54" y="153"/>
                    </a:cubicBezTo>
                    <a:cubicBezTo>
                      <a:pt x="58" y="153"/>
                      <a:pt x="61" y="150"/>
                      <a:pt x="61" y="146"/>
                    </a:cubicBezTo>
                    <a:cubicBezTo>
                      <a:pt x="61" y="91"/>
                      <a:pt x="61" y="91"/>
                      <a:pt x="61" y="91"/>
                    </a:cubicBezTo>
                    <a:cubicBezTo>
                      <a:pt x="80" y="91"/>
                      <a:pt x="80" y="91"/>
                      <a:pt x="80" y="91"/>
                    </a:cubicBezTo>
                    <a:cubicBezTo>
                      <a:pt x="60" y="21"/>
                      <a:pt x="60" y="21"/>
                      <a:pt x="60" y="21"/>
                    </a:cubicBezTo>
                    <a:cubicBezTo>
                      <a:pt x="61" y="21"/>
                      <a:pt x="61" y="21"/>
                      <a:pt x="61" y="21"/>
                    </a:cubicBezTo>
                    <a:cubicBezTo>
                      <a:pt x="62" y="21"/>
                      <a:pt x="62" y="21"/>
                      <a:pt x="62" y="21"/>
                    </a:cubicBezTo>
                    <a:cubicBezTo>
                      <a:pt x="75" y="60"/>
                      <a:pt x="75" y="60"/>
                      <a:pt x="75" y="60"/>
                    </a:cubicBezTo>
                    <a:cubicBezTo>
                      <a:pt x="77" y="63"/>
                      <a:pt x="80" y="65"/>
                      <a:pt x="83" y="64"/>
                    </a:cubicBezTo>
                    <a:cubicBezTo>
                      <a:pt x="87" y="63"/>
                      <a:pt x="88" y="59"/>
                      <a:pt x="87" y="56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</a:ln>
            </p:spPr>
            <p:txBody>
              <a:bodyPr vert="horz" wrap="square" lIns="114605" tIns="57303" rIns="114605" bIns="57303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1605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227" name="Group 184"/>
            <p:cNvGrpSpPr/>
            <p:nvPr/>
          </p:nvGrpSpPr>
          <p:grpSpPr>
            <a:xfrm>
              <a:off x="2476339" y="2841943"/>
              <a:ext cx="260742" cy="559774"/>
              <a:chOff x="6213475" y="1668463"/>
              <a:chExt cx="227013" cy="487362"/>
            </a:xfrm>
            <a:solidFill>
              <a:schemeClr val="accent1"/>
            </a:solidFill>
          </p:grpSpPr>
          <p:sp>
            <p:nvSpPr>
              <p:cNvPr id="234" name="Oval 98"/>
              <p:cNvSpPr>
                <a:spLocks noChangeArrowheads="1"/>
              </p:cNvSpPr>
              <p:nvPr/>
            </p:nvSpPr>
            <p:spPr bwMode="auto">
              <a:xfrm>
                <a:off x="6291263" y="1668463"/>
                <a:ext cx="73025" cy="73025"/>
              </a:xfrm>
              <a:prstGeom prst="ellipse">
                <a:avLst/>
              </a:prstGeom>
              <a:solidFill>
                <a:schemeClr val="accent2"/>
              </a:solidFill>
              <a:ln w="9525">
                <a:noFill/>
                <a:round/>
              </a:ln>
            </p:spPr>
            <p:txBody>
              <a:bodyPr vert="horz" wrap="square" lIns="114605" tIns="57303" rIns="114605" bIns="57303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1605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35" name="Freeform 99"/>
              <p:cNvSpPr/>
              <p:nvPr/>
            </p:nvSpPr>
            <p:spPr bwMode="auto">
              <a:xfrm>
                <a:off x="6213475" y="1757363"/>
                <a:ext cx="227013" cy="398462"/>
              </a:xfrm>
              <a:custGeom>
                <a:avLst/>
                <a:gdLst/>
                <a:ahLst/>
                <a:cxnLst>
                  <a:cxn ang="0">
                    <a:pos x="87" y="56"/>
                  </a:cxn>
                  <a:cxn ang="0">
                    <a:pos x="71" y="9"/>
                  </a:cxn>
                  <a:cxn ang="0">
                    <a:pos x="61" y="0"/>
                  </a:cxn>
                  <a:cxn ang="0">
                    <a:pos x="26" y="0"/>
                  </a:cxn>
                  <a:cxn ang="0">
                    <a:pos x="18" y="4"/>
                  </a:cxn>
                  <a:cxn ang="0">
                    <a:pos x="17" y="6"/>
                  </a:cxn>
                  <a:cxn ang="0">
                    <a:pos x="17" y="6"/>
                  </a:cxn>
                  <a:cxn ang="0">
                    <a:pos x="16" y="7"/>
                  </a:cxn>
                  <a:cxn ang="0">
                    <a:pos x="1" y="56"/>
                  </a:cxn>
                  <a:cxn ang="0">
                    <a:pos x="5" y="64"/>
                  </a:cxn>
                  <a:cxn ang="0">
                    <a:pos x="13" y="60"/>
                  </a:cxn>
                  <a:cxn ang="0">
                    <a:pos x="25" y="21"/>
                  </a:cxn>
                  <a:cxn ang="0">
                    <a:pos x="26" y="21"/>
                  </a:cxn>
                  <a:cxn ang="0">
                    <a:pos x="27" y="21"/>
                  </a:cxn>
                  <a:cxn ang="0">
                    <a:pos x="9" y="91"/>
                  </a:cxn>
                  <a:cxn ang="0">
                    <a:pos x="28" y="91"/>
                  </a:cxn>
                  <a:cxn ang="0">
                    <a:pos x="28" y="146"/>
                  </a:cxn>
                  <a:cxn ang="0">
                    <a:pos x="35" y="153"/>
                  </a:cxn>
                  <a:cxn ang="0">
                    <a:pos x="42" y="146"/>
                  </a:cxn>
                  <a:cxn ang="0">
                    <a:pos x="42" y="91"/>
                  </a:cxn>
                  <a:cxn ang="0">
                    <a:pos x="46" y="91"/>
                  </a:cxn>
                  <a:cxn ang="0">
                    <a:pos x="46" y="146"/>
                  </a:cxn>
                  <a:cxn ang="0">
                    <a:pos x="54" y="153"/>
                  </a:cxn>
                  <a:cxn ang="0">
                    <a:pos x="61" y="146"/>
                  </a:cxn>
                  <a:cxn ang="0">
                    <a:pos x="61" y="91"/>
                  </a:cxn>
                  <a:cxn ang="0">
                    <a:pos x="80" y="91"/>
                  </a:cxn>
                  <a:cxn ang="0">
                    <a:pos x="60" y="21"/>
                  </a:cxn>
                  <a:cxn ang="0">
                    <a:pos x="61" y="21"/>
                  </a:cxn>
                  <a:cxn ang="0">
                    <a:pos x="62" y="21"/>
                  </a:cxn>
                  <a:cxn ang="0">
                    <a:pos x="75" y="60"/>
                  </a:cxn>
                  <a:cxn ang="0">
                    <a:pos x="83" y="64"/>
                  </a:cxn>
                  <a:cxn ang="0">
                    <a:pos x="87" y="56"/>
                  </a:cxn>
                </a:cxnLst>
                <a:rect l="0" t="0" r="r" b="b"/>
                <a:pathLst>
                  <a:path w="88" h="153">
                    <a:moveTo>
                      <a:pt x="87" y="56"/>
                    </a:moveTo>
                    <a:cubicBezTo>
                      <a:pt x="71" y="9"/>
                      <a:pt x="71" y="9"/>
                      <a:pt x="71" y="9"/>
                    </a:cubicBezTo>
                    <a:cubicBezTo>
                      <a:pt x="71" y="4"/>
                      <a:pt x="67" y="0"/>
                      <a:pt x="61" y="0"/>
                    </a:cubicBezTo>
                    <a:cubicBezTo>
                      <a:pt x="26" y="0"/>
                      <a:pt x="26" y="0"/>
                      <a:pt x="26" y="0"/>
                    </a:cubicBezTo>
                    <a:cubicBezTo>
                      <a:pt x="23" y="0"/>
                      <a:pt x="19" y="1"/>
                      <a:pt x="18" y="4"/>
                    </a:cubicBezTo>
                    <a:cubicBezTo>
                      <a:pt x="17" y="5"/>
                      <a:pt x="17" y="5"/>
                      <a:pt x="17" y="6"/>
                    </a:cubicBezTo>
                    <a:cubicBezTo>
                      <a:pt x="17" y="6"/>
                      <a:pt x="17" y="6"/>
                      <a:pt x="17" y="6"/>
                    </a:cubicBezTo>
                    <a:cubicBezTo>
                      <a:pt x="17" y="7"/>
                      <a:pt x="16" y="7"/>
                      <a:pt x="16" y="7"/>
                    </a:cubicBezTo>
                    <a:cubicBezTo>
                      <a:pt x="1" y="56"/>
                      <a:pt x="1" y="56"/>
                      <a:pt x="1" y="56"/>
                    </a:cubicBezTo>
                    <a:cubicBezTo>
                      <a:pt x="0" y="60"/>
                      <a:pt x="2" y="63"/>
                      <a:pt x="5" y="64"/>
                    </a:cubicBezTo>
                    <a:cubicBezTo>
                      <a:pt x="8" y="65"/>
                      <a:pt x="12" y="63"/>
                      <a:pt x="13" y="60"/>
                    </a:cubicBezTo>
                    <a:cubicBezTo>
                      <a:pt x="25" y="21"/>
                      <a:pt x="25" y="21"/>
                      <a:pt x="25" y="21"/>
                    </a:cubicBezTo>
                    <a:cubicBezTo>
                      <a:pt x="25" y="21"/>
                      <a:pt x="26" y="21"/>
                      <a:pt x="26" y="21"/>
                    </a:cubicBezTo>
                    <a:cubicBezTo>
                      <a:pt x="27" y="21"/>
                      <a:pt x="27" y="21"/>
                      <a:pt x="27" y="21"/>
                    </a:cubicBezTo>
                    <a:cubicBezTo>
                      <a:pt x="9" y="91"/>
                      <a:pt x="9" y="91"/>
                      <a:pt x="9" y="91"/>
                    </a:cubicBezTo>
                    <a:cubicBezTo>
                      <a:pt x="28" y="91"/>
                      <a:pt x="28" y="91"/>
                      <a:pt x="28" y="91"/>
                    </a:cubicBezTo>
                    <a:cubicBezTo>
                      <a:pt x="28" y="146"/>
                      <a:pt x="28" y="146"/>
                      <a:pt x="28" y="146"/>
                    </a:cubicBezTo>
                    <a:cubicBezTo>
                      <a:pt x="28" y="150"/>
                      <a:pt x="31" y="153"/>
                      <a:pt x="35" y="153"/>
                    </a:cubicBezTo>
                    <a:cubicBezTo>
                      <a:pt x="39" y="153"/>
                      <a:pt x="42" y="150"/>
                      <a:pt x="42" y="146"/>
                    </a:cubicBezTo>
                    <a:cubicBezTo>
                      <a:pt x="42" y="91"/>
                      <a:pt x="42" y="91"/>
                      <a:pt x="42" y="91"/>
                    </a:cubicBezTo>
                    <a:cubicBezTo>
                      <a:pt x="46" y="91"/>
                      <a:pt x="46" y="91"/>
                      <a:pt x="46" y="91"/>
                    </a:cubicBezTo>
                    <a:cubicBezTo>
                      <a:pt x="46" y="146"/>
                      <a:pt x="46" y="146"/>
                      <a:pt x="46" y="146"/>
                    </a:cubicBezTo>
                    <a:cubicBezTo>
                      <a:pt x="46" y="150"/>
                      <a:pt x="50" y="153"/>
                      <a:pt x="54" y="153"/>
                    </a:cubicBezTo>
                    <a:cubicBezTo>
                      <a:pt x="58" y="153"/>
                      <a:pt x="61" y="150"/>
                      <a:pt x="61" y="146"/>
                    </a:cubicBezTo>
                    <a:cubicBezTo>
                      <a:pt x="61" y="91"/>
                      <a:pt x="61" y="91"/>
                      <a:pt x="61" y="91"/>
                    </a:cubicBezTo>
                    <a:cubicBezTo>
                      <a:pt x="80" y="91"/>
                      <a:pt x="80" y="91"/>
                      <a:pt x="80" y="91"/>
                    </a:cubicBezTo>
                    <a:cubicBezTo>
                      <a:pt x="60" y="21"/>
                      <a:pt x="60" y="21"/>
                      <a:pt x="60" y="21"/>
                    </a:cubicBezTo>
                    <a:cubicBezTo>
                      <a:pt x="61" y="21"/>
                      <a:pt x="61" y="21"/>
                      <a:pt x="61" y="21"/>
                    </a:cubicBezTo>
                    <a:cubicBezTo>
                      <a:pt x="62" y="21"/>
                      <a:pt x="62" y="21"/>
                      <a:pt x="62" y="21"/>
                    </a:cubicBezTo>
                    <a:cubicBezTo>
                      <a:pt x="75" y="60"/>
                      <a:pt x="75" y="60"/>
                      <a:pt x="75" y="60"/>
                    </a:cubicBezTo>
                    <a:cubicBezTo>
                      <a:pt x="77" y="63"/>
                      <a:pt x="80" y="65"/>
                      <a:pt x="83" y="64"/>
                    </a:cubicBezTo>
                    <a:cubicBezTo>
                      <a:pt x="87" y="63"/>
                      <a:pt x="88" y="59"/>
                      <a:pt x="87" y="56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</a:ln>
            </p:spPr>
            <p:txBody>
              <a:bodyPr vert="horz" wrap="square" lIns="114605" tIns="57303" rIns="114605" bIns="57303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1605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228" name="Group 184"/>
            <p:cNvGrpSpPr/>
            <p:nvPr/>
          </p:nvGrpSpPr>
          <p:grpSpPr>
            <a:xfrm>
              <a:off x="2743016" y="2841943"/>
              <a:ext cx="260742" cy="559774"/>
              <a:chOff x="6213475" y="1668463"/>
              <a:chExt cx="227013" cy="487362"/>
            </a:xfrm>
            <a:solidFill>
              <a:schemeClr val="bg1">
                <a:lumMod val="75000"/>
              </a:schemeClr>
            </a:solidFill>
          </p:grpSpPr>
          <p:sp>
            <p:nvSpPr>
              <p:cNvPr id="232" name="Oval 98"/>
              <p:cNvSpPr>
                <a:spLocks noChangeArrowheads="1"/>
              </p:cNvSpPr>
              <p:nvPr/>
            </p:nvSpPr>
            <p:spPr bwMode="auto">
              <a:xfrm>
                <a:off x="6291263" y="1668463"/>
                <a:ext cx="73025" cy="73025"/>
              </a:xfrm>
              <a:prstGeom prst="ellipse">
                <a:avLst/>
              </a:prstGeom>
              <a:grpFill/>
              <a:ln w="9525">
                <a:noFill/>
                <a:round/>
              </a:ln>
            </p:spPr>
            <p:txBody>
              <a:bodyPr vert="horz" wrap="square" lIns="114605" tIns="57303" rIns="114605" bIns="57303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1605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33" name="Freeform 99"/>
              <p:cNvSpPr/>
              <p:nvPr/>
            </p:nvSpPr>
            <p:spPr bwMode="auto">
              <a:xfrm>
                <a:off x="6213475" y="1757363"/>
                <a:ext cx="227013" cy="398462"/>
              </a:xfrm>
              <a:custGeom>
                <a:avLst/>
                <a:gdLst/>
                <a:ahLst/>
                <a:cxnLst>
                  <a:cxn ang="0">
                    <a:pos x="87" y="56"/>
                  </a:cxn>
                  <a:cxn ang="0">
                    <a:pos x="71" y="9"/>
                  </a:cxn>
                  <a:cxn ang="0">
                    <a:pos x="61" y="0"/>
                  </a:cxn>
                  <a:cxn ang="0">
                    <a:pos x="26" y="0"/>
                  </a:cxn>
                  <a:cxn ang="0">
                    <a:pos x="18" y="4"/>
                  </a:cxn>
                  <a:cxn ang="0">
                    <a:pos x="17" y="6"/>
                  </a:cxn>
                  <a:cxn ang="0">
                    <a:pos x="17" y="6"/>
                  </a:cxn>
                  <a:cxn ang="0">
                    <a:pos x="16" y="7"/>
                  </a:cxn>
                  <a:cxn ang="0">
                    <a:pos x="1" y="56"/>
                  </a:cxn>
                  <a:cxn ang="0">
                    <a:pos x="5" y="64"/>
                  </a:cxn>
                  <a:cxn ang="0">
                    <a:pos x="13" y="60"/>
                  </a:cxn>
                  <a:cxn ang="0">
                    <a:pos x="25" y="21"/>
                  </a:cxn>
                  <a:cxn ang="0">
                    <a:pos x="26" y="21"/>
                  </a:cxn>
                  <a:cxn ang="0">
                    <a:pos x="27" y="21"/>
                  </a:cxn>
                  <a:cxn ang="0">
                    <a:pos x="9" y="91"/>
                  </a:cxn>
                  <a:cxn ang="0">
                    <a:pos x="28" y="91"/>
                  </a:cxn>
                  <a:cxn ang="0">
                    <a:pos x="28" y="146"/>
                  </a:cxn>
                  <a:cxn ang="0">
                    <a:pos x="35" y="153"/>
                  </a:cxn>
                  <a:cxn ang="0">
                    <a:pos x="42" y="146"/>
                  </a:cxn>
                  <a:cxn ang="0">
                    <a:pos x="42" y="91"/>
                  </a:cxn>
                  <a:cxn ang="0">
                    <a:pos x="46" y="91"/>
                  </a:cxn>
                  <a:cxn ang="0">
                    <a:pos x="46" y="146"/>
                  </a:cxn>
                  <a:cxn ang="0">
                    <a:pos x="54" y="153"/>
                  </a:cxn>
                  <a:cxn ang="0">
                    <a:pos x="61" y="146"/>
                  </a:cxn>
                  <a:cxn ang="0">
                    <a:pos x="61" y="91"/>
                  </a:cxn>
                  <a:cxn ang="0">
                    <a:pos x="80" y="91"/>
                  </a:cxn>
                  <a:cxn ang="0">
                    <a:pos x="60" y="21"/>
                  </a:cxn>
                  <a:cxn ang="0">
                    <a:pos x="61" y="21"/>
                  </a:cxn>
                  <a:cxn ang="0">
                    <a:pos x="62" y="21"/>
                  </a:cxn>
                  <a:cxn ang="0">
                    <a:pos x="75" y="60"/>
                  </a:cxn>
                  <a:cxn ang="0">
                    <a:pos x="83" y="64"/>
                  </a:cxn>
                  <a:cxn ang="0">
                    <a:pos x="87" y="56"/>
                  </a:cxn>
                </a:cxnLst>
                <a:rect l="0" t="0" r="r" b="b"/>
                <a:pathLst>
                  <a:path w="88" h="153">
                    <a:moveTo>
                      <a:pt x="87" y="56"/>
                    </a:moveTo>
                    <a:cubicBezTo>
                      <a:pt x="71" y="9"/>
                      <a:pt x="71" y="9"/>
                      <a:pt x="71" y="9"/>
                    </a:cubicBezTo>
                    <a:cubicBezTo>
                      <a:pt x="71" y="4"/>
                      <a:pt x="67" y="0"/>
                      <a:pt x="61" y="0"/>
                    </a:cubicBezTo>
                    <a:cubicBezTo>
                      <a:pt x="26" y="0"/>
                      <a:pt x="26" y="0"/>
                      <a:pt x="26" y="0"/>
                    </a:cubicBezTo>
                    <a:cubicBezTo>
                      <a:pt x="23" y="0"/>
                      <a:pt x="19" y="1"/>
                      <a:pt x="18" y="4"/>
                    </a:cubicBezTo>
                    <a:cubicBezTo>
                      <a:pt x="17" y="5"/>
                      <a:pt x="17" y="5"/>
                      <a:pt x="17" y="6"/>
                    </a:cubicBezTo>
                    <a:cubicBezTo>
                      <a:pt x="17" y="6"/>
                      <a:pt x="17" y="6"/>
                      <a:pt x="17" y="6"/>
                    </a:cubicBezTo>
                    <a:cubicBezTo>
                      <a:pt x="17" y="7"/>
                      <a:pt x="16" y="7"/>
                      <a:pt x="16" y="7"/>
                    </a:cubicBezTo>
                    <a:cubicBezTo>
                      <a:pt x="1" y="56"/>
                      <a:pt x="1" y="56"/>
                      <a:pt x="1" y="56"/>
                    </a:cubicBezTo>
                    <a:cubicBezTo>
                      <a:pt x="0" y="60"/>
                      <a:pt x="2" y="63"/>
                      <a:pt x="5" y="64"/>
                    </a:cubicBezTo>
                    <a:cubicBezTo>
                      <a:pt x="8" y="65"/>
                      <a:pt x="12" y="63"/>
                      <a:pt x="13" y="60"/>
                    </a:cubicBezTo>
                    <a:cubicBezTo>
                      <a:pt x="25" y="21"/>
                      <a:pt x="25" y="21"/>
                      <a:pt x="25" y="21"/>
                    </a:cubicBezTo>
                    <a:cubicBezTo>
                      <a:pt x="25" y="21"/>
                      <a:pt x="26" y="21"/>
                      <a:pt x="26" y="21"/>
                    </a:cubicBezTo>
                    <a:cubicBezTo>
                      <a:pt x="27" y="21"/>
                      <a:pt x="27" y="21"/>
                      <a:pt x="27" y="21"/>
                    </a:cubicBezTo>
                    <a:cubicBezTo>
                      <a:pt x="9" y="91"/>
                      <a:pt x="9" y="91"/>
                      <a:pt x="9" y="91"/>
                    </a:cubicBezTo>
                    <a:cubicBezTo>
                      <a:pt x="28" y="91"/>
                      <a:pt x="28" y="91"/>
                      <a:pt x="28" y="91"/>
                    </a:cubicBezTo>
                    <a:cubicBezTo>
                      <a:pt x="28" y="146"/>
                      <a:pt x="28" y="146"/>
                      <a:pt x="28" y="146"/>
                    </a:cubicBezTo>
                    <a:cubicBezTo>
                      <a:pt x="28" y="150"/>
                      <a:pt x="31" y="153"/>
                      <a:pt x="35" y="153"/>
                    </a:cubicBezTo>
                    <a:cubicBezTo>
                      <a:pt x="39" y="153"/>
                      <a:pt x="42" y="150"/>
                      <a:pt x="42" y="146"/>
                    </a:cubicBezTo>
                    <a:cubicBezTo>
                      <a:pt x="42" y="91"/>
                      <a:pt x="42" y="91"/>
                      <a:pt x="42" y="91"/>
                    </a:cubicBezTo>
                    <a:cubicBezTo>
                      <a:pt x="46" y="91"/>
                      <a:pt x="46" y="91"/>
                      <a:pt x="46" y="91"/>
                    </a:cubicBezTo>
                    <a:cubicBezTo>
                      <a:pt x="46" y="146"/>
                      <a:pt x="46" y="146"/>
                      <a:pt x="46" y="146"/>
                    </a:cubicBezTo>
                    <a:cubicBezTo>
                      <a:pt x="46" y="150"/>
                      <a:pt x="50" y="153"/>
                      <a:pt x="54" y="153"/>
                    </a:cubicBezTo>
                    <a:cubicBezTo>
                      <a:pt x="58" y="153"/>
                      <a:pt x="61" y="150"/>
                      <a:pt x="61" y="146"/>
                    </a:cubicBezTo>
                    <a:cubicBezTo>
                      <a:pt x="61" y="91"/>
                      <a:pt x="61" y="91"/>
                      <a:pt x="61" y="91"/>
                    </a:cubicBezTo>
                    <a:cubicBezTo>
                      <a:pt x="80" y="91"/>
                      <a:pt x="80" y="91"/>
                      <a:pt x="80" y="91"/>
                    </a:cubicBezTo>
                    <a:cubicBezTo>
                      <a:pt x="60" y="21"/>
                      <a:pt x="60" y="21"/>
                      <a:pt x="60" y="21"/>
                    </a:cubicBezTo>
                    <a:cubicBezTo>
                      <a:pt x="61" y="21"/>
                      <a:pt x="61" y="21"/>
                      <a:pt x="61" y="21"/>
                    </a:cubicBezTo>
                    <a:cubicBezTo>
                      <a:pt x="62" y="21"/>
                      <a:pt x="62" y="21"/>
                      <a:pt x="62" y="21"/>
                    </a:cubicBezTo>
                    <a:cubicBezTo>
                      <a:pt x="75" y="60"/>
                      <a:pt x="75" y="60"/>
                      <a:pt x="75" y="60"/>
                    </a:cubicBezTo>
                    <a:cubicBezTo>
                      <a:pt x="77" y="63"/>
                      <a:pt x="80" y="65"/>
                      <a:pt x="83" y="64"/>
                    </a:cubicBezTo>
                    <a:cubicBezTo>
                      <a:pt x="87" y="63"/>
                      <a:pt x="88" y="59"/>
                      <a:pt x="87" y="56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14605" tIns="57303" rIns="114605" bIns="57303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1605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229" name="Group 184"/>
            <p:cNvGrpSpPr/>
            <p:nvPr/>
          </p:nvGrpSpPr>
          <p:grpSpPr>
            <a:xfrm>
              <a:off x="3009696" y="2841943"/>
              <a:ext cx="260742" cy="559774"/>
              <a:chOff x="6213475" y="1668463"/>
              <a:chExt cx="227013" cy="487362"/>
            </a:xfrm>
            <a:solidFill>
              <a:schemeClr val="bg1">
                <a:lumMod val="75000"/>
              </a:schemeClr>
            </a:solidFill>
          </p:grpSpPr>
          <p:sp>
            <p:nvSpPr>
              <p:cNvPr id="230" name="Oval 229"/>
              <p:cNvSpPr>
                <a:spLocks noChangeArrowheads="1"/>
              </p:cNvSpPr>
              <p:nvPr/>
            </p:nvSpPr>
            <p:spPr bwMode="auto">
              <a:xfrm>
                <a:off x="6291263" y="1668463"/>
                <a:ext cx="73025" cy="73025"/>
              </a:xfrm>
              <a:prstGeom prst="ellipse">
                <a:avLst/>
              </a:prstGeom>
              <a:grpFill/>
              <a:ln w="9525">
                <a:noFill/>
                <a:round/>
              </a:ln>
            </p:spPr>
            <p:txBody>
              <a:bodyPr vert="horz" wrap="square" lIns="114605" tIns="57303" rIns="114605" bIns="57303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1605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31" name="Freeform 230"/>
              <p:cNvSpPr/>
              <p:nvPr/>
            </p:nvSpPr>
            <p:spPr bwMode="auto">
              <a:xfrm>
                <a:off x="6213475" y="1757363"/>
                <a:ext cx="227013" cy="398462"/>
              </a:xfrm>
              <a:custGeom>
                <a:avLst/>
                <a:gdLst/>
                <a:ahLst/>
                <a:cxnLst>
                  <a:cxn ang="0">
                    <a:pos x="87" y="56"/>
                  </a:cxn>
                  <a:cxn ang="0">
                    <a:pos x="71" y="9"/>
                  </a:cxn>
                  <a:cxn ang="0">
                    <a:pos x="61" y="0"/>
                  </a:cxn>
                  <a:cxn ang="0">
                    <a:pos x="26" y="0"/>
                  </a:cxn>
                  <a:cxn ang="0">
                    <a:pos x="18" y="4"/>
                  </a:cxn>
                  <a:cxn ang="0">
                    <a:pos x="17" y="6"/>
                  </a:cxn>
                  <a:cxn ang="0">
                    <a:pos x="17" y="6"/>
                  </a:cxn>
                  <a:cxn ang="0">
                    <a:pos x="16" y="7"/>
                  </a:cxn>
                  <a:cxn ang="0">
                    <a:pos x="1" y="56"/>
                  </a:cxn>
                  <a:cxn ang="0">
                    <a:pos x="5" y="64"/>
                  </a:cxn>
                  <a:cxn ang="0">
                    <a:pos x="13" y="60"/>
                  </a:cxn>
                  <a:cxn ang="0">
                    <a:pos x="25" y="21"/>
                  </a:cxn>
                  <a:cxn ang="0">
                    <a:pos x="26" y="21"/>
                  </a:cxn>
                  <a:cxn ang="0">
                    <a:pos x="27" y="21"/>
                  </a:cxn>
                  <a:cxn ang="0">
                    <a:pos x="9" y="91"/>
                  </a:cxn>
                  <a:cxn ang="0">
                    <a:pos x="28" y="91"/>
                  </a:cxn>
                  <a:cxn ang="0">
                    <a:pos x="28" y="146"/>
                  </a:cxn>
                  <a:cxn ang="0">
                    <a:pos x="35" y="153"/>
                  </a:cxn>
                  <a:cxn ang="0">
                    <a:pos x="42" y="146"/>
                  </a:cxn>
                  <a:cxn ang="0">
                    <a:pos x="42" y="91"/>
                  </a:cxn>
                  <a:cxn ang="0">
                    <a:pos x="46" y="91"/>
                  </a:cxn>
                  <a:cxn ang="0">
                    <a:pos x="46" y="146"/>
                  </a:cxn>
                  <a:cxn ang="0">
                    <a:pos x="54" y="153"/>
                  </a:cxn>
                  <a:cxn ang="0">
                    <a:pos x="61" y="146"/>
                  </a:cxn>
                  <a:cxn ang="0">
                    <a:pos x="61" y="91"/>
                  </a:cxn>
                  <a:cxn ang="0">
                    <a:pos x="80" y="91"/>
                  </a:cxn>
                  <a:cxn ang="0">
                    <a:pos x="60" y="21"/>
                  </a:cxn>
                  <a:cxn ang="0">
                    <a:pos x="61" y="21"/>
                  </a:cxn>
                  <a:cxn ang="0">
                    <a:pos x="62" y="21"/>
                  </a:cxn>
                  <a:cxn ang="0">
                    <a:pos x="75" y="60"/>
                  </a:cxn>
                  <a:cxn ang="0">
                    <a:pos x="83" y="64"/>
                  </a:cxn>
                  <a:cxn ang="0">
                    <a:pos x="87" y="56"/>
                  </a:cxn>
                </a:cxnLst>
                <a:rect l="0" t="0" r="r" b="b"/>
                <a:pathLst>
                  <a:path w="88" h="153">
                    <a:moveTo>
                      <a:pt x="87" y="56"/>
                    </a:moveTo>
                    <a:cubicBezTo>
                      <a:pt x="71" y="9"/>
                      <a:pt x="71" y="9"/>
                      <a:pt x="71" y="9"/>
                    </a:cubicBezTo>
                    <a:cubicBezTo>
                      <a:pt x="71" y="4"/>
                      <a:pt x="67" y="0"/>
                      <a:pt x="61" y="0"/>
                    </a:cubicBezTo>
                    <a:cubicBezTo>
                      <a:pt x="26" y="0"/>
                      <a:pt x="26" y="0"/>
                      <a:pt x="26" y="0"/>
                    </a:cubicBezTo>
                    <a:cubicBezTo>
                      <a:pt x="23" y="0"/>
                      <a:pt x="19" y="1"/>
                      <a:pt x="18" y="4"/>
                    </a:cubicBezTo>
                    <a:cubicBezTo>
                      <a:pt x="17" y="5"/>
                      <a:pt x="17" y="5"/>
                      <a:pt x="17" y="6"/>
                    </a:cubicBezTo>
                    <a:cubicBezTo>
                      <a:pt x="17" y="6"/>
                      <a:pt x="17" y="6"/>
                      <a:pt x="17" y="6"/>
                    </a:cubicBezTo>
                    <a:cubicBezTo>
                      <a:pt x="17" y="7"/>
                      <a:pt x="16" y="7"/>
                      <a:pt x="16" y="7"/>
                    </a:cubicBezTo>
                    <a:cubicBezTo>
                      <a:pt x="1" y="56"/>
                      <a:pt x="1" y="56"/>
                      <a:pt x="1" y="56"/>
                    </a:cubicBezTo>
                    <a:cubicBezTo>
                      <a:pt x="0" y="60"/>
                      <a:pt x="2" y="63"/>
                      <a:pt x="5" y="64"/>
                    </a:cubicBezTo>
                    <a:cubicBezTo>
                      <a:pt x="8" y="65"/>
                      <a:pt x="12" y="63"/>
                      <a:pt x="13" y="60"/>
                    </a:cubicBezTo>
                    <a:cubicBezTo>
                      <a:pt x="25" y="21"/>
                      <a:pt x="25" y="21"/>
                      <a:pt x="25" y="21"/>
                    </a:cubicBezTo>
                    <a:cubicBezTo>
                      <a:pt x="25" y="21"/>
                      <a:pt x="26" y="21"/>
                      <a:pt x="26" y="21"/>
                    </a:cubicBezTo>
                    <a:cubicBezTo>
                      <a:pt x="27" y="21"/>
                      <a:pt x="27" y="21"/>
                      <a:pt x="27" y="21"/>
                    </a:cubicBezTo>
                    <a:cubicBezTo>
                      <a:pt x="9" y="91"/>
                      <a:pt x="9" y="91"/>
                      <a:pt x="9" y="91"/>
                    </a:cubicBezTo>
                    <a:cubicBezTo>
                      <a:pt x="28" y="91"/>
                      <a:pt x="28" y="91"/>
                      <a:pt x="28" y="91"/>
                    </a:cubicBezTo>
                    <a:cubicBezTo>
                      <a:pt x="28" y="146"/>
                      <a:pt x="28" y="146"/>
                      <a:pt x="28" y="146"/>
                    </a:cubicBezTo>
                    <a:cubicBezTo>
                      <a:pt x="28" y="150"/>
                      <a:pt x="31" y="153"/>
                      <a:pt x="35" y="153"/>
                    </a:cubicBezTo>
                    <a:cubicBezTo>
                      <a:pt x="39" y="153"/>
                      <a:pt x="42" y="150"/>
                      <a:pt x="42" y="146"/>
                    </a:cubicBezTo>
                    <a:cubicBezTo>
                      <a:pt x="42" y="91"/>
                      <a:pt x="42" y="91"/>
                      <a:pt x="42" y="91"/>
                    </a:cubicBezTo>
                    <a:cubicBezTo>
                      <a:pt x="46" y="91"/>
                      <a:pt x="46" y="91"/>
                      <a:pt x="46" y="91"/>
                    </a:cubicBezTo>
                    <a:cubicBezTo>
                      <a:pt x="46" y="146"/>
                      <a:pt x="46" y="146"/>
                      <a:pt x="46" y="146"/>
                    </a:cubicBezTo>
                    <a:cubicBezTo>
                      <a:pt x="46" y="150"/>
                      <a:pt x="50" y="153"/>
                      <a:pt x="54" y="153"/>
                    </a:cubicBezTo>
                    <a:cubicBezTo>
                      <a:pt x="58" y="153"/>
                      <a:pt x="61" y="150"/>
                      <a:pt x="61" y="146"/>
                    </a:cubicBezTo>
                    <a:cubicBezTo>
                      <a:pt x="61" y="91"/>
                      <a:pt x="61" y="91"/>
                      <a:pt x="61" y="91"/>
                    </a:cubicBezTo>
                    <a:cubicBezTo>
                      <a:pt x="80" y="91"/>
                      <a:pt x="80" y="91"/>
                      <a:pt x="80" y="91"/>
                    </a:cubicBezTo>
                    <a:cubicBezTo>
                      <a:pt x="60" y="21"/>
                      <a:pt x="60" y="21"/>
                      <a:pt x="60" y="21"/>
                    </a:cubicBezTo>
                    <a:cubicBezTo>
                      <a:pt x="61" y="21"/>
                      <a:pt x="61" y="21"/>
                      <a:pt x="61" y="21"/>
                    </a:cubicBezTo>
                    <a:cubicBezTo>
                      <a:pt x="62" y="21"/>
                      <a:pt x="62" y="21"/>
                      <a:pt x="62" y="21"/>
                    </a:cubicBezTo>
                    <a:cubicBezTo>
                      <a:pt x="75" y="60"/>
                      <a:pt x="75" y="60"/>
                      <a:pt x="75" y="60"/>
                    </a:cubicBezTo>
                    <a:cubicBezTo>
                      <a:pt x="77" y="63"/>
                      <a:pt x="80" y="65"/>
                      <a:pt x="83" y="64"/>
                    </a:cubicBezTo>
                    <a:cubicBezTo>
                      <a:pt x="87" y="63"/>
                      <a:pt x="88" y="59"/>
                      <a:pt x="87" y="56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14605" tIns="57303" rIns="114605" bIns="57303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1605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</p:grpSp>
      <p:grpSp>
        <p:nvGrpSpPr>
          <p:cNvPr id="250" name="Group 154"/>
          <p:cNvGrpSpPr/>
          <p:nvPr/>
        </p:nvGrpSpPr>
        <p:grpSpPr>
          <a:xfrm>
            <a:off x="7660241" y="5472427"/>
            <a:ext cx="2525804" cy="581480"/>
            <a:chOff x="5932686" y="2855964"/>
            <a:chExt cx="2449314" cy="563870"/>
          </a:xfrm>
        </p:grpSpPr>
        <p:grpSp>
          <p:nvGrpSpPr>
            <p:cNvPr id="251" name="Group 179"/>
            <p:cNvGrpSpPr/>
            <p:nvPr/>
          </p:nvGrpSpPr>
          <p:grpSpPr>
            <a:xfrm>
              <a:off x="5932686" y="2855964"/>
              <a:ext cx="220321" cy="563870"/>
              <a:chOff x="5054600" y="1652588"/>
              <a:chExt cx="187325" cy="479424"/>
            </a:xfrm>
            <a:solidFill>
              <a:schemeClr val="accent4"/>
            </a:solidFill>
          </p:grpSpPr>
          <p:sp>
            <p:nvSpPr>
              <p:cNvPr id="279" name="Freeform 96"/>
              <p:cNvSpPr/>
              <p:nvPr/>
            </p:nvSpPr>
            <p:spPr bwMode="auto">
              <a:xfrm>
                <a:off x="5054600" y="1733550"/>
                <a:ext cx="187325" cy="398462"/>
              </a:xfrm>
              <a:custGeom>
                <a:avLst/>
                <a:gdLst/>
                <a:ahLst/>
                <a:cxnLst>
                  <a:cxn ang="0">
                    <a:pos x="55" y="1"/>
                  </a:cxn>
                  <a:cxn ang="0">
                    <a:pos x="19" y="0"/>
                  </a:cxn>
                  <a:cxn ang="0">
                    <a:pos x="0" y="16"/>
                  </a:cxn>
                  <a:cxn ang="0">
                    <a:pos x="0" y="16"/>
                  </a:cxn>
                  <a:cxn ang="0">
                    <a:pos x="0" y="18"/>
                  </a:cxn>
                  <a:cxn ang="0">
                    <a:pos x="0" y="69"/>
                  </a:cxn>
                  <a:cxn ang="0">
                    <a:pos x="6" y="75"/>
                  </a:cxn>
                  <a:cxn ang="0">
                    <a:pos x="12" y="69"/>
                  </a:cxn>
                  <a:cxn ang="0">
                    <a:pos x="12" y="25"/>
                  </a:cxn>
                  <a:cxn ang="0">
                    <a:pos x="18" y="25"/>
                  </a:cxn>
                  <a:cxn ang="0">
                    <a:pos x="18" y="68"/>
                  </a:cxn>
                  <a:cxn ang="0">
                    <a:pos x="18" y="69"/>
                  </a:cxn>
                  <a:cxn ang="0">
                    <a:pos x="18" y="145"/>
                  </a:cxn>
                  <a:cxn ang="0">
                    <a:pos x="26" y="153"/>
                  </a:cxn>
                  <a:cxn ang="0">
                    <a:pos x="34" y="145"/>
                  </a:cxn>
                  <a:cxn ang="0">
                    <a:pos x="34" y="78"/>
                  </a:cxn>
                  <a:cxn ang="0">
                    <a:pos x="39" y="78"/>
                  </a:cxn>
                  <a:cxn ang="0">
                    <a:pos x="39" y="145"/>
                  </a:cxn>
                  <a:cxn ang="0">
                    <a:pos x="47" y="153"/>
                  </a:cxn>
                  <a:cxn ang="0">
                    <a:pos x="55" y="145"/>
                  </a:cxn>
                  <a:cxn ang="0">
                    <a:pos x="55" y="68"/>
                  </a:cxn>
                  <a:cxn ang="0">
                    <a:pos x="55" y="67"/>
                  </a:cxn>
                  <a:cxn ang="0">
                    <a:pos x="55" y="25"/>
                  </a:cxn>
                  <a:cxn ang="0">
                    <a:pos x="60" y="25"/>
                  </a:cxn>
                  <a:cxn ang="0">
                    <a:pos x="60" y="69"/>
                  </a:cxn>
                  <a:cxn ang="0">
                    <a:pos x="66" y="75"/>
                  </a:cxn>
                  <a:cxn ang="0">
                    <a:pos x="73" y="69"/>
                  </a:cxn>
                  <a:cxn ang="0">
                    <a:pos x="73" y="18"/>
                  </a:cxn>
                  <a:cxn ang="0">
                    <a:pos x="73" y="16"/>
                  </a:cxn>
                  <a:cxn ang="0">
                    <a:pos x="73" y="15"/>
                  </a:cxn>
                  <a:cxn ang="0">
                    <a:pos x="55" y="1"/>
                  </a:cxn>
                </a:cxnLst>
                <a:rect l="0" t="0" r="r" b="b"/>
                <a:pathLst>
                  <a:path w="73" h="153">
                    <a:moveTo>
                      <a:pt x="55" y="1"/>
                    </a:moveTo>
                    <a:cubicBezTo>
                      <a:pt x="19" y="0"/>
                      <a:pt x="19" y="0"/>
                      <a:pt x="19" y="0"/>
                    </a:cubicBezTo>
                    <a:cubicBezTo>
                      <a:pt x="5" y="1"/>
                      <a:pt x="0" y="12"/>
                      <a:pt x="0" y="16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0" y="18"/>
                      <a:pt x="0" y="18"/>
                      <a:pt x="0" y="18"/>
                    </a:cubicBezTo>
                    <a:cubicBezTo>
                      <a:pt x="0" y="69"/>
                      <a:pt x="0" y="69"/>
                      <a:pt x="0" y="69"/>
                    </a:cubicBezTo>
                    <a:cubicBezTo>
                      <a:pt x="0" y="73"/>
                      <a:pt x="3" y="75"/>
                      <a:pt x="6" y="75"/>
                    </a:cubicBezTo>
                    <a:cubicBezTo>
                      <a:pt x="10" y="75"/>
                      <a:pt x="12" y="73"/>
                      <a:pt x="12" y="69"/>
                    </a:cubicBezTo>
                    <a:cubicBezTo>
                      <a:pt x="12" y="25"/>
                      <a:pt x="12" y="25"/>
                      <a:pt x="12" y="25"/>
                    </a:cubicBezTo>
                    <a:cubicBezTo>
                      <a:pt x="18" y="25"/>
                      <a:pt x="18" y="25"/>
                      <a:pt x="18" y="25"/>
                    </a:cubicBezTo>
                    <a:cubicBezTo>
                      <a:pt x="18" y="68"/>
                      <a:pt x="18" y="68"/>
                      <a:pt x="18" y="68"/>
                    </a:cubicBezTo>
                    <a:cubicBezTo>
                      <a:pt x="18" y="68"/>
                      <a:pt x="18" y="69"/>
                      <a:pt x="18" y="69"/>
                    </a:cubicBezTo>
                    <a:cubicBezTo>
                      <a:pt x="18" y="145"/>
                      <a:pt x="18" y="145"/>
                      <a:pt x="18" y="145"/>
                    </a:cubicBezTo>
                    <a:cubicBezTo>
                      <a:pt x="18" y="150"/>
                      <a:pt x="21" y="153"/>
                      <a:pt x="26" y="153"/>
                    </a:cubicBezTo>
                    <a:cubicBezTo>
                      <a:pt x="31" y="153"/>
                      <a:pt x="34" y="150"/>
                      <a:pt x="34" y="145"/>
                    </a:cubicBezTo>
                    <a:cubicBezTo>
                      <a:pt x="34" y="78"/>
                      <a:pt x="34" y="78"/>
                      <a:pt x="34" y="78"/>
                    </a:cubicBezTo>
                    <a:cubicBezTo>
                      <a:pt x="39" y="78"/>
                      <a:pt x="39" y="78"/>
                      <a:pt x="39" y="78"/>
                    </a:cubicBezTo>
                    <a:cubicBezTo>
                      <a:pt x="39" y="145"/>
                      <a:pt x="39" y="145"/>
                      <a:pt x="39" y="145"/>
                    </a:cubicBezTo>
                    <a:cubicBezTo>
                      <a:pt x="39" y="150"/>
                      <a:pt x="42" y="153"/>
                      <a:pt x="47" y="153"/>
                    </a:cubicBezTo>
                    <a:cubicBezTo>
                      <a:pt x="52" y="153"/>
                      <a:pt x="55" y="150"/>
                      <a:pt x="55" y="145"/>
                    </a:cubicBezTo>
                    <a:cubicBezTo>
                      <a:pt x="55" y="68"/>
                      <a:pt x="55" y="68"/>
                      <a:pt x="55" y="68"/>
                    </a:cubicBezTo>
                    <a:cubicBezTo>
                      <a:pt x="55" y="67"/>
                      <a:pt x="55" y="67"/>
                      <a:pt x="55" y="67"/>
                    </a:cubicBezTo>
                    <a:cubicBezTo>
                      <a:pt x="55" y="25"/>
                      <a:pt x="55" y="25"/>
                      <a:pt x="55" y="25"/>
                    </a:cubicBezTo>
                    <a:cubicBezTo>
                      <a:pt x="60" y="25"/>
                      <a:pt x="60" y="25"/>
                      <a:pt x="60" y="25"/>
                    </a:cubicBezTo>
                    <a:cubicBezTo>
                      <a:pt x="60" y="69"/>
                      <a:pt x="60" y="69"/>
                      <a:pt x="60" y="69"/>
                    </a:cubicBezTo>
                    <a:cubicBezTo>
                      <a:pt x="60" y="73"/>
                      <a:pt x="63" y="75"/>
                      <a:pt x="66" y="75"/>
                    </a:cubicBezTo>
                    <a:cubicBezTo>
                      <a:pt x="70" y="75"/>
                      <a:pt x="73" y="73"/>
                      <a:pt x="73" y="69"/>
                    </a:cubicBezTo>
                    <a:cubicBezTo>
                      <a:pt x="73" y="18"/>
                      <a:pt x="73" y="18"/>
                      <a:pt x="73" y="18"/>
                    </a:cubicBezTo>
                    <a:cubicBezTo>
                      <a:pt x="73" y="16"/>
                      <a:pt x="73" y="16"/>
                      <a:pt x="73" y="16"/>
                    </a:cubicBezTo>
                    <a:cubicBezTo>
                      <a:pt x="73" y="15"/>
                      <a:pt x="73" y="15"/>
                      <a:pt x="73" y="15"/>
                    </a:cubicBezTo>
                    <a:cubicBezTo>
                      <a:pt x="73" y="10"/>
                      <a:pt x="67" y="1"/>
                      <a:pt x="55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</a:ln>
            </p:spPr>
            <p:txBody>
              <a:bodyPr vert="horz" wrap="square" lIns="114605" tIns="57303" rIns="114605" bIns="57303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1605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80" name="Oval 97"/>
              <p:cNvSpPr>
                <a:spLocks noChangeArrowheads="1"/>
              </p:cNvSpPr>
              <p:nvPr/>
            </p:nvSpPr>
            <p:spPr bwMode="auto">
              <a:xfrm>
                <a:off x="5110163" y="1652588"/>
                <a:ext cx="74613" cy="76200"/>
              </a:xfrm>
              <a:prstGeom prst="ellipse">
                <a:avLst/>
              </a:prstGeom>
              <a:solidFill>
                <a:schemeClr val="accent1"/>
              </a:solidFill>
              <a:ln w="9525">
                <a:noFill/>
                <a:round/>
              </a:ln>
            </p:spPr>
            <p:txBody>
              <a:bodyPr vert="horz" wrap="square" lIns="114605" tIns="57303" rIns="114605" bIns="57303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1605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252" name="Group 179"/>
            <p:cNvGrpSpPr/>
            <p:nvPr/>
          </p:nvGrpSpPr>
          <p:grpSpPr>
            <a:xfrm>
              <a:off x="6180352" y="2855964"/>
              <a:ext cx="220321" cy="563870"/>
              <a:chOff x="5054600" y="1652588"/>
              <a:chExt cx="187325" cy="479424"/>
            </a:xfrm>
            <a:solidFill>
              <a:schemeClr val="accent4"/>
            </a:solidFill>
          </p:grpSpPr>
          <p:sp>
            <p:nvSpPr>
              <p:cNvPr id="277" name="Freeform 96"/>
              <p:cNvSpPr/>
              <p:nvPr/>
            </p:nvSpPr>
            <p:spPr bwMode="auto">
              <a:xfrm>
                <a:off x="5054600" y="1733550"/>
                <a:ext cx="187325" cy="398462"/>
              </a:xfrm>
              <a:custGeom>
                <a:avLst/>
                <a:gdLst/>
                <a:ahLst/>
                <a:cxnLst>
                  <a:cxn ang="0">
                    <a:pos x="55" y="1"/>
                  </a:cxn>
                  <a:cxn ang="0">
                    <a:pos x="19" y="0"/>
                  </a:cxn>
                  <a:cxn ang="0">
                    <a:pos x="0" y="16"/>
                  </a:cxn>
                  <a:cxn ang="0">
                    <a:pos x="0" y="16"/>
                  </a:cxn>
                  <a:cxn ang="0">
                    <a:pos x="0" y="18"/>
                  </a:cxn>
                  <a:cxn ang="0">
                    <a:pos x="0" y="69"/>
                  </a:cxn>
                  <a:cxn ang="0">
                    <a:pos x="6" y="75"/>
                  </a:cxn>
                  <a:cxn ang="0">
                    <a:pos x="12" y="69"/>
                  </a:cxn>
                  <a:cxn ang="0">
                    <a:pos x="12" y="25"/>
                  </a:cxn>
                  <a:cxn ang="0">
                    <a:pos x="18" y="25"/>
                  </a:cxn>
                  <a:cxn ang="0">
                    <a:pos x="18" y="68"/>
                  </a:cxn>
                  <a:cxn ang="0">
                    <a:pos x="18" y="69"/>
                  </a:cxn>
                  <a:cxn ang="0">
                    <a:pos x="18" y="145"/>
                  </a:cxn>
                  <a:cxn ang="0">
                    <a:pos x="26" y="153"/>
                  </a:cxn>
                  <a:cxn ang="0">
                    <a:pos x="34" y="145"/>
                  </a:cxn>
                  <a:cxn ang="0">
                    <a:pos x="34" y="78"/>
                  </a:cxn>
                  <a:cxn ang="0">
                    <a:pos x="39" y="78"/>
                  </a:cxn>
                  <a:cxn ang="0">
                    <a:pos x="39" y="145"/>
                  </a:cxn>
                  <a:cxn ang="0">
                    <a:pos x="47" y="153"/>
                  </a:cxn>
                  <a:cxn ang="0">
                    <a:pos x="55" y="145"/>
                  </a:cxn>
                  <a:cxn ang="0">
                    <a:pos x="55" y="68"/>
                  </a:cxn>
                  <a:cxn ang="0">
                    <a:pos x="55" y="67"/>
                  </a:cxn>
                  <a:cxn ang="0">
                    <a:pos x="55" y="25"/>
                  </a:cxn>
                  <a:cxn ang="0">
                    <a:pos x="60" y="25"/>
                  </a:cxn>
                  <a:cxn ang="0">
                    <a:pos x="60" y="69"/>
                  </a:cxn>
                  <a:cxn ang="0">
                    <a:pos x="66" y="75"/>
                  </a:cxn>
                  <a:cxn ang="0">
                    <a:pos x="73" y="69"/>
                  </a:cxn>
                  <a:cxn ang="0">
                    <a:pos x="73" y="18"/>
                  </a:cxn>
                  <a:cxn ang="0">
                    <a:pos x="73" y="16"/>
                  </a:cxn>
                  <a:cxn ang="0">
                    <a:pos x="73" y="15"/>
                  </a:cxn>
                  <a:cxn ang="0">
                    <a:pos x="55" y="1"/>
                  </a:cxn>
                </a:cxnLst>
                <a:rect l="0" t="0" r="r" b="b"/>
                <a:pathLst>
                  <a:path w="73" h="153">
                    <a:moveTo>
                      <a:pt x="55" y="1"/>
                    </a:moveTo>
                    <a:cubicBezTo>
                      <a:pt x="19" y="0"/>
                      <a:pt x="19" y="0"/>
                      <a:pt x="19" y="0"/>
                    </a:cubicBezTo>
                    <a:cubicBezTo>
                      <a:pt x="5" y="1"/>
                      <a:pt x="0" y="12"/>
                      <a:pt x="0" y="16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0" y="18"/>
                      <a:pt x="0" y="18"/>
                      <a:pt x="0" y="18"/>
                    </a:cubicBezTo>
                    <a:cubicBezTo>
                      <a:pt x="0" y="69"/>
                      <a:pt x="0" y="69"/>
                      <a:pt x="0" y="69"/>
                    </a:cubicBezTo>
                    <a:cubicBezTo>
                      <a:pt x="0" y="73"/>
                      <a:pt x="3" y="75"/>
                      <a:pt x="6" y="75"/>
                    </a:cubicBezTo>
                    <a:cubicBezTo>
                      <a:pt x="10" y="75"/>
                      <a:pt x="12" y="73"/>
                      <a:pt x="12" y="69"/>
                    </a:cubicBezTo>
                    <a:cubicBezTo>
                      <a:pt x="12" y="25"/>
                      <a:pt x="12" y="25"/>
                      <a:pt x="12" y="25"/>
                    </a:cubicBezTo>
                    <a:cubicBezTo>
                      <a:pt x="18" y="25"/>
                      <a:pt x="18" y="25"/>
                      <a:pt x="18" y="25"/>
                    </a:cubicBezTo>
                    <a:cubicBezTo>
                      <a:pt x="18" y="68"/>
                      <a:pt x="18" y="68"/>
                      <a:pt x="18" y="68"/>
                    </a:cubicBezTo>
                    <a:cubicBezTo>
                      <a:pt x="18" y="68"/>
                      <a:pt x="18" y="69"/>
                      <a:pt x="18" y="69"/>
                    </a:cubicBezTo>
                    <a:cubicBezTo>
                      <a:pt x="18" y="145"/>
                      <a:pt x="18" y="145"/>
                      <a:pt x="18" y="145"/>
                    </a:cubicBezTo>
                    <a:cubicBezTo>
                      <a:pt x="18" y="150"/>
                      <a:pt x="21" y="153"/>
                      <a:pt x="26" y="153"/>
                    </a:cubicBezTo>
                    <a:cubicBezTo>
                      <a:pt x="31" y="153"/>
                      <a:pt x="34" y="150"/>
                      <a:pt x="34" y="145"/>
                    </a:cubicBezTo>
                    <a:cubicBezTo>
                      <a:pt x="34" y="78"/>
                      <a:pt x="34" y="78"/>
                      <a:pt x="34" y="78"/>
                    </a:cubicBezTo>
                    <a:cubicBezTo>
                      <a:pt x="39" y="78"/>
                      <a:pt x="39" y="78"/>
                      <a:pt x="39" y="78"/>
                    </a:cubicBezTo>
                    <a:cubicBezTo>
                      <a:pt x="39" y="145"/>
                      <a:pt x="39" y="145"/>
                      <a:pt x="39" y="145"/>
                    </a:cubicBezTo>
                    <a:cubicBezTo>
                      <a:pt x="39" y="150"/>
                      <a:pt x="42" y="153"/>
                      <a:pt x="47" y="153"/>
                    </a:cubicBezTo>
                    <a:cubicBezTo>
                      <a:pt x="52" y="153"/>
                      <a:pt x="55" y="150"/>
                      <a:pt x="55" y="145"/>
                    </a:cubicBezTo>
                    <a:cubicBezTo>
                      <a:pt x="55" y="68"/>
                      <a:pt x="55" y="68"/>
                      <a:pt x="55" y="68"/>
                    </a:cubicBezTo>
                    <a:cubicBezTo>
                      <a:pt x="55" y="67"/>
                      <a:pt x="55" y="67"/>
                      <a:pt x="55" y="67"/>
                    </a:cubicBezTo>
                    <a:cubicBezTo>
                      <a:pt x="55" y="25"/>
                      <a:pt x="55" y="25"/>
                      <a:pt x="55" y="25"/>
                    </a:cubicBezTo>
                    <a:cubicBezTo>
                      <a:pt x="60" y="25"/>
                      <a:pt x="60" y="25"/>
                      <a:pt x="60" y="25"/>
                    </a:cubicBezTo>
                    <a:cubicBezTo>
                      <a:pt x="60" y="69"/>
                      <a:pt x="60" y="69"/>
                      <a:pt x="60" y="69"/>
                    </a:cubicBezTo>
                    <a:cubicBezTo>
                      <a:pt x="60" y="73"/>
                      <a:pt x="63" y="75"/>
                      <a:pt x="66" y="75"/>
                    </a:cubicBezTo>
                    <a:cubicBezTo>
                      <a:pt x="70" y="75"/>
                      <a:pt x="73" y="73"/>
                      <a:pt x="73" y="69"/>
                    </a:cubicBezTo>
                    <a:cubicBezTo>
                      <a:pt x="73" y="18"/>
                      <a:pt x="73" y="18"/>
                      <a:pt x="73" y="18"/>
                    </a:cubicBezTo>
                    <a:cubicBezTo>
                      <a:pt x="73" y="16"/>
                      <a:pt x="73" y="16"/>
                      <a:pt x="73" y="16"/>
                    </a:cubicBezTo>
                    <a:cubicBezTo>
                      <a:pt x="73" y="15"/>
                      <a:pt x="73" y="15"/>
                      <a:pt x="73" y="15"/>
                    </a:cubicBezTo>
                    <a:cubicBezTo>
                      <a:pt x="73" y="10"/>
                      <a:pt x="67" y="1"/>
                      <a:pt x="55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</a:ln>
            </p:spPr>
            <p:txBody>
              <a:bodyPr vert="horz" wrap="square" lIns="114605" tIns="57303" rIns="114605" bIns="57303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1605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78" name="Oval 97"/>
              <p:cNvSpPr>
                <a:spLocks noChangeArrowheads="1"/>
              </p:cNvSpPr>
              <p:nvPr/>
            </p:nvSpPr>
            <p:spPr bwMode="auto">
              <a:xfrm>
                <a:off x="5110163" y="1652588"/>
                <a:ext cx="74613" cy="76200"/>
              </a:xfrm>
              <a:prstGeom prst="ellipse">
                <a:avLst/>
              </a:prstGeom>
              <a:solidFill>
                <a:schemeClr val="accent1"/>
              </a:solidFill>
              <a:ln w="9525">
                <a:noFill/>
                <a:round/>
              </a:ln>
            </p:spPr>
            <p:txBody>
              <a:bodyPr vert="horz" wrap="square" lIns="114605" tIns="57303" rIns="114605" bIns="57303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1605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253" name="Group 179"/>
            <p:cNvGrpSpPr/>
            <p:nvPr/>
          </p:nvGrpSpPr>
          <p:grpSpPr>
            <a:xfrm>
              <a:off x="6428018" y="2855964"/>
              <a:ext cx="220321" cy="563870"/>
              <a:chOff x="5054600" y="1652588"/>
              <a:chExt cx="187325" cy="479424"/>
            </a:xfrm>
            <a:solidFill>
              <a:schemeClr val="accent4"/>
            </a:solidFill>
          </p:grpSpPr>
          <p:sp>
            <p:nvSpPr>
              <p:cNvPr id="275" name="Freeform 96"/>
              <p:cNvSpPr/>
              <p:nvPr/>
            </p:nvSpPr>
            <p:spPr bwMode="auto">
              <a:xfrm>
                <a:off x="5054600" y="1733550"/>
                <a:ext cx="187325" cy="398462"/>
              </a:xfrm>
              <a:custGeom>
                <a:avLst/>
                <a:gdLst/>
                <a:ahLst/>
                <a:cxnLst>
                  <a:cxn ang="0">
                    <a:pos x="55" y="1"/>
                  </a:cxn>
                  <a:cxn ang="0">
                    <a:pos x="19" y="0"/>
                  </a:cxn>
                  <a:cxn ang="0">
                    <a:pos x="0" y="16"/>
                  </a:cxn>
                  <a:cxn ang="0">
                    <a:pos x="0" y="16"/>
                  </a:cxn>
                  <a:cxn ang="0">
                    <a:pos x="0" y="18"/>
                  </a:cxn>
                  <a:cxn ang="0">
                    <a:pos x="0" y="69"/>
                  </a:cxn>
                  <a:cxn ang="0">
                    <a:pos x="6" y="75"/>
                  </a:cxn>
                  <a:cxn ang="0">
                    <a:pos x="12" y="69"/>
                  </a:cxn>
                  <a:cxn ang="0">
                    <a:pos x="12" y="25"/>
                  </a:cxn>
                  <a:cxn ang="0">
                    <a:pos x="18" y="25"/>
                  </a:cxn>
                  <a:cxn ang="0">
                    <a:pos x="18" y="68"/>
                  </a:cxn>
                  <a:cxn ang="0">
                    <a:pos x="18" y="69"/>
                  </a:cxn>
                  <a:cxn ang="0">
                    <a:pos x="18" y="145"/>
                  </a:cxn>
                  <a:cxn ang="0">
                    <a:pos x="26" y="153"/>
                  </a:cxn>
                  <a:cxn ang="0">
                    <a:pos x="34" y="145"/>
                  </a:cxn>
                  <a:cxn ang="0">
                    <a:pos x="34" y="78"/>
                  </a:cxn>
                  <a:cxn ang="0">
                    <a:pos x="39" y="78"/>
                  </a:cxn>
                  <a:cxn ang="0">
                    <a:pos x="39" y="145"/>
                  </a:cxn>
                  <a:cxn ang="0">
                    <a:pos x="47" y="153"/>
                  </a:cxn>
                  <a:cxn ang="0">
                    <a:pos x="55" y="145"/>
                  </a:cxn>
                  <a:cxn ang="0">
                    <a:pos x="55" y="68"/>
                  </a:cxn>
                  <a:cxn ang="0">
                    <a:pos x="55" y="67"/>
                  </a:cxn>
                  <a:cxn ang="0">
                    <a:pos x="55" y="25"/>
                  </a:cxn>
                  <a:cxn ang="0">
                    <a:pos x="60" y="25"/>
                  </a:cxn>
                  <a:cxn ang="0">
                    <a:pos x="60" y="69"/>
                  </a:cxn>
                  <a:cxn ang="0">
                    <a:pos x="66" y="75"/>
                  </a:cxn>
                  <a:cxn ang="0">
                    <a:pos x="73" y="69"/>
                  </a:cxn>
                  <a:cxn ang="0">
                    <a:pos x="73" y="18"/>
                  </a:cxn>
                  <a:cxn ang="0">
                    <a:pos x="73" y="16"/>
                  </a:cxn>
                  <a:cxn ang="0">
                    <a:pos x="73" y="15"/>
                  </a:cxn>
                  <a:cxn ang="0">
                    <a:pos x="55" y="1"/>
                  </a:cxn>
                </a:cxnLst>
                <a:rect l="0" t="0" r="r" b="b"/>
                <a:pathLst>
                  <a:path w="73" h="153">
                    <a:moveTo>
                      <a:pt x="55" y="1"/>
                    </a:moveTo>
                    <a:cubicBezTo>
                      <a:pt x="19" y="0"/>
                      <a:pt x="19" y="0"/>
                      <a:pt x="19" y="0"/>
                    </a:cubicBezTo>
                    <a:cubicBezTo>
                      <a:pt x="5" y="1"/>
                      <a:pt x="0" y="12"/>
                      <a:pt x="0" y="16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0" y="18"/>
                      <a:pt x="0" y="18"/>
                      <a:pt x="0" y="18"/>
                    </a:cubicBezTo>
                    <a:cubicBezTo>
                      <a:pt x="0" y="69"/>
                      <a:pt x="0" y="69"/>
                      <a:pt x="0" y="69"/>
                    </a:cubicBezTo>
                    <a:cubicBezTo>
                      <a:pt x="0" y="73"/>
                      <a:pt x="3" y="75"/>
                      <a:pt x="6" y="75"/>
                    </a:cubicBezTo>
                    <a:cubicBezTo>
                      <a:pt x="10" y="75"/>
                      <a:pt x="12" y="73"/>
                      <a:pt x="12" y="69"/>
                    </a:cubicBezTo>
                    <a:cubicBezTo>
                      <a:pt x="12" y="25"/>
                      <a:pt x="12" y="25"/>
                      <a:pt x="12" y="25"/>
                    </a:cubicBezTo>
                    <a:cubicBezTo>
                      <a:pt x="18" y="25"/>
                      <a:pt x="18" y="25"/>
                      <a:pt x="18" y="25"/>
                    </a:cubicBezTo>
                    <a:cubicBezTo>
                      <a:pt x="18" y="68"/>
                      <a:pt x="18" y="68"/>
                      <a:pt x="18" y="68"/>
                    </a:cubicBezTo>
                    <a:cubicBezTo>
                      <a:pt x="18" y="68"/>
                      <a:pt x="18" y="69"/>
                      <a:pt x="18" y="69"/>
                    </a:cubicBezTo>
                    <a:cubicBezTo>
                      <a:pt x="18" y="145"/>
                      <a:pt x="18" y="145"/>
                      <a:pt x="18" y="145"/>
                    </a:cubicBezTo>
                    <a:cubicBezTo>
                      <a:pt x="18" y="150"/>
                      <a:pt x="21" y="153"/>
                      <a:pt x="26" y="153"/>
                    </a:cubicBezTo>
                    <a:cubicBezTo>
                      <a:pt x="31" y="153"/>
                      <a:pt x="34" y="150"/>
                      <a:pt x="34" y="145"/>
                    </a:cubicBezTo>
                    <a:cubicBezTo>
                      <a:pt x="34" y="78"/>
                      <a:pt x="34" y="78"/>
                      <a:pt x="34" y="78"/>
                    </a:cubicBezTo>
                    <a:cubicBezTo>
                      <a:pt x="39" y="78"/>
                      <a:pt x="39" y="78"/>
                      <a:pt x="39" y="78"/>
                    </a:cubicBezTo>
                    <a:cubicBezTo>
                      <a:pt x="39" y="145"/>
                      <a:pt x="39" y="145"/>
                      <a:pt x="39" y="145"/>
                    </a:cubicBezTo>
                    <a:cubicBezTo>
                      <a:pt x="39" y="150"/>
                      <a:pt x="42" y="153"/>
                      <a:pt x="47" y="153"/>
                    </a:cubicBezTo>
                    <a:cubicBezTo>
                      <a:pt x="52" y="153"/>
                      <a:pt x="55" y="150"/>
                      <a:pt x="55" y="145"/>
                    </a:cubicBezTo>
                    <a:cubicBezTo>
                      <a:pt x="55" y="68"/>
                      <a:pt x="55" y="68"/>
                      <a:pt x="55" y="68"/>
                    </a:cubicBezTo>
                    <a:cubicBezTo>
                      <a:pt x="55" y="67"/>
                      <a:pt x="55" y="67"/>
                      <a:pt x="55" y="67"/>
                    </a:cubicBezTo>
                    <a:cubicBezTo>
                      <a:pt x="55" y="25"/>
                      <a:pt x="55" y="25"/>
                      <a:pt x="55" y="25"/>
                    </a:cubicBezTo>
                    <a:cubicBezTo>
                      <a:pt x="60" y="25"/>
                      <a:pt x="60" y="25"/>
                      <a:pt x="60" y="25"/>
                    </a:cubicBezTo>
                    <a:cubicBezTo>
                      <a:pt x="60" y="69"/>
                      <a:pt x="60" y="69"/>
                      <a:pt x="60" y="69"/>
                    </a:cubicBezTo>
                    <a:cubicBezTo>
                      <a:pt x="60" y="73"/>
                      <a:pt x="63" y="75"/>
                      <a:pt x="66" y="75"/>
                    </a:cubicBezTo>
                    <a:cubicBezTo>
                      <a:pt x="70" y="75"/>
                      <a:pt x="73" y="73"/>
                      <a:pt x="73" y="69"/>
                    </a:cubicBezTo>
                    <a:cubicBezTo>
                      <a:pt x="73" y="18"/>
                      <a:pt x="73" y="18"/>
                      <a:pt x="73" y="18"/>
                    </a:cubicBezTo>
                    <a:cubicBezTo>
                      <a:pt x="73" y="16"/>
                      <a:pt x="73" y="16"/>
                      <a:pt x="73" y="16"/>
                    </a:cubicBezTo>
                    <a:cubicBezTo>
                      <a:pt x="73" y="15"/>
                      <a:pt x="73" y="15"/>
                      <a:pt x="73" y="15"/>
                    </a:cubicBezTo>
                    <a:cubicBezTo>
                      <a:pt x="73" y="10"/>
                      <a:pt x="67" y="1"/>
                      <a:pt x="55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</a:ln>
            </p:spPr>
            <p:txBody>
              <a:bodyPr vert="horz" wrap="square" lIns="114605" tIns="57303" rIns="114605" bIns="57303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1605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76" name="Oval 97"/>
              <p:cNvSpPr>
                <a:spLocks noChangeArrowheads="1"/>
              </p:cNvSpPr>
              <p:nvPr/>
            </p:nvSpPr>
            <p:spPr bwMode="auto">
              <a:xfrm>
                <a:off x="5110163" y="1652588"/>
                <a:ext cx="74613" cy="76200"/>
              </a:xfrm>
              <a:prstGeom prst="ellipse">
                <a:avLst/>
              </a:prstGeom>
              <a:solidFill>
                <a:schemeClr val="accent1"/>
              </a:solidFill>
              <a:ln w="9525">
                <a:noFill/>
                <a:round/>
              </a:ln>
            </p:spPr>
            <p:txBody>
              <a:bodyPr vert="horz" wrap="square" lIns="114605" tIns="57303" rIns="114605" bIns="57303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1605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254" name="Group 179"/>
            <p:cNvGrpSpPr/>
            <p:nvPr/>
          </p:nvGrpSpPr>
          <p:grpSpPr>
            <a:xfrm>
              <a:off x="6675684" y="2855964"/>
              <a:ext cx="220321" cy="563870"/>
              <a:chOff x="5054600" y="1652588"/>
              <a:chExt cx="187325" cy="479424"/>
            </a:xfrm>
            <a:solidFill>
              <a:schemeClr val="accent4"/>
            </a:solidFill>
          </p:grpSpPr>
          <p:sp>
            <p:nvSpPr>
              <p:cNvPr id="273" name="Freeform 96"/>
              <p:cNvSpPr/>
              <p:nvPr/>
            </p:nvSpPr>
            <p:spPr bwMode="auto">
              <a:xfrm>
                <a:off x="5054600" y="1733550"/>
                <a:ext cx="187325" cy="398462"/>
              </a:xfrm>
              <a:custGeom>
                <a:avLst/>
                <a:gdLst/>
                <a:ahLst/>
                <a:cxnLst>
                  <a:cxn ang="0">
                    <a:pos x="55" y="1"/>
                  </a:cxn>
                  <a:cxn ang="0">
                    <a:pos x="19" y="0"/>
                  </a:cxn>
                  <a:cxn ang="0">
                    <a:pos x="0" y="16"/>
                  </a:cxn>
                  <a:cxn ang="0">
                    <a:pos x="0" y="16"/>
                  </a:cxn>
                  <a:cxn ang="0">
                    <a:pos x="0" y="18"/>
                  </a:cxn>
                  <a:cxn ang="0">
                    <a:pos x="0" y="69"/>
                  </a:cxn>
                  <a:cxn ang="0">
                    <a:pos x="6" y="75"/>
                  </a:cxn>
                  <a:cxn ang="0">
                    <a:pos x="12" y="69"/>
                  </a:cxn>
                  <a:cxn ang="0">
                    <a:pos x="12" y="25"/>
                  </a:cxn>
                  <a:cxn ang="0">
                    <a:pos x="18" y="25"/>
                  </a:cxn>
                  <a:cxn ang="0">
                    <a:pos x="18" y="68"/>
                  </a:cxn>
                  <a:cxn ang="0">
                    <a:pos x="18" y="69"/>
                  </a:cxn>
                  <a:cxn ang="0">
                    <a:pos x="18" y="145"/>
                  </a:cxn>
                  <a:cxn ang="0">
                    <a:pos x="26" y="153"/>
                  </a:cxn>
                  <a:cxn ang="0">
                    <a:pos x="34" y="145"/>
                  </a:cxn>
                  <a:cxn ang="0">
                    <a:pos x="34" y="78"/>
                  </a:cxn>
                  <a:cxn ang="0">
                    <a:pos x="39" y="78"/>
                  </a:cxn>
                  <a:cxn ang="0">
                    <a:pos x="39" y="145"/>
                  </a:cxn>
                  <a:cxn ang="0">
                    <a:pos x="47" y="153"/>
                  </a:cxn>
                  <a:cxn ang="0">
                    <a:pos x="55" y="145"/>
                  </a:cxn>
                  <a:cxn ang="0">
                    <a:pos x="55" y="68"/>
                  </a:cxn>
                  <a:cxn ang="0">
                    <a:pos x="55" y="67"/>
                  </a:cxn>
                  <a:cxn ang="0">
                    <a:pos x="55" y="25"/>
                  </a:cxn>
                  <a:cxn ang="0">
                    <a:pos x="60" y="25"/>
                  </a:cxn>
                  <a:cxn ang="0">
                    <a:pos x="60" y="69"/>
                  </a:cxn>
                  <a:cxn ang="0">
                    <a:pos x="66" y="75"/>
                  </a:cxn>
                  <a:cxn ang="0">
                    <a:pos x="73" y="69"/>
                  </a:cxn>
                  <a:cxn ang="0">
                    <a:pos x="73" y="18"/>
                  </a:cxn>
                  <a:cxn ang="0">
                    <a:pos x="73" y="16"/>
                  </a:cxn>
                  <a:cxn ang="0">
                    <a:pos x="73" y="15"/>
                  </a:cxn>
                  <a:cxn ang="0">
                    <a:pos x="55" y="1"/>
                  </a:cxn>
                </a:cxnLst>
                <a:rect l="0" t="0" r="r" b="b"/>
                <a:pathLst>
                  <a:path w="73" h="153">
                    <a:moveTo>
                      <a:pt x="55" y="1"/>
                    </a:moveTo>
                    <a:cubicBezTo>
                      <a:pt x="19" y="0"/>
                      <a:pt x="19" y="0"/>
                      <a:pt x="19" y="0"/>
                    </a:cubicBezTo>
                    <a:cubicBezTo>
                      <a:pt x="5" y="1"/>
                      <a:pt x="0" y="12"/>
                      <a:pt x="0" y="16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0" y="18"/>
                      <a:pt x="0" y="18"/>
                      <a:pt x="0" y="18"/>
                    </a:cubicBezTo>
                    <a:cubicBezTo>
                      <a:pt x="0" y="69"/>
                      <a:pt x="0" y="69"/>
                      <a:pt x="0" y="69"/>
                    </a:cubicBezTo>
                    <a:cubicBezTo>
                      <a:pt x="0" y="73"/>
                      <a:pt x="3" y="75"/>
                      <a:pt x="6" y="75"/>
                    </a:cubicBezTo>
                    <a:cubicBezTo>
                      <a:pt x="10" y="75"/>
                      <a:pt x="12" y="73"/>
                      <a:pt x="12" y="69"/>
                    </a:cubicBezTo>
                    <a:cubicBezTo>
                      <a:pt x="12" y="25"/>
                      <a:pt x="12" y="25"/>
                      <a:pt x="12" y="25"/>
                    </a:cubicBezTo>
                    <a:cubicBezTo>
                      <a:pt x="18" y="25"/>
                      <a:pt x="18" y="25"/>
                      <a:pt x="18" y="25"/>
                    </a:cubicBezTo>
                    <a:cubicBezTo>
                      <a:pt x="18" y="68"/>
                      <a:pt x="18" y="68"/>
                      <a:pt x="18" y="68"/>
                    </a:cubicBezTo>
                    <a:cubicBezTo>
                      <a:pt x="18" y="68"/>
                      <a:pt x="18" y="69"/>
                      <a:pt x="18" y="69"/>
                    </a:cubicBezTo>
                    <a:cubicBezTo>
                      <a:pt x="18" y="145"/>
                      <a:pt x="18" y="145"/>
                      <a:pt x="18" y="145"/>
                    </a:cubicBezTo>
                    <a:cubicBezTo>
                      <a:pt x="18" y="150"/>
                      <a:pt x="21" y="153"/>
                      <a:pt x="26" y="153"/>
                    </a:cubicBezTo>
                    <a:cubicBezTo>
                      <a:pt x="31" y="153"/>
                      <a:pt x="34" y="150"/>
                      <a:pt x="34" y="145"/>
                    </a:cubicBezTo>
                    <a:cubicBezTo>
                      <a:pt x="34" y="78"/>
                      <a:pt x="34" y="78"/>
                      <a:pt x="34" y="78"/>
                    </a:cubicBezTo>
                    <a:cubicBezTo>
                      <a:pt x="39" y="78"/>
                      <a:pt x="39" y="78"/>
                      <a:pt x="39" y="78"/>
                    </a:cubicBezTo>
                    <a:cubicBezTo>
                      <a:pt x="39" y="145"/>
                      <a:pt x="39" y="145"/>
                      <a:pt x="39" y="145"/>
                    </a:cubicBezTo>
                    <a:cubicBezTo>
                      <a:pt x="39" y="150"/>
                      <a:pt x="42" y="153"/>
                      <a:pt x="47" y="153"/>
                    </a:cubicBezTo>
                    <a:cubicBezTo>
                      <a:pt x="52" y="153"/>
                      <a:pt x="55" y="150"/>
                      <a:pt x="55" y="145"/>
                    </a:cubicBezTo>
                    <a:cubicBezTo>
                      <a:pt x="55" y="68"/>
                      <a:pt x="55" y="68"/>
                      <a:pt x="55" y="68"/>
                    </a:cubicBezTo>
                    <a:cubicBezTo>
                      <a:pt x="55" y="67"/>
                      <a:pt x="55" y="67"/>
                      <a:pt x="55" y="67"/>
                    </a:cubicBezTo>
                    <a:cubicBezTo>
                      <a:pt x="55" y="25"/>
                      <a:pt x="55" y="25"/>
                      <a:pt x="55" y="25"/>
                    </a:cubicBezTo>
                    <a:cubicBezTo>
                      <a:pt x="60" y="25"/>
                      <a:pt x="60" y="25"/>
                      <a:pt x="60" y="25"/>
                    </a:cubicBezTo>
                    <a:cubicBezTo>
                      <a:pt x="60" y="69"/>
                      <a:pt x="60" y="69"/>
                      <a:pt x="60" y="69"/>
                    </a:cubicBezTo>
                    <a:cubicBezTo>
                      <a:pt x="60" y="73"/>
                      <a:pt x="63" y="75"/>
                      <a:pt x="66" y="75"/>
                    </a:cubicBezTo>
                    <a:cubicBezTo>
                      <a:pt x="70" y="75"/>
                      <a:pt x="73" y="73"/>
                      <a:pt x="73" y="69"/>
                    </a:cubicBezTo>
                    <a:cubicBezTo>
                      <a:pt x="73" y="18"/>
                      <a:pt x="73" y="18"/>
                      <a:pt x="73" y="18"/>
                    </a:cubicBezTo>
                    <a:cubicBezTo>
                      <a:pt x="73" y="16"/>
                      <a:pt x="73" y="16"/>
                      <a:pt x="73" y="16"/>
                    </a:cubicBezTo>
                    <a:cubicBezTo>
                      <a:pt x="73" y="15"/>
                      <a:pt x="73" y="15"/>
                      <a:pt x="73" y="15"/>
                    </a:cubicBezTo>
                    <a:cubicBezTo>
                      <a:pt x="73" y="10"/>
                      <a:pt x="67" y="1"/>
                      <a:pt x="55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</a:ln>
            </p:spPr>
            <p:txBody>
              <a:bodyPr vert="horz" wrap="square" lIns="114605" tIns="57303" rIns="114605" bIns="57303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1605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74" name="Oval 97"/>
              <p:cNvSpPr>
                <a:spLocks noChangeArrowheads="1"/>
              </p:cNvSpPr>
              <p:nvPr/>
            </p:nvSpPr>
            <p:spPr bwMode="auto">
              <a:xfrm>
                <a:off x="5110163" y="1652588"/>
                <a:ext cx="74613" cy="76200"/>
              </a:xfrm>
              <a:prstGeom prst="ellipse">
                <a:avLst/>
              </a:prstGeom>
              <a:solidFill>
                <a:schemeClr val="accent1"/>
              </a:solidFill>
              <a:ln w="9525">
                <a:noFill/>
                <a:round/>
              </a:ln>
            </p:spPr>
            <p:txBody>
              <a:bodyPr vert="horz" wrap="square" lIns="114605" tIns="57303" rIns="114605" bIns="57303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1605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255" name="Group 179"/>
            <p:cNvGrpSpPr/>
            <p:nvPr/>
          </p:nvGrpSpPr>
          <p:grpSpPr>
            <a:xfrm>
              <a:off x="6923350" y="2855964"/>
              <a:ext cx="220321" cy="563870"/>
              <a:chOff x="5054600" y="1652588"/>
              <a:chExt cx="187325" cy="479424"/>
            </a:xfrm>
            <a:solidFill>
              <a:schemeClr val="accent4"/>
            </a:solidFill>
          </p:grpSpPr>
          <p:sp>
            <p:nvSpPr>
              <p:cNvPr id="271" name="Freeform 96"/>
              <p:cNvSpPr/>
              <p:nvPr/>
            </p:nvSpPr>
            <p:spPr bwMode="auto">
              <a:xfrm>
                <a:off x="5054600" y="1733550"/>
                <a:ext cx="187325" cy="398462"/>
              </a:xfrm>
              <a:custGeom>
                <a:avLst/>
                <a:gdLst/>
                <a:ahLst/>
                <a:cxnLst>
                  <a:cxn ang="0">
                    <a:pos x="55" y="1"/>
                  </a:cxn>
                  <a:cxn ang="0">
                    <a:pos x="19" y="0"/>
                  </a:cxn>
                  <a:cxn ang="0">
                    <a:pos x="0" y="16"/>
                  </a:cxn>
                  <a:cxn ang="0">
                    <a:pos x="0" y="16"/>
                  </a:cxn>
                  <a:cxn ang="0">
                    <a:pos x="0" y="18"/>
                  </a:cxn>
                  <a:cxn ang="0">
                    <a:pos x="0" y="69"/>
                  </a:cxn>
                  <a:cxn ang="0">
                    <a:pos x="6" y="75"/>
                  </a:cxn>
                  <a:cxn ang="0">
                    <a:pos x="12" y="69"/>
                  </a:cxn>
                  <a:cxn ang="0">
                    <a:pos x="12" y="25"/>
                  </a:cxn>
                  <a:cxn ang="0">
                    <a:pos x="18" y="25"/>
                  </a:cxn>
                  <a:cxn ang="0">
                    <a:pos x="18" y="68"/>
                  </a:cxn>
                  <a:cxn ang="0">
                    <a:pos x="18" y="69"/>
                  </a:cxn>
                  <a:cxn ang="0">
                    <a:pos x="18" y="145"/>
                  </a:cxn>
                  <a:cxn ang="0">
                    <a:pos x="26" y="153"/>
                  </a:cxn>
                  <a:cxn ang="0">
                    <a:pos x="34" y="145"/>
                  </a:cxn>
                  <a:cxn ang="0">
                    <a:pos x="34" y="78"/>
                  </a:cxn>
                  <a:cxn ang="0">
                    <a:pos x="39" y="78"/>
                  </a:cxn>
                  <a:cxn ang="0">
                    <a:pos x="39" y="145"/>
                  </a:cxn>
                  <a:cxn ang="0">
                    <a:pos x="47" y="153"/>
                  </a:cxn>
                  <a:cxn ang="0">
                    <a:pos x="55" y="145"/>
                  </a:cxn>
                  <a:cxn ang="0">
                    <a:pos x="55" y="68"/>
                  </a:cxn>
                  <a:cxn ang="0">
                    <a:pos x="55" y="67"/>
                  </a:cxn>
                  <a:cxn ang="0">
                    <a:pos x="55" y="25"/>
                  </a:cxn>
                  <a:cxn ang="0">
                    <a:pos x="60" y="25"/>
                  </a:cxn>
                  <a:cxn ang="0">
                    <a:pos x="60" y="69"/>
                  </a:cxn>
                  <a:cxn ang="0">
                    <a:pos x="66" y="75"/>
                  </a:cxn>
                  <a:cxn ang="0">
                    <a:pos x="73" y="69"/>
                  </a:cxn>
                  <a:cxn ang="0">
                    <a:pos x="73" y="18"/>
                  </a:cxn>
                  <a:cxn ang="0">
                    <a:pos x="73" y="16"/>
                  </a:cxn>
                  <a:cxn ang="0">
                    <a:pos x="73" y="15"/>
                  </a:cxn>
                  <a:cxn ang="0">
                    <a:pos x="55" y="1"/>
                  </a:cxn>
                </a:cxnLst>
                <a:rect l="0" t="0" r="r" b="b"/>
                <a:pathLst>
                  <a:path w="73" h="153">
                    <a:moveTo>
                      <a:pt x="55" y="1"/>
                    </a:moveTo>
                    <a:cubicBezTo>
                      <a:pt x="19" y="0"/>
                      <a:pt x="19" y="0"/>
                      <a:pt x="19" y="0"/>
                    </a:cubicBezTo>
                    <a:cubicBezTo>
                      <a:pt x="5" y="1"/>
                      <a:pt x="0" y="12"/>
                      <a:pt x="0" y="16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0" y="18"/>
                      <a:pt x="0" y="18"/>
                      <a:pt x="0" y="18"/>
                    </a:cubicBezTo>
                    <a:cubicBezTo>
                      <a:pt x="0" y="69"/>
                      <a:pt x="0" y="69"/>
                      <a:pt x="0" y="69"/>
                    </a:cubicBezTo>
                    <a:cubicBezTo>
                      <a:pt x="0" y="73"/>
                      <a:pt x="3" y="75"/>
                      <a:pt x="6" y="75"/>
                    </a:cubicBezTo>
                    <a:cubicBezTo>
                      <a:pt x="10" y="75"/>
                      <a:pt x="12" y="73"/>
                      <a:pt x="12" y="69"/>
                    </a:cubicBezTo>
                    <a:cubicBezTo>
                      <a:pt x="12" y="25"/>
                      <a:pt x="12" y="25"/>
                      <a:pt x="12" y="25"/>
                    </a:cubicBezTo>
                    <a:cubicBezTo>
                      <a:pt x="18" y="25"/>
                      <a:pt x="18" y="25"/>
                      <a:pt x="18" y="25"/>
                    </a:cubicBezTo>
                    <a:cubicBezTo>
                      <a:pt x="18" y="68"/>
                      <a:pt x="18" y="68"/>
                      <a:pt x="18" y="68"/>
                    </a:cubicBezTo>
                    <a:cubicBezTo>
                      <a:pt x="18" y="68"/>
                      <a:pt x="18" y="69"/>
                      <a:pt x="18" y="69"/>
                    </a:cubicBezTo>
                    <a:cubicBezTo>
                      <a:pt x="18" y="145"/>
                      <a:pt x="18" y="145"/>
                      <a:pt x="18" y="145"/>
                    </a:cubicBezTo>
                    <a:cubicBezTo>
                      <a:pt x="18" y="150"/>
                      <a:pt x="21" y="153"/>
                      <a:pt x="26" y="153"/>
                    </a:cubicBezTo>
                    <a:cubicBezTo>
                      <a:pt x="31" y="153"/>
                      <a:pt x="34" y="150"/>
                      <a:pt x="34" y="145"/>
                    </a:cubicBezTo>
                    <a:cubicBezTo>
                      <a:pt x="34" y="78"/>
                      <a:pt x="34" y="78"/>
                      <a:pt x="34" y="78"/>
                    </a:cubicBezTo>
                    <a:cubicBezTo>
                      <a:pt x="39" y="78"/>
                      <a:pt x="39" y="78"/>
                      <a:pt x="39" y="78"/>
                    </a:cubicBezTo>
                    <a:cubicBezTo>
                      <a:pt x="39" y="145"/>
                      <a:pt x="39" y="145"/>
                      <a:pt x="39" y="145"/>
                    </a:cubicBezTo>
                    <a:cubicBezTo>
                      <a:pt x="39" y="150"/>
                      <a:pt x="42" y="153"/>
                      <a:pt x="47" y="153"/>
                    </a:cubicBezTo>
                    <a:cubicBezTo>
                      <a:pt x="52" y="153"/>
                      <a:pt x="55" y="150"/>
                      <a:pt x="55" y="145"/>
                    </a:cubicBezTo>
                    <a:cubicBezTo>
                      <a:pt x="55" y="68"/>
                      <a:pt x="55" y="68"/>
                      <a:pt x="55" y="68"/>
                    </a:cubicBezTo>
                    <a:cubicBezTo>
                      <a:pt x="55" y="67"/>
                      <a:pt x="55" y="67"/>
                      <a:pt x="55" y="67"/>
                    </a:cubicBezTo>
                    <a:cubicBezTo>
                      <a:pt x="55" y="25"/>
                      <a:pt x="55" y="25"/>
                      <a:pt x="55" y="25"/>
                    </a:cubicBezTo>
                    <a:cubicBezTo>
                      <a:pt x="60" y="25"/>
                      <a:pt x="60" y="25"/>
                      <a:pt x="60" y="25"/>
                    </a:cubicBezTo>
                    <a:cubicBezTo>
                      <a:pt x="60" y="69"/>
                      <a:pt x="60" y="69"/>
                      <a:pt x="60" y="69"/>
                    </a:cubicBezTo>
                    <a:cubicBezTo>
                      <a:pt x="60" y="73"/>
                      <a:pt x="63" y="75"/>
                      <a:pt x="66" y="75"/>
                    </a:cubicBezTo>
                    <a:cubicBezTo>
                      <a:pt x="70" y="75"/>
                      <a:pt x="73" y="73"/>
                      <a:pt x="73" y="69"/>
                    </a:cubicBezTo>
                    <a:cubicBezTo>
                      <a:pt x="73" y="18"/>
                      <a:pt x="73" y="18"/>
                      <a:pt x="73" y="18"/>
                    </a:cubicBezTo>
                    <a:cubicBezTo>
                      <a:pt x="73" y="16"/>
                      <a:pt x="73" y="16"/>
                      <a:pt x="73" y="16"/>
                    </a:cubicBezTo>
                    <a:cubicBezTo>
                      <a:pt x="73" y="15"/>
                      <a:pt x="73" y="15"/>
                      <a:pt x="73" y="15"/>
                    </a:cubicBezTo>
                    <a:cubicBezTo>
                      <a:pt x="73" y="10"/>
                      <a:pt x="67" y="1"/>
                      <a:pt x="55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</a:ln>
            </p:spPr>
            <p:txBody>
              <a:bodyPr vert="horz" wrap="square" lIns="114605" tIns="57303" rIns="114605" bIns="57303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1605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72" name="Oval 97"/>
              <p:cNvSpPr>
                <a:spLocks noChangeArrowheads="1"/>
              </p:cNvSpPr>
              <p:nvPr/>
            </p:nvSpPr>
            <p:spPr bwMode="auto">
              <a:xfrm>
                <a:off x="5110163" y="1652588"/>
                <a:ext cx="74613" cy="76200"/>
              </a:xfrm>
              <a:prstGeom prst="ellipse">
                <a:avLst/>
              </a:prstGeom>
              <a:solidFill>
                <a:schemeClr val="accent1"/>
              </a:solidFill>
              <a:ln w="9525">
                <a:noFill/>
                <a:round/>
              </a:ln>
            </p:spPr>
            <p:txBody>
              <a:bodyPr vert="horz" wrap="square" lIns="114605" tIns="57303" rIns="114605" bIns="57303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1605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256" name="Group 179"/>
            <p:cNvGrpSpPr/>
            <p:nvPr/>
          </p:nvGrpSpPr>
          <p:grpSpPr>
            <a:xfrm>
              <a:off x="7171017" y="2855964"/>
              <a:ext cx="220321" cy="563870"/>
              <a:chOff x="5054600" y="1652588"/>
              <a:chExt cx="187325" cy="479424"/>
            </a:xfrm>
            <a:solidFill>
              <a:schemeClr val="bg1">
                <a:lumMod val="75000"/>
              </a:schemeClr>
            </a:solidFill>
          </p:grpSpPr>
          <p:sp>
            <p:nvSpPr>
              <p:cNvPr id="269" name="Freeform 96"/>
              <p:cNvSpPr/>
              <p:nvPr/>
            </p:nvSpPr>
            <p:spPr bwMode="auto">
              <a:xfrm>
                <a:off x="5054600" y="1733550"/>
                <a:ext cx="187325" cy="398462"/>
              </a:xfrm>
              <a:custGeom>
                <a:avLst/>
                <a:gdLst/>
                <a:ahLst/>
                <a:cxnLst>
                  <a:cxn ang="0">
                    <a:pos x="55" y="1"/>
                  </a:cxn>
                  <a:cxn ang="0">
                    <a:pos x="19" y="0"/>
                  </a:cxn>
                  <a:cxn ang="0">
                    <a:pos x="0" y="16"/>
                  </a:cxn>
                  <a:cxn ang="0">
                    <a:pos x="0" y="16"/>
                  </a:cxn>
                  <a:cxn ang="0">
                    <a:pos x="0" y="18"/>
                  </a:cxn>
                  <a:cxn ang="0">
                    <a:pos x="0" y="69"/>
                  </a:cxn>
                  <a:cxn ang="0">
                    <a:pos x="6" y="75"/>
                  </a:cxn>
                  <a:cxn ang="0">
                    <a:pos x="12" y="69"/>
                  </a:cxn>
                  <a:cxn ang="0">
                    <a:pos x="12" y="25"/>
                  </a:cxn>
                  <a:cxn ang="0">
                    <a:pos x="18" y="25"/>
                  </a:cxn>
                  <a:cxn ang="0">
                    <a:pos x="18" y="68"/>
                  </a:cxn>
                  <a:cxn ang="0">
                    <a:pos x="18" y="69"/>
                  </a:cxn>
                  <a:cxn ang="0">
                    <a:pos x="18" y="145"/>
                  </a:cxn>
                  <a:cxn ang="0">
                    <a:pos x="26" y="153"/>
                  </a:cxn>
                  <a:cxn ang="0">
                    <a:pos x="34" y="145"/>
                  </a:cxn>
                  <a:cxn ang="0">
                    <a:pos x="34" y="78"/>
                  </a:cxn>
                  <a:cxn ang="0">
                    <a:pos x="39" y="78"/>
                  </a:cxn>
                  <a:cxn ang="0">
                    <a:pos x="39" y="145"/>
                  </a:cxn>
                  <a:cxn ang="0">
                    <a:pos x="47" y="153"/>
                  </a:cxn>
                  <a:cxn ang="0">
                    <a:pos x="55" y="145"/>
                  </a:cxn>
                  <a:cxn ang="0">
                    <a:pos x="55" y="68"/>
                  </a:cxn>
                  <a:cxn ang="0">
                    <a:pos x="55" y="67"/>
                  </a:cxn>
                  <a:cxn ang="0">
                    <a:pos x="55" y="25"/>
                  </a:cxn>
                  <a:cxn ang="0">
                    <a:pos x="60" y="25"/>
                  </a:cxn>
                  <a:cxn ang="0">
                    <a:pos x="60" y="69"/>
                  </a:cxn>
                  <a:cxn ang="0">
                    <a:pos x="66" y="75"/>
                  </a:cxn>
                  <a:cxn ang="0">
                    <a:pos x="73" y="69"/>
                  </a:cxn>
                  <a:cxn ang="0">
                    <a:pos x="73" y="18"/>
                  </a:cxn>
                  <a:cxn ang="0">
                    <a:pos x="73" y="16"/>
                  </a:cxn>
                  <a:cxn ang="0">
                    <a:pos x="73" y="15"/>
                  </a:cxn>
                  <a:cxn ang="0">
                    <a:pos x="55" y="1"/>
                  </a:cxn>
                </a:cxnLst>
                <a:rect l="0" t="0" r="r" b="b"/>
                <a:pathLst>
                  <a:path w="73" h="153">
                    <a:moveTo>
                      <a:pt x="55" y="1"/>
                    </a:moveTo>
                    <a:cubicBezTo>
                      <a:pt x="19" y="0"/>
                      <a:pt x="19" y="0"/>
                      <a:pt x="19" y="0"/>
                    </a:cubicBezTo>
                    <a:cubicBezTo>
                      <a:pt x="5" y="1"/>
                      <a:pt x="0" y="12"/>
                      <a:pt x="0" y="16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0" y="18"/>
                      <a:pt x="0" y="18"/>
                      <a:pt x="0" y="18"/>
                    </a:cubicBezTo>
                    <a:cubicBezTo>
                      <a:pt x="0" y="69"/>
                      <a:pt x="0" y="69"/>
                      <a:pt x="0" y="69"/>
                    </a:cubicBezTo>
                    <a:cubicBezTo>
                      <a:pt x="0" y="73"/>
                      <a:pt x="3" y="75"/>
                      <a:pt x="6" y="75"/>
                    </a:cubicBezTo>
                    <a:cubicBezTo>
                      <a:pt x="10" y="75"/>
                      <a:pt x="12" y="73"/>
                      <a:pt x="12" y="69"/>
                    </a:cubicBezTo>
                    <a:cubicBezTo>
                      <a:pt x="12" y="25"/>
                      <a:pt x="12" y="25"/>
                      <a:pt x="12" y="25"/>
                    </a:cubicBezTo>
                    <a:cubicBezTo>
                      <a:pt x="18" y="25"/>
                      <a:pt x="18" y="25"/>
                      <a:pt x="18" y="25"/>
                    </a:cubicBezTo>
                    <a:cubicBezTo>
                      <a:pt x="18" y="68"/>
                      <a:pt x="18" y="68"/>
                      <a:pt x="18" y="68"/>
                    </a:cubicBezTo>
                    <a:cubicBezTo>
                      <a:pt x="18" y="68"/>
                      <a:pt x="18" y="69"/>
                      <a:pt x="18" y="69"/>
                    </a:cubicBezTo>
                    <a:cubicBezTo>
                      <a:pt x="18" y="145"/>
                      <a:pt x="18" y="145"/>
                      <a:pt x="18" y="145"/>
                    </a:cubicBezTo>
                    <a:cubicBezTo>
                      <a:pt x="18" y="150"/>
                      <a:pt x="21" y="153"/>
                      <a:pt x="26" y="153"/>
                    </a:cubicBezTo>
                    <a:cubicBezTo>
                      <a:pt x="31" y="153"/>
                      <a:pt x="34" y="150"/>
                      <a:pt x="34" y="145"/>
                    </a:cubicBezTo>
                    <a:cubicBezTo>
                      <a:pt x="34" y="78"/>
                      <a:pt x="34" y="78"/>
                      <a:pt x="34" y="78"/>
                    </a:cubicBezTo>
                    <a:cubicBezTo>
                      <a:pt x="39" y="78"/>
                      <a:pt x="39" y="78"/>
                      <a:pt x="39" y="78"/>
                    </a:cubicBezTo>
                    <a:cubicBezTo>
                      <a:pt x="39" y="145"/>
                      <a:pt x="39" y="145"/>
                      <a:pt x="39" y="145"/>
                    </a:cubicBezTo>
                    <a:cubicBezTo>
                      <a:pt x="39" y="150"/>
                      <a:pt x="42" y="153"/>
                      <a:pt x="47" y="153"/>
                    </a:cubicBezTo>
                    <a:cubicBezTo>
                      <a:pt x="52" y="153"/>
                      <a:pt x="55" y="150"/>
                      <a:pt x="55" y="145"/>
                    </a:cubicBezTo>
                    <a:cubicBezTo>
                      <a:pt x="55" y="68"/>
                      <a:pt x="55" y="68"/>
                      <a:pt x="55" y="68"/>
                    </a:cubicBezTo>
                    <a:cubicBezTo>
                      <a:pt x="55" y="67"/>
                      <a:pt x="55" y="67"/>
                      <a:pt x="55" y="67"/>
                    </a:cubicBezTo>
                    <a:cubicBezTo>
                      <a:pt x="55" y="25"/>
                      <a:pt x="55" y="25"/>
                      <a:pt x="55" y="25"/>
                    </a:cubicBezTo>
                    <a:cubicBezTo>
                      <a:pt x="60" y="25"/>
                      <a:pt x="60" y="25"/>
                      <a:pt x="60" y="25"/>
                    </a:cubicBezTo>
                    <a:cubicBezTo>
                      <a:pt x="60" y="69"/>
                      <a:pt x="60" y="69"/>
                      <a:pt x="60" y="69"/>
                    </a:cubicBezTo>
                    <a:cubicBezTo>
                      <a:pt x="60" y="73"/>
                      <a:pt x="63" y="75"/>
                      <a:pt x="66" y="75"/>
                    </a:cubicBezTo>
                    <a:cubicBezTo>
                      <a:pt x="70" y="75"/>
                      <a:pt x="73" y="73"/>
                      <a:pt x="73" y="69"/>
                    </a:cubicBezTo>
                    <a:cubicBezTo>
                      <a:pt x="73" y="18"/>
                      <a:pt x="73" y="18"/>
                      <a:pt x="73" y="18"/>
                    </a:cubicBezTo>
                    <a:cubicBezTo>
                      <a:pt x="73" y="16"/>
                      <a:pt x="73" y="16"/>
                      <a:pt x="73" y="16"/>
                    </a:cubicBezTo>
                    <a:cubicBezTo>
                      <a:pt x="73" y="15"/>
                      <a:pt x="73" y="15"/>
                      <a:pt x="73" y="15"/>
                    </a:cubicBezTo>
                    <a:cubicBezTo>
                      <a:pt x="73" y="10"/>
                      <a:pt x="67" y="1"/>
                      <a:pt x="55" y="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14605" tIns="57303" rIns="114605" bIns="57303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1605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70" name="Oval 97"/>
              <p:cNvSpPr>
                <a:spLocks noChangeArrowheads="1"/>
              </p:cNvSpPr>
              <p:nvPr/>
            </p:nvSpPr>
            <p:spPr bwMode="auto">
              <a:xfrm>
                <a:off x="5110163" y="1652588"/>
                <a:ext cx="74613" cy="76200"/>
              </a:xfrm>
              <a:prstGeom prst="ellipse">
                <a:avLst/>
              </a:prstGeom>
              <a:grpFill/>
              <a:ln w="9525">
                <a:noFill/>
                <a:round/>
              </a:ln>
            </p:spPr>
            <p:txBody>
              <a:bodyPr vert="horz" wrap="square" lIns="114605" tIns="57303" rIns="114605" bIns="57303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1605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257" name="Group 179"/>
            <p:cNvGrpSpPr/>
            <p:nvPr/>
          </p:nvGrpSpPr>
          <p:grpSpPr>
            <a:xfrm>
              <a:off x="7418683" y="2855964"/>
              <a:ext cx="220321" cy="563870"/>
              <a:chOff x="5054600" y="1652588"/>
              <a:chExt cx="187325" cy="479424"/>
            </a:xfrm>
            <a:solidFill>
              <a:schemeClr val="bg1">
                <a:lumMod val="75000"/>
              </a:schemeClr>
            </a:solidFill>
          </p:grpSpPr>
          <p:sp>
            <p:nvSpPr>
              <p:cNvPr id="267" name="Freeform 96"/>
              <p:cNvSpPr/>
              <p:nvPr/>
            </p:nvSpPr>
            <p:spPr bwMode="auto">
              <a:xfrm>
                <a:off x="5054600" y="1733550"/>
                <a:ext cx="187325" cy="398462"/>
              </a:xfrm>
              <a:custGeom>
                <a:avLst/>
                <a:gdLst/>
                <a:ahLst/>
                <a:cxnLst>
                  <a:cxn ang="0">
                    <a:pos x="55" y="1"/>
                  </a:cxn>
                  <a:cxn ang="0">
                    <a:pos x="19" y="0"/>
                  </a:cxn>
                  <a:cxn ang="0">
                    <a:pos x="0" y="16"/>
                  </a:cxn>
                  <a:cxn ang="0">
                    <a:pos x="0" y="16"/>
                  </a:cxn>
                  <a:cxn ang="0">
                    <a:pos x="0" y="18"/>
                  </a:cxn>
                  <a:cxn ang="0">
                    <a:pos x="0" y="69"/>
                  </a:cxn>
                  <a:cxn ang="0">
                    <a:pos x="6" y="75"/>
                  </a:cxn>
                  <a:cxn ang="0">
                    <a:pos x="12" y="69"/>
                  </a:cxn>
                  <a:cxn ang="0">
                    <a:pos x="12" y="25"/>
                  </a:cxn>
                  <a:cxn ang="0">
                    <a:pos x="18" y="25"/>
                  </a:cxn>
                  <a:cxn ang="0">
                    <a:pos x="18" y="68"/>
                  </a:cxn>
                  <a:cxn ang="0">
                    <a:pos x="18" y="69"/>
                  </a:cxn>
                  <a:cxn ang="0">
                    <a:pos x="18" y="145"/>
                  </a:cxn>
                  <a:cxn ang="0">
                    <a:pos x="26" y="153"/>
                  </a:cxn>
                  <a:cxn ang="0">
                    <a:pos x="34" y="145"/>
                  </a:cxn>
                  <a:cxn ang="0">
                    <a:pos x="34" y="78"/>
                  </a:cxn>
                  <a:cxn ang="0">
                    <a:pos x="39" y="78"/>
                  </a:cxn>
                  <a:cxn ang="0">
                    <a:pos x="39" y="145"/>
                  </a:cxn>
                  <a:cxn ang="0">
                    <a:pos x="47" y="153"/>
                  </a:cxn>
                  <a:cxn ang="0">
                    <a:pos x="55" y="145"/>
                  </a:cxn>
                  <a:cxn ang="0">
                    <a:pos x="55" y="68"/>
                  </a:cxn>
                  <a:cxn ang="0">
                    <a:pos x="55" y="67"/>
                  </a:cxn>
                  <a:cxn ang="0">
                    <a:pos x="55" y="25"/>
                  </a:cxn>
                  <a:cxn ang="0">
                    <a:pos x="60" y="25"/>
                  </a:cxn>
                  <a:cxn ang="0">
                    <a:pos x="60" y="69"/>
                  </a:cxn>
                  <a:cxn ang="0">
                    <a:pos x="66" y="75"/>
                  </a:cxn>
                  <a:cxn ang="0">
                    <a:pos x="73" y="69"/>
                  </a:cxn>
                  <a:cxn ang="0">
                    <a:pos x="73" y="18"/>
                  </a:cxn>
                  <a:cxn ang="0">
                    <a:pos x="73" y="16"/>
                  </a:cxn>
                  <a:cxn ang="0">
                    <a:pos x="73" y="15"/>
                  </a:cxn>
                  <a:cxn ang="0">
                    <a:pos x="55" y="1"/>
                  </a:cxn>
                </a:cxnLst>
                <a:rect l="0" t="0" r="r" b="b"/>
                <a:pathLst>
                  <a:path w="73" h="153">
                    <a:moveTo>
                      <a:pt x="55" y="1"/>
                    </a:moveTo>
                    <a:cubicBezTo>
                      <a:pt x="19" y="0"/>
                      <a:pt x="19" y="0"/>
                      <a:pt x="19" y="0"/>
                    </a:cubicBezTo>
                    <a:cubicBezTo>
                      <a:pt x="5" y="1"/>
                      <a:pt x="0" y="12"/>
                      <a:pt x="0" y="16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0" y="18"/>
                      <a:pt x="0" y="18"/>
                      <a:pt x="0" y="18"/>
                    </a:cubicBezTo>
                    <a:cubicBezTo>
                      <a:pt x="0" y="69"/>
                      <a:pt x="0" y="69"/>
                      <a:pt x="0" y="69"/>
                    </a:cubicBezTo>
                    <a:cubicBezTo>
                      <a:pt x="0" y="73"/>
                      <a:pt x="3" y="75"/>
                      <a:pt x="6" y="75"/>
                    </a:cubicBezTo>
                    <a:cubicBezTo>
                      <a:pt x="10" y="75"/>
                      <a:pt x="12" y="73"/>
                      <a:pt x="12" y="69"/>
                    </a:cubicBezTo>
                    <a:cubicBezTo>
                      <a:pt x="12" y="25"/>
                      <a:pt x="12" y="25"/>
                      <a:pt x="12" y="25"/>
                    </a:cubicBezTo>
                    <a:cubicBezTo>
                      <a:pt x="18" y="25"/>
                      <a:pt x="18" y="25"/>
                      <a:pt x="18" y="25"/>
                    </a:cubicBezTo>
                    <a:cubicBezTo>
                      <a:pt x="18" y="68"/>
                      <a:pt x="18" y="68"/>
                      <a:pt x="18" y="68"/>
                    </a:cubicBezTo>
                    <a:cubicBezTo>
                      <a:pt x="18" y="68"/>
                      <a:pt x="18" y="69"/>
                      <a:pt x="18" y="69"/>
                    </a:cubicBezTo>
                    <a:cubicBezTo>
                      <a:pt x="18" y="145"/>
                      <a:pt x="18" y="145"/>
                      <a:pt x="18" y="145"/>
                    </a:cubicBezTo>
                    <a:cubicBezTo>
                      <a:pt x="18" y="150"/>
                      <a:pt x="21" y="153"/>
                      <a:pt x="26" y="153"/>
                    </a:cubicBezTo>
                    <a:cubicBezTo>
                      <a:pt x="31" y="153"/>
                      <a:pt x="34" y="150"/>
                      <a:pt x="34" y="145"/>
                    </a:cubicBezTo>
                    <a:cubicBezTo>
                      <a:pt x="34" y="78"/>
                      <a:pt x="34" y="78"/>
                      <a:pt x="34" y="78"/>
                    </a:cubicBezTo>
                    <a:cubicBezTo>
                      <a:pt x="39" y="78"/>
                      <a:pt x="39" y="78"/>
                      <a:pt x="39" y="78"/>
                    </a:cubicBezTo>
                    <a:cubicBezTo>
                      <a:pt x="39" y="145"/>
                      <a:pt x="39" y="145"/>
                      <a:pt x="39" y="145"/>
                    </a:cubicBezTo>
                    <a:cubicBezTo>
                      <a:pt x="39" y="150"/>
                      <a:pt x="42" y="153"/>
                      <a:pt x="47" y="153"/>
                    </a:cubicBezTo>
                    <a:cubicBezTo>
                      <a:pt x="52" y="153"/>
                      <a:pt x="55" y="150"/>
                      <a:pt x="55" y="145"/>
                    </a:cubicBezTo>
                    <a:cubicBezTo>
                      <a:pt x="55" y="68"/>
                      <a:pt x="55" y="68"/>
                      <a:pt x="55" y="68"/>
                    </a:cubicBezTo>
                    <a:cubicBezTo>
                      <a:pt x="55" y="67"/>
                      <a:pt x="55" y="67"/>
                      <a:pt x="55" y="67"/>
                    </a:cubicBezTo>
                    <a:cubicBezTo>
                      <a:pt x="55" y="25"/>
                      <a:pt x="55" y="25"/>
                      <a:pt x="55" y="25"/>
                    </a:cubicBezTo>
                    <a:cubicBezTo>
                      <a:pt x="60" y="25"/>
                      <a:pt x="60" y="25"/>
                      <a:pt x="60" y="25"/>
                    </a:cubicBezTo>
                    <a:cubicBezTo>
                      <a:pt x="60" y="69"/>
                      <a:pt x="60" y="69"/>
                      <a:pt x="60" y="69"/>
                    </a:cubicBezTo>
                    <a:cubicBezTo>
                      <a:pt x="60" y="73"/>
                      <a:pt x="63" y="75"/>
                      <a:pt x="66" y="75"/>
                    </a:cubicBezTo>
                    <a:cubicBezTo>
                      <a:pt x="70" y="75"/>
                      <a:pt x="73" y="73"/>
                      <a:pt x="73" y="69"/>
                    </a:cubicBezTo>
                    <a:cubicBezTo>
                      <a:pt x="73" y="18"/>
                      <a:pt x="73" y="18"/>
                      <a:pt x="73" y="18"/>
                    </a:cubicBezTo>
                    <a:cubicBezTo>
                      <a:pt x="73" y="16"/>
                      <a:pt x="73" y="16"/>
                      <a:pt x="73" y="16"/>
                    </a:cubicBezTo>
                    <a:cubicBezTo>
                      <a:pt x="73" y="15"/>
                      <a:pt x="73" y="15"/>
                      <a:pt x="73" y="15"/>
                    </a:cubicBezTo>
                    <a:cubicBezTo>
                      <a:pt x="73" y="10"/>
                      <a:pt x="67" y="1"/>
                      <a:pt x="55" y="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14605" tIns="57303" rIns="114605" bIns="57303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1605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68" name="Oval 97"/>
              <p:cNvSpPr>
                <a:spLocks noChangeArrowheads="1"/>
              </p:cNvSpPr>
              <p:nvPr/>
            </p:nvSpPr>
            <p:spPr bwMode="auto">
              <a:xfrm>
                <a:off x="5110163" y="1652588"/>
                <a:ext cx="74613" cy="76200"/>
              </a:xfrm>
              <a:prstGeom prst="ellipse">
                <a:avLst/>
              </a:prstGeom>
              <a:grpFill/>
              <a:ln w="9525">
                <a:noFill/>
                <a:round/>
              </a:ln>
            </p:spPr>
            <p:txBody>
              <a:bodyPr vert="horz" wrap="square" lIns="114605" tIns="57303" rIns="114605" bIns="57303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1605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258" name="Group 179"/>
            <p:cNvGrpSpPr/>
            <p:nvPr/>
          </p:nvGrpSpPr>
          <p:grpSpPr>
            <a:xfrm>
              <a:off x="7666349" y="2855964"/>
              <a:ext cx="220321" cy="563870"/>
              <a:chOff x="5054600" y="1652588"/>
              <a:chExt cx="187325" cy="479424"/>
            </a:xfrm>
            <a:solidFill>
              <a:schemeClr val="bg1">
                <a:lumMod val="75000"/>
              </a:schemeClr>
            </a:solidFill>
          </p:grpSpPr>
          <p:sp>
            <p:nvSpPr>
              <p:cNvPr id="265" name="Freeform 96"/>
              <p:cNvSpPr/>
              <p:nvPr/>
            </p:nvSpPr>
            <p:spPr bwMode="auto">
              <a:xfrm>
                <a:off x="5054600" y="1733550"/>
                <a:ext cx="187325" cy="398462"/>
              </a:xfrm>
              <a:custGeom>
                <a:avLst/>
                <a:gdLst/>
                <a:ahLst/>
                <a:cxnLst>
                  <a:cxn ang="0">
                    <a:pos x="55" y="1"/>
                  </a:cxn>
                  <a:cxn ang="0">
                    <a:pos x="19" y="0"/>
                  </a:cxn>
                  <a:cxn ang="0">
                    <a:pos x="0" y="16"/>
                  </a:cxn>
                  <a:cxn ang="0">
                    <a:pos x="0" y="16"/>
                  </a:cxn>
                  <a:cxn ang="0">
                    <a:pos x="0" y="18"/>
                  </a:cxn>
                  <a:cxn ang="0">
                    <a:pos x="0" y="69"/>
                  </a:cxn>
                  <a:cxn ang="0">
                    <a:pos x="6" y="75"/>
                  </a:cxn>
                  <a:cxn ang="0">
                    <a:pos x="12" y="69"/>
                  </a:cxn>
                  <a:cxn ang="0">
                    <a:pos x="12" y="25"/>
                  </a:cxn>
                  <a:cxn ang="0">
                    <a:pos x="18" y="25"/>
                  </a:cxn>
                  <a:cxn ang="0">
                    <a:pos x="18" y="68"/>
                  </a:cxn>
                  <a:cxn ang="0">
                    <a:pos x="18" y="69"/>
                  </a:cxn>
                  <a:cxn ang="0">
                    <a:pos x="18" y="145"/>
                  </a:cxn>
                  <a:cxn ang="0">
                    <a:pos x="26" y="153"/>
                  </a:cxn>
                  <a:cxn ang="0">
                    <a:pos x="34" y="145"/>
                  </a:cxn>
                  <a:cxn ang="0">
                    <a:pos x="34" y="78"/>
                  </a:cxn>
                  <a:cxn ang="0">
                    <a:pos x="39" y="78"/>
                  </a:cxn>
                  <a:cxn ang="0">
                    <a:pos x="39" y="145"/>
                  </a:cxn>
                  <a:cxn ang="0">
                    <a:pos x="47" y="153"/>
                  </a:cxn>
                  <a:cxn ang="0">
                    <a:pos x="55" y="145"/>
                  </a:cxn>
                  <a:cxn ang="0">
                    <a:pos x="55" y="68"/>
                  </a:cxn>
                  <a:cxn ang="0">
                    <a:pos x="55" y="67"/>
                  </a:cxn>
                  <a:cxn ang="0">
                    <a:pos x="55" y="25"/>
                  </a:cxn>
                  <a:cxn ang="0">
                    <a:pos x="60" y="25"/>
                  </a:cxn>
                  <a:cxn ang="0">
                    <a:pos x="60" y="69"/>
                  </a:cxn>
                  <a:cxn ang="0">
                    <a:pos x="66" y="75"/>
                  </a:cxn>
                  <a:cxn ang="0">
                    <a:pos x="73" y="69"/>
                  </a:cxn>
                  <a:cxn ang="0">
                    <a:pos x="73" y="18"/>
                  </a:cxn>
                  <a:cxn ang="0">
                    <a:pos x="73" y="16"/>
                  </a:cxn>
                  <a:cxn ang="0">
                    <a:pos x="73" y="15"/>
                  </a:cxn>
                  <a:cxn ang="0">
                    <a:pos x="55" y="1"/>
                  </a:cxn>
                </a:cxnLst>
                <a:rect l="0" t="0" r="r" b="b"/>
                <a:pathLst>
                  <a:path w="73" h="153">
                    <a:moveTo>
                      <a:pt x="55" y="1"/>
                    </a:moveTo>
                    <a:cubicBezTo>
                      <a:pt x="19" y="0"/>
                      <a:pt x="19" y="0"/>
                      <a:pt x="19" y="0"/>
                    </a:cubicBezTo>
                    <a:cubicBezTo>
                      <a:pt x="5" y="1"/>
                      <a:pt x="0" y="12"/>
                      <a:pt x="0" y="16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0" y="18"/>
                      <a:pt x="0" y="18"/>
                      <a:pt x="0" y="18"/>
                    </a:cubicBezTo>
                    <a:cubicBezTo>
                      <a:pt x="0" y="69"/>
                      <a:pt x="0" y="69"/>
                      <a:pt x="0" y="69"/>
                    </a:cubicBezTo>
                    <a:cubicBezTo>
                      <a:pt x="0" y="73"/>
                      <a:pt x="3" y="75"/>
                      <a:pt x="6" y="75"/>
                    </a:cubicBezTo>
                    <a:cubicBezTo>
                      <a:pt x="10" y="75"/>
                      <a:pt x="12" y="73"/>
                      <a:pt x="12" y="69"/>
                    </a:cubicBezTo>
                    <a:cubicBezTo>
                      <a:pt x="12" y="25"/>
                      <a:pt x="12" y="25"/>
                      <a:pt x="12" y="25"/>
                    </a:cubicBezTo>
                    <a:cubicBezTo>
                      <a:pt x="18" y="25"/>
                      <a:pt x="18" y="25"/>
                      <a:pt x="18" y="25"/>
                    </a:cubicBezTo>
                    <a:cubicBezTo>
                      <a:pt x="18" y="68"/>
                      <a:pt x="18" y="68"/>
                      <a:pt x="18" y="68"/>
                    </a:cubicBezTo>
                    <a:cubicBezTo>
                      <a:pt x="18" y="68"/>
                      <a:pt x="18" y="69"/>
                      <a:pt x="18" y="69"/>
                    </a:cubicBezTo>
                    <a:cubicBezTo>
                      <a:pt x="18" y="145"/>
                      <a:pt x="18" y="145"/>
                      <a:pt x="18" y="145"/>
                    </a:cubicBezTo>
                    <a:cubicBezTo>
                      <a:pt x="18" y="150"/>
                      <a:pt x="21" y="153"/>
                      <a:pt x="26" y="153"/>
                    </a:cubicBezTo>
                    <a:cubicBezTo>
                      <a:pt x="31" y="153"/>
                      <a:pt x="34" y="150"/>
                      <a:pt x="34" y="145"/>
                    </a:cubicBezTo>
                    <a:cubicBezTo>
                      <a:pt x="34" y="78"/>
                      <a:pt x="34" y="78"/>
                      <a:pt x="34" y="78"/>
                    </a:cubicBezTo>
                    <a:cubicBezTo>
                      <a:pt x="39" y="78"/>
                      <a:pt x="39" y="78"/>
                      <a:pt x="39" y="78"/>
                    </a:cubicBezTo>
                    <a:cubicBezTo>
                      <a:pt x="39" y="145"/>
                      <a:pt x="39" y="145"/>
                      <a:pt x="39" y="145"/>
                    </a:cubicBezTo>
                    <a:cubicBezTo>
                      <a:pt x="39" y="150"/>
                      <a:pt x="42" y="153"/>
                      <a:pt x="47" y="153"/>
                    </a:cubicBezTo>
                    <a:cubicBezTo>
                      <a:pt x="52" y="153"/>
                      <a:pt x="55" y="150"/>
                      <a:pt x="55" y="145"/>
                    </a:cubicBezTo>
                    <a:cubicBezTo>
                      <a:pt x="55" y="68"/>
                      <a:pt x="55" y="68"/>
                      <a:pt x="55" y="68"/>
                    </a:cubicBezTo>
                    <a:cubicBezTo>
                      <a:pt x="55" y="67"/>
                      <a:pt x="55" y="67"/>
                      <a:pt x="55" y="67"/>
                    </a:cubicBezTo>
                    <a:cubicBezTo>
                      <a:pt x="55" y="25"/>
                      <a:pt x="55" y="25"/>
                      <a:pt x="55" y="25"/>
                    </a:cubicBezTo>
                    <a:cubicBezTo>
                      <a:pt x="60" y="25"/>
                      <a:pt x="60" y="25"/>
                      <a:pt x="60" y="25"/>
                    </a:cubicBezTo>
                    <a:cubicBezTo>
                      <a:pt x="60" y="69"/>
                      <a:pt x="60" y="69"/>
                      <a:pt x="60" y="69"/>
                    </a:cubicBezTo>
                    <a:cubicBezTo>
                      <a:pt x="60" y="73"/>
                      <a:pt x="63" y="75"/>
                      <a:pt x="66" y="75"/>
                    </a:cubicBezTo>
                    <a:cubicBezTo>
                      <a:pt x="70" y="75"/>
                      <a:pt x="73" y="73"/>
                      <a:pt x="73" y="69"/>
                    </a:cubicBezTo>
                    <a:cubicBezTo>
                      <a:pt x="73" y="18"/>
                      <a:pt x="73" y="18"/>
                      <a:pt x="73" y="18"/>
                    </a:cubicBezTo>
                    <a:cubicBezTo>
                      <a:pt x="73" y="16"/>
                      <a:pt x="73" y="16"/>
                      <a:pt x="73" y="16"/>
                    </a:cubicBezTo>
                    <a:cubicBezTo>
                      <a:pt x="73" y="15"/>
                      <a:pt x="73" y="15"/>
                      <a:pt x="73" y="15"/>
                    </a:cubicBezTo>
                    <a:cubicBezTo>
                      <a:pt x="73" y="10"/>
                      <a:pt x="67" y="1"/>
                      <a:pt x="55" y="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14605" tIns="57303" rIns="114605" bIns="57303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1605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66" name="Oval 97"/>
              <p:cNvSpPr>
                <a:spLocks noChangeArrowheads="1"/>
              </p:cNvSpPr>
              <p:nvPr/>
            </p:nvSpPr>
            <p:spPr bwMode="auto">
              <a:xfrm>
                <a:off x="5110163" y="1652588"/>
                <a:ext cx="74613" cy="76200"/>
              </a:xfrm>
              <a:prstGeom prst="ellipse">
                <a:avLst/>
              </a:prstGeom>
              <a:grpFill/>
              <a:ln w="9525">
                <a:noFill/>
                <a:round/>
              </a:ln>
            </p:spPr>
            <p:txBody>
              <a:bodyPr vert="horz" wrap="square" lIns="114605" tIns="57303" rIns="114605" bIns="57303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1605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259" name="Group 179"/>
            <p:cNvGrpSpPr/>
            <p:nvPr/>
          </p:nvGrpSpPr>
          <p:grpSpPr>
            <a:xfrm>
              <a:off x="7914015" y="2855964"/>
              <a:ext cx="220321" cy="563870"/>
              <a:chOff x="5054600" y="1652588"/>
              <a:chExt cx="187325" cy="479424"/>
            </a:xfrm>
            <a:solidFill>
              <a:schemeClr val="bg1">
                <a:lumMod val="75000"/>
              </a:schemeClr>
            </a:solidFill>
          </p:grpSpPr>
          <p:sp>
            <p:nvSpPr>
              <p:cNvPr id="263" name="Freeform 96"/>
              <p:cNvSpPr/>
              <p:nvPr/>
            </p:nvSpPr>
            <p:spPr bwMode="auto">
              <a:xfrm>
                <a:off x="5054600" y="1733550"/>
                <a:ext cx="187325" cy="398462"/>
              </a:xfrm>
              <a:custGeom>
                <a:avLst/>
                <a:gdLst/>
                <a:ahLst/>
                <a:cxnLst>
                  <a:cxn ang="0">
                    <a:pos x="55" y="1"/>
                  </a:cxn>
                  <a:cxn ang="0">
                    <a:pos x="19" y="0"/>
                  </a:cxn>
                  <a:cxn ang="0">
                    <a:pos x="0" y="16"/>
                  </a:cxn>
                  <a:cxn ang="0">
                    <a:pos x="0" y="16"/>
                  </a:cxn>
                  <a:cxn ang="0">
                    <a:pos x="0" y="18"/>
                  </a:cxn>
                  <a:cxn ang="0">
                    <a:pos x="0" y="69"/>
                  </a:cxn>
                  <a:cxn ang="0">
                    <a:pos x="6" y="75"/>
                  </a:cxn>
                  <a:cxn ang="0">
                    <a:pos x="12" y="69"/>
                  </a:cxn>
                  <a:cxn ang="0">
                    <a:pos x="12" y="25"/>
                  </a:cxn>
                  <a:cxn ang="0">
                    <a:pos x="18" y="25"/>
                  </a:cxn>
                  <a:cxn ang="0">
                    <a:pos x="18" y="68"/>
                  </a:cxn>
                  <a:cxn ang="0">
                    <a:pos x="18" y="69"/>
                  </a:cxn>
                  <a:cxn ang="0">
                    <a:pos x="18" y="145"/>
                  </a:cxn>
                  <a:cxn ang="0">
                    <a:pos x="26" y="153"/>
                  </a:cxn>
                  <a:cxn ang="0">
                    <a:pos x="34" y="145"/>
                  </a:cxn>
                  <a:cxn ang="0">
                    <a:pos x="34" y="78"/>
                  </a:cxn>
                  <a:cxn ang="0">
                    <a:pos x="39" y="78"/>
                  </a:cxn>
                  <a:cxn ang="0">
                    <a:pos x="39" y="145"/>
                  </a:cxn>
                  <a:cxn ang="0">
                    <a:pos x="47" y="153"/>
                  </a:cxn>
                  <a:cxn ang="0">
                    <a:pos x="55" y="145"/>
                  </a:cxn>
                  <a:cxn ang="0">
                    <a:pos x="55" y="68"/>
                  </a:cxn>
                  <a:cxn ang="0">
                    <a:pos x="55" y="67"/>
                  </a:cxn>
                  <a:cxn ang="0">
                    <a:pos x="55" y="25"/>
                  </a:cxn>
                  <a:cxn ang="0">
                    <a:pos x="60" y="25"/>
                  </a:cxn>
                  <a:cxn ang="0">
                    <a:pos x="60" y="69"/>
                  </a:cxn>
                  <a:cxn ang="0">
                    <a:pos x="66" y="75"/>
                  </a:cxn>
                  <a:cxn ang="0">
                    <a:pos x="73" y="69"/>
                  </a:cxn>
                  <a:cxn ang="0">
                    <a:pos x="73" y="18"/>
                  </a:cxn>
                  <a:cxn ang="0">
                    <a:pos x="73" y="16"/>
                  </a:cxn>
                  <a:cxn ang="0">
                    <a:pos x="73" y="15"/>
                  </a:cxn>
                  <a:cxn ang="0">
                    <a:pos x="55" y="1"/>
                  </a:cxn>
                </a:cxnLst>
                <a:rect l="0" t="0" r="r" b="b"/>
                <a:pathLst>
                  <a:path w="73" h="153">
                    <a:moveTo>
                      <a:pt x="55" y="1"/>
                    </a:moveTo>
                    <a:cubicBezTo>
                      <a:pt x="19" y="0"/>
                      <a:pt x="19" y="0"/>
                      <a:pt x="19" y="0"/>
                    </a:cubicBezTo>
                    <a:cubicBezTo>
                      <a:pt x="5" y="1"/>
                      <a:pt x="0" y="12"/>
                      <a:pt x="0" y="16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0" y="18"/>
                      <a:pt x="0" y="18"/>
                      <a:pt x="0" y="18"/>
                    </a:cubicBezTo>
                    <a:cubicBezTo>
                      <a:pt x="0" y="69"/>
                      <a:pt x="0" y="69"/>
                      <a:pt x="0" y="69"/>
                    </a:cubicBezTo>
                    <a:cubicBezTo>
                      <a:pt x="0" y="73"/>
                      <a:pt x="3" y="75"/>
                      <a:pt x="6" y="75"/>
                    </a:cubicBezTo>
                    <a:cubicBezTo>
                      <a:pt x="10" y="75"/>
                      <a:pt x="12" y="73"/>
                      <a:pt x="12" y="69"/>
                    </a:cubicBezTo>
                    <a:cubicBezTo>
                      <a:pt x="12" y="25"/>
                      <a:pt x="12" y="25"/>
                      <a:pt x="12" y="25"/>
                    </a:cubicBezTo>
                    <a:cubicBezTo>
                      <a:pt x="18" y="25"/>
                      <a:pt x="18" y="25"/>
                      <a:pt x="18" y="25"/>
                    </a:cubicBezTo>
                    <a:cubicBezTo>
                      <a:pt x="18" y="68"/>
                      <a:pt x="18" y="68"/>
                      <a:pt x="18" y="68"/>
                    </a:cubicBezTo>
                    <a:cubicBezTo>
                      <a:pt x="18" y="68"/>
                      <a:pt x="18" y="69"/>
                      <a:pt x="18" y="69"/>
                    </a:cubicBezTo>
                    <a:cubicBezTo>
                      <a:pt x="18" y="145"/>
                      <a:pt x="18" y="145"/>
                      <a:pt x="18" y="145"/>
                    </a:cubicBezTo>
                    <a:cubicBezTo>
                      <a:pt x="18" y="150"/>
                      <a:pt x="21" y="153"/>
                      <a:pt x="26" y="153"/>
                    </a:cubicBezTo>
                    <a:cubicBezTo>
                      <a:pt x="31" y="153"/>
                      <a:pt x="34" y="150"/>
                      <a:pt x="34" y="145"/>
                    </a:cubicBezTo>
                    <a:cubicBezTo>
                      <a:pt x="34" y="78"/>
                      <a:pt x="34" y="78"/>
                      <a:pt x="34" y="78"/>
                    </a:cubicBezTo>
                    <a:cubicBezTo>
                      <a:pt x="39" y="78"/>
                      <a:pt x="39" y="78"/>
                      <a:pt x="39" y="78"/>
                    </a:cubicBezTo>
                    <a:cubicBezTo>
                      <a:pt x="39" y="145"/>
                      <a:pt x="39" y="145"/>
                      <a:pt x="39" y="145"/>
                    </a:cubicBezTo>
                    <a:cubicBezTo>
                      <a:pt x="39" y="150"/>
                      <a:pt x="42" y="153"/>
                      <a:pt x="47" y="153"/>
                    </a:cubicBezTo>
                    <a:cubicBezTo>
                      <a:pt x="52" y="153"/>
                      <a:pt x="55" y="150"/>
                      <a:pt x="55" y="145"/>
                    </a:cubicBezTo>
                    <a:cubicBezTo>
                      <a:pt x="55" y="68"/>
                      <a:pt x="55" y="68"/>
                      <a:pt x="55" y="68"/>
                    </a:cubicBezTo>
                    <a:cubicBezTo>
                      <a:pt x="55" y="67"/>
                      <a:pt x="55" y="67"/>
                      <a:pt x="55" y="67"/>
                    </a:cubicBezTo>
                    <a:cubicBezTo>
                      <a:pt x="55" y="25"/>
                      <a:pt x="55" y="25"/>
                      <a:pt x="55" y="25"/>
                    </a:cubicBezTo>
                    <a:cubicBezTo>
                      <a:pt x="60" y="25"/>
                      <a:pt x="60" y="25"/>
                      <a:pt x="60" y="25"/>
                    </a:cubicBezTo>
                    <a:cubicBezTo>
                      <a:pt x="60" y="69"/>
                      <a:pt x="60" y="69"/>
                      <a:pt x="60" y="69"/>
                    </a:cubicBezTo>
                    <a:cubicBezTo>
                      <a:pt x="60" y="73"/>
                      <a:pt x="63" y="75"/>
                      <a:pt x="66" y="75"/>
                    </a:cubicBezTo>
                    <a:cubicBezTo>
                      <a:pt x="70" y="75"/>
                      <a:pt x="73" y="73"/>
                      <a:pt x="73" y="69"/>
                    </a:cubicBezTo>
                    <a:cubicBezTo>
                      <a:pt x="73" y="18"/>
                      <a:pt x="73" y="18"/>
                      <a:pt x="73" y="18"/>
                    </a:cubicBezTo>
                    <a:cubicBezTo>
                      <a:pt x="73" y="16"/>
                      <a:pt x="73" y="16"/>
                      <a:pt x="73" y="16"/>
                    </a:cubicBezTo>
                    <a:cubicBezTo>
                      <a:pt x="73" y="15"/>
                      <a:pt x="73" y="15"/>
                      <a:pt x="73" y="15"/>
                    </a:cubicBezTo>
                    <a:cubicBezTo>
                      <a:pt x="73" y="10"/>
                      <a:pt x="67" y="1"/>
                      <a:pt x="55" y="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14605" tIns="57303" rIns="114605" bIns="57303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1605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64" name="Oval 97"/>
              <p:cNvSpPr>
                <a:spLocks noChangeArrowheads="1"/>
              </p:cNvSpPr>
              <p:nvPr/>
            </p:nvSpPr>
            <p:spPr bwMode="auto">
              <a:xfrm>
                <a:off x="5110163" y="1652588"/>
                <a:ext cx="74613" cy="76200"/>
              </a:xfrm>
              <a:prstGeom prst="ellipse">
                <a:avLst/>
              </a:prstGeom>
              <a:grpFill/>
              <a:ln w="9525">
                <a:noFill/>
                <a:round/>
              </a:ln>
            </p:spPr>
            <p:txBody>
              <a:bodyPr vert="horz" wrap="square" lIns="114605" tIns="57303" rIns="114605" bIns="57303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1605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260" name="Group 179"/>
            <p:cNvGrpSpPr/>
            <p:nvPr/>
          </p:nvGrpSpPr>
          <p:grpSpPr>
            <a:xfrm>
              <a:off x="8161679" y="2855964"/>
              <a:ext cx="220321" cy="563870"/>
              <a:chOff x="5054600" y="1652588"/>
              <a:chExt cx="187325" cy="479424"/>
            </a:xfrm>
            <a:solidFill>
              <a:schemeClr val="bg1">
                <a:lumMod val="75000"/>
              </a:schemeClr>
            </a:solidFill>
          </p:grpSpPr>
          <p:sp>
            <p:nvSpPr>
              <p:cNvPr id="261" name="Freeform 96"/>
              <p:cNvSpPr/>
              <p:nvPr/>
            </p:nvSpPr>
            <p:spPr bwMode="auto">
              <a:xfrm>
                <a:off x="5054600" y="1733550"/>
                <a:ext cx="187325" cy="398462"/>
              </a:xfrm>
              <a:custGeom>
                <a:avLst/>
                <a:gdLst/>
                <a:ahLst/>
                <a:cxnLst>
                  <a:cxn ang="0">
                    <a:pos x="55" y="1"/>
                  </a:cxn>
                  <a:cxn ang="0">
                    <a:pos x="19" y="0"/>
                  </a:cxn>
                  <a:cxn ang="0">
                    <a:pos x="0" y="16"/>
                  </a:cxn>
                  <a:cxn ang="0">
                    <a:pos x="0" y="16"/>
                  </a:cxn>
                  <a:cxn ang="0">
                    <a:pos x="0" y="18"/>
                  </a:cxn>
                  <a:cxn ang="0">
                    <a:pos x="0" y="69"/>
                  </a:cxn>
                  <a:cxn ang="0">
                    <a:pos x="6" y="75"/>
                  </a:cxn>
                  <a:cxn ang="0">
                    <a:pos x="12" y="69"/>
                  </a:cxn>
                  <a:cxn ang="0">
                    <a:pos x="12" y="25"/>
                  </a:cxn>
                  <a:cxn ang="0">
                    <a:pos x="18" y="25"/>
                  </a:cxn>
                  <a:cxn ang="0">
                    <a:pos x="18" y="68"/>
                  </a:cxn>
                  <a:cxn ang="0">
                    <a:pos x="18" y="69"/>
                  </a:cxn>
                  <a:cxn ang="0">
                    <a:pos x="18" y="145"/>
                  </a:cxn>
                  <a:cxn ang="0">
                    <a:pos x="26" y="153"/>
                  </a:cxn>
                  <a:cxn ang="0">
                    <a:pos x="34" y="145"/>
                  </a:cxn>
                  <a:cxn ang="0">
                    <a:pos x="34" y="78"/>
                  </a:cxn>
                  <a:cxn ang="0">
                    <a:pos x="39" y="78"/>
                  </a:cxn>
                  <a:cxn ang="0">
                    <a:pos x="39" y="145"/>
                  </a:cxn>
                  <a:cxn ang="0">
                    <a:pos x="47" y="153"/>
                  </a:cxn>
                  <a:cxn ang="0">
                    <a:pos x="55" y="145"/>
                  </a:cxn>
                  <a:cxn ang="0">
                    <a:pos x="55" y="68"/>
                  </a:cxn>
                  <a:cxn ang="0">
                    <a:pos x="55" y="67"/>
                  </a:cxn>
                  <a:cxn ang="0">
                    <a:pos x="55" y="25"/>
                  </a:cxn>
                  <a:cxn ang="0">
                    <a:pos x="60" y="25"/>
                  </a:cxn>
                  <a:cxn ang="0">
                    <a:pos x="60" y="69"/>
                  </a:cxn>
                  <a:cxn ang="0">
                    <a:pos x="66" y="75"/>
                  </a:cxn>
                  <a:cxn ang="0">
                    <a:pos x="73" y="69"/>
                  </a:cxn>
                  <a:cxn ang="0">
                    <a:pos x="73" y="18"/>
                  </a:cxn>
                  <a:cxn ang="0">
                    <a:pos x="73" y="16"/>
                  </a:cxn>
                  <a:cxn ang="0">
                    <a:pos x="73" y="15"/>
                  </a:cxn>
                  <a:cxn ang="0">
                    <a:pos x="55" y="1"/>
                  </a:cxn>
                </a:cxnLst>
                <a:rect l="0" t="0" r="r" b="b"/>
                <a:pathLst>
                  <a:path w="73" h="153">
                    <a:moveTo>
                      <a:pt x="55" y="1"/>
                    </a:moveTo>
                    <a:cubicBezTo>
                      <a:pt x="19" y="0"/>
                      <a:pt x="19" y="0"/>
                      <a:pt x="19" y="0"/>
                    </a:cubicBezTo>
                    <a:cubicBezTo>
                      <a:pt x="5" y="1"/>
                      <a:pt x="0" y="12"/>
                      <a:pt x="0" y="16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0" y="18"/>
                      <a:pt x="0" y="18"/>
                      <a:pt x="0" y="18"/>
                    </a:cubicBezTo>
                    <a:cubicBezTo>
                      <a:pt x="0" y="69"/>
                      <a:pt x="0" y="69"/>
                      <a:pt x="0" y="69"/>
                    </a:cubicBezTo>
                    <a:cubicBezTo>
                      <a:pt x="0" y="73"/>
                      <a:pt x="3" y="75"/>
                      <a:pt x="6" y="75"/>
                    </a:cubicBezTo>
                    <a:cubicBezTo>
                      <a:pt x="10" y="75"/>
                      <a:pt x="12" y="73"/>
                      <a:pt x="12" y="69"/>
                    </a:cubicBezTo>
                    <a:cubicBezTo>
                      <a:pt x="12" y="25"/>
                      <a:pt x="12" y="25"/>
                      <a:pt x="12" y="25"/>
                    </a:cubicBezTo>
                    <a:cubicBezTo>
                      <a:pt x="18" y="25"/>
                      <a:pt x="18" y="25"/>
                      <a:pt x="18" y="25"/>
                    </a:cubicBezTo>
                    <a:cubicBezTo>
                      <a:pt x="18" y="68"/>
                      <a:pt x="18" y="68"/>
                      <a:pt x="18" y="68"/>
                    </a:cubicBezTo>
                    <a:cubicBezTo>
                      <a:pt x="18" y="68"/>
                      <a:pt x="18" y="69"/>
                      <a:pt x="18" y="69"/>
                    </a:cubicBezTo>
                    <a:cubicBezTo>
                      <a:pt x="18" y="145"/>
                      <a:pt x="18" y="145"/>
                      <a:pt x="18" y="145"/>
                    </a:cubicBezTo>
                    <a:cubicBezTo>
                      <a:pt x="18" y="150"/>
                      <a:pt x="21" y="153"/>
                      <a:pt x="26" y="153"/>
                    </a:cubicBezTo>
                    <a:cubicBezTo>
                      <a:pt x="31" y="153"/>
                      <a:pt x="34" y="150"/>
                      <a:pt x="34" y="145"/>
                    </a:cubicBezTo>
                    <a:cubicBezTo>
                      <a:pt x="34" y="78"/>
                      <a:pt x="34" y="78"/>
                      <a:pt x="34" y="78"/>
                    </a:cubicBezTo>
                    <a:cubicBezTo>
                      <a:pt x="39" y="78"/>
                      <a:pt x="39" y="78"/>
                      <a:pt x="39" y="78"/>
                    </a:cubicBezTo>
                    <a:cubicBezTo>
                      <a:pt x="39" y="145"/>
                      <a:pt x="39" y="145"/>
                      <a:pt x="39" y="145"/>
                    </a:cubicBezTo>
                    <a:cubicBezTo>
                      <a:pt x="39" y="150"/>
                      <a:pt x="42" y="153"/>
                      <a:pt x="47" y="153"/>
                    </a:cubicBezTo>
                    <a:cubicBezTo>
                      <a:pt x="52" y="153"/>
                      <a:pt x="55" y="150"/>
                      <a:pt x="55" y="145"/>
                    </a:cubicBezTo>
                    <a:cubicBezTo>
                      <a:pt x="55" y="68"/>
                      <a:pt x="55" y="68"/>
                      <a:pt x="55" y="68"/>
                    </a:cubicBezTo>
                    <a:cubicBezTo>
                      <a:pt x="55" y="67"/>
                      <a:pt x="55" y="67"/>
                      <a:pt x="55" y="67"/>
                    </a:cubicBezTo>
                    <a:cubicBezTo>
                      <a:pt x="55" y="25"/>
                      <a:pt x="55" y="25"/>
                      <a:pt x="55" y="25"/>
                    </a:cubicBezTo>
                    <a:cubicBezTo>
                      <a:pt x="60" y="25"/>
                      <a:pt x="60" y="25"/>
                      <a:pt x="60" y="25"/>
                    </a:cubicBezTo>
                    <a:cubicBezTo>
                      <a:pt x="60" y="69"/>
                      <a:pt x="60" y="69"/>
                      <a:pt x="60" y="69"/>
                    </a:cubicBezTo>
                    <a:cubicBezTo>
                      <a:pt x="60" y="73"/>
                      <a:pt x="63" y="75"/>
                      <a:pt x="66" y="75"/>
                    </a:cubicBezTo>
                    <a:cubicBezTo>
                      <a:pt x="70" y="75"/>
                      <a:pt x="73" y="73"/>
                      <a:pt x="73" y="69"/>
                    </a:cubicBezTo>
                    <a:cubicBezTo>
                      <a:pt x="73" y="18"/>
                      <a:pt x="73" y="18"/>
                      <a:pt x="73" y="18"/>
                    </a:cubicBezTo>
                    <a:cubicBezTo>
                      <a:pt x="73" y="16"/>
                      <a:pt x="73" y="16"/>
                      <a:pt x="73" y="16"/>
                    </a:cubicBezTo>
                    <a:cubicBezTo>
                      <a:pt x="73" y="15"/>
                      <a:pt x="73" y="15"/>
                      <a:pt x="73" y="15"/>
                    </a:cubicBezTo>
                    <a:cubicBezTo>
                      <a:pt x="73" y="10"/>
                      <a:pt x="67" y="1"/>
                      <a:pt x="55" y="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14605" tIns="57303" rIns="114605" bIns="57303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1605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62" name="Oval 97"/>
              <p:cNvSpPr>
                <a:spLocks noChangeArrowheads="1"/>
              </p:cNvSpPr>
              <p:nvPr/>
            </p:nvSpPr>
            <p:spPr bwMode="auto">
              <a:xfrm>
                <a:off x="5110163" y="1652588"/>
                <a:ext cx="74613" cy="76200"/>
              </a:xfrm>
              <a:prstGeom prst="ellipse">
                <a:avLst/>
              </a:prstGeom>
              <a:grpFill/>
              <a:ln w="9525">
                <a:noFill/>
                <a:round/>
              </a:ln>
            </p:spPr>
            <p:txBody>
              <a:bodyPr vert="horz" wrap="square" lIns="114605" tIns="57303" rIns="114605" bIns="57303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1605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</p:grpSp>
      <p:sp>
        <p:nvSpPr>
          <p:cNvPr id="285" name="TextBox 284"/>
          <p:cNvSpPr txBox="1"/>
          <p:nvPr/>
        </p:nvSpPr>
        <p:spPr>
          <a:xfrm>
            <a:off x="8068323" y="3581904"/>
            <a:ext cx="3058954" cy="28187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81" name="TextBox 284"/>
          <p:cNvSpPr txBox="1"/>
          <p:nvPr/>
        </p:nvSpPr>
        <p:spPr>
          <a:xfrm>
            <a:off x="8068323" y="4228740"/>
            <a:ext cx="3058954" cy="28187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</a:p>
        </p:txBody>
      </p:sp>
      <p:sp>
        <p:nvSpPr>
          <p:cNvPr id="282" name="TextBox 284"/>
          <p:cNvSpPr txBox="1"/>
          <p:nvPr/>
        </p:nvSpPr>
        <p:spPr>
          <a:xfrm>
            <a:off x="8068323" y="4875577"/>
            <a:ext cx="3058954" cy="28187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</a:p>
        </p:txBody>
      </p:sp>
      <p:sp>
        <p:nvSpPr>
          <p:cNvPr id="283" name="矩形 282"/>
          <p:cNvSpPr/>
          <p:nvPr/>
        </p:nvSpPr>
        <p:spPr>
          <a:xfrm>
            <a:off x="5001865" y="200236"/>
            <a:ext cx="2855021" cy="50488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28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14:gallery dir="l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8" dur="5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7" grpId="0"/>
      <p:bldP spid="218" grpId="0"/>
      <p:bldP spid="285" grpId="0"/>
      <p:bldP spid="281" grpId="0"/>
      <p:bldP spid="28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795" y="880021"/>
            <a:ext cx="12857163" cy="5472608"/>
          </a:xfrm>
          <a:prstGeom prst="rect">
            <a:avLst/>
          </a:prstGeom>
          <a:blipFill dpi="0" rotWithShape="1">
            <a:blip r:embed="rId3" cstate="print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7605185" y="1672109"/>
            <a:ext cx="3816424" cy="3816424"/>
          </a:xfrm>
          <a:prstGeom prst="rect">
            <a:avLst/>
          </a:prstGeom>
          <a:blipFill dpi="0" rotWithShape="1">
            <a:blip r:embed="rId4" cstate="screen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10605839" y="4948070"/>
            <a:ext cx="1631540" cy="1631540"/>
          </a:xfrm>
          <a:prstGeom prst="rect">
            <a:avLst/>
          </a:prstGeom>
          <a:blipFill dpi="0" rotWithShape="1">
            <a:blip r:embed="rId5" cstate="screen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TextBox 32"/>
          <p:cNvSpPr txBox="1"/>
          <p:nvPr/>
        </p:nvSpPr>
        <p:spPr>
          <a:xfrm>
            <a:off x="524719" y="2265592"/>
            <a:ext cx="662473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zh-CN" sz="4400" dirty="0">
                <a:solidFill>
                  <a:schemeClr val="accent1"/>
                </a:solidFill>
                <a:latin typeface="Impact" panose="020B080603090205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CLICK ON ADD</a:t>
            </a:r>
          </a:p>
          <a:p>
            <a:pPr algn="just"/>
            <a:r>
              <a:rPr lang="en-US" altLang="zh-CN" sz="4400" dirty="0">
                <a:solidFill>
                  <a:schemeClr val="accent1"/>
                </a:solidFill>
                <a:latin typeface="Impact" panose="020B080603090205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RELATED TITLE WORDS</a:t>
            </a:r>
            <a:endParaRPr lang="en-US" sz="4400" dirty="0">
              <a:solidFill>
                <a:schemeClr val="accent1"/>
              </a:solidFill>
              <a:latin typeface="Impact" panose="020B080603090205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" name="TextBox 32"/>
          <p:cNvSpPr txBox="1"/>
          <p:nvPr/>
        </p:nvSpPr>
        <p:spPr>
          <a:xfrm>
            <a:off x="524719" y="3687764"/>
            <a:ext cx="6624736" cy="18097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2000" dirty="0">
                <a:solidFill>
                  <a:schemeClr val="accent1"/>
                </a:solidFill>
                <a:latin typeface="+mn-ea"/>
                <a:ea typeface="+mn-ea"/>
                <a:sym typeface="Arial" panose="020B0604020202020204" pitchFamily="34" charset="0"/>
              </a:rPr>
              <a:t>点击添加相关标题文字，修改文字内容，也可以直接复制你的内容到此。</a:t>
            </a:r>
            <a:endParaRPr lang="en-US" altLang="zh-CN" sz="2000" dirty="0">
              <a:solidFill>
                <a:schemeClr val="accent1"/>
              </a:solidFill>
              <a:latin typeface="+mn-ea"/>
              <a:ea typeface="+mn-ea"/>
              <a:sym typeface="Arial" panose="020B0604020202020204" pitchFamily="34" charset="0"/>
            </a:endParaRPr>
          </a:p>
          <a:p>
            <a:pPr algn="just">
              <a:lnSpc>
                <a:spcPct val="130000"/>
              </a:lnSpc>
            </a:pPr>
            <a:endParaRPr lang="en-US" sz="1200" dirty="0">
              <a:solidFill>
                <a:schemeClr val="accent1"/>
              </a:solidFill>
              <a:latin typeface="Impact" panose="020B080603090205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zh-CN" altLang="en-US" sz="800" dirty="0">
                <a:solidFill>
                  <a:schemeClr val="accent1"/>
                </a:solidFill>
                <a:latin typeface="Impact" panose="020B080603090205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添加相关标题文字，点击添加相关标题文字，点击添加相关标题文字，点击添加相关标题文字。点击添加相关标题文字，点击添加相关标题文字，点击添加相关标题文字，点击添加相关标题文字。点击添加相关标题文字，点击添加相关标题文字，点击添加相关标题文字，点击添加相关标题文字。</a:t>
            </a:r>
            <a:endParaRPr lang="en-US" sz="800" dirty="0">
              <a:solidFill>
                <a:schemeClr val="accent1"/>
              </a:solidFill>
              <a:latin typeface="Impact" panose="020B080603090205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5001865" y="200236"/>
            <a:ext cx="2855021" cy="50488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28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14:gallery dir="l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0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4"/>
          <p:cNvGrpSpPr>
            <a:grpSpLocks noChangeAspect="1"/>
          </p:cNvGrpSpPr>
          <p:nvPr/>
        </p:nvGrpSpPr>
        <p:grpSpPr bwMode="auto">
          <a:xfrm>
            <a:off x="4316280" y="2793515"/>
            <a:ext cx="4249756" cy="3300520"/>
            <a:chOff x="2329" y="786"/>
            <a:chExt cx="3022" cy="2347"/>
          </a:xfrm>
        </p:grpSpPr>
        <p:sp>
          <p:nvSpPr>
            <p:cNvPr id="16" name="Freeform 5"/>
            <p:cNvSpPr/>
            <p:nvPr/>
          </p:nvSpPr>
          <p:spPr bwMode="auto">
            <a:xfrm>
              <a:off x="3462" y="1393"/>
              <a:ext cx="389" cy="1740"/>
            </a:xfrm>
            <a:custGeom>
              <a:avLst/>
              <a:gdLst>
                <a:gd name="T0" fmla="*/ 0 w 164"/>
                <a:gd name="T1" fmla="*/ 1140 h 1222"/>
                <a:gd name="T2" fmla="*/ 0 w 164"/>
                <a:gd name="T3" fmla="*/ 1140 h 1222"/>
                <a:gd name="T4" fmla="*/ 82 w 164"/>
                <a:gd name="T5" fmla="*/ 1222 h 1222"/>
                <a:gd name="T6" fmla="*/ 82 w 164"/>
                <a:gd name="T7" fmla="*/ 1222 h 1222"/>
                <a:gd name="T8" fmla="*/ 164 w 164"/>
                <a:gd name="T9" fmla="*/ 1140 h 1222"/>
                <a:gd name="T10" fmla="*/ 164 w 164"/>
                <a:gd name="T11" fmla="*/ 1140 h 1222"/>
                <a:gd name="T12" fmla="*/ 164 w 164"/>
                <a:gd name="T13" fmla="*/ 0 h 1222"/>
                <a:gd name="connsiteX0" fmla="*/ 0 w 10000"/>
                <a:gd name="connsiteY0" fmla="*/ 9830 h 10501"/>
                <a:gd name="connsiteX1" fmla="*/ 0 w 10000"/>
                <a:gd name="connsiteY1" fmla="*/ 9830 h 10501"/>
                <a:gd name="connsiteX2" fmla="*/ 5000 w 10000"/>
                <a:gd name="connsiteY2" fmla="*/ 10501 h 10501"/>
                <a:gd name="connsiteX3" fmla="*/ 5000 w 10000"/>
                <a:gd name="connsiteY3" fmla="*/ 10501 h 10501"/>
                <a:gd name="connsiteX4" fmla="*/ 10000 w 10000"/>
                <a:gd name="connsiteY4" fmla="*/ 9830 h 10501"/>
                <a:gd name="connsiteX5" fmla="*/ 10000 w 10000"/>
                <a:gd name="connsiteY5" fmla="*/ 9830 h 10501"/>
                <a:gd name="connsiteX6" fmla="*/ 10000 w 10000"/>
                <a:gd name="connsiteY6" fmla="*/ 0 h 10501"/>
                <a:gd name="connsiteX0-1" fmla="*/ 0 w 10000"/>
                <a:gd name="connsiteY0-2" fmla="*/ 5342 h 6013"/>
                <a:gd name="connsiteX1-3" fmla="*/ 0 w 10000"/>
                <a:gd name="connsiteY1-4" fmla="*/ 5342 h 6013"/>
                <a:gd name="connsiteX2-5" fmla="*/ 5000 w 10000"/>
                <a:gd name="connsiteY2-6" fmla="*/ 6013 h 6013"/>
                <a:gd name="connsiteX3-7" fmla="*/ 5000 w 10000"/>
                <a:gd name="connsiteY3-8" fmla="*/ 6013 h 6013"/>
                <a:gd name="connsiteX4-9" fmla="*/ 10000 w 10000"/>
                <a:gd name="connsiteY4-10" fmla="*/ 5342 h 6013"/>
                <a:gd name="connsiteX5-11" fmla="*/ 10000 w 10000"/>
                <a:gd name="connsiteY5-12" fmla="*/ 5342 h 6013"/>
                <a:gd name="connsiteX6-13" fmla="*/ 10000 w 10000"/>
                <a:gd name="connsiteY6-14" fmla="*/ 0 h 6013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</a:cxnLst>
              <a:rect l="l" t="t" r="r" b="b"/>
              <a:pathLst>
                <a:path w="10000" h="6013">
                  <a:moveTo>
                    <a:pt x="0" y="5342"/>
                  </a:moveTo>
                  <a:lnTo>
                    <a:pt x="0" y="5342"/>
                  </a:lnTo>
                  <a:cubicBezTo>
                    <a:pt x="0" y="5710"/>
                    <a:pt x="2256" y="6013"/>
                    <a:pt x="5000" y="6013"/>
                  </a:cubicBezTo>
                  <a:lnTo>
                    <a:pt x="5000" y="6013"/>
                  </a:lnTo>
                  <a:cubicBezTo>
                    <a:pt x="7805" y="6013"/>
                    <a:pt x="10000" y="5710"/>
                    <a:pt x="10000" y="5342"/>
                  </a:cubicBezTo>
                  <a:lnTo>
                    <a:pt x="10000" y="5342"/>
                  </a:lnTo>
                  <a:lnTo>
                    <a:pt x="10000" y="0"/>
                  </a:lnTo>
                </a:path>
              </a:pathLst>
            </a:custGeom>
            <a:noFill/>
            <a:ln w="101600" cap="rnd">
              <a:solidFill>
                <a:srgbClr val="B3B3B3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36159" tIns="18080" rIns="36159" bIns="1808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58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7" name="Freeform 6"/>
            <p:cNvSpPr/>
            <p:nvPr/>
          </p:nvSpPr>
          <p:spPr bwMode="auto">
            <a:xfrm>
              <a:off x="3841" y="786"/>
              <a:ext cx="1510" cy="1346"/>
            </a:xfrm>
            <a:custGeom>
              <a:avLst/>
              <a:gdLst>
                <a:gd name="T0" fmla="*/ 0 w 638"/>
                <a:gd name="T1" fmla="*/ 0 h 568"/>
                <a:gd name="T2" fmla="*/ 0 w 638"/>
                <a:gd name="T3" fmla="*/ 568 h 568"/>
                <a:gd name="T4" fmla="*/ 159 w 638"/>
                <a:gd name="T5" fmla="*/ 484 h 568"/>
                <a:gd name="T6" fmla="*/ 319 w 638"/>
                <a:gd name="T7" fmla="*/ 568 h 568"/>
                <a:gd name="T8" fmla="*/ 479 w 638"/>
                <a:gd name="T9" fmla="*/ 484 h 568"/>
                <a:gd name="T10" fmla="*/ 638 w 638"/>
                <a:gd name="T11" fmla="*/ 567 h 568"/>
                <a:gd name="T12" fmla="*/ 0 w 638"/>
                <a:gd name="T13" fmla="*/ 0 h 5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8" h="568">
                  <a:moveTo>
                    <a:pt x="0" y="0"/>
                  </a:moveTo>
                  <a:cubicBezTo>
                    <a:pt x="0" y="568"/>
                    <a:pt x="0" y="568"/>
                    <a:pt x="0" y="568"/>
                  </a:cubicBezTo>
                  <a:cubicBezTo>
                    <a:pt x="35" y="517"/>
                    <a:pt x="93" y="484"/>
                    <a:pt x="159" y="484"/>
                  </a:cubicBezTo>
                  <a:cubicBezTo>
                    <a:pt x="226" y="484"/>
                    <a:pt x="284" y="517"/>
                    <a:pt x="319" y="568"/>
                  </a:cubicBezTo>
                  <a:cubicBezTo>
                    <a:pt x="354" y="517"/>
                    <a:pt x="412" y="484"/>
                    <a:pt x="479" y="484"/>
                  </a:cubicBezTo>
                  <a:cubicBezTo>
                    <a:pt x="545" y="484"/>
                    <a:pt x="603" y="517"/>
                    <a:pt x="638" y="567"/>
                  </a:cubicBezTo>
                  <a:cubicBezTo>
                    <a:pt x="601" y="248"/>
                    <a:pt x="329" y="0"/>
                    <a:pt x="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36159" tIns="18080" rIns="36159" bIns="1808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58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8" name="Freeform 7"/>
            <p:cNvSpPr/>
            <p:nvPr/>
          </p:nvSpPr>
          <p:spPr bwMode="auto">
            <a:xfrm>
              <a:off x="2329" y="786"/>
              <a:ext cx="1512" cy="1346"/>
            </a:xfrm>
            <a:custGeom>
              <a:avLst/>
              <a:gdLst>
                <a:gd name="T0" fmla="*/ 639 w 639"/>
                <a:gd name="T1" fmla="*/ 0 h 568"/>
                <a:gd name="T2" fmla="*/ 639 w 639"/>
                <a:gd name="T3" fmla="*/ 0 h 568"/>
                <a:gd name="T4" fmla="*/ 0 w 639"/>
                <a:gd name="T5" fmla="*/ 568 h 568"/>
                <a:gd name="T6" fmla="*/ 160 w 639"/>
                <a:gd name="T7" fmla="*/ 484 h 568"/>
                <a:gd name="T8" fmla="*/ 320 w 639"/>
                <a:gd name="T9" fmla="*/ 568 h 568"/>
                <a:gd name="T10" fmla="*/ 479 w 639"/>
                <a:gd name="T11" fmla="*/ 484 h 568"/>
                <a:gd name="T12" fmla="*/ 639 w 639"/>
                <a:gd name="T13" fmla="*/ 568 h 568"/>
                <a:gd name="T14" fmla="*/ 639 w 639"/>
                <a:gd name="T15" fmla="*/ 0 h 5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39" h="568">
                  <a:moveTo>
                    <a:pt x="639" y="0"/>
                  </a:moveTo>
                  <a:cubicBezTo>
                    <a:pt x="639" y="0"/>
                    <a:pt x="639" y="0"/>
                    <a:pt x="639" y="0"/>
                  </a:cubicBezTo>
                  <a:cubicBezTo>
                    <a:pt x="309" y="0"/>
                    <a:pt x="37" y="248"/>
                    <a:pt x="0" y="568"/>
                  </a:cubicBezTo>
                  <a:cubicBezTo>
                    <a:pt x="35" y="517"/>
                    <a:pt x="94" y="484"/>
                    <a:pt x="160" y="484"/>
                  </a:cubicBezTo>
                  <a:cubicBezTo>
                    <a:pt x="226" y="484"/>
                    <a:pt x="285" y="517"/>
                    <a:pt x="320" y="568"/>
                  </a:cubicBezTo>
                  <a:cubicBezTo>
                    <a:pt x="355" y="517"/>
                    <a:pt x="413" y="484"/>
                    <a:pt x="479" y="484"/>
                  </a:cubicBezTo>
                  <a:cubicBezTo>
                    <a:pt x="545" y="484"/>
                    <a:pt x="604" y="517"/>
                    <a:pt x="639" y="568"/>
                  </a:cubicBezTo>
                  <a:lnTo>
                    <a:pt x="639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36159" tIns="18080" rIns="36159" bIns="1808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58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9" name="Freeform 8"/>
            <p:cNvSpPr/>
            <p:nvPr/>
          </p:nvSpPr>
          <p:spPr bwMode="auto">
            <a:xfrm>
              <a:off x="3083" y="786"/>
              <a:ext cx="755" cy="1341"/>
            </a:xfrm>
            <a:custGeom>
              <a:avLst/>
              <a:gdLst>
                <a:gd name="T0" fmla="*/ 161 w 319"/>
                <a:gd name="T1" fmla="*/ 484 h 566"/>
                <a:gd name="T2" fmla="*/ 319 w 319"/>
                <a:gd name="T3" fmla="*/ 565 h 566"/>
                <a:gd name="T4" fmla="*/ 319 w 319"/>
                <a:gd name="T5" fmla="*/ 0 h 566"/>
                <a:gd name="T6" fmla="*/ 317 w 319"/>
                <a:gd name="T7" fmla="*/ 0 h 566"/>
                <a:gd name="T8" fmla="*/ 0 w 319"/>
                <a:gd name="T9" fmla="*/ 565 h 566"/>
                <a:gd name="T10" fmla="*/ 0 w 319"/>
                <a:gd name="T11" fmla="*/ 566 h 566"/>
                <a:gd name="T12" fmla="*/ 5 w 319"/>
                <a:gd name="T13" fmla="*/ 564 h 566"/>
                <a:gd name="T14" fmla="*/ 161 w 319"/>
                <a:gd name="T15" fmla="*/ 484 h 5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19" h="566">
                  <a:moveTo>
                    <a:pt x="161" y="484"/>
                  </a:moveTo>
                  <a:cubicBezTo>
                    <a:pt x="226" y="484"/>
                    <a:pt x="284" y="516"/>
                    <a:pt x="319" y="565"/>
                  </a:cubicBezTo>
                  <a:cubicBezTo>
                    <a:pt x="319" y="0"/>
                    <a:pt x="319" y="0"/>
                    <a:pt x="319" y="0"/>
                  </a:cubicBezTo>
                  <a:cubicBezTo>
                    <a:pt x="318" y="0"/>
                    <a:pt x="318" y="0"/>
                    <a:pt x="317" y="0"/>
                  </a:cubicBezTo>
                  <a:cubicBezTo>
                    <a:pt x="153" y="2"/>
                    <a:pt x="19" y="248"/>
                    <a:pt x="0" y="565"/>
                  </a:cubicBezTo>
                  <a:cubicBezTo>
                    <a:pt x="0" y="566"/>
                    <a:pt x="0" y="566"/>
                    <a:pt x="0" y="566"/>
                  </a:cubicBezTo>
                  <a:cubicBezTo>
                    <a:pt x="2" y="563"/>
                    <a:pt x="3" y="563"/>
                    <a:pt x="5" y="564"/>
                  </a:cubicBezTo>
                  <a:cubicBezTo>
                    <a:pt x="40" y="515"/>
                    <a:pt x="97" y="484"/>
                    <a:pt x="161" y="4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36159" tIns="18080" rIns="36159" bIns="1808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58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" name="Freeform 9"/>
            <p:cNvSpPr/>
            <p:nvPr/>
          </p:nvSpPr>
          <p:spPr bwMode="auto">
            <a:xfrm>
              <a:off x="3838" y="786"/>
              <a:ext cx="755" cy="1346"/>
            </a:xfrm>
            <a:custGeom>
              <a:avLst/>
              <a:gdLst>
                <a:gd name="T0" fmla="*/ 0 w 319"/>
                <a:gd name="T1" fmla="*/ 568 h 568"/>
                <a:gd name="T2" fmla="*/ 5 w 319"/>
                <a:gd name="T3" fmla="*/ 561 h 568"/>
                <a:gd name="T4" fmla="*/ 159 w 319"/>
                <a:gd name="T5" fmla="*/ 484 h 568"/>
                <a:gd name="T6" fmla="*/ 316 w 319"/>
                <a:gd name="T7" fmla="*/ 563 h 568"/>
                <a:gd name="T8" fmla="*/ 319 w 319"/>
                <a:gd name="T9" fmla="*/ 568 h 568"/>
                <a:gd name="T10" fmla="*/ 319 w 319"/>
                <a:gd name="T11" fmla="*/ 568 h 568"/>
                <a:gd name="T12" fmla="*/ 0 w 319"/>
                <a:gd name="T13" fmla="*/ 0 h 568"/>
                <a:gd name="T14" fmla="*/ 0 w 319"/>
                <a:gd name="T15" fmla="*/ 0 h 568"/>
                <a:gd name="T16" fmla="*/ 0 w 319"/>
                <a:gd name="T17" fmla="*/ 568 h 5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19" h="568">
                  <a:moveTo>
                    <a:pt x="0" y="568"/>
                  </a:moveTo>
                  <a:cubicBezTo>
                    <a:pt x="1" y="563"/>
                    <a:pt x="3" y="561"/>
                    <a:pt x="5" y="561"/>
                  </a:cubicBezTo>
                  <a:cubicBezTo>
                    <a:pt x="40" y="514"/>
                    <a:pt x="96" y="484"/>
                    <a:pt x="159" y="484"/>
                  </a:cubicBezTo>
                  <a:cubicBezTo>
                    <a:pt x="224" y="484"/>
                    <a:pt x="280" y="515"/>
                    <a:pt x="316" y="563"/>
                  </a:cubicBezTo>
                  <a:cubicBezTo>
                    <a:pt x="317" y="564"/>
                    <a:pt x="318" y="565"/>
                    <a:pt x="319" y="568"/>
                  </a:cubicBezTo>
                  <a:cubicBezTo>
                    <a:pt x="319" y="568"/>
                    <a:pt x="319" y="568"/>
                    <a:pt x="319" y="568"/>
                  </a:cubicBezTo>
                  <a:cubicBezTo>
                    <a:pt x="300" y="248"/>
                    <a:pt x="165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568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36159" tIns="18080" rIns="36159" bIns="1808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58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21" name="Text Placeholder 7"/>
          <p:cNvSpPr txBox="1"/>
          <p:nvPr/>
        </p:nvSpPr>
        <p:spPr>
          <a:xfrm>
            <a:off x="2819533" y="1987245"/>
            <a:ext cx="1368594" cy="357779"/>
          </a:xfrm>
          <a:prstGeom prst="rect">
            <a:avLst/>
          </a:prstGeom>
        </p:spPr>
        <p:txBody>
          <a:bodyPr vert="horz" lIns="0" tIns="103884" rIns="0" bIns="103884" anchor="t"/>
          <a:lstStyle>
            <a:lvl1pPr marL="0" indent="0" algn="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385" b="1" kern="1200" baseline="0">
                <a:solidFill>
                  <a:schemeClr val="accent1"/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20000"/>
              </a:lnSpc>
            </a:pPr>
            <a:r>
              <a:rPr lang="zh-CN" alt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s-ES_tradnl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2" name="Text Placeholder 2"/>
          <p:cNvSpPr txBox="1"/>
          <p:nvPr/>
        </p:nvSpPr>
        <p:spPr>
          <a:xfrm>
            <a:off x="1811419" y="2443352"/>
            <a:ext cx="2376707" cy="628444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r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1185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</a:p>
        </p:txBody>
      </p:sp>
      <p:sp>
        <p:nvSpPr>
          <p:cNvPr id="23" name="Rounded Rectangle 11"/>
          <p:cNvSpPr>
            <a:spLocks noChangeAspect="1"/>
          </p:cNvSpPr>
          <p:nvPr/>
        </p:nvSpPr>
        <p:spPr>
          <a:xfrm>
            <a:off x="4388846" y="2149280"/>
            <a:ext cx="759275" cy="760014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950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4" name="Text Placeholder 7"/>
          <p:cNvSpPr txBox="1"/>
          <p:nvPr/>
        </p:nvSpPr>
        <p:spPr>
          <a:xfrm>
            <a:off x="4449727" y="2245549"/>
            <a:ext cx="614632" cy="507229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580" b="1" kern="1200">
                <a:solidFill>
                  <a:schemeClr val="bg1"/>
                </a:solidFill>
                <a:latin typeface="FontAwesome"/>
                <a:ea typeface="+mn-ea"/>
                <a:cs typeface="FontAwesome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20000"/>
              </a:lnSpc>
              <a:spcAft>
                <a:spcPts val="0"/>
              </a:spcAft>
            </a:pPr>
            <a:r>
              <a:rPr lang="es-ES_tradnl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01</a:t>
            </a:r>
          </a:p>
        </p:txBody>
      </p:sp>
      <p:sp>
        <p:nvSpPr>
          <p:cNvPr id="25" name="Text Placeholder 7"/>
          <p:cNvSpPr txBox="1"/>
          <p:nvPr/>
        </p:nvSpPr>
        <p:spPr>
          <a:xfrm>
            <a:off x="8875276" y="1987245"/>
            <a:ext cx="1611069" cy="357779"/>
          </a:xfrm>
          <a:prstGeom prst="rect">
            <a:avLst/>
          </a:prstGeom>
        </p:spPr>
        <p:txBody>
          <a:bodyPr vert="horz" lIns="0" tIns="103884" rIns="0" bIns="103884" anchor="t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385" b="1" kern="1200" baseline="0">
                <a:solidFill>
                  <a:schemeClr val="accent1"/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20000"/>
              </a:lnSpc>
            </a:pPr>
            <a:r>
              <a:rPr lang="zh-CN" altLang="en-US" sz="1400" b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s-ES_tradnl" sz="14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6" name="Text Placeholder 2"/>
          <p:cNvSpPr txBox="1"/>
          <p:nvPr/>
        </p:nvSpPr>
        <p:spPr>
          <a:xfrm>
            <a:off x="8875276" y="2443352"/>
            <a:ext cx="2408641" cy="613930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1185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</a:p>
        </p:txBody>
      </p:sp>
      <p:sp>
        <p:nvSpPr>
          <p:cNvPr id="27" name="Rounded Rectangle 23"/>
          <p:cNvSpPr>
            <a:spLocks noChangeAspect="1"/>
          </p:cNvSpPr>
          <p:nvPr/>
        </p:nvSpPr>
        <p:spPr>
          <a:xfrm>
            <a:off x="7973944" y="2149280"/>
            <a:ext cx="759275" cy="760014"/>
          </a:xfrm>
          <a:prstGeom prst="roundRect">
            <a:avLst>
              <a:gd name="adj" fmla="val 0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950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8" name="Text Placeholder 7"/>
          <p:cNvSpPr txBox="1"/>
          <p:nvPr/>
        </p:nvSpPr>
        <p:spPr>
          <a:xfrm>
            <a:off x="8034824" y="2245549"/>
            <a:ext cx="614632" cy="507229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580" b="1" kern="1200">
                <a:solidFill>
                  <a:schemeClr val="bg1"/>
                </a:solidFill>
                <a:latin typeface="FontAwesome"/>
                <a:ea typeface="+mn-ea"/>
                <a:cs typeface="FontAwesome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20000"/>
              </a:lnSpc>
              <a:spcAft>
                <a:spcPts val="0"/>
              </a:spcAft>
            </a:pPr>
            <a:r>
              <a:rPr lang="es-ES_tradnl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02</a:t>
            </a:r>
          </a:p>
        </p:txBody>
      </p:sp>
      <p:sp>
        <p:nvSpPr>
          <p:cNvPr id="29" name="Text Placeholder 7"/>
          <p:cNvSpPr txBox="1"/>
          <p:nvPr/>
        </p:nvSpPr>
        <p:spPr>
          <a:xfrm>
            <a:off x="2819533" y="4938877"/>
            <a:ext cx="1368594" cy="357779"/>
          </a:xfrm>
          <a:prstGeom prst="rect">
            <a:avLst/>
          </a:prstGeom>
        </p:spPr>
        <p:txBody>
          <a:bodyPr vert="horz" lIns="0" tIns="103884" rIns="0" bIns="103884" anchor="t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385" b="1" kern="1200" baseline="0">
                <a:solidFill>
                  <a:schemeClr val="accent1"/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fontAlgn="auto">
              <a:lnSpc>
                <a:spcPct val="120000"/>
              </a:lnSpc>
            </a:pPr>
            <a:r>
              <a:rPr lang="zh-CN" alt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s-ES_tradnl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0" name="Text Placeholder 2"/>
          <p:cNvSpPr txBox="1"/>
          <p:nvPr/>
        </p:nvSpPr>
        <p:spPr>
          <a:xfrm>
            <a:off x="1811419" y="5394984"/>
            <a:ext cx="2376707" cy="628444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1185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r"/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</a:p>
        </p:txBody>
      </p:sp>
      <p:sp>
        <p:nvSpPr>
          <p:cNvPr id="31" name="Rounded Rectangle 27"/>
          <p:cNvSpPr>
            <a:spLocks noChangeAspect="1"/>
          </p:cNvSpPr>
          <p:nvPr/>
        </p:nvSpPr>
        <p:spPr>
          <a:xfrm>
            <a:off x="4337374" y="5100912"/>
            <a:ext cx="759275" cy="760014"/>
          </a:xfrm>
          <a:prstGeom prst="roundRect">
            <a:avLst>
              <a:gd name="adj" fmla="val 0"/>
            </a:avLst>
          </a:prstGeom>
          <a:solidFill>
            <a:schemeClr val="accent3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950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2" name="Text Placeholder 7"/>
          <p:cNvSpPr txBox="1"/>
          <p:nvPr/>
        </p:nvSpPr>
        <p:spPr>
          <a:xfrm>
            <a:off x="4398256" y="5197181"/>
            <a:ext cx="614632" cy="507229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580" b="1" kern="1200">
                <a:solidFill>
                  <a:schemeClr val="bg1"/>
                </a:solidFill>
                <a:latin typeface="FontAwesome"/>
                <a:ea typeface="+mn-ea"/>
                <a:cs typeface="FontAwesome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20000"/>
              </a:lnSpc>
              <a:spcAft>
                <a:spcPts val="0"/>
              </a:spcAft>
            </a:pPr>
            <a:r>
              <a:rPr lang="es-ES_tradnl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03</a:t>
            </a:r>
          </a:p>
        </p:txBody>
      </p:sp>
      <p:sp>
        <p:nvSpPr>
          <p:cNvPr id="33" name="Text Placeholder 7"/>
          <p:cNvSpPr txBox="1"/>
          <p:nvPr/>
        </p:nvSpPr>
        <p:spPr>
          <a:xfrm>
            <a:off x="8869792" y="4938877"/>
            <a:ext cx="1611069" cy="357779"/>
          </a:xfrm>
          <a:prstGeom prst="rect">
            <a:avLst/>
          </a:prstGeom>
        </p:spPr>
        <p:txBody>
          <a:bodyPr vert="horz" lIns="0" tIns="103884" rIns="0" bIns="103884" anchor="t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385" b="1" kern="1200" baseline="0">
                <a:solidFill>
                  <a:schemeClr val="accent1"/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20000"/>
              </a:lnSpc>
            </a:pPr>
            <a:r>
              <a:rPr lang="zh-CN" altLang="en-US" sz="1400" b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s-ES_tradnl" sz="14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4" name="Text Placeholder 2"/>
          <p:cNvSpPr txBox="1"/>
          <p:nvPr/>
        </p:nvSpPr>
        <p:spPr>
          <a:xfrm>
            <a:off x="8869792" y="5394984"/>
            <a:ext cx="2408641" cy="613930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1185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</a:p>
        </p:txBody>
      </p:sp>
      <p:sp>
        <p:nvSpPr>
          <p:cNvPr id="35" name="Rounded Rectangle 16"/>
          <p:cNvSpPr>
            <a:spLocks noChangeAspect="1"/>
          </p:cNvSpPr>
          <p:nvPr/>
        </p:nvSpPr>
        <p:spPr>
          <a:xfrm>
            <a:off x="7973944" y="5100912"/>
            <a:ext cx="759275" cy="760014"/>
          </a:xfrm>
          <a:prstGeom prst="roundRect">
            <a:avLst>
              <a:gd name="adj" fmla="val 0"/>
            </a:avLst>
          </a:prstGeom>
          <a:solidFill>
            <a:schemeClr val="accent4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950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6" name="Text Placeholder 7"/>
          <p:cNvSpPr txBox="1"/>
          <p:nvPr/>
        </p:nvSpPr>
        <p:spPr>
          <a:xfrm>
            <a:off x="8034824" y="5197181"/>
            <a:ext cx="614632" cy="507229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580" b="1" kern="1200">
                <a:solidFill>
                  <a:schemeClr val="bg1"/>
                </a:solidFill>
                <a:latin typeface="FontAwesome"/>
                <a:ea typeface="+mn-ea"/>
                <a:cs typeface="FontAwesome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20000"/>
              </a:lnSpc>
              <a:spcAft>
                <a:spcPts val="0"/>
              </a:spcAft>
            </a:pPr>
            <a:r>
              <a:rPr lang="es-ES_tradnl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04</a:t>
            </a:r>
          </a:p>
        </p:txBody>
      </p:sp>
      <p:sp>
        <p:nvSpPr>
          <p:cNvPr id="37" name="矩形 36"/>
          <p:cNvSpPr/>
          <p:nvPr/>
        </p:nvSpPr>
        <p:spPr>
          <a:xfrm>
            <a:off x="5001865" y="200236"/>
            <a:ext cx="2855021" cy="50488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28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14:gallery dir="l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1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1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2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2" grpId="0" build="p">
        <p:tmplLst>
          <p:tmpl lvl="1">
            <p:tnLst>
              <p:par>
                <p:cTn presetID="2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2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2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3" grpId="0" animBg="1"/>
      <p:bldP spid="24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4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4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2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5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5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5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2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6" grpId="0" build="p">
        <p:tmplLst>
          <p:tmpl lvl="1">
            <p:tnLst>
              <p:par>
                <p:cTn presetID="2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6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6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7" grpId="0" animBg="1"/>
      <p:bldP spid="28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8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8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2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9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9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9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2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0" grpId="0" build="p">
        <p:tmplLst>
          <p:tmpl lvl="1">
            <p:tnLst>
              <p:par>
                <p:cTn presetID="2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0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0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1" grpId="0" animBg="1"/>
      <p:bldP spid="32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2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2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3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4" grpId="0" build="p">
        <p:tmplLst>
          <p:tmpl lvl="1">
            <p:tnLst>
              <p:par>
                <p:cTn presetID="2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4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4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5" grpId="0" animBg="1"/>
      <p:bldP spid="36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6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6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6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矩形 6"/>
          <p:cNvSpPr>
            <a:spLocks noChangeArrowheads="1"/>
          </p:cNvSpPr>
          <p:nvPr/>
        </p:nvSpPr>
        <p:spPr bwMode="auto">
          <a:xfrm>
            <a:off x="6529810" y="1895554"/>
            <a:ext cx="6327354" cy="381817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 sz="2530">
              <a:solidFill>
                <a:srgbClr val="FFFFFF"/>
              </a:solidFill>
            </a:endParaRPr>
          </a:p>
        </p:txBody>
      </p:sp>
      <p:sp>
        <p:nvSpPr>
          <p:cNvPr id="5123" name="矩形 1"/>
          <p:cNvSpPr>
            <a:spLocks noChangeArrowheads="1"/>
          </p:cNvSpPr>
          <p:nvPr/>
        </p:nvSpPr>
        <p:spPr bwMode="auto">
          <a:xfrm>
            <a:off x="1589" y="696"/>
            <a:ext cx="803474" cy="723126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 sz="2530">
              <a:solidFill>
                <a:srgbClr val="FFFFFF"/>
              </a:solidFill>
            </a:endParaRPr>
          </a:p>
        </p:txBody>
      </p:sp>
      <p:sp>
        <p:nvSpPr>
          <p:cNvPr id="12" name="矩形 1"/>
          <p:cNvSpPr>
            <a:spLocks noChangeArrowheads="1"/>
          </p:cNvSpPr>
          <p:nvPr/>
        </p:nvSpPr>
        <p:spPr bwMode="auto">
          <a:xfrm>
            <a:off x="741445" y="-56696"/>
            <a:ext cx="5812028" cy="7288652"/>
          </a:xfrm>
          <a:prstGeom prst="rect">
            <a:avLst/>
          </a:prstGeom>
          <a:blipFill dpi="0" rotWithShape="1">
            <a:blip r:embed="rId3" cstate="print"/>
            <a:srcRect/>
            <a:stretch>
              <a:fillRect/>
            </a:stretch>
          </a:blip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 sz="2530">
              <a:solidFill>
                <a:srgbClr val="FFFFFF"/>
              </a:solidFill>
            </a:endParaRPr>
          </a:p>
        </p:txBody>
      </p:sp>
      <p:sp>
        <p:nvSpPr>
          <p:cNvPr id="13" name="TextBox 32"/>
          <p:cNvSpPr txBox="1"/>
          <p:nvPr/>
        </p:nvSpPr>
        <p:spPr>
          <a:xfrm>
            <a:off x="8130352" y="2875939"/>
            <a:ext cx="4720213" cy="12617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chemeClr val="bg1"/>
                </a:solidFill>
                <a:ea typeface="微软雅黑" panose="020B0503020204020204" pitchFamily="34" charset="-122"/>
              </a:rPr>
              <a:t>ADD RELATED</a:t>
            </a:r>
          </a:p>
          <a:p>
            <a:r>
              <a:rPr lang="en-US" altLang="zh-CN" sz="4800" dirty="0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TITLE WORDS</a:t>
            </a:r>
            <a:endParaRPr lang="zh-CN" altLang="en-US" sz="4800" dirty="0">
              <a:solidFill>
                <a:schemeClr val="bg1"/>
              </a:solidFill>
              <a:latin typeface="Impact" panose="020B080603090205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4" name="TextBox 32"/>
          <p:cNvSpPr txBox="1"/>
          <p:nvPr/>
        </p:nvSpPr>
        <p:spPr>
          <a:xfrm>
            <a:off x="6795852" y="2722070"/>
            <a:ext cx="1927928" cy="1569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600" dirty="0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04</a:t>
            </a:r>
            <a:endParaRPr lang="zh-CN" altLang="en-US" sz="23900" dirty="0">
              <a:solidFill>
                <a:schemeClr val="bg1"/>
              </a:solidFill>
              <a:latin typeface="Impact" panose="020B080603090205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5" name="TextBox 32"/>
          <p:cNvSpPr txBox="1"/>
          <p:nvPr/>
        </p:nvSpPr>
        <p:spPr>
          <a:xfrm>
            <a:off x="8130351" y="4219549"/>
            <a:ext cx="3869240" cy="5231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chemeClr val="bg1"/>
                </a:solidFill>
                <a:latin typeface="Franklin Gothic Medium" panose="020B0603020102020204" pitchFamily="34" charset="0"/>
                <a:ea typeface="微软雅黑" panose="020B0503020204020204" pitchFamily="34" charset="-122"/>
                <a:cs typeface="+mn-ea"/>
                <a:sym typeface="+mn-lt"/>
              </a:rPr>
              <a:t>点击添加相关标题文字</a:t>
            </a:r>
            <a:endParaRPr lang="zh-CN" altLang="en-US" sz="4800" b="1" dirty="0">
              <a:solidFill>
                <a:schemeClr val="bg1"/>
              </a:solidFill>
              <a:latin typeface="Impact" panose="020B080603090205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14:gallery dir="l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2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nimBg="1"/>
      <p:bldP spid="5123" grpId="0" animBg="1"/>
      <p:bldP spid="12" grpId="0" animBg="1"/>
      <p:bldP spid="13" grpId="0"/>
      <p:bldP spid="14" grpId="0"/>
      <p:bldP spid="14" grpId="1"/>
      <p:bldP spid="1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Oval 59"/>
          <p:cNvSpPr/>
          <p:nvPr/>
        </p:nvSpPr>
        <p:spPr>
          <a:xfrm>
            <a:off x="5584212" y="4731685"/>
            <a:ext cx="1110118" cy="1110118"/>
          </a:xfrm>
          <a:prstGeom prst="ellipse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140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8" name="Oval 57"/>
          <p:cNvSpPr/>
          <p:nvPr/>
        </p:nvSpPr>
        <p:spPr>
          <a:xfrm>
            <a:off x="6968761" y="4230437"/>
            <a:ext cx="1110118" cy="1110118"/>
          </a:xfrm>
          <a:prstGeom prst="ellipse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140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9" name="Oval 58"/>
          <p:cNvSpPr/>
          <p:nvPr/>
        </p:nvSpPr>
        <p:spPr>
          <a:xfrm>
            <a:off x="4508376" y="3807419"/>
            <a:ext cx="1110118" cy="1110118"/>
          </a:xfrm>
          <a:prstGeom prst="ellipse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140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5" name="Oval 54"/>
          <p:cNvSpPr/>
          <p:nvPr/>
        </p:nvSpPr>
        <p:spPr>
          <a:xfrm>
            <a:off x="7275507" y="2943576"/>
            <a:ext cx="1110118" cy="1110118"/>
          </a:xfrm>
          <a:prstGeom prst="ellipse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140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4" name="Oval 53"/>
          <p:cNvSpPr/>
          <p:nvPr/>
        </p:nvSpPr>
        <p:spPr>
          <a:xfrm>
            <a:off x="6163757" y="2021989"/>
            <a:ext cx="1110118" cy="1110118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140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5" name="Oval 44"/>
          <p:cNvSpPr/>
          <p:nvPr/>
        </p:nvSpPr>
        <p:spPr>
          <a:xfrm>
            <a:off x="4841411" y="2414638"/>
            <a:ext cx="1110118" cy="1110118"/>
          </a:xfrm>
          <a:prstGeom prst="ellipse">
            <a:avLst/>
          </a:prstGeom>
          <a:solidFill>
            <a:schemeClr val="accent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140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4" name="Hexagon 43"/>
          <p:cNvSpPr/>
          <p:nvPr/>
        </p:nvSpPr>
        <p:spPr>
          <a:xfrm>
            <a:off x="5290358" y="3166049"/>
            <a:ext cx="791332" cy="682183"/>
          </a:xfrm>
          <a:prstGeom prst="hexagon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r>
              <a:rPr lang="en-US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01</a:t>
            </a:r>
          </a:p>
        </p:txBody>
      </p:sp>
      <p:sp>
        <p:nvSpPr>
          <p:cNvPr id="46" name="Hexagon 45"/>
          <p:cNvSpPr/>
          <p:nvPr/>
        </p:nvSpPr>
        <p:spPr>
          <a:xfrm>
            <a:off x="6784561" y="3166049"/>
            <a:ext cx="791332" cy="682183"/>
          </a:xfrm>
          <a:prstGeom prst="hexagon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r>
              <a:rPr lang="en-US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03</a:t>
            </a:r>
          </a:p>
        </p:txBody>
      </p:sp>
      <p:sp>
        <p:nvSpPr>
          <p:cNvPr id="47" name="Hexagon 46"/>
          <p:cNvSpPr/>
          <p:nvPr/>
        </p:nvSpPr>
        <p:spPr>
          <a:xfrm>
            <a:off x="6043921" y="2772365"/>
            <a:ext cx="791332" cy="682183"/>
          </a:xfrm>
          <a:prstGeom prst="hexagon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r>
              <a:rPr lang="en-US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02</a:t>
            </a:r>
          </a:p>
        </p:txBody>
      </p:sp>
      <p:sp>
        <p:nvSpPr>
          <p:cNvPr id="48" name="Hexagon 47"/>
          <p:cNvSpPr/>
          <p:nvPr/>
        </p:nvSpPr>
        <p:spPr>
          <a:xfrm>
            <a:off x="5290358" y="3992363"/>
            <a:ext cx="791332" cy="682183"/>
          </a:xfrm>
          <a:prstGeom prst="hexagon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r>
              <a:rPr lang="en-US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06</a:t>
            </a:r>
          </a:p>
        </p:txBody>
      </p:sp>
      <p:sp>
        <p:nvSpPr>
          <p:cNvPr id="50" name="Hexagon 49"/>
          <p:cNvSpPr/>
          <p:nvPr/>
        </p:nvSpPr>
        <p:spPr>
          <a:xfrm>
            <a:off x="6756534" y="3967601"/>
            <a:ext cx="791332" cy="682183"/>
          </a:xfrm>
          <a:prstGeom prst="hexagon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r>
              <a:rPr lang="en-US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04</a:t>
            </a:r>
          </a:p>
        </p:txBody>
      </p:sp>
      <p:sp>
        <p:nvSpPr>
          <p:cNvPr id="52" name="Hexagon 51"/>
          <p:cNvSpPr/>
          <p:nvPr/>
        </p:nvSpPr>
        <p:spPr>
          <a:xfrm>
            <a:off x="6043921" y="4416316"/>
            <a:ext cx="791332" cy="682183"/>
          </a:xfrm>
          <a:prstGeom prst="hexagon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r>
              <a:rPr lang="en-US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05</a:t>
            </a:r>
          </a:p>
        </p:txBody>
      </p:sp>
      <p:sp>
        <p:nvSpPr>
          <p:cNvPr id="63" name="Freeform 62"/>
          <p:cNvSpPr>
            <a:spLocks noEditPoints="1"/>
          </p:cNvSpPr>
          <p:nvPr/>
        </p:nvSpPr>
        <p:spPr bwMode="auto">
          <a:xfrm>
            <a:off x="5225260" y="2681256"/>
            <a:ext cx="321686" cy="469964"/>
          </a:xfrm>
          <a:custGeom>
            <a:avLst/>
            <a:gdLst/>
            <a:ahLst/>
            <a:cxnLst>
              <a:cxn ang="0">
                <a:pos x="35" y="0"/>
              </a:cxn>
              <a:cxn ang="0">
                <a:pos x="0" y="35"/>
              </a:cxn>
              <a:cxn ang="0">
                <a:pos x="16" y="74"/>
              </a:cxn>
              <a:cxn ang="0">
                <a:pos x="35" y="102"/>
              </a:cxn>
              <a:cxn ang="0">
                <a:pos x="54" y="74"/>
              </a:cxn>
              <a:cxn ang="0">
                <a:pos x="70" y="35"/>
              </a:cxn>
              <a:cxn ang="0">
                <a:pos x="35" y="0"/>
              </a:cxn>
              <a:cxn ang="0">
                <a:pos x="43" y="87"/>
              </a:cxn>
              <a:cxn ang="0">
                <a:pos x="27" y="89"/>
              </a:cxn>
              <a:cxn ang="0">
                <a:pos x="26" y="83"/>
              </a:cxn>
              <a:cxn ang="0">
                <a:pos x="26" y="83"/>
              </a:cxn>
              <a:cxn ang="0">
                <a:pos x="45" y="80"/>
              </a:cxn>
              <a:cxn ang="0">
                <a:pos x="44" y="83"/>
              </a:cxn>
              <a:cxn ang="0">
                <a:pos x="43" y="87"/>
              </a:cxn>
              <a:cxn ang="0">
                <a:pos x="25" y="79"/>
              </a:cxn>
              <a:cxn ang="0">
                <a:pos x="23" y="73"/>
              </a:cxn>
              <a:cxn ang="0">
                <a:pos x="47" y="73"/>
              </a:cxn>
              <a:cxn ang="0">
                <a:pos x="46" y="77"/>
              </a:cxn>
              <a:cxn ang="0">
                <a:pos x="25" y="79"/>
              </a:cxn>
              <a:cxn ang="0">
                <a:pos x="35" y="96"/>
              </a:cxn>
              <a:cxn ang="0">
                <a:pos x="29" y="92"/>
              </a:cxn>
              <a:cxn ang="0">
                <a:pos x="42" y="90"/>
              </a:cxn>
              <a:cxn ang="0">
                <a:pos x="35" y="96"/>
              </a:cxn>
              <a:cxn ang="0">
                <a:pos x="50" y="67"/>
              </a:cxn>
              <a:cxn ang="0">
                <a:pos x="20" y="67"/>
              </a:cxn>
              <a:cxn ang="0">
                <a:pos x="15" y="57"/>
              </a:cxn>
              <a:cxn ang="0">
                <a:pos x="6" y="35"/>
              </a:cxn>
              <a:cxn ang="0">
                <a:pos x="35" y="6"/>
              </a:cxn>
              <a:cxn ang="0">
                <a:pos x="64" y="35"/>
              </a:cxn>
              <a:cxn ang="0">
                <a:pos x="55" y="57"/>
              </a:cxn>
              <a:cxn ang="0">
                <a:pos x="50" y="67"/>
              </a:cxn>
              <a:cxn ang="0">
                <a:pos x="50" y="67"/>
              </a:cxn>
              <a:cxn ang="0">
                <a:pos x="50" y="67"/>
              </a:cxn>
            </a:cxnLst>
            <a:rect l="0" t="0" r="r" b="b"/>
            <a:pathLst>
              <a:path w="70" h="102">
                <a:moveTo>
                  <a:pt x="35" y="0"/>
                </a:moveTo>
                <a:cubicBezTo>
                  <a:pt x="16" y="0"/>
                  <a:pt x="0" y="16"/>
                  <a:pt x="0" y="35"/>
                </a:cubicBezTo>
                <a:cubicBezTo>
                  <a:pt x="0" y="48"/>
                  <a:pt x="12" y="62"/>
                  <a:pt x="16" y="74"/>
                </a:cubicBezTo>
                <a:cubicBezTo>
                  <a:pt x="22" y="91"/>
                  <a:pt x="22" y="102"/>
                  <a:pt x="35" y="102"/>
                </a:cubicBezTo>
                <a:cubicBezTo>
                  <a:pt x="49" y="102"/>
                  <a:pt x="48" y="92"/>
                  <a:pt x="54" y="74"/>
                </a:cubicBezTo>
                <a:cubicBezTo>
                  <a:pt x="58" y="62"/>
                  <a:pt x="70" y="48"/>
                  <a:pt x="70" y="35"/>
                </a:cubicBezTo>
                <a:cubicBezTo>
                  <a:pt x="70" y="16"/>
                  <a:pt x="54" y="0"/>
                  <a:pt x="35" y="0"/>
                </a:cubicBezTo>
                <a:close/>
                <a:moveTo>
                  <a:pt x="43" y="87"/>
                </a:moveTo>
                <a:cubicBezTo>
                  <a:pt x="27" y="89"/>
                  <a:pt x="27" y="89"/>
                  <a:pt x="27" y="89"/>
                </a:cubicBezTo>
                <a:cubicBezTo>
                  <a:pt x="27" y="87"/>
                  <a:pt x="26" y="85"/>
                  <a:pt x="26" y="83"/>
                </a:cubicBezTo>
                <a:cubicBezTo>
                  <a:pt x="26" y="83"/>
                  <a:pt x="26" y="83"/>
                  <a:pt x="26" y="83"/>
                </a:cubicBezTo>
                <a:cubicBezTo>
                  <a:pt x="45" y="80"/>
                  <a:pt x="45" y="80"/>
                  <a:pt x="45" y="80"/>
                </a:cubicBezTo>
                <a:cubicBezTo>
                  <a:pt x="45" y="81"/>
                  <a:pt x="45" y="82"/>
                  <a:pt x="44" y="83"/>
                </a:cubicBezTo>
                <a:cubicBezTo>
                  <a:pt x="44" y="84"/>
                  <a:pt x="44" y="86"/>
                  <a:pt x="43" y="87"/>
                </a:cubicBezTo>
                <a:close/>
                <a:moveTo>
                  <a:pt x="25" y="79"/>
                </a:moveTo>
                <a:cubicBezTo>
                  <a:pt x="24" y="78"/>
                  <a:pt x="23" y="76"/>
                  <a:pt x="23" y="73"/>
                </a:cubicBezTo>
                <a:cubicBezTo>
                  <a:pt x="47" y="73"/>
                  <a:pt x="47" y="73"/>
                  <a:pt x="47" y="73"/>
                </a:cubicBezTo>
                <a:cubicBezTo>
                  <a:pt x="47" y="75"/>
                  <a:pt x="47" y="76"/>
                  <a:pt x="46" y="77"/>
                </a:cubicBezTo>
                <a:lnTo>
                  <a:pt x="25" y="79"/>
                </a:lnTo>
                <a:close/>
                <a:moveTo>
                  <a:pt x="35" y="96"/>
                </a:moveTo>
                <a:cubicBezTo>
                  <a:pt x="32" y="96"/>
                  <a:pt x="30" y="95"/>
                  <a:pt x="29" y="92"/>
                </a:cubicBezTo>
                <a:cubicBezTo>
                  <a:pt x="42" y="90"/>
                  <a:pt x="42" y="90"/>
                  <a:pt x="42" y="90"/>
                </a:cubicBezTo>
                <a:cubicBezTo>
                  <a:pt x="40" y="95"/>
                  <a:pt x="39" y="96"/>
                  <a:pt x="35" y="96"/>
                </a:cubicBezTo>
                <a:close/>
                <a:moveTo>
                  <a:pt x="50" y="67"/>
                </a:moveTo>
                <a:cubicBezTo>
                  <a:pt x="20" y="67"/>
                  <a:pt x="20" y="67"/>
                  <a:pt x="20" y="67"/>
                </a:cubicBezTo>
                <a:cubicBezTo>
                  <a:pt x="19" y="64"/>
                  <a:pt x="17" y="60"/>
                  <a:pt x="15" y="57"/>
                </a:cubicBezTo>
                <a:cubicBezTo>
                  <a:pt x="11" y="49"/>
                  <a:pt x="6" y="41"/>
                  <a:pt x="6" y="35"/>
                </a:cubicBezTo>
                <a:cubicBezTo>
                  <a:pt x="6" y="19"/>
                  <a:pt x="19" y="6"/>
                  <a:pt x="35" y="6"/>
                </a:cubicBezTo>
                <a:cubicBezTo>
                  <a:pt x="51" y="6"/>
                  <a:pt x="64" y="19"/>
                  <a:pt x="64" y="35"/>
                </a:cubicBezTo>
                <a:cubicBezTo>
                  <a:pt x="64" y="41"/>
                  <a:pt x="60" y="49"/>
                  <a:pt x="55" y="57"/>
                </a:cubicBezTo>
                <a:cubicBezTo>
                  <a:pt x="53" y="60"/>
                  <a:pt x="52" y="64"/>
                  <a:pt x="50" y="67"/>
                </a:cubicBezTo>
                <a:close/>
                <a:moveTo>
                  <a:pt x="50" y="67"/>
                </a:moveTo>
                <a:cubicBezTo>
                  <a:pt x="50" y="67"/>
                  <a:pt x="50" y="67"/>
                  <a:pt x="50" y="67"/>
                </a:cubicBezTo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99526" tIns="49764" rIns="99526" bIns="49764" numCol="1" anchor="t" anchorCtr="0" compatLnSpc="1"/>
          <a:lstStyle/>
          <a:p>
            <a:pPr>
              <a:lnSpc>
                <a:spcPct val="120000"/>
              </a:lnSpc>
            </a:pPr>
            <a:endParaRPr lang="en-US" sz="1400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4" name="Freeform 69"/>
          <p:cNvSpPr/>
          <p:nvPr/>
        </p:nvSpPr>
        <p:spPr bwMode="auto">
          <a:xfrm>
            <a:off x="6629338" y="2334149"/>
            <a:ext cx="196692" cy="369464"/>
          </a:xfrm>
          <a:custGeom>
            <a:avLst/>
            <a:gdLst/>
            <a:ahLst/>
            <a:cxnLst>
              <a:cxn ang="0">
                <a:pos x="21" y="57"/>
              </a:cxn>
              <a:cxn ang="0">
                <a:pos x="21" y="63"/>
              </a:cxn>
              <a:cxn ang="0">
                <a:pos x="20" y="64"/>
              </a:cxn>
              <a:cxn ang="0">
                <a:pos x="15" y="64"/>
              </a:cxn>
              <a:cxn ang="0">
                <a:pos x="14" y="63"/>
              </a:cxn>
              <a:cxn ang="0">
                <a:pos x="14" y="57"/>
              </a:cxn>
              <a:cxn ang="0">
                <a:pos x="1" y="50"/>
              </a:cxn>
              <a:cxn ang="0">
                <a:pos x="1" y="49"/>
              </a:cxn>
              <a:cxn ang="0">
                <a:pos x="4" y="44"/>
              </a:cxn>
              <a:cxn ang="0">
                <a:pos x="5" y="43"/>
              </a:cxn>
              <a:cxn ang="0">
                <a:pos x="6" y="44"/>
              </a:cxn>
              <a:cxn ang="0">
                <a:pos x="17" y="49"/>
              </a:cxn>
              <a:cxn ang="0">
                <a:pos x="25" y="43"/>
              </a:cxn>
              <a:cxn ang="0">
                <a:pos x="16" y="36"/>
              </a:cxn>
              <a:cxn ang="0">
                <a:pos x="1" y="21"/>
              </a:cxn>
              <a:cxn ang="0">
                <a:pos x="14" y="8"/>
              </a:cxn>
              <a:cxn ang="0">
                <a:pos x="14" y="1"/>
              </a:cxn>
              <a:cxn ang="0">
                <a:pos x="15" y="0"/>
              </a:cxn>
              <a:cxn ang="0">
                <a:pos x="20" y="0"/>
              </a:cxn>
              <a:cxn ang="0">
                <a:pos x="21" y="1"/>
              </a:cxn>
              <a:cxn ang="0">
                <a:pos x="21" y="7"/>
              </a:cxn>
              <a:cxn ang="0">
                <a:pos x="32" y="12"/>
              </a:cxn>
              <a:cxn ang="0">
                <a:pos x="32" y="14"/>
              </a:cxn>
              <a:cxn ang="0">
                <a:pos x="29" y="19"/>
              </a:cxn>
              <a:cxn ang="0">
                <a:pos x="29" y="19"/>
              </a:cxn>
              <a:cxn ang="0">
                <a:pos x="28" y="19"/>
              </a:cxn>
              <a:cxn ang="0">
                <a:pos x="18" y="15"/>
              </a:cxn>
              <a:cxn ang="0">
                <a:pos x="10" y="21"/>
              </a:cxn>
              <a:cxn ang="0">
                <a:pos x="20" y="28"/>
              </a:cxn>
              <a:cxn ang="0">
                <a:pos x="34" y="42"/>
              </a:cxn>
              <a:cxn ang="0">
                <a:pos x="21" y="57"/>
              </a:cxn>
            </a:cxnLst>
            <a:rect l="0" t="0" r="r" b="b"/>
            <a:pathLst>
              <a:path w="34" h="64">
                <a:moveTo>
                  <a:pt x="21" y="57"/>
                </a:moveTo>
                <a:cubicBezTo>
                  <a:pt x="21" y="63"/>
                  <a:pt x="21" y="63"/>
                  <a:pt x="21" y="63"/>
                </a:cubicBezTo>
                <a:cubicBezTo>
                  <a:pt x="21" y="63"/>
                  <a:pt x="20" y="64"/>
                  <a:pt x="20" y="64"/>
                </a:cubicBezTo>
                <a:cubicBezTo>
                  <a:pt x="15" y="64"/>
                  <a:pt x="15" y="64"/>
                  <a:pt x="15" y="64"/>
                </a:cubicBezTo>
                <a:cubicBezTo>
                  <a:pt x="14" y="64"/>
                  <a:pt x="14" y="63"/>
                  <a:pt x="14" y="63"/>
                </a:cubicBezTo>
                <a:cubicBezTo>
                  <a:pt x="14" y="57"/>
                  <a:pt x="14" y="57"/>
                  <a:pt x="14" y="57"/>
                </a:cubicBezTo>
                <a:cubicBezTo>
                  <a:pt x="5" y="55"/>
                  <a:pt x="1" y="50"/>
                  <a:pt x="1" y="50"/>
                </a:cubicBezTo>
                <a:cubicBezTo>
                  <a:pt x="0" y="50"/>
                  <a:pt x="0" y="49"/>
                  <a:pt x="1" y="49"/>
                </a:cubicBezTo>
                <a:cubicBezTo>
                  <a:pt x="4" y="44"/>
                  <a:pt x="4" y="44"/>
                  <a:pt x="4" y="44"/>
                </a:cubicBezTo>
                <a:cubicBezTo>
                  <a:pt x="4" y="44"/>
                  <a:pt x="5" y="43"/>
                  <a:pt x="5" y="43"/>
                </a:cubicBezTo>
                <a:cubicBezTo>
                  <a:pt x="5" y="43"/>
                  <a:pt x="6" y="44"/>
                  <a:pt x="6" y="44"/>
                </a:cubicBezTo>
                <a:cubicBezTo>
                  <a:pt x="6" y="44"/>
                  <a:pt x="11" y="49"/>
                  <a:pt x="17" y="49"/>
                </a:cubicBezTo>
                <a:cubicBezTo>
                  <a:pt x="21" y="49"/>
                  <a:pt x="25" y="47"/>
                  <a:pt x="25" y="43"/>
                </a:cubicBezTo>
                <a:cubicBezTo>
                  <a:pt x="25" y="39"/>
                  <a:pt x="20" y="38"/>
                  <a:pt x="16" y="36"/>
                </a:cubicBezTo>
                <a:cubicBezTo>
                  <a:pt x="9" y="33"/>
                  <a:pt x="1" y="30"/>
                  <a:pt x="1" y="21"/>
                </a:cubicBezTo>
                <a:cubicBezTo>
                  <a:pt x="1" y="14"/>
                  <a:pt x="6" y="9"/>
                  <a:pt x="14" y="8"/>
                </a:cubicBezTo>
                <a:cubicBezTo>
                  <a:pt x="14" y="1"/>
                  <a:pt x="14" y="1"/>
                  <a:pt x="14" y="1"/>
                </a:cubicBezTo>
                <a:cubicBezTo>
                  <a:pt x="14" y="0"/>
                  <a:pt x="14" y="0"/>
                  <a:pt x="15" y="0"/>
                </a:cubicBezTo>
                <a:cubicBezTo>
                  <a:pt x="20" y="0"/>
                  <a:pt x="20" y="0"/>
                  <a:pt x="20" y="0"/>
                </a:cubicBezTo>
                <a:cubicBezTo>
                  <a:pt x="20" y="0"/>
                  <a:pt x="21" y="0"/>
                  <a:pt x="21" y="1"/>
                </a:cubicBezTo>
                <a:cubicBezTo>
                  <a:pt x="21" y="7"/>
                  <a:pt x="21" y="7"/>
                  <a:pt x="21" y="7"/>
                </a:cubicBezTo>
                <a:cubicBezTo>
                  <a:pt x="28" y="8"/>
                  <a:pt x="32" y="12"/>
                  <a:pt x="32" y="12"/>
                </a:cubicBezTo>
                <a:cubicBezTo>
                  <a:pt x="33" y="13"/>
                  <a:pt x="33" y="13"/>
                  <a:pt x="32" y="14"/>
                </a:cubicBezTo>
                <a:cubicBezTo>
                  <a:pt x="29" y="19"/>
                  <a:pt x="29" y="19"/>
                  <a:pt x="29" y="19"/>
                </a:cubicBezTo>
                <a:cubicBezTo>
                  <a:pt x="29" y="19"/>
                  <a:pt x="29" y="19"/>
                  <a:pt x="29" y="19"/>
                </a:cubicBezTo>
                <a:cubicBezTo>
                  <a:pt x="28" y="19"/>
                  <a:pt x="28" y="19"/>
                  <a:pt x="28" y="19"/>
                </a:cubicBezTo>
                <a:cubicBezTo>
                  <a:pt x="28" y="19"/>
                  <a:pt x="23" y="15"/>
                  <a:pt x="18" y="15"/>
                </a:cubicBezTo>
                <a:cubicBezTo>
                  <a:pt x="13" y="15"/>
                  <a:pt x="10" y="18"/>
                  <a:pt x="10" y="21"/>
                </a:cubicBezTo>
                <a:cubicBezTo>
                  <a:pt x="10" y="25"/>
                  <a:pt x="15" y="26"/>
                  <a:pt x="20" y="28"/>
                </a:cubicBezTo>
                <a:cubicBezTo>
                  <a:pt x="26" y="31"/>
                  <a:pt x="34" y="34"/>
                  <a:pt x="34" y="42"/>
                </a:cubicBezTo>
                <a:cubicBezTo>
                  <a:pt x="34" y="50"/>
                  <a:pt x="28" y="55"/>
                  <a:pt x="21" y="57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99526" tIns="49764" rIns="99526" bIns="49764" numCol="1" anchor="t" anchorCtr="0" compatLnSpc="1"/>
          <a:lstStyle/>
          <a:p>
            <a:pPr>
              <a:lnSpc>
                <a:spcPct val="120000"/>
              </a:lnSpc>
            </a:pPr>
            <a:endParaRPr lang="en-US" sz="1400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6" name="Freeform 23"/>
          <p:cNvSpPr>
            <a:spLocks noEditPoints="1"/>
          </p:cNvSpPr>
          <p:nvPr/>
        </p:nvSpPr>
        <p:spPr bwMode="auto">
          <a:xfrm>
            <a:off x="7686293" y="3341870"/>
            <a:ext cx="309645" cy="292792"/>
          </a:xfrm>
          <a:custGeom>
            <a:avLst/>
            <a:gdLst/>
            <a:ahLst/>
            <a:cxnLst>
              <a:cxn ang="0">
                <a:pos x="68" y="14"/>
              </a:cxn>
              <a:cxn ang="0">
                <a:pos x="68" y="18"/>
              </a:cxn>
              <a:cxn ang="0">
                <a:pos x="64" y="18"/>
              </a:cxn>
              <a:cxn ang="0">
                <a:pos x="61" y="21"/>
              </a:cxn>
              <a:cxn ang="0">
                <a:pos x="7" y="21"/>
              </a:cxn>
              <a:cxn ang="0">
                <a:pos x="4" y="18"/>
              </a:cxn>
              <a:cxn ang="0">
                <a:pos x="0" y="18"/>
              </a:cxn>
              <a:cxn ang="0">
                <a:pos x="0" y="14"/>
              </a:cxn>
              <a:cxn ang="0">
                <a:pos x="34" y="0"/>
              </a:cxn>
              <a:cxn ang="0">
                <a:pos x="68" y="14"/>
              </a:cxn>
              <a:cxn ang="0">
                <a:pos x="68" y="60"/>
              </a:cxn>
              <a:cxn ang="0">
                <a:pos x="68" y="64"/>
              </a:cxn>
              <a:cxn ang="0">
                <a:pos x="0" y="64"/>
              </a:cxn>
              <a:cxn ang="0">
                <a:pos x="0" y="60"/>
              </a:cxn>
              <a:cxn ang="0">
                <a:pos x="2" y="57"/>
              </a:cxn>
              <a:cxn ang="0">
                <a:pos x="66" y="57"/>
              </a:cxn>
              <a:cxn ang="0">
                <a:pos x="68" y="60"/>
              </a:cxn>
              <a:cxn ang="0">
                <a:pos x="18" y="23"/>
              </a:cxn>
              <a:cxn ang="0">
                <a:pos x="18" y="50"/>
              </a:cxn>
              <a:cxn ang="0">
                <a:pos x="23" y="50"/>
              </a:cxn>
              <a:cxn ang="0">
                <a:pos x="23" y="23"/>
              </a:cxn>
              <a:cxn ang="0">
                <a:pos x="32" y="23"/>
              </a:cxn>
              <a:cxn ang="0">
                <a:pos x="32" y="50"/>
              </a:cxn>
              <a:cxn ang="0">
                <a:pos x="36" y="50"/>
              </a:cxn>
              <a:cxn ang="0">
                <a:pos x="36" y="23"/>
              </a:cxn>
              <a:cxn ang="0">
                <a:pos x="45" y="23"/>
              </a:cxn>
              <a:cxn ang="0">
                <a:pos x="45" y="50"/>
              </a:cxn>
              <a:cxn ang="0">
                <a:pos x="50" y="50"/>
              </a:cxn>
              <a:cxn ang="0">
                <a:pos x="50" y="23"/>
              </a:cxn>
              <a:cxn ang="0">
                <a:pos x="59" y="23"/>
              </a:cxn>
              <a:cxn ang="0">
                <a:pos x="59" y="50"/>
              </a:cxn>
              <a:cxn ang="0">
                <a:pos x="61" y="50"/>
              </a:cxn>
              <a:cxn ang="0">
                <a:pos x="64" y="53"/>
              </a:cxn>
              <a:cxn ang="0">
                <a:pos x="64" y="55"/>
              </a:cxn>
              <a:cxn ang="0">
                <a:pos x="4" y="55"/>
              </a:cxn>
              <a:cxn ang="0">
                <a:pos x="4" y="53"/>
              </a:cxn>
              <a:cxn ang="0">
                <a:pos x="7" y="50"/>
              </a:cxn>
              <a:cxn ang="0">
                <a:pos x="9" y="50"/>
              </a:cxn>
              <a:cxn ang="0">
                <a:pos x="9" y="23"/>
              </a:cxn>
              <a:cxn ang="0">
                <a:pos x="18" y="23"/>
              </a:cxn>
            </a:cxnLst>
            <a:rect l="0" t="0" r="r" b="b"/>
            <a:pathLst>
              <a:path w="68" h="64">
                <a:moveTo>
                  <a:pt x="68" y="14"/>
                </a:moveTo>
                <a:cubicBezTo>
                  <a:pt x="68" y="18"/>
                  <a:pt x="68" y="18"/>
                  <a:pt x="68" y="18"/>
                </a:cubicBezTo>
                <a:cubicBezTo>
                  <a:pt x="64" y="18"/>
                  <a:pt x="64" y="18"/>
                  <a:pt x="64" y="18"/>
                </a:cubicBezTo>
                <a:cubicBezTo>
                  <a:pt x="64" y="20"/>
                  <a:pt x="63" y="21"/>
                  <a:pt x="61" y="21"/>
                </a:cubicBezTo>
                <a:cubicBezTo>
                  <a:pt x="7" y="21"/>
                  <a:pt x="7" y="21"/>
                  <a:pt x="7" y="21"/>
                </a:cubicBezTo>
                <a:cubicBezTo>
                  <a:pt x="5" y="21"/>
                  <a:pt x="4" y="20"/>
                  <a:pt x="4" y="18"/>
                </a:cubicBezTo>
                <a:cubicBezTo>
                  <a:pt x="0" y="18"/>
                  <a:pt x="0" y="18"/>
                  <a:pt x="0" y="18"/>
                </a:cubicBezTo>
                <a:cubicBezTo>
                  <a:pt x="0" y="14"/>
                  <a:pt x="0" y="14"/>
                  <a:pt x="0" y="14"/>
                </a:cubicBezTo>
                <a:cubicBezTo>
                  <a:pt x="34" y="0"/>
                  <a:pt x="34" y="0"/>
                  <a:pt x="34" y="0"/>
                </a:cubicBezTo>
                <a:lnTo>
                  <a:pt x="68" y="14"/>
                </a:lnTo>
                <a:close/>
                <a:moveTo>
                  <a:pt x="68" y="60"/>
                </a:moveTo>
                <a:cubicBezTo>
                  <a:pt x="68" y="64"/>
                  <a:pt x="68" y="64"/>
                  <a:pt x="68" y="64"/>
                </a:cubicBezTo>
                <a:cubicBezTo>
                  <a:pt x="0" y="64"/>
                  <a:pt x="0" y="64"/>
                  <a:pt x="0" y="64"/>
                </a:cubicBezTo>
                <a:cubicBezTo>
                  <a:pt x="0" y="60"/>
                  <a:pt x="0" y="60"/>
                  <a:pt x="0" y="60"/>
                </a:cubicBezTo>
                <a:cubicBezTo>
                  <a:pt x="0" y="58"/>
                  <a:pt x="1" y="57"/>
                  <a:pt x="2" y="57"/>
                </a:cubicBezTo>
                <a:cubicBezTo>
                  <a:pt x="66" y="57"/>
                  <a:pt x="66" y="57"/>
                  <a:pt x="66" y="57"/>
                </a:cubicBezTo>
                <a:cubicBezTo>
                  <a:pt x="67" y="57"/>
                  <a:pt x="68" y="58"/>
                  <a:pt x="68" y="60"/>
                </a:cubicBezTo>
                <a:close/>
                <a:moveTo>
                  <a:pt x="18" y="23"/>
                </a:moveTo>
                <a:cubicBezTo>
                  <a:pt x="18" y="50"/>
                  <a:pt x="18" y="50"/>
                  <a:pt x="18" y="50"/>
                </a:cubicBezTo>
                <a:cubicBezTo>
                  <a:pt x="23" y="50"/>
                  <a:pt x="23" y="50"/>
                  <a:pt x="23" y="50"/>
                </a:cubicBezTo>
                <a:cubicBezTo>
                  <a:pt x="23" y="23"/>
                  <a:pt x="23" y="23"/>
                  <a:pt x="23" y="23"/>
                </a:cubicBezTo>
                <a:cubicBezTo>
                  <a:pt x="32" y="23"/>
                  <a:pt x="32" y="23"/>
                  <a:pt x="32" y="23"/>
                </a:cubicBezTo>
                <a:cubicBezTo>
                  <a:pt x="32" y="50"/>
                  <a:pt x="32" y="50"/>
                  <a:pt x="32" y="50"/>
                </a:cubicBezTo>
                <a:cubicBezTo>
                  <a:pt x="36" y="50"/>
                  <a:pt x="36" y="50"/>
                  <a:pt x="36" y="50"/>
                </a:cubicBezTo>
                <a:cubicBezTo>
                  <a:pt x="36" y="23"/>
                  <a:pt x="36" y="23"/>
                  <a:pt x="36" y="23"/>
                </a:cubicBezTo>
                <a:cubicBezTo>
                  <a:pt x="45" y="23"/>
                  <a:pt x="45" y="23"/>
                  <a:pt x="45" y="23"/>
                </a:cubicBezTo>
                <a:cubicBezTo>
                  <a:pt x="45" y="50"/>
                  <a:pt x="45" y="50"/>
                  <a:pt x="45" y="50"/>
                </a:cubicBezTo>
                <a:cubicBezTo>
                  <a:pt x="50" y="50"/>
                  <a:pt x="50" y="50"/>
                  <a:pt x="50" y="50"/>
                </a:cubicBezTo>
                <a:cubicBezTo>
                  <a:pt x="50" y="23"/>
                  <a:pt x="50" y="23"/>
                  <a:pt x="50" y="23"/>
                </a:cubicBezTo>
                <a:cubicBezTo>
                  <a:pt x="59" y="23"/>
                  <a:pt x="59" y="23"/>
                  <a:pt x="59" y="23"/>
                </a:cubicBezTo>
                <a:cubicBezTo>
                  <a:pt x="59" y="50"/>
                  <a:pt x="59" y="50"/>
                  <a:pt x="59" y="50"/>
                </a:cubicBezTo>
                <a:cubicBezTo>
                  <a:pt x="61" y="50"/>
                  <a:pt x="61" y="50"/>
                  <a:pt x="61" y="50"/>
                </a:cubicBezTo>
                <a:cubicBezTo>
                  <a:pt x="63" y="50"/>
                  <a:pt x="64" y="51"/>
                  <a:pt x="64" y="53"/>
                </a:cubicBezTo>
                <a:cubicBezTo>
                  <a:pt x="64" y="55"/>
                  <a:pt x="64" y="55"/>
                  <a:pt x="64" y="55"/>
                </a:cubicBezTo>
                <a:cubicBezTo>
                  <a:pt x="4" y="55"/>
                  <a:pt x="4" y="55"/>
                  <a:pt x="4" y="55"/>
                </a:cubicBezTo>
                <a:cubicBezTo>
                  <a:pt x="4" y="53"/>
                  <a:pt x="4" y="53"/>
                  <a:pt x="4" y="53"/>
                </a:cubicBezTo>
                <a:cubicBezTo>
                  <a:pt x="4" y="51"/>
                  <a:pt x="5" y="50"/>
                  <a:pt x="7" y="50"/>
                </a:cubicBezTo>
                <a:cubicBezTo>
                  <a:pt x="9" y="50"/>
                  <a:pt x="9" y="50"/>
                  <a:pt x="9" y="50"/>
                </a:cubicBezTo>
                <a:cubicBezTo>
                  <a:pt x="9" y="23"/>
                  <a:pt x="9" y="23"/>
                  <a:pt x="9" y="23"/>
                </a:cubicBezTo>
                <a:lnTo>
                  <a:pt x="18" y="23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99526" tIns="49764" rIns="99526" bIns="49764" numCol="1" anchor="t" anchorCtr="0" compatLnSpc="1"/>
          <a:lstStyle/>
          <a:p>
            <a:pPr>
              <a:lnSpc>
                <a:spcPct val="120000"/>
              </a:lnSpc>
            </a:pPr>
            <a:endParaRPr lang="en-US" sz="1400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7" name="Freeform 57"/>
          <p:cNvSpPr>
            <a:spLocks noEditPoints="1"/>
          </p:cNvSpPr>
          <p:nvPr/>
        </p:nvSpPr>
        <p:spPr bwMode="auto">
          <a:xfrm>
            <a:off x="7378801" y="4719468"/>
            <a:ext cx="290038" cy="257127"/>
          </a:xfrm>
          <a:custGeom>
            <a:avLst/>
            <a:gdLst/>
            <a:ahLst/>
            <a:cxnLst>
              <a:cxn ang="0">
                <a:pos x="7" y="9"/>
              </a:cxn>
              <a:cxn ang="0">
                <a:pos x="7" y="57"/>
              </a:cxn>
              <a:cxn ang="0">
                <a:pos x="6" y="58"/>
              </a:cxn>
              <a:cxn ang="0">
                <a:pos x="4" y="58"/>
              </a:cxn>
              <a:cxn ang="0">
                <a:pos x="2" y="57"/>
              </a:cxn>
              <a:cxn ang="0">
                <a:pos x="2" y="9"/>
              </a:cxn>
              <a:cxn ang="0">
                <a:pos x="0" y="4"/>
              </a:cxn>
              <a:cxn ang="0">
                <a:pos x="5" y="0"/>
              </a:cxn>
              <a:cxn ang="0">
                <a:pos x="10" y="4"/>
              </a:cxn>
              <a:cxn ang="0">
                <a:pos x="7" y="9"/>
              </a:cxn>
              <a:cxn ang="0">
                <a:pos x="65" y="36"/>
              </a:cxn>
              <a:cxn ang="0">
                <a:pos x="63" y="38"/>
              </a:cxn>
              <a:cxn ang="0">
                <a:pos x="49" y="43"/>
              </a:cxn>
              <a:cxn ang="0">
                <a:pos x="31" y="37"/>
              </a:cxn>
              <a:cxn ang="0">
                <a:pos x="13" y="43"/>
              </a:cxn>
              <a:cxn ang="0">
                <a:pos x="12" y="43"/>
              </a:cxn>
              <a:cxn ang="0">
                <a:pos x="10" y="41"/>
              </a:cxn>
              <a:cxn ang="0">
                <a:pos x="10" y="13"/>
              </a:cxn>
              <a:cxn ang="0">
                <a:pos x="11" y="11"/>
              </a:cxn>
              <a:cxn ang="0">
                <a:pos x="14" y="9"/>
              </a:cxn>
              <a:cxn ang="0">
                <a:pos x="30" y="4"/>
              </a:cxn>
              <a:cxn ang="0">
                <a:pos x="46" y="9"/>
              </a:cxn>
              <a:cxn ang="0">
                <a:pos x="49" y="10"/>
              </a:cxn>
              <a:cxn ang="0">
                <a:pos x="63" y="4"/>
              </a:cxn>
              <a:cxn ang="0">
                <a:pos x="65" y="7"/>
              </a:cxn>
              <a:cxn ang="0">
                <a:pos x="65" y="36"/>
              </a:cxn>
            </a:cxnLst>
            <a:rect l="0" t="0" r="r" b="b"/>
            <a:pathLst>
              <a:path w="65" h="58">
                <a:moveTo>
                  <a:pt x="7" y="9"/>
                </a:moveTo>
                <a:cubicBezTo>
                  <a:pt x="7" y="57"/>
                  <a:pt x="7" y="57"/>
                  <a:pt x="7" y="57"/>
                </a:cubicBezTo>
                <a:cubicBezTo>
                  <a:pt x="7" y="57"/>
                  <a:pt x="7" y="58"/>
                  <a:pt x="6" y="58"/>
                </a:cubicBezTo>
                <a:cubicBezTo>
                  <a:pt x="4" y="58"/>
                  <a:pt x="4" y="58"/>
                  <a:pt x="4" y="58"/>
                </a:cubicBezTo>
                <a:cubicBezTo>
                  <a:pt x="3" y="58"/>
                  <a:pt x="2" y="57"/>
                  <a:pt x="2" y="57"/>
                </a:cubicBezTo>
                <a:cubicBezTo>
                  <a:pt x="2" y="9"/>
                  <a:pt x="2" y="9"/>
                  <a:pt x="2" y="9"/>
                </a:cubicBezTo>
                <a:cubicBezTo>
                  <a:pt x="1" y="8"/>
                  <a:pt x="0" y="6"/>
                  <a:pt x="0" y="4"/>
                </a:cubicBezTo>
                <a:cubicBezTo>
                  <a:pt x="0" y="2"/>
                  <a:pt x="2" y="0"/>
                  <a:pt x="5" y="0"/>
                </a:cubicBezTo>
                <a:cubicBezTo>
                  <a:pt x="7" y="0"/>
                  <a:pt x="10" y="2"/>
                  <a:pt x="10" y="4"/>
                </a:cubicBezTo>
                <a:cubicBezTo>
                  <a:pt x="10" y="6"/>
                  <a:pt x="9" y="8"/>
                  <a:pt x="7" y="9"/>
                </a:cubicBezTo>
                <a:close/>
                <a:moveTo>
                  <a:pt x="65" y="36"/>
                </a:moveTo>
                <a:cubicBezTo>
                  <a:pt x="65" y="37"/>
                  <a:pt x="65" y="38"/>
                  <a:pt x="63" y="38"/>
                </a:cubicBezTo>
                <a:cubicBezTo>
                  <a:pt x="59" y="41"/>
                  <a:pt x="54" y="43"/>
                  <a:pt x="49" y="43"/>
                </a:cubicBezTo>
                <a:cubicBezTo>
                  <a:pt x="43" y="43"/>
                  <a:pt x="39" y="37"/>
                  <a:pt x="31" y="37"/>
                </a:cubicBezTo>
                <a:cubicBezTo>
                  <a:pt x="25" y="37"/>
                  <a:pt x="19" y="40"/>
                  <a:pt x="13" y="43"/>
                </a:cubicBezTo>
                <a:cubicBezTo>
                  <a:pt x="13" y="43"/>
                  <a:pt x="12" y="43"/>
                  <a:pt x="12" y="43"/>
                </a:cubicBezTo>
                <a:cubicBezTo>
                  <a:pt x="11" y="43"/>
                  <a:pt x="10" y="42"/>
                  <a:pt x="10" y="41"/>
                </a:cubicBezTo>
                <a:cubicBezTo>
                  <a:pt x="10" y="13"/>
                  <a:pt x="10" y="13"/>
                  <a:pt x="10" y="13"/>
                </a:cubicBezTo>
                <a:cubicBezTo>
                  <a:pt x="10" y="12"/>
                  <a:pt x="10" y="11"/>
                  <a:pt x="11" y="11"/>
                </a:cubicBezTo>
                <a:cubicBezTo>
                  <a:pt x="12" y="10"/>
                  <a:pt x="13" y="9"/>
                  <a:pt x="14" y="9"/>
                </a:cubicBezTo>
                <a:cubicBezTo>
                  <a:pt x="19" y="7"/>
                  <a:pt x="24" y="4"/>
                  <a:pt x="30" y="4"/>
                </a:cubicBezTo>
                <a:cubicBezTo>
                  <a:pt x="36" y="4"/>
                  <a:pt x="40" y="6"/>
                  <a:pt x="46" y="9"/>
                </a:cubicBezTo>
                <a:cubicBezTo>
                  <a:pt x="47" y="9"/>
                  <a:pt x="48" y="10"/>
                  <a:pt x="49" y="10"/>
                </a:cubicBezTo>
                <a:cubicBezTo>
                  <a:pt x="55" y="10"/>
                  <a:pt x="61" y="4"/>
                  <a:pt x="63" y="4"/>
                </a:cubicBezTo>
                <a:cubicBezTo>
                  <a:pt x="64" y="4"/>
                  <a:pt x="65" y="6"/>
                  <a:pt x="65" y="7"/>
                </a:cubicBezTo>
                <a:lnTo>
                  <a:pt x="65" y="36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99526" tIns="49764" rIns="99526" bIns="49764" numCol="1" anchor="t" anchorCtr="0" compatLnSpc="1"/>
          <a:lstStyle/>
          <a:p>
            <a:pPr>
              <a:lnSpc>
                <a:spcPct val="120000"/>
              </a:lnSpc>
            </a:pPr>
            <a:endParaRPr lang="en-US" sz="1400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8" name="Freeform 83"/>
          <p:cNvSpPr>
            <a:spLocks noEditPoints="1"/>
          </p:cNvSpPr>
          <p:nvPr/>
        </p:nvSpPr>
        <p:spPr bwMode="auto">
          <a:xfrm>
            <a:off x="5985710" y="5158790"/>
            <a:ext cx="286388" cy="429578"/>
          </a:xfrm>
          <a:custGeom>
            <a:avLst/>
            <a:gdLst/>
            <a:ahLst/>
            <a:cxnLst>
              <a:cxn ang="0">
                <a:pos x="38" y="26"/>
              </a:cxn>
              <a:cxn ang="0">
                <a:pos x="24" y="55"/>
              </a:cxn>
              <a:cxn ang="0">
                <a:pos x="20" y="58"/>
              </a:cxn>
              <a:cxn ang="0">
                <a:pos x="16" y="55"/>
              </a:cxn>
              <a:cxn ang="0">
                <a:pos x="2" y="26"/>
              </a:cxn>
              <a:cxn ang="0">
                <a:pos x="0" y="19"/>
              </a:cxn>
              <a:cxn ang="0">
                <a:pos x="20" y="0"/>
              </a:cxn>
              <a:cxn ang="0">
                <a:pos x="39" y="19"/>
              </a:cxn>
              <a:cxn ang="0">
                <a:pos x="38" y="26"/>
              </a:cxn>
              <a:cxn ang="0">
                <a:pos x="20" y="9"/>
              </a:cxn>
              <a:cxn ang="0">
                <a:pos x="10" y="19"/>
              </a:cxn>
              <a:cxn ang="0">
                <a:pos x="20" y="29"/>
              </a:cxn>
              <a:cxn ang="0">
                <a:pos x="30" y="19"/>
              </a:cxn>
              <a:cxn ang="0">
                <a:pos x="20" y="9"/>
              </a:cxn>
            </a:cxnLst>
            <a:rect l="0" t="0" r="r" b="b"/>
            <a:pathLst>
              <a:path w="39" h="58">
                <a:moveTo>
                  <a:pt x="38" y="26"/>
                </a:moveTo>
                <a:cubicBezTo>
                  <a:pt x="24" y="55"/>
                  <a:pt x="24" y="55"/>
                  <a:pt x="24" y="55"/>
                </a:cubicBezTo>
                <a:cubicBezTo>
                  <a:pt x="23" y="57"/>
                  <a:pt x="22" y="58"/>
                  <a:pt x="20" y="58"/>
                </a:cubicBezTo>
                <a:cubicBezTo>
                  <a:pt x="18" y="58"/>
                  <a:pt x="16" y="57"/>
                  <a:pt x="16" y="55"/>
                </a:cubicBezTo>
                <a:cubicBezTo>
                  <a:pt x="2" y="26"/>
                  <a:pt x="2" y="26"/>
                  <a:pt x="2" y="26"/>
                </a:cubicBezTo>
                <a:cubicBezTo>
                  <a:pt x="1" y="24"/>
                  <a:pt x="0" y="21"/>
                  <a:pt x="0" y="19"/>
                </a:cubicBezTo>
                <a:cubicBezTo>
                  <a:pt x="0" y="8"/>
                  <a:pt x="9" y="0"/>
                  <a:pt x="20" y="0"/>
                </a:cubicBezTo>
                <a:cubicBezTo>
                  <a:pt x="31" y="0"/>
                  <a:pt x="39" y="8"/>
                  <a:pt x="39" y="19"/>
                </a:cubicBezTo>
                <a:cubicBezTo>
                  <a:pt x="39" y="21"/>
                  <a:pt x="39" y="24"/>
                  <a:pt x="38" y="26"/>
                </a:cubicBezTo>
                <a:close/>
                <a:moveTo>
                  <a:pt x="20" y="9"/>
                </a:moveTo>
                <a:cubicBezTo>
                  <a:pt x="15" y="9"/>
                  <a:pt x="10" y="14"/>
                  <a:pt x="10" y="19"/>
                </a:cubicBezTo>
                <a:cubicBezTo>
                  <a:pt x="10" y="24"/>
                  <a:pt x="15" y="29"/>
                  <a:pt x="20" y="29"/>
                </a:cubicBezTo>
                <a:cubicBezTo>
                  <a:pt x="25" y="29"/>
                  <a:pt x="30" y="24"/>
                  <a:pt x="30" y="19"/>
                </a:cubicBezTo>
                <a:cubicBezTo>
                  <a:pt x="30" y="14"/>
                  <a:pt x="25" y="9"/>
                  <a:pt x="20" y="9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99526" tIns="49764" rIns="99526" bIns="49764" numCol="1" anchor="t" anchorCtr="0" compatLnSpc="1"/>
          <a:lstStyle/>
          <a:p>
            <a:pPr>
              <a:lnSpc>
                <a:spcPct val="120000"/>
              </a:lnSpc>
            </a:pPr>
            <a:endParaRPr lang="en-US" sz="1400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9" name="Freeform 40"/>
          <p:cNvSpPr>
            <a:spLocks noEditPoints="1"/>
          </p:cNvSpPr>
          <p:nvPr/>
        </p:nvSpPr>
        <p:spPr bwMode="auto">
          <a:xfrm>
            <a:off x="4819775" y="4158954"/>
            <a:ext cx="405485" cy="408468"/>
          </a:xfrm>
          <a:custGeom>
            <a:avLst/>
            <a:gdLst/>
            <a:ahLst/>
            <a:cxnLst>
              <a:cxn ang="0">
                <a:pos x="63" y="43"/>
              </a:cxn>
              <a:cxn ang="0">
                <a:pos x="60" y="48"/>
              </a:cxn>
              <a:cxn ang="0">
                <a:pos x="34" y="62"/>
              </a:cxn>
              <a:cxn ang="0">
                <a:pos x="31" y="63"/>
              </a:cxn>
              <a:cxn ang="0">
                <a:pos x="29" y="62"/>
              </a:cxn>
              <a:cxn ang="0">
                <a:pos x="2" y="48"/>
              </a:cxn>
              <a:cxn ang="0">
                <a:pos x="0" y="43"/>
              </a:cxn>
              <a:cxn ang="0">
                <a:pos x="0" y="14"/>
              </a:cxn>
              <a:cxn ang="0">
                <a:pos x="3" y="10"/>
              </a:cxn>
              <a:cxn ang="0">
                <a:pos x="30" y="0"/>
              </a:cxn>
              <a:cxn ang="0">
                <a:pos x="31" y="0"/>
              </a:cxn>
              <a:cxn ang="0">
                <a:pos x="33" y="0"/>
              </a:cxn>
              <a:cxn ang="0">
                <a:pos x="60" y="10"/>
              </a:cxn>
              <a:cxn ang="0">
                <a:pos x="63" y="14"/>
              </a:cxn>
              <a:cxn ang="0">
                <a:pos x="63" y="43"/>
              </a:cxn>
              <a:cxn ang="0">
                <a:pos x="58" y="14"/>
              </a:cxn>
              <a:cxn ang="0">
                <a:pos x="31" y="4"/>
              </a:cxn>
              <a:cxn ang="0">
                <a:pos x="5" y="14"/>
              </a:cxn>
              <a:cxn ang="0">
                <a:pos x="31" y="24"/>
              </a:cxn>
              <a:cxn ang="0">
                <a:pos x="58" y="14"/>
              </a:cxn>
              <a:cxn ang="0">
                <a:pos x="58" y="43"/>
              </a:cxn>
              <a:cxn ang="0">
                <a:pos x="58" y="19"/>
              </a:cxn>
              <a:cxn ang="0">
                <a:pos x="34" y="28"/>
              </a:cxn>
              <a:cxn ang="0">
                <a:pos x="34" y="57"/>
              </a:cxn>
              <a:cxn ang="0">
                <a:pos x="58" y="43"/>
              </a:cxn>
            </a:cxnLst>
            <a:rect l="0" t="0" r="r" b="b"/>
            <a:pathLst>
              <a:path w="63" h="63">
                <a:moveTo>
                  <a:pt x="63" y="43"/>
                </a:moveTo>
                <a:cubicBezTo>
                  <a:pt x="63" y="45"/>
                  <a:pt x="62" y="47"/>
                  <a:pt x="60" y="48"/>
                </a:cubicBezTo>
                <a:cubicBezTo>
                  <a:pt x="34" y="62"/>
                  <a:pt x="34" y="62"/>
                  <a:pt x="34" y="62"/>
                </a:cubicBezTo>
                <a:cubicBezTo>
                  <a:pt x="33" y="63"/>
                  <a:pt x="32" y="63"/>
                  <a:pt x="31" y="63"/>
                </a:cubicBezTo>
                <a:cubicBezTo>
                  <a:pt x="31" y="63"/>
                  <a:pt x="30" y="63"/>
                  <a:pt x="29" y="62"/>
                </a:cubicBezTo>
                <a:cubicBezTo>
                  <a:pt x="2" y="48"/>
                  <a:pt x="2" y="48"/>
                  <a:pt x="2" y="48"/>
                </a:cubicBezTo>
                <a:cubicBezTo>
                  <a:pt x="1" y="47"/>
                  <a:pt x="0" y="45"/>
                  <a:pt x="0" y="43"/>
                </a:cubicBezTo>
                <a:cubicBezTo>
                  <a:pt x="0" y="14"/>
                  <a:pt x="0" y="14"/>
                  <a:pt x="0" y="14"/>
                </a:cubicBezTo>
                <a:cubicBezTo>
                  <a:pt x="0" y="12"/>
                  <a:pt x="1" y="10"/>
                  <a:pt x="3" y="10"/>
                </a:cubicBezTo>
                <a:cubicBezTo>
                  <a:pt x="30" y="0"/>
                  <a:pt x="30" y="0"/>
                  <a:pt x="30" y="0"/>
                </a:cubicBezTo>
                <a:cubicBezTo>
                  <a:pt x="30" y="0"/>
                  <a:pt x="31" y="0"/>
                  <a:pt x="31" y="0"/>
                </a:cubicBezTo>
                <a:cubicBezTo>
                  <a:pt x="32" y="0"/>
                  <a:pt x="32" y="0"/>
                  <a:pt x="33" y="0"/>
                </a:cubicBezTo>
                <a:cubicBezTo>
                  <a:pt x="60" y="10"/>
                  <a:pt x="60" y="10"/>
                  <a:pt x="60" y="10"/>
                </a:cubicBezTo>
                <a:cubicBezTo>
                  <a:pt x="62" y="10"/>
                  <a:pt x="63" y="12"/>
                  <a:pt x="63" y="14"/>
                </a:cubicBezTo>
                <a:lnTo>
                  <a:pt x="63" y="43"/>
                </a:lnTo>
                <a:close/>
                <a:moveTo>
                  <a:pt x="58" y="14"/>
                </a:moveTo>
                <a:cubicBezTo>
                  <a:pt x="31" y="4"/>
                  <a:pt x="31" y="4"/>
                  <a:pt x="31" y="4"/>
                </a:cubicBezTo>
                <a:cubicBezTo>
                  <a:pt x="5" y="14"/>
                  <a:pt x="5" y="14"/>
                  <a:pt x="5" y="14"/>
                </a:cubicBezTo>
                <a:cubicBezTo>
                  <a:pt x="31" y="24"/>
                  <a:pt x="31" y="24"/>
                  <a:pt x="31" y="24"/>
                </a:cubicBezTo>
                <a:lnTo>
                  <a:pt x="58" y="14"/>
                </a:lnTo>
                <a:close/>
                <a:moveTo>
                  <a:pt x="58" y="43"/>
                </a:moveTo>
                <a:cubicBezTo>
                  <a:pt x="58" y="19"/>
                  <a:pt x="58" y="19"/>
                  <a:pt x="58" y="19"/>
                </a:cubicBezTo>
                <a:cubicBezTo>
                  <a:pt x="34" y="28"/>
                  <a:pt x="34" y="28"/>
                  <a:pt x="34" y="28"/>
                </a:cubicBezTo>
                <a:cubicBezTo>
                  <a:pt x="34" y="57"/>
                  <a:pt x="34" y="57"/>
                  <a:pt x="34" y="57"/>
                </a:cubicBezTo>
                <a:lnTo>
                  <a:pt x="58" y="43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99526" tIns="49764" rIns="99526" bIns="49764" numCol="1" anchor="t" anchorCtr="0" compatLnSpc="1"/>
          <a:lstStyle/>
          <a:p>
            <a:pPr>
              <a:lnSpc>
                <a:spcPct val="120000"/>
              </a:lnSpc>
            </a:pPr>
            <a:endParaRPr lang="en-US" sz="1400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2" name="Group 22"/>
          <p:cNvGrpSpPr/>
          <p:nvPr/>
        </p:nvGrpSpPr>
        <p:grpSpPr>
          <a:xfrm>
            <a:off x="1892871" y="3993548"/>
            <a:ext cx="2418755" cy="731755"/>
            <a:chOff x="844734" y="1912933"/>
            <a:chExt cx="2287091" cy="672299"/>
          </a:xfrm>
        </p:grpSpPr>
        <p:sp>
          <p:nvSpPr>
            <p:cNvPr id="71" name="Footer Text"/>
            <p:cNvSpPr txBox="1"/>
            <p:nvPr/>
          </p:nvSpPr>
          <p:spPr>
            <a:xfrm>
              <a:off x="844734" y="2190533"/>
              <a:ext cx="2287091" cy="394699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en-US" altLang="zh-CN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1646435" y="1912933"/>
              <a:ext cx="1485390" cy="237526"/>
            </a:xfrm>
            <a:prstGeom prst="rect">
              <a:avLst/>
            </a:prstGeom>
            <a:noFill/>
          </p:spPr>
          <p:txBody>
            <a:bodyPr wrap="none" lIns="0" tIns="0" rIns="0" bIns="0" rtlCol="0" anchor="t" anchorCtr="0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zh-CN" altLang="en-US" sz="14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  <a:endParaRPr lang="en-US" altLang="zh-CN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3" name="Group 25"/>
          <p:cNvGrpSpPr/>
          <p:nvPr/>
        </p:nvGrpSpPr>
        <p:grpSpPr>
          <a:xfrm>
            <a:off x="2932004" y="5010336"/>
            <a:ext cx="2418755" cy="849463"/>
            <a:chOff x="844734" y="1912933"/>
            <a:chExt cx="2287091" cy="780443"/>
          </a:xfrm>
        </p:grpSpPr>
        <p:sp>
          <p:nvSpPr>
            <p:cNvPr id="74" name="Footer Text"/>
            <p:cNvSpPr txBox="1"/>
            <p:nvPr/>
          </p:nvSpPr>
          <p:spPr>
            <a:xfrm>
              <a:off x="844734" y="2150459"/>
              <a:ext cx="2287091" cy="542917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en-US" altLang="zh-CN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r>
                <a:rPr lang="zh-CN" altLang="en-US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，修改文字内容，也可以直接复制你的内容到此</a:t>
              </a:r>
              <a:endPara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1646435" y="1912933"/>
              <a:ext cx="1485390" cy="237526"/>
            </a:xfrm>
            <a:prstGeom prst="rect">
              <a:avLst/>
            </a:prstGeom>
            <a:noFill/>
          </p:spPr>
          <p:txBody>
            <a:bodyPr wrap="none" lIns="0" tIns="0" rIns="0" bIns="0" rtlCol="0" anchor="t" anchorCtr="0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zh-CN" altLang="en-US" sz="14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  <a:endParaRPr lang="en-US" altLang="zh-CN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4" name="Group 32"/>
          <p:cNvGrpSpPr/>
          <p:nvPr/>
        </p:nvGrpSpPr>
        <p:grpSpPr>
          <a:xfrm>
            <a:off x="7697736" y="2070324"/>
            <a:ext cx="2437956" cy="727167"/>
            <a:chOff x="844734" y="1912933"/>
            <a:chExt cx="2287091" cy="668084"/>
          </a:xfrm>
        </p:grpSpPr>
        <p:sp>
          <p:nvSpPr>
            <p:cNvPr id="81" name="Footer Text"/>
            <p:cNvSpPr txBox="1"/>
            <p:nvPr/>
          </p:nvSpPr>
          <p:spPr>
            <a:xfrm>
              <a:off x="844734" y="2186318"/>
              <a:ext cx="2287091" cy="394699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en-US" altLang="zh-CN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844734" y="1912933"/>
              <a:ext cx="1485389" cy="237526"/>
            </a:xfrm>
            <a:prstGeom prst="rect">
              <a:avLst/>
            </a:prstGeom>
            <a:noFill/>
          </p:spPr>
          <p:txBody>
            <a:bodyPr wrap="none" lIns="0" tIns="0" rIns="0" bIns="0" rtlCol="0" anchor="t" anchorCtr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4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  <a:endParaRPr 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5" name="Group 35"/>
          <p:cNvGrpSpPr/>
          <p:nvPr/>
        </p:nvGrpSpPr>
        <p:grpSpPr>
          <a:xfrm>
            <a:off x="8772766" y="3065592"/>
            <a:ext cx="2437956" cy="725939"/>
            <a:chOff x="844734" y="1912933"/>
            <a:chExt cx="2287091" cy="666956"/>
          </a:xfrm>
        </p:grpSpPr>
        <p:sp>
          <p:nvSpPr>
            <p:cNvPr id="86" name="Footer Text"/>
            <p:cNvSpPr txBox="1"/>
            <p:nvPr/>
          </p:nvSpPr>
          <p:spPr>
            <a:xfrm>
              <a:off x="844734" y="2185190"/>
              <a:ext cx="2287091" cy="394699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en-US" altLang="zh-CN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844734" y="1912933"/>
              <a:ext cx="1485389" cy="237526"/>
            </a:xfrm>
            <a:prstGeom prst="rect">
              <a:avLst/>
            </a:prstGeom>
            <a:noFill/>
          </p:spPr>
          <p:txBody>
            <a:bodyPr wrap="none" lIns="0" tIns="0" rIns="0" bIns="0" rtlCol="0" anchor="t" anchorCtr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4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  <a:endParaRPr 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6" name="Group 22"/>
          <p:cNvGrpSpPr/>
          <p:nvPr/>
        </p:nvGrpSpPr>
        <p:grpSpPr>
          <a:xfrm>
            <a:off x="2235445" y="2584644"/>
            <a:ext cx="2418755" cy="708575"/>
            <a:chOff x="844734" y="1912933"/>
            <a:chExt cx="2287091" cy="651003"/>
          </a:xfrm>
        </p:grpSpPr>
        <p:sp>
          <p:nvSpPr>
            <p:cNvPr id="89" name="Footer Text"/>
            <p:cNvSpPr txBox="1"/>
            <p:nvPr/>
          </p:nvSpPr>
          <p:spPr>
            <a:xfrm>
              <a:off x="844734" y="2169237"/>
              <a:ext cx="2287091" cy="394699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en-US" altLang="zh-CN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1646435" y="1912933"/>
              <a:ext cx="1485390" cy="237526"/>
            </a:xfrm>
            <a:prstGeom prst="rect">
              <a:avLst/>
            </a:prstGeom>
            <a:noFill/>
          </p:spPr>
          <p:txBody>
            <a:bodyPr wrap="none" lIns="0" tIns="0" rIns="0" bIns="0" rtlCol="0" anchor="t" anchorCtr="0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zh-CN" altLang="en-US" sz="14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  <a:endParaRPr 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9" name="Group 35"/>
          <p:cNvGrpSpPr/>
          <p:nvPr/>
        </p:nvGrpSpPr>
        <p:grpSpPr>
          <a:xfrm>
            <a:off x="8495595" y="4428515"/>
            <a:ext cx="2437956" cy="675637"/>
            <a:chOff x="844734" y="1912933"/>
            <a:chExt cx="2287091" cy="620741"/>
          </a:xfrm>
        </p:grpSpPr>
        <p:sp>
          <p:nvSpPr>
            <p:cNvPr id="92" name="Footer Text"/>
            <p:cNvSpPr txBox="1"/>
            <p:nvPr/>
          </p:nvSpPr>
          <p:spPr>
            <a:xfrm>
              <a:off x="844734" y="2138975"/>
              <a:ext cx="2287091" cy="394699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en-US" altLang="zh-CN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844734" y="1912933"/>
              <a:ext cx="1485389" cy="237526"/>
            </a:xfrm>
            <a:prstGeom prst="rect">
              <a:avLst/>
            </a:prstGeom>
            <a:noFill/>
          </p:spPr>
          <p:txBody>
            <a:bodyPr wrap="none" lIns="0" tIns="0" rIns="0" bIns="0" rtlCol="0" anchor="t" anchorCtr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4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  <a:endParaRPr 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38" name="矩形 37"/>
          <p:cNvSpPr/>
          <p:nvPr/>
        </p:nvSpPr>
        <p:spPr>
          <a:xfrm>
            <a:off x="5001865" y="200236"/>
            <a:ext cx="2855021" cy="50488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28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14:gallery dir="l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5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000"/>
                            </p:stCondLst>
                            <p:childTnLst>
                              <p:par>
                                <p:cTn id="4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4500"/>
                            </p:stCondLst>
                            <p:childTnLst>
                              <p:par>
                                <p:cTn id="5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0"/>
                            </p:stCondLst>
                            <p:childTnLst>
                              <p:par>
                                <p:cTn id="6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500"/>
                            </p:stCondLst>
                            <p:childTnLst>
                              <p:par>
                                <p:cTn id="6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6000"/>
                            </p:stCondLst>
                            <p:childTnLst>
                              <p:par>
                                <p:cTn id="7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6500"/>
                            </p:stCondLst>
                            <p:childTnLst>
                              <p:par>
                                <p:cTn id="7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7000"/>
                            </p:stCondLst>
                            <p:childTnLst>
                              <p:par>
                                <p:cTn id="8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7500"/>
                            </p:stCondLst>
                            <p:childTnLst>
                              <p:par>
                                <p:cTn id="8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8000"/>
                            </p:stCondLst>
                            <p:childTnLst>
                              <p:par>
                                <p:cTn id="9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8500"/>
                            </p:stCondLst>
                            <p:childTnLst>
                              <p:par>
                                <p:cTn id="9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9000"/>
                            </p:stCondLst>
                            <p:childTnLst>
                              <p:par>
                                <p:cTn id="10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9500"/>
                            </p:stCondLst>
                            <p:childTnLst>
                              <p:par>
                                <p:cTn id="11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0500"/>
                            </p:stCondLst>
                            <p:childTnLst>
                              <p:par>
                                <p:cTn id="12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11000"/>
                            </p:stCondLst>
                            <p:childTnLst>
                              <p:par>
                                <p:cTn id="12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11500"/>
                            </p:stCondLst>
                            <p:childTnLst>
                              <p:par>
                                <p:cTn id="13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 animBg="1"/>
      <p:bldP spid="58" grpId="0" animBg="1"/>
      <p:bldP spid="59" grpId="0" animBg="1"/>
      <p:bldP spid="55" grpId="0" animBg="1"/>
      <p:bldP spid="54" grpId="0" animBg="1"/>
      <p:bldP spid="45" grpId="0" animBg="1"/>
      <p:bldP spid="44" grpId="0" animBg="1"/>
      <p:bldP spid="46" grpId="0" animBg="1"/>
      <p:bldP spid="47" grpId="0" animBg="1"/>
      <p:bldP spid="48" grpId="0" animBg="1"/>
      <p:bldP spid="50" grpId="0" animBg="1"/>
      <p:bldP spid="52" grpId="0" animBg="1"/>
      <p:bldP spid="63" grpId="0" animBg="1"/>
      <p:bldP spid="64" grpId="0" animBg="1"/>
      <p:bldP spid="66" grpId="0" animBg="1"/>
      <p:bldP spid="67" grpId="0" animBg="1"/>
      <p:bldP spid="68" grpId="0" animBg="1"/>
      <p:bldP spid="6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矩形 40"/>
          <p:cNvSpPr/>
          <p:nvPr/>
        </p:nvSpPr>
        <p:spPr>
          <a:xfrm>
            <a:off x="794" y="448"/>
            <a:ext cx="12857163" cy="72317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直角三角形 2"/>
          <p:cNvSpPr/>
          <p:nvPr/>
        </p:nvSpPr>
        <p:spPr>
          <a:xfrm>
            <a:off x="795" y="448"/>
            <a:ext cx="9301115" cy="7231757"/>
          </a:xfrm>
          <a:prstGeom prst="rtTriangle">
            <a:avLst/>
          </a:prstGeom>
          <a:blipFill dpi="0" rotWithShape="1">
            <a:blip r:embed="rId3" cstate="print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4" name="矩形 43"/>
          <p:cNvSpPr/>
          <p:nvPr/>
        </p:nvSpPr>
        <p:spPr>
          <a:xfrm>
            <a:off x="4117615" y="2168612"/>
            <a:ext cx="2697842" cy="609323"/>
          </a:xfrm>
          <a:prstGeom prst="rect">
            <a:avLst/>
          </a:prstGeom>
          <a:effectLst/>
        </p:spPr>
        <p:txBody>
          <a:bodyPr wrap="none">
            <a:spAutoFit/>
          </a:bodyPr>
          <a:lstStyle/>
          <a:p>
            <a:pPr algn="r">
              <a:lnSpc>
                <a:spcPct val="120000"/>
              </a:lnSpc>
            </a:pPr>
            <a:r>
              <a:rPr lang="zh-CN" altLang="en-US" sz="2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US" altLang="zh-CN" sz="28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5" name="圆角矩形 44"/>
          <p:cNvSpPr/>
          <p:nvPr/>
        </p:nvSpPr>
        <p:spPr bwMode="auto">
          <a:xfrm>
            <a:off x="2787231" y="2096765"/>
            <a:ext cx="860230" cy="709226"/>
          </a:xfrm>
          <a:prstGeom prst="roundRect">
            <a:avLst/>
          </a:prstGeom>
          <a:solidFill>
            <a:schemeClr val="bg1"/>
          </a:solidFill>
          <a:ln w="38100">
            <a:noFill/>
          </a:ln>
          <a:effectLst>
            <a:outerShdw blurRad="203200" dist="88900" dir="8100000" sx="102000" sy="102000" algn="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4000" dirty="0">
                <a:solidFill>
                  <a:schemeClr val="accent1"/>
                </a:solidFill>
                <a:latin typeface="Impact" panose="020B0806030902050204" pitchFamily="34" charset="0"/>
                <a:cs typeface="+mn-ea"/>
                <a:sym typeface="+mn-lt"/>
              </a:rPr>
              <a:t>01</a:t>
            </a:r>
            <a:endParaRPr lang="zh-CN" altLang="en-US" sz="4000" dirty="0">
              <a:solidFill>
                <a:schemeClr val="accent1"/>
              </a:solidFill>
              <a:latin typeface="Impact" panose="020B0806030902050204" pitchFamily="34" charset="0"/>
              <a:cs typeface="+mn-ea"/>
              <a:sym typeface="+mn-lt"/>
            </a:endParaRPr>
          </a:p>
        </p:txBody>
      </p:sp>
      <p:sp>
        <p:nvSpPr>
          <p:cNvPr id="46" name="矩形 45"/>
          <p:cNvSpPr/>
          <p:nvPr/>
        </p:nvSpPr>
        <p:spPr>
          <a:xfrm>
            <a:off x="5336664" y="3082899"/>
            <a:ext cx="2697842" cy="609323"/>
          </a:xfrm>
          <a:prstGeom prst="rect">
            <a:avLst/>
          </a:prstGeom>
          <a:effectLst/>
        </p:spPr>
        <p:txBody>
          <a:bodyPr wrap="none">
            <a:spAutoFit/>
          </a:bodyPr>
          <a:lstStyle/>
          <a:p>
            <a:pPr algn="r">
              <a:lnSpc>
                <a:spcPct val="120000"/>
              </a:lnSpc>
            </a:pPr>
            <a:r>
              <a:rPr lang="zh-CN" altLang="en-US" sz="2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US" altLang="zh-CN" sz="28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7" name="圆角矩形 46"/>
          <p:cNvSpPr/>
          <p:nvPr/>
        </p:nvSpPr>
        <p:spPr bwMode="auto">
          <a:xfrm>
            <a:off x="4006280" y="3011052"/>
            <a:ext cx="860230" cy="709226"/>
          </a:xfrm>
          <a:prstGeom prst="roundRect">
            <a:avLst/>
          </a:prstGeom>
          <a:solidFill>
            <a:schemeClr val="bg1"/>
          </a:solidFill>
          <a:ln w="38100">
            <a:noFill/>
          </a:ln>
          <a:effectLst>
            <a:outerShdw blurRad="203200" dist="88900" dir="8100000" sx="102000" sy="102000" algn="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4000" dirty="0">
                <a:solidFill>
                  <a:schemeClr val="accent1"/>
                </a:solidFill>
                <a:latin typeface="Impact" panose="020B0806030902050204" pitchFamily="34" charset="0"/>
                <a:cs typeface="+mn-ea"/>
                <a:sym typeface="+mn-lt"/>
              </a:rPr>
              <a:t>02</a:t>
            </a:r>
            <a:endParaRPr lang="zh-CN" altLang="en-US" sz="4000" dirty="0">
              <a:solidFill>
                <a:schemeClr val="accent1"/>
              </a:solidFill>
              <a:latin typeface="Impact" panose="020B0806030902050204" pitchFamily="34" charset="0"/>
              <a:cs typeface="+mn-ea"/>
              <a:sym typeface="+mn-lt"/>
            </a:endParaRPr>
          </a:p>
        </p:txBody>
      </p:sp>
      <p:sp>
        <p:nvSpPr>
          <p:cNvPr id="48" name="矩形 47"/>
          <p:cNvSpPr/>
          <p:nvPr/>
        </p:nvSpPr>
        <p:spPr>
          <a:xfrm>
            <a:off x="6464285" y="4058138"/>
            <a:ext cx="2697842" cy="609323"/>
          </a:xfrm>
          <a:prstGeom prst="rect">
            <a:avLst/>
          </a:prstGeom>
          <a:effectLst/>
        </p:spPr>
        <p:txBody>
          <a:bodyPr wrap="none">
            <a:spAutoFit/>
          </a:bodyPr>
          <a:lstStyle/>
          <a:p>
            <a:pPr algn="r">
              <a:lnSpc>
                <a:spcPct val="120000"/>
              </a:lnSpc>
            </a:pPr>
            <a:r>
              <a:rPr lang="zh-CN" altLang="en-US" sz="2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US" altLang="zh-CN" sz="28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9" name="圆角矩形 48"/>
          <p:cNvSpPr/>
          <p:nvPr/>
        </p:nvSpPr>
        <p:spPr bwMode="auto">
          <a:xfrm>
            <a:off x="5133901" y="3986292"/>
            <a:ext cx="860230" cy="709226"/>
          </a:xfrm>
          <a:prstGeom prst="roundRect">
            <a:avLst/>
          </a:prstGeom>
          <a:solidFill>
            <a:schemeClr val="bg1"/>
          </a:solidFill>
          <a:ln w="38100">
            <a:noFill/>
          </a:ln>
          <a:effectLst>
            <a:outerShdw blurRad="203200" dist="88900" dir="8100000" sx="102000" sy="102000" algn="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4000" dirty="0">
                <a:solidFill>
                  <a:schemeClr val="accent1"/>
                </a:solidFill>
                <a:latin typeface="Impact" panose="020B0806030902050204" pitchFamily="34" charset="0"/>
                <a:cs typeface="+mn-ea"/>
                <a:sym typeface="+mn-lt"/>
              </a:rPr>
              <a:t>03</a:t>
            </a:r>
            <a:endParaRPr lang="zh-CN" altLang="en-US" sz="4000" dirty="0">
              <a:solidFill>
                <a:schemeClr val="accent1"/>
              </a:solidFill>
              <a:latin typeface="Impact" panose="020B0806030902050204" pitchFamily="34" charset="0"/>
              <a:cs typeface="+mn-ea"/>
              <a:sym typeface="+mn-lt"/>
            </a:endParaRPr>
          </a:p>
        </p:txBody>
      </p:sp>
      <p:sp>
        <p:nvSpPr>
          <p:cNvPr id="50" name="矩形 49"/>
          <p:cNvSpPr/>
          <p:nvPr/>
        </p:nvSpPr>
        <p:spPr>
          <a:xfrm>
            <a:off x="7881430" y="5033378"/>
            <a:ext cx="2697842" cy="609323"/>
          </a:xfrm>
          <a:prstGeom prst="rect">
            <a:avLst/>
          </a:prstGeom>
          <a:effectLst/>
        </p:spPr>
        <p:txBody>
          <a:bodyPr wrap="none">
            <a:spAutoFit/>
          </a:bodyPr>
          <a:lstStyle/>
          <a:p>
            <a:pPr algn="r">
              <a:lnSpc>
                <a:spcPct val="120000"/>
              </a:lnSpc>
            </a:pPr>
            <a:r>
              <a:rPr lang="zh-CN" altLang="en-US" sz="2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US" altLang="zh-CN" sz="28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1" name="圆角矩形 50"/>
          <p:cNvSpPr/>
          <p:nvPr/>
        </p:nvSpPr>
        <p:spPr bwMode="auto">
          <a:xfrm>
            <a:off x="6551046" y="4961531"/>
            <a:ext cx="860230" cy="709226"/>
          </a:xfrm>
          <a:prstGeom prst="roundRect">
            <a:avLst/>
          </a:prstGeom>
          <a:solidFill>
            <a:schemeClr val="bg1"/>
          </a:solidFill>
          <a:ln w="38100">
            <a:noFill/>
          </a:ln>
          <a:effectLst>
            <a:outerShdw blurRad="203200" dist="88900" dir="8100000" sx="102000" sy="102000" algn="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4000" dirty="0">
                <a:solidFill>
                  <a:schemeClr val="accent1"/>
                </a:solidFill>
                <a:latin typeface="Impact" panose="020B0806030902050204" pitchFamily="34" charset="0"/>
                <a:cs typeface="+mn-ea"/>
                <a:sym typeface="+mn-lt"/>
              </a:rPr>
              <a:t>04</a:t>
            </a:r>
            <a:endParaRPr lang="zh-CN" altLang="en-US" sz="4000" dirty="0">
              <a:solidFill>
                <a:schemeClr val="accent1"/>
              </a:solidFill>
              <a:latin typeface="Impact" panose="020B0806030902050204" pitchFamily="34" charset="0"/>
              <a:cs typeface="+mn-ea"/>
              <a:sym typeface="+mn-lt"/>
            </a:endParaRPr>
          </a:p>
        </p:txBody>
      </p:sp>
      <p:sp>
        <p:nvSpPr>
          <p:cNvPr id="52" name="文本框 51"/>
          <p:cNvSpPr txBox="1"/>
          <p:nvPr/>
        </p:nvSpPr>
        <p:spPr>
          <a:xfrm>
            <a:off x="1395760" y="371273"/>
            <a:ext cx="2850081" cy="8308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4000" b="1" cap="all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目录</a:t>
            </a:r>
            <a:r>
              <a:rPr lang="en-US" altLang="zh-CN" sz="4000" b="1" cap="all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/</a:t>
            </a:r>
            <a:r>
              <a:rPr lang="en-US" altLang="zh-CN" sz="2000" b="1" cap="all" dirty="0">
                <a:solidFill>
                  <a:schemeClr val="bg1"/>
                </a:solidFill>
                <a:latin typeface="Franklin Gothic Book" panose="020B0503020102020204" pitchFamily="34" charset="0"/>
                <a:ea typeface="Cambria Math" panose="02040503050406030204" pitchFamily="18" charset="0"/>
                <a:cs typeface="+mn-ea"/>
                <a:sym typeface="+mn-lt"/>
              </a:rPr>
              <a:t>contents</a:t>
            </a:r>
            <a:endParaRPr lang="zh-CN" altLang="en-US" sz="2000" b="1" cap="all" dirty="0">
              <a:solidFill>
                <a:schemeClr val="bg1"/>
              </a:solidFill>
              <a:latin typeface="Franklin Gothic Book" panose="020B0503020102020204" pitchFamily="34" charset="0"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14:gallery dir="l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 tmFilter="0, 0; .2, .5; .8, .5; 1, 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" dur="250" autoRev="1" fill="hold"/>
                                        <p:tgtEl>
                                          <p:spTgt spid="5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50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0"/>
                            </p:stCondLst>
                            <p:childTnLst>
                              <p:par>
                                <p:cTn id="5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500"/>
                            </p:stCondLst>
                            <p:childTnLst>
                              <p:par>
                                <p:cTn id="5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3" grpId="0" animBg="1"/>
      <p:bldP spid="44" grpId="0"/>
      <p:bldP spid="45" grpId="0" animBg="1"/>
      <p:bldP spid="46" grpId="0"/>
      <p:bldP spid="47" grpId="0" animBg="1"/>
      <p:bldP spid="48" grpId="0"/>
      <p:bldP spid="49" grpId="0" animBg="1"/>
      <p:bldP spid="50" grpId="0"/>
      <p:bldP spid="51" grpId="0" animBg="1"/>
      <p:bldP spid="52" grpId="0"/>
      <p:bldP spid="52" grpId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组合 99"/>
          <p:cNvGrpSpPr/>
          <p:nvPr/>
        </p:nvGrpSpPr>
        <p:grpSpPr>
          <a:xfrm>
            <a:off x="3821326" y="4552429"/>
            <a:ext cx="2607421" cy="1359683"/>
            <a:chOff x="3821326" y="3817808"/>
            <a:chExt cx="2607421" cy="1359683"/>
          </a:xfrm>
        </p:grpSpPr>
        <p:sp>
          <p:nvSpPr>
            <p:cNvPr id="6" name="Freeform 3720"/>
            <p:cNvSpPr/>
            <p:nvPr/>
          </p:nvSpPr>
          <p:spPr bwMode="auto">
            <a:xfrm>
              <a:off x="3821326" y="3846737"/>
              <a:ext cx="2607421" cy="1330754"/>
            </a:xfrm>
            <a:custGeom>
              <a:avLst/>
              <a:gdLst>
                <a:gd name="T0" fmla="*/ 876 w 876"/>
                <a:gd name="T1" fmla="*/ 154 h 447"/>
                <a:gd name="T2" fmla="*/ 797 w 876"/>
                <a:gd name="T3" fmla="*/ 75 h 447"/>
                <a:gd name="T4" fmla="*/ 233 w 876"/>
                <a:gd name="T5" fmla="*/ 75 h 447"/>
                <a:gd name="T6" fmla="*/ 233 w 876"/>
                <a:gd name="T7" fmla="*/ 25 h 447"/>
                <a:gd name="T8" fmla="*/ 207 w 876"/>
                <a:gd name="T9" fmla="*/ 13 h 447"/>
                <a:gd name="T10" fmla="*/ 14 w 876"/>
                <a:gd name="T11" fmla="*/ 187 h 447"/>
                <a:gd name="T12" fmla="*/ 14 w 876"/>
                <a:gd name="T13" fmla="*/ 235 h 447"/>
                <a:gd name="T14" fmla="*/ 207 w 876"/>
                <a:gd name="T15" fmla="*/ 409 h 447"/>
                <a:gd name="T16" fmla="*/ 233 w 876"/>
                <a:gd name="T17" fmla="*/ 397 h 447"/>
                <a:gd name="T18" fmla="*/ 233 w 876"/>
                <a:gd name="T19" fmla="*/ 353 h 447"/>
                <a:gd name="T20" fmla="*/ 743 w 876"/>
                <a:gd name="T21" fmla="*/ 353 h 447"/>
                <a:gd name="T22" fmla="*/ 775 w 876"/>
                <a:gd name="T23" fmla="*/ 353 h 447"/>
                <a:gd name="T24" fmla="*/ 876 w 876"/>
                <a:gd name="T25" fmla="*/ 447 h 447"/>
                <a:gd name="T26" fmla="*/ 876 w 876"/>
                <a:gd name="T27" fmla="*/ 282 h 447"/>
                <a:gd name="T28" fmla="*/ 876 w 876"/>
                <a:gd name="T29" fmla="*/ 282 h 447"/>
                <a:gd name="T30" fmla="*/ 876 w 876"/>
                <a:gd name="T31" fmla="*/ 274 h 447"/>
                <a:gd name="T32" fmla="*/ 876 w 876"/>
                <a:gd name="T33" fmla="*/ 154 h 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76" h="447">
                  <a:moveTo>
                    <a:pt x="876" y="154"/>
                  </a:moveTo>
                  <a:cubicBezTo>
                    <a:pt x="876" y="110"/>
                    <a:pt x="841" y="75"/>
                    <a:pt x="797" y="75"/>
                  </a:cubicBezTo>
                  <a:cubicBezTo>
                    <a:pt x="233" y="75"/>
                    <a:pt x="233" y="75"/>
                    <a:pt x="233" y="75"/>
                  </a:cubicBezTo>
                  <a:cubicBezTo>
                    <a:pt x="233" y="25"/>
                    <a:pt x="233" y="25"/>
                    <a:pt x="233" y="25"/>
                  </a:cubicBezTo>
                  <a:cubicBezTo>
                    <a:pt x="233" y="6"/>
                    <a:pt x="221" y="0"/>
                    <a:pt x="207" y="13"/>
                  </a:cubicBezTo>
                  <a:cubicBezTo>
                    <a:pt x="14" y="187"/>
                    <a:pt x="14" y="187"/>
                    <a:pt x="14" y="187"/>
                  </a:cubicBezTo>
                  <a:cubicBezTo>
                    <a:pt x="0" y="200"/>
                    <a:pt x="0" y="222"/>
                    <a:pt x="14" y="235"/>
                  </a:cubicBezTo>
                  <a:cubicBezTo>
                    <a:pt x="207" y="409"/>
                    <a:pt x="207" y="409"/>
                    <a:pt x="207" y="409"/>
                  </a:cubicBezTo>
                  <a:cubicBezTo>
                    <a:pt x="221" y="422"/>
                    <a:pt x="233" y="417"/>
                    <a:pt x="233" y="397"/>
                  </a:cubicBezTo>
                  <a:cubicBezTo>
                    <a:pt x="233" y="353"/>
                    <a:pt x="233" y="353"/>
                    <a:pt x="233" y="353"/>
                  </a:cubicBezTo>
                  <a:cubicBezTo>
                    <a:pt x="743" y="353"/>
                    <a:pt x="743" y="353"/>
                    <a:pt x="743" y="353"/>
                  </a:cubicBezTo>
                  <a:cubicBezTo>
                    <a:pt x="775" y="353"/>
                    <a:pt x="775" y="353"/>
                    <a:pt x="775" y="353"/>
                  </a:cubicBezTo>
                  <a:cubicBezTo>
                    <a:pt x="829" y="353"/>
                    <a:pt x="873" y="395"/>
                    <a:pt x="876" y="447"/>
                  </a:cubicBezTo>
                  <a:cubicBezTo>
                    <a:pt x="876" y="282"/>
                    <a:pt x="876" y="282"/>
                    <a:pt x="876" y="282"/>
                  </a:cubicBezTo>
                  <a:cubicBezTo>
                    <a:pt x="876" y="282"/>
                    <a:pt x="876" y="282"/>
                    <a:pt x="876" y="282"/>
                  </a:cubicBezTo>
                  <a:cubicBezTo>
                    <a:pt x="876" y="279"/>
                    <a:pt x="876" y="277"/>
                    <a:pt x="876" y="274"/>
                  </a:cubicBezTo>
                  <a:lnTo>
                    <a:pt x="876" y="154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7" name="Freeform 3721"/>
            <p:cNvSpPr/>
            <p:nvPr/>
          </p:nvSpPr>
          <p:spPr bwMode="auto">
            <a:xfrm>
              <a:off x="3821326" y="3817808"/>
              <a:ext cx="2607421" cy="1329495"/>
            </a:xfrm>
            <a:custGeom>
              <a:avLst/>
              <a:gdLst>
                <a:gd name="T0" fmla="*/ 876 w 876"/>
                <a:gd name="T1" fmla="*/ 154 h 447"/>
                <a:gd name="T2" fmla="*/ 797 w 876"/>
                <a:gd name="T3" fmla="*/ 75 h 447"/>
                <a:gd name="T4" fmla="*/ 233 w 876"/>
                <a:gd name="T5" fmla="*/ 75 h 447"/>
                <a:gd name="T6" fmla="*/ 233 w 876"/>
                <a:gd name="T7" fmla="*/ 25 h 447"/>
                <a:gd name="T8" fmla="*/ 207 w 876"/>
                <a:gd name="T9" fmla="*/ 13 h 447"/>
                <a:gd name="T10" fmla="*/ 14 w 876"/>
                <a:gd name="T11" fmla="*/ 187 h 447"/>
                <a:gd name="T12" fmla="*/ 14 w 876"/>
                <a:gd name="T13" fmla="*/ 235 h 447"/>
                <a:gd name="T14" fmla="*/ 207 w 876"/>
                <a:gd name="T15" fmla="*/ 409 h 447"/>
                <a:gd name="T16" fmla="*/ 233 w 876"/>
                <a:gd name="T17" fmla="*/ 397 h 447"/>
                <a:gd name="T18" fmla="*/ 233 w 876"/>
                <a:gd name="T19" fmla="*/ 353 h 447"/>
                <a:gd name="T20" fmla="*/ 743 w 876"/>
                <a:gd name="T21" fmla="*/ 353 h 447"/>
                <a:gd name="T22" fmla="*/ 775 w 876"/>
                <a:gd name="T23" fmla="*/ 353 h 447"/>
                <a:gd name="T24" fmla="*/ 876 w 876"/>
                <a:gd name="T25" fmla="*/ 447 h 447"/>
                <a:gd name="T26" fmla="*/ 876 w 876"/>
                <a:gd name="T27" fmla="*/ 282 h 447"/>
                <a:gd name="T28" fmla="*/ 876 w 876"/>
                <a:gd name="T29" fmla="*/ 282 h 447"/>
                <a:gd name="T30" fmla="*/ 876 w 876"/>
                <a:gd name="T31" fmla="*/ 274 h 447"/>
                <a:gd name="T32" fmla="*/ 876 w 876"/>
                <a:gd name="T33" fmla="*/ 154 h 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76" h="447">
                  <a:moveTo>
                    <a:pt x="876" y="154"/>
                  </a:moveTo>
                  <a:cubicBezTo>
                    <a:pt x="876" y="110"/>
                    <a:pt x="841" y="75"/>
                    <a:pt x="797" y="75"/>
                  </a:cubicBezTo>
                  <a:cubicBezTo>
                    <a:pt x="233" y="75"/>
                    <a:pt x="233" y="75"/>
                    <a:pt x="233" y="75"/>
                  </a:cubicBezTo>
                  <a:cubicBezTo>
                    <a:pt x="233" y="25"/>
                    <a:pt x="233" y="25"/>
                    <a:pt x="233" y="25"/>
                  </a:cubicBezTo>
                  <a:cubicBezTo>
                    <a:pt x="233" y="5"/>
                    <a:pt x="221" y="0"/>
                    <a:pt x="207" y="13"/>
                  </a:cubicBezTo>
                  <a:cubicBezTo>
                    <a:pt x="14" y="187"/>
                    <a:pt x="14" y="187"/>
                    <a:pt x="14" y="187"/>
                  </a:cubicBezTo>
                  <a:cubicBezTo>
                    <a:pt x="0" y="200"/>
                    <a:pt x="0" y="222"/>
                    <a:pt x="14" y="235"/>
                  </a:cubicBezTo>
                  <a:cubicBezTo>
                    <a:pt x="207" y="409"/>
                    <a:pt x="207" y="409"/>
                    <a:pt x="207" y="409"/>
                  </a:cubicBezTo>
                  <a:cubicBezTo>
                    <a:pt x="221" y="422"/>
                    <a:pt x="233" y="417"/>
                    <a:pt x="233" y="397"/>
                  </a:cubicBezTo>
                  <a:cubicBezTo>
                    <a:pt x="233" y="353"/>
                    <a:pt x="233" y="353"/>
                    <a:pt x="233" y="353"/>
                  </a:cubicBezTo>
                  <a:cubicBezTo>
                    <a:pt x="743" y="353"/>
                    <a:pt x="743" y="353"/>
                    <a:pt x="743" y="353"/>
                  </a:cubicBezTo>
                  <a:cubicBezTo>
                    <a:pt x="775" y="353"/>
                    <a:pt x="775" y="353"/>
                    <a:pt x="775" y="353"/>
                  </a:cubicBezTo>
                  <a:cubicBezTo>
                    <a:pt x="829" y="353"/>
                    <a:pt x="873" y="395"/>
                    <a:pt x="876" y="447"/>
                  </a:cubicBezTo>
                  <a:cubicBezTo>
                    <a:pt x="876" y="282"/>
                    <a:pt x="876" y="282"/>
                    <a:pt x="876" y="282"/>
                  </a:cubicBezTo>
                  <a:cubicBezTo>
                    <a:pt x="876" y="282"/>
                    <a:pt x="876" y="282"/>
                    <a:pt x="876" y="282"/>
                  </a:cubicBezTo>
                  <a:cubicBezTo>
                    <a:pt x="876" y="279"/>
                    <a:pt x="876" y="277"/>
                    <a:pt x="876" y="274"/>
                  </a:cubicBezTo>
                  <a:lnTo>
                    <a:pt x="876" y="154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94" name="组合 93"/>
          <p:cNvGrpSpPr/>
          <p:nvPr/>
        </p:nvGrpSpPr>
        <p:grpSpPr>
          <a:xfrm>
            <a:off x="4050244" y="2394042"/>
            <a:ext cx="2378502" cy="1241451"/>
            <a:chOff x="4050244" y="1659421"/>
            <a:chExt cx="2378502" cy="1241451"/>
          </a:xfrm>
        </p:grpSpPr>
        <p:sp>
          <p:nvSpPr>
            <p:cNvPr id="9" name="Freeform 3723"/>
            <p:cNvSpPr/>
            <p:nvPr/>
          </p:nvSpPr>
          <p:spPr bwMode="auto">
            <a:xfrm>
              <a:off x="4050244" y="1685836"/>
              <a:ext cx="2378502" cy="1215036"/>
            </a:xfrm>
            <a:custGeom>
              <a:avLst/>
              <a:gdLst>
                <a:gd name="T0" fmla="*/ 799 w 799"/>
                <a:gd name="T1" fmla="*/ 140 h 408"/>
                <a:gd name="T2" fmla="*/ 727 w 799"/>
                <a:gd name="T3" fmla="*/ 68 h 408"/>
                <a:gd name="T4" fmla="*/ 212 w 799"/>
                <a:gd name="T5" fmla="*/ 68 h 408"/>
                <a:gd name="T6" fmla="*/ 212 w 799"/>
                <a:gd name="T7" fmla="*/ 23 h 408"/>
                <a:gd name="T8" fmla="*/ 188 w 799"/>
                <a:gd name="T9" fmla="*/ 12 h 408"/>
                <a:gd name="T10" fmla="*/ 13 w 799"/>
                <a:gd name="T11" fmla="*/ 171 h 408"/>
                <a:gd name="T12" fmla="*/ 13 w 799"/>
                <a:gd name="T13" fmla="*/ 214 h 408"/>
                <a:gd name="T14" fmla="*/ 188 w 799"/>
                <a:gd name="T15" fmla="*/ 373 h 408"/>
                <a:gd name="T16" fmla="*/ 212 w 799"/>
                <a:gd name="T17" fmla="*/ 362 h 408"/>
                <a:gd name="T18" fmla="*/ 212 w 799"/>
                <a:gd name="T19" fmla="*/ 322 h 408"/>
                <a:gd name="T20" fmla="*/ 677 w 799"/>
                <a:gd name="T21" fmla="*/ 322 h 408"/>
                <a:gd name="T22" fmla="*/ 707 w 799"/>
                <a:gd name="T23" fmla="*/ 322 h 408"/>
                <a:gd name="T24" fmla="*/ 799 w 799"/>
                <a:gd name="T25" fmla="*/ 408 h 408"/>
                <a:gd name="T26" fmla="*/ 799 w 799"/>
                <a:gd name="T27" fmla="*/ 257 h 408"/>
                <a:gd name="T28" fmla="*/ 799 w 799"/>
                <a:gd name="T29" fmla="*/ 257 h 408"/>
                <a:gd name="T30" fmla="*/ 799 w 799"/>
                <a:gd name="T31" fmla="*/ 250 h 408"/>
                <a:gd name="T32" fmla="*/ 799 w 799"/>
                <a:gd name="T33" fmla="*/ 140 h 4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99" h="408">
                  <a:moveTo>
                    <a:pt x="799" y="140"/>
                  </a:moveTo>
                  <a:cubicBezTo>
                    <a:pt x="799" y="100"/>
                    <a:pt x="767" y="68"/>
                    <a:pt x="727" y="68"/>
                  </a:cubicBezTo>
                  <a:cubicBezTo>
                    <a:pt x="212" y="68"/>
                    <a:pt x="212" y="68"/>
                    <a:pt x="212" y="68"/>
                  </a:cubicBezTo>
                  <a:cubicBezTo>
                    <a:pt x="212" y="23"/>
                    <a:pt x="212" y="23"/>
                    <a:pt x="212" y="23"/>
                  </a:cubicBezTo>
                  <a:cubicBezTo>
                    <a:pt x="212" y="5"/>
                    <a:pt x="201" y="0"/>
                    <a:pt x="188" y="12"/>
                  </a:cubicBezTo>
                  <a:cubicBezTo>
                    <a:pt x="13" y="171"/>
                    <a:pt x="13" y="171"/>
                    <a:pt x="13" y="171"/>
                  </a:cubicBezTo>
                  <a:cubicBezTo>
                    <a:pt x="0" y="183"/>
                    <a:pt x="0" y="202"/>
                    <a:pt x="13" y="214"/>
                  </a:cubicBezTo>
                  <a:cubicBezTo>
                    <a:pt x="188" y="373"/>
                    <a:pt x="188" y="373"/>
                    <a:pt x="188" y="373"/>
                  </a:cubicBezTo>
                  <a:cubicBezTo>
                    <a:pt x="201" y="385"/>
                    <a:pt x="212" y="380"/>
                    <a:pt x="212" y="362"/>
                  </a:cubicBezTo>
                  <a:cubicBezTo>
                    <a:pt x="212" y="322"/>
                    <a:pt x="212" y="322"/>
                    <a:pt x="212" y="322"/>
                  </a:cubicBezTo>
                  <a:cubicBezTo>
                    <a:pt x="677" y="322"/>
                    <a:pt x="677" y="322"/>
                    <a:pt x="677" y="322"/>
                  </a:cubicBezTo>
                  <a:cubicBezTo>
                    <a:pt x="707" y="322"/>
                    <a:pt x="707" y="322"/>
                    <a:pt x="707" y="322"/>
                  </a:cubicBezTo>
                  <a:cubicBezTo>
                    <a:pt x="756" y="322"/>
                    <a:pt x="796" y="360"/>
                    <a:pt x="799" y="408"/>
                  </a:cubicBezTo>
                  <a:cubicBezTo>
                    <a:pt x="799" y="257"/>
                    <a:pt x="799" y="257"/>
                    <a:pt x="799" y="257"/>
                  </a:cubicBezTo>
                  <a:cubicBezTo>
                    <a:pt x="799" y="257"/>
                    <a:pt x="799" y="257"/>
                    <a:pt x="799" y="257"/>
                  </a:cubicBezTo>
                  <a:cubicBezTo>
                    <a:pt x="799" y="255"/>
                    <a:pt x="799" y="252"/>
                    <a:pt x="799" y="250"/>
                  </a:cubicBezTo>
                  <a:lnTo>
                    <a:pt x="799" y="14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" name="Freeform 3724"/>
            <p:cNvSpPr/>
            <p:nvPr/>
          </p:nvSpPr>
          <p:spPr bwMode="auto">
            <a:xfrm>
              <a:off x="4050244" y="1659421"/>
              <a:ext cx="2378502" cy="1213777"/>
            </a:xfrm>
            <a:custGeom>
              <a:avLst/>
              <a:gdLst>
                <a:gd name="T0" fmla="*/ 799 w 799"/>
                <a:gd name="T1" fmla="*/ 140 h 408"/>
                <a:gd name="T2" fmla="*/ 727 w 799"/>
                <a:gd name="T3" fmla="*/ 68 h 408"/>
                <a:gd name="T4" fmla="*/ 212 w 799"/>
                <a:gd name="T5" fmla="*/ 68 h 408"/>
                <a:gd name="T6" fmla="*/ 212 w 799"/>
                <a:gd name="T7" fmla="*/ 23 h 408"/>
                <a:gd name="T8" fmla="*/ 188 w 799"/>
                <a:gd name="T9" fmla="*/ 12 h 408"/>
                <a:gd name="T10" fmla="*/ 13 w 799"/>
                <a:gd name="T11" fmla="*/ 171 h 408"/>
                <a:gd name="T12" fmla="*/ 13 w 799"/>
                <a:gd name="T13" fmla="*/ 214 h 408"/>
                <a:gd name="T14" fmla="*/ 188 w 799"/>
                <a:gd name="T15" fmla="*/ 373 h 408"/>
                <a:gd name="T16" fmla="*/ 212 w 799"/>
                <a:gd name="T17" fmla="*/ 362 h 408"/>
                <a:gd name="T18" fmla="*/ 212 w 799"/>
                <a:gd name="T19" fmla="*/ 322 h 408"/>
                <a:gd name="T20" fmla="*/ 677 w 799"/>
                <a:gd name="T21" fmla="*/ 322 h 408"/>
                <a:gd name="T22" fmla="*/ 707 w 799"/>
                <a:gd name="T23" fmla="*/ 322 h 408"/>
                <a:gd name="T24" fmla="*/ 799 w 799"/>
                <a:gd name="T25" fmla="*/ 408 h 408"/>
                <a:gd name="T26" fmla="*/ 799 w 799"/>
                <a:gd name="T27" fmla="*/ 257 h 408"/>
                <a:gd name="T28" fmla="*/ 799 w 799"/>
                <a:gd name="T29" fmla="*/ 257 h 408"/>
                <a:gd name="T30" fmla="*/ 799 w 799"/>
                <a:gd name="T31" fmla="*/ 250 h 408"/>
                <a:gd name="T32" fmla="*/ 799 w 799"/>
                <a:gd name="T33" fmla="*/ 140 h 4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99" h="408">
                  <a:moveTo>
                    <a:pt x="799" y="140"/>
                  </a:moveTo>
                  <a:cubicBezTo>
                    <a:pt x="799" y="100"/>
                    <a:pt x="767" y="68"/>
                    <a:pt x="727" y="68"/>
                  </a:cubicBezTo>
                  <a:cubicBezTo>
                    <a:pt x="212" y="68"/>
                    <a:pt x="212" y="68"/>
                    <a:pt x="212" y="68"/>
                  </a:cubicBezTo>
                  <a:cubicBezTo>
                    <a:pt x="212" y="23"/>
                    <a:pt x="212" y="23"/>
                    <a:pt x="212" y="23"/>
                  </a:cubicBezTo>
                  <a:cubicBezTo>
                    <a:pt x="212" y="5"/>
                    <a:pt x="201" y="0"/>
                    <a:pt x="188" y="12"/>
                  </a:cubicBezTo>
                  <a:cubicBezTo>
                    <a:pt x="13" y="171"/>
                    <a:pt x="13" y="171"/>
                    <a:pt x="13" y="171"/>
                  </a:cubicBezTo>
                  <a:cubicBezTo>
                    <a:pt x="0" y="183"/>
                    <a:pt x="0" y="202"/>
                    <a:pt x="13" y="214"/>
                  </a:cubicBezTo>
                  <a:cubicBezTo>
                    <a:pt x="188" y="373"/>
                    <a:pt x="188" y="373"/>
                    <a:pt x="188" y="373"/>
                  </a:cubicBezTo>
                  <a:cubicBezTo>
                    <a:pt x="201" y="385"/>
                    <a:pt x="212" y="380"/>
                    <a:pt x="212" y="362"/>
                  </a:cubicBezTo>
                  <a:cubicBezTo>
                    <a:pt x="212" y="322"/>
                    <a:pt x="212" y="322"/>
                    <a:pt x="212" y="322"/>
                  </a:cubicBezTo>
                  <a:cubicBezTo>
                    <a:pt x="677" y="322"/>
                    <a:pt x="677" y="322"/>
                    <a:pt x="677" y="322"/>
                  </a:cubicBezTo>
                  <a:cubicBezTo>
                    <a:pt x="707" y="322"/>
                    <a:pt x="707" y="322"/>
                    <a:pt x="707" y="322"/>
                  </a:cubicBezTo>
                  <a:cubicBezTo>
                    <a:pt x="756" y="322"/>
                    <a:pt x="796" y="360"/>
                    <a:pt x="799" y="408"/>
                  </a:cubicBezTo>
                  <a:cubicBezTo>
                    <a:pt x="799" y="257"/>
                    <a:pt x="799" y="257"/>
                    <a:pt x="799" y="257"/>
                  </a:cubicBezTo>
                  <a:cubicBezTo>
                    <a:pt x="799" y="257"/>
                    <a:pt x="799" y="257"/>
                    <a:pt x="799" y="257"/>
                  </a:cubicBezTo>
                  <a:cubicBezTo>
                    <a:pt x="799" y="254"/>
                    <a:pt x="799" y="252"/>
                    <a:pt x="799" y="250"/>
                  </a:cubicBezTo>
                  <a:lnTo>
                    <a:pt x="799" y="14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01" name="组合 100"/>
          <p:cNvGrpSpPr/>
          <p:nvPr/>
        </p:nvGrpSpPr>
        <p:grpSpPr>
          <a:xfrm>
            <a:off x="3359712" y="3295884"/>
            <a:ext cx="3069033" cy="1601181"/>
            <a:chOff x="3359712" y="2561263"/>
            <a:chExt cx="3069033" cy="1601181"/>
          </a:xfrm>
        </p:grpSpPr>
        <p:sp>
          <p:nvSpPr>
            <p:cNvPr id="15" name="Freeform 3729"/>
            <p:cNvSpPr/>
            <p:nvPr/>
          </p:nvSpPr>
          <p:spPr bwMode="auto">
            <a:xfrm>
              <a:off x="3359712" y="2593967"/>
              <a:ext cx="3069033" cy="1568477"/>
            </a:xfrm>
            <a:custGeom>
              <a:avLst/>
              <a:gdLst>
                <a:gd name="T0" fmla="*/ 1031 w 1031"/>
                <a:gd name="T1" fmla="*/ 181 h 527"/>
                <a:gd name="T2" fmla="*/ 938 w 1031"/>
                <a:gd name="T3" fmla="*/ 88 h 527"/>
                <a:gd name="T4" fmla="*/ 274 w 1031"/>
                <a:gd name="T5" fmla="*/ 88 h 527"/>
                <a:gd name="T6" fmla="*/ 274 w 1031"/>
                <a:gd name="T7" fmla="*/ 30 h 527"/>
                <a:gd name="T8" fmla="*/ 243 w 1031"/>
                <a:gd name="T9" fmla="*/ 16 h 527"/>
                <a:gd name="T10" fmla="*/ 17 w 1031"/>
                <a:gd name="T11" fmla="*/ 221 h 527"/>
                <a:gd name="T12" fmla="*/ 17 w 1031"/>
                <a:gd name="T13" fmla="*/ 277 h 527"/>
                <a:gd name="T14" fmla="*/ 243 w 1031"/>
                <a:gd name="T15" fmla="*/ 482 h 527"/>
                <a:gd name="T16" fmla="*/ 274 w 1031"/>
                <a:gd name="T17" fmla="*/ 468 h 527"/>
                <a:gd name="T18" fmla="*/ 274 w 1031"/>
                <a:gd name="T19" fmla="*/ 416 h 527"/>
                <a:gd name="T20" fmla="*/ 874 w 1031"/>
                <a:gd name="T21" fmla="*/ 416 h 527"/>
                <a:gd name="T22" fmla="*/ 912 w 1031"/>
                <a:gd name="T23" fmla="*/ 416 h 527"/>
                <a:gd name="T24" fmla="*/ 1031 w 1031"/>
                <a:gd name="T25" fmla="*/ 527 h 527"/>
                <a:gd name="T26" fmla="*/ 1031 w 1031"/>
                <a:gd name="T27" fmla="*/ 332 h 527"/>
                <a:gd name="T28" fmla="*/ 1031 w 1031"/>
                <a:gd name="T29" fmla="*/ 332 h 527"/>
                <a:gd name="T30" fmla="*/ 1031 w 1031"/>
                <a:gd name="T31" fmla="*/ 323 h 527"/>
                <a:gd name="T32" fmla="*/ 1031 w 1031"/>
                <a:gd name="T33" fmla="*/ 181 h 5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031" h="527">
                  <a:moveTo>
                    <a:pt x="1031" y="181"/>
                  </a:moveTo>
                  <a:cubicBezTo>
                    <a:pt x="1031" y="130"/>
                    <a:pt x="990" y="88"/>
                    <a:pt x="938" y="88"/>
                  </a:cubicBezTo>
                  <a:cubicBezTo>
                    <a:pt x="274" y="88"/>
                    <a:pt x="274" y="88"/>
                    <a:pt x="274" y="88"/>
                  </a:cubicBezTo>
                  <a:cubicBezTo>
                    <a:pt x="274" y="30"/>
                    <a:pt x="274" y="30"/>
                    <a:pt x="274" y="30"/>
                  </a:cubicBezTo>
                  <a:cubicBezTo>
                    <a:pt x="274" y="7"/>
                    <a:pt x="260" y="0"/>
                    <a:pt x="243" y="16"/>
                  </a:cubicBezTo>
                  <a:cubicBezTo>
                    <a:pt x="17" y="221"/>
                    <a:pt x="17" y="221"/>
                    <a:pt x="17" y="221"/>
                  </a:cubicBezTo>
                  <a:cubicBezTo>
                    <a:pt x="0" y="236"/>
                    <a:pt x="0" y="261"/>
                    <a:pt x="17" y="277"/>
                  </a:cubicBezTo>
                  <a:cubicBezTo>
                    <a:pt x="243" y="482"/>
                    <a:pt x="243" y="482"/>
                    <a:pt x="243" y="482"/>
                  </a:cubicBezTo>
                  <a:cubicBezTo>
                    <a:pt x="260" y="497"/>
                    <a:pt x="274" y="491"/>
                    <a:pt x="274" y="468"/>
                  </a:cubicBezTo>
                  <a:cubicBezTo>
                    <a:pt x="274" y="416"/>
                    <a:pt x="274" y="416"/>
                    <a:pt x="274" y="416"/>
                  </a:cubicBezTo>
                  <a:cubicBezTo>
                    <a:pt x="874" y="416"/>
                    <a:pt x="874" y="416"/>
                    <a:pt x="874" y="416"/>
                  </a:cubicBezTo>
                  <a:cubicBezTo>
                    <a:pt x="912" y="416"/>
                    <a:pt x="912" y="416"/>
                    <a:pt x="912" y="416"/>
                  </a:cubicBezTo>
                  <a:cubicBezTo>
                    <a:pt x="975" y="416"/>
                    <a:pt x="1027" y="465"/>
                    <a:pt x="1031" y="527"/>
                  </a:cubicBezTo>
                  <a:cubicBezTo>
                    <a:pt x="1031" y="332"/>
                    <a:pt x="1031" y="332"/>
                    <a:pt x="1031" y="332"/>
                  </a:cubicBezTo>
                  <a:cubicBezTo>
                    <a:pt x="1031" y="332"/>
                    <a:pt x="1031" y="332"/>
                    <a:pt x="1031" y="332"/>
                  </a:cubicBezTo>
                  <a:cubicBezTo>
                    <a:pt x="1031" y="329"/>
                    <a:pt x="1031" y="326"/>
                    <a:pt x="1031" y="323"/>
                  </a:cubicBezTo>
                  <a:lnTo>
                    <a:pt x="1031" y="181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6" name="Freeform 3730"/>
            <p:cNvSpPr/>
            <p:nvPr/>
          </p:nvSpPr>
          <p:spPr bwMode="auto">
            <a:xfrm>
              <a:off x="3359712" y="2561263"/>
              <a:ext cx="3069033" cy="1565963"/>
            </a:xfrm>
            <a:custGeom>
              <a:avLst/>
              <a:gdLst>
                <a:gd name="T0" fmla="*/ 1031 w 1031"/>
                <a:gd name="T1" fmla="*/ 180 h 526"/>
                <a:gd name="T2" fmla="*/ 938 w 1031"/>
                <a:gd name="T3" fmla="*/ 87 h 526"/>
                <a:gd name="T4" fmla="*/ 274 w 1031"/>
                <a:gd name="T5" fmla="*/ 87 h 526"/>
                <a:gd name="T6" fmla="*/ 274 w 1031"/>
                <a:gd name="T7" fmla="*/ 29 h 526"/>
                <a:gd name="T8" fmla="*/ 243 w 1031"/>
                <a:gd name="T9" fmla="*/ 15 h 526"/>
                <a:gd name="T10" fmla="*/ 17 w 1031"/>
                <a:gd name="T11" fmla="*/ 220 h 526"/>
                <a:gd name="T12" fmla="*/ 17 w 1031"/>
                <a:gd name="T13" fmla="*/ 276 h 526"/>
                <a:gd name="T14" fmla="*/ 243 w 1031"/>
                <a:gd name="T15" fmla="*/ 481 h 526"/>
                <a:gd name="T16" fmla="*/ 274 w 1031"/>
                <a:gd name="T17" fmla="*/ 467 h 526"/>
                <a:gd name="T18" fmla="*/ 274 w 1031"/>
                <a:gd name="T19" fmla="*/ 415 h 526"/>
                <a:gd name="T20" fmla="*/ 874 w 1031"/>
                <a:gd name="T21" fmla="*/ 415 h 526"/>
                <a:gd name="T22" fmla="*/ 912 w 1031"/>
                <a:gd name="T23" fmla="*/ 415 h 526"/>
                <a:gd name="T24" fmla="*/ 1031 w 1031"/>
                <a:gd name="T25" fmla="*/ 526 h 526"/>
                <a:gd name="T26" fmla="*/ 1031 w 1031"/>
                <a:gd name="T27" fmla="*/ 331 h 526"/>
                <a:gd name="T28" fmla="*/ 1031 w 1031"/>
                <a:gd name="T29" fmla="*/ 331 h 526"/>
                <a:gd name="T30" fmla="*/ 1031 w 1031"/>
                <a:gd name="T31" fmla="*/ 322 h 526"/>
                <a:gd name="T32" fmla="*/ 1031 w 1031"/>
                <a:gd name="T33" fmla="*/ 180 h 5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031" h="526">
                  <a:moveTo>
                    <a:pt x="1031" y="180"/>
                  </a:moveTo>
                  <a:cubicBezTo>
                    <a:pt x="1031" y="129"/>
                    <a:pt x="990" y="87"/>
                    <a:pt x="938" y="87"/>
                  </a:cubicBezTo>
                  <a:cubicBezTo>
                    <a:pt x="274" y="87"/>
                    <a:pt x="274" y="87"/>
                    <a:pt x="274" y="87"/>
                  </a:cubicBezTo>
                  <a:cubicBezTo>
                    <a:pt x="274" y="29"/>
                    <a:pt x="274" y="29"/>
                    <a:pt x="274" y="29"/>
                  </a:cubicBezTo>
                  <a:cubicBezTo>
                    <a:pt x="274" y="6"/>
                    <a:pt x="260" y="0"/>
                    <a:pt x="243" y="15"/>
                  </a:cubicBezTo>
                  <a:cubicBezTo>
                    <a:pt x="17" y="220"/>
                    <a:pt x="17" y="220"/>
                    <a:pt x="17" y="220"/>
                  </a:cubicBezTo>
                  <a:cubicBezTo>
                    <a:pt x="0" y="235"/>
                    <a:pt x="0" y="261"/>
                    <a:pt x="17" y="276"/>
                  </a:cubicBezTo>
                  <a:cubicBezTo>
                    <a:pt x="243" y="481"/>
                    <a:pt x="243" y="481"/>
                    <a:pt x="243" y="481"/>
                  </a:cubicBezTo>
                  <a:cubicBezTo>
                    <a:pt x="260" y="496"/>
                    <a:pt x="274" y="490"/>
                    <a:pt x="274" y="467"/>
                  </a:cubicBezTo>
                  <a:cubicBezTo>
                    <a:pt x="274" y="415"/>
                    <a:pt x="274" y="415"/>
                    <a:pt x="274" y="415"/>
                  </a:cubicBezTo>
                  <a:cubicBezTo>
                    <a:pt x="874" y="415"/>
                    <a:pt x="874" y="415"/>
                    <a:pt x="874" y="415"/>
                  </a:cubicBezTo>
                  <a:cubicBezTo>
                    <a:pt x="912" y="415"/>
                    <a:pt x="912" y="415"/>
                    <a:pt x="912" y="415"/>
                  </a:cubicBezTo>
                  <a:cubicBezTo>
                    <a:pt x="975" y="415"/>
                    <a:pt x="1027" y="464"/>
                    <a:pt x="1031" y="526"/>
                  </a:cubicBezTo>
                  <a:cubicBezTo>
                    <a:pt x="1031" y="331"/>
                    <a:pt x="1031" y="331"/>
                    <a:pt x="1031" y="331"/>
                  </a:cubicBezTo>
                  <a:cubicBezTo>
                    <a:pt x="1031" y="331"/>
                    <a:pt x="1031" y="331"/>
                    <a:pt x="1031" y="331"/>
                  </a:cubicBezTo>
                  <a:cubicBezTo>
                    <a:pt x="1031" y="328"/>
                    <a:pt x="1031" y="325"/>
                    <a:pt x="1031" y="322"/>
                  </a:cubicBezTo>
                  <a:lnTo>
                    <a:pt x="1031" y="18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97" name="组合 96"/>
          <p:cNvGrpSpPr/>
          <p:nvPr/>
        </p:nvGrpSpPr>
        <p:grpSpPr>
          <a:xfrm>
            <a:off x="6428745" y="4087043"/>
            <a:ext cx="2606163" cy="1360941"/>
            <a:chOff x="6428745" y="3352422"/>
            <a:chExt cx="2606163" cy="1360941"/>
          </a:xfrm>
        </p:grpSpPr>
        <p:sp>
          <p:nvSpPr>
            <p:cNvPr id="18" name="Freeform 3732"/>
            <p:cNvSpPr/>
            <p:nvPr/>
          </p:nvSpPr>
          <p:spPr bwMode="auto">
            <a:xfrm>
              <a:off x="6428745" y="3382609"/>
              <a:ext cx="2606163" cy="1330754"/>
            </a:xfrm>
            <a:custGeom>
              <a:avLst/>
              <a:gdLst>
                <a:gd name="T0" fmla="*/ 0 w 876"/>
                <a:gd name="T1" fmla="*/ 154 h 447"/>
                <a:gd name="T2" fmla="*/ 79 w 876"/>
                <a:gd name="T3" fmla="*/ 75 h 447"/>
                <a:gd name="T4" fmla="*/ 643 w 876"/>
                <a:gd name="T5" fmla="*/ 75 h 447"/>
                <a:gd name="T6" fmla="*/ 643 w 876"/>
                <a:gd name="T7" fmla="*/ 25 h 447"/>
                <a:gd name="T8" fmla="*/ 670 w 876"/>
                <a:gd name="T9" fmla="*/ 13 h 447"/>
                <a:gd name="T10" fmla="*/ 862 w 876"/>
                <a:gd name="T11" fmla="*/ 187 h 447"/>
                <a:gd name="T12" fmla="*/ 862 w 876"/>
                <a:gd name="T13" fmla="*/ 235 h 447"/>
                <a:gd name="T14" fmla="*/ 670 w 876"/>
                <a:gd name="T15" fmla="*/ 409 h 447"/>
                <a:gd name="T16" fmla="*/ 643 w 876"/>
                <a:gd name="T17" fmla="*/ 397 h 447"/>
                <a:gd name="T18" fmla="*/ 643 w 876"/>
                <a:gd name="T19" fmla="*/ 353 h 447"/>
                <a:gd name="T20" fmla="*/ 134 w 876"/>
                <a:gd name="T21" fmla="*/ 353 h 447"/>
                <a:gd name="T22" fmla="*/ 101 w 876"/>
                <a:gd name="T23" fmla="*/ 353 h 447"/>
                <a:gd name="T24" fmla="*/ 0 w 876"/>
                <a:gd name="T25" fmla="*/ 447 h 447"/>
                <a:gd name="T26" fmla="*/ 0 w 876"/>
                <a:gd name="T27" fmla="*/ 282 h 447"/>
                <a:gd name="T28" fmla="*/ 1 w 876"/>
                <a:gd name="T29" fmla="*/ 282 h 447"/>
                <a:gd name="T30" fmla="*/ 0 w 876"/>
                <a:gd name="T31" fmla="*/ 274 h 447"/>
                <a:gd name="T32" fmla="*/ 0 w 876"/>
                <a:gd name="T33" fmla="*/ 154 h 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76" h="447">
                  <a:moveTo>
                    <a:pt x="0" y="154"/>
                  </a:moveTo>
                  <a:cubicBezTo>
                    <a:pt x="0" y="110"/>
                    <a:pt x="35" y="75"/>
                    <a:pt x="79" y="75"/>
                  </a:cubicBezTo>
                  <a:cubicBezTo>
                    <a:pt x="643" y="75"/>
                    <a:pt x="643" y="75"/>
                    <a:pt x="643" y="75"/>
                  </a:cubicBezTo>
                  <a:cubicBezTo>
                    <a:pt x="643" y="25"/>
                    <a:pt x="643" y="25"/>
                    <a:pt x="643" y="25"/>
                  </a:cubicBezTo>
                  <a:cubicBezTo>
                    <a:pt x="643" y="6"/>
                    <a:pt x="655" y="0"/>
                    <a:pt x="670" y="13"/>
                  </a:cubicBezTo>
                  <a:cubicBezTo>
                    <a:pt x="862" y="187"/>
                    <a:pt x="862" y="187"/>
                    <a:pt x="862" y="187"/>
                  </a:cubicBezTo>
                  <a:cubicBezTo>
                    <a:pt x="876" y="200"/>
                    <a:pt x="876" y="222"/>
                    <a:pt x="862" y="235"/>
                  </a:cubicBezTo>
                  <a:cubicBezTo>
                    <a:pt x="670" y="409"/>
                    <a:pt x="670" y="409"/>
                    <a:pt x="670" y="409"/>
                  </a:cubicBezTo>
                  <a:cubicBezTo>
                    <a:pt x="655" y="422"/>
                    <a:pt x="643" y="417"/>
                    <a:pt x="643" y="397"/>
                  </a:cubicBezTo>
                  <a:cubicBezTo>
                    <a:pt x="643" y="353"/>
                    <a:pt x="643" y="353"/>
                    <a:pt x="643" y="353"/>
                  </a:cubicBezTo>
                  <a:cubicBezTo>
                    <a:pt x="134" y="353"/>
                    <a:pt x="134" y="353"/>
                    <a:pt x="134" y="353"/>
                  </a:cubicBezTo>
                  <a:cubicBezTo>
                    <a:pt x="101" y="353"/>
                    <a:pt x="101" y="353"/>
                    <a:pt x="101" y="353"/>
                  </a:cubicBezTo>
                  <a:cubicBezTo>
                    <a:pt x="48" y="353"/>
                    <a:pt x="4" y="395"/>
                    <a:pt x="0" y="447"/>
                  </a:cubicBezTo>
                  <a:cubicBezTo>
                    <a:pt x="0" y="282"/>
                    <a:pt x="0" y="282"/>
                    <a:pt x="0" y="282"/>
                  </a:cubicBezTo>
                  <a:cubicBezTo>
                    <a:pt x="1" y="282"/>
                    <a:pt x="1" y="282"/>
                    <a:pt x="1" y="282"/>
                  </a:cubicBezTo>
                  <a:cubicBezTo>
                    <a:pt x="0" y="279"/>
                    <a:pt x="0" y="277"/>
                    <a:pt x="0" y="274"/>
                  </a:cubicBezTo>
                  <a:lnTo>
                    <a:pt x="0" y="154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9" name="Freeform 3733"/>
            <p:cNvSpPr/>
            <p:nvPr/>
          </p:nvSpPr>
          <p:spPr bwMode="auto">
            <a:xfrm>
              <a:off x="6428745" y="3352422"/>
              <a:ext cx="2606163" cy="1330754"/>
            </a:xfrm>
            <a:custGeom>
              <a:avLst/>
              <a:gdLst>
                <a:gd name="T0" fmla="*/ 0 w 876"/>
                <a:gd name="T1" fmla="*/ 154 h 447"/>
                <a:gd name="T2" fmla="*/ 79 w 876"/>
                <a:gd name="T3" fmla="*/ 75 h 447"/>
                <a:gd name="T4" fmla="*/ 643 w 876"/>
                <a:gd name="T5" fmla="*/ 75 h 447"/>
                <a:gd name="T6" fmla="*/ 643 w 876"/>
                <a:gd name="T7" fmla="*/ 25 h 447"/>
                <a:gd name="T8" fmla="*/ 670 w 876"/>
                <a:gd name="T9" fmla="*/ 13 h 447"/>
                <a:gd name="T10" fmla="*/ 862 w 876"/>
                <a:gd name="T11" fmla="*/ 187 h 447"/>
                <a:gd name="T12" fmla="*/ 862 w 876"/>
                <a:gd name="T13" fmla="*/ 235 h 447"/>
                <a:gd name="T14" fmla="*/ 670 w 876"/>
                <a:gd name="T15" fmla="*/ 409 h 447"/>
                <a:gd name="T16" fmla="*/ 643 w 876"/>
                <a:gd name="T17" fmla="*/ 397 h 447"/>
                <a:gd name="T18" fmla="*/ 643 w 876"/>
                <a:gd name="T19" fmla="*/ 353 h 447"/>
                <a:gd name="T20" fmla="*/ 134 w 876"/>
                <a:gd name="T21" fmla="*/ 353 h 447"/>
                <a:gd name="T22" fmla="*/ 101 w 876"/>
                <a:gd name="T23" fmla="*/ 353 h 447"/>
                <a:gd name="T24" fmla="*/ 0 w 876"/>
                <a:gd name="T25" fmla="*/ 447 h 447"/>
                <a:gd name="T26" fmla="*/ 0 w 876"/>
                <a:gd name="T27" fmla="*/ 281 h 447"/>
                <a:gd name="T28" fmla="*/ 1 w 876"/>
                <a:gd name="T29" fmla="*/ 281 h 447"/>
                <a:gd name="T30" fmla="*/ 0 w 876"/>
                <a:gd name="T31" fmla="*/ 274 h 447"/>
                <a:gd name="T32" fmla="*/ 0 w 876"/>
                <a:gd name="T33" fmla="*/ 154 h 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76" h="447">
                  <a:moveTo>
                    <a:pt x="0" y="154"/>
                  </a:moveTo>
                  <a:cubicBezTo>
                    <a:pt x="0" y="110"/>
                    <a:pt x="35" y="75"/>
                    <a:pt x="79" y="75"/>
                  </a:cubicBezTo>
                  <a:cubicBezTo>
                    <a:pt x="643" y="75"/>
                    <a:pt x="643" y="75"/>
                    <a:pt x="643" y="75"/>
                  </a:cubicBezTo>
                  <a:cubicBezTo>
                    <a:pt x="643" y="25"/>
                    <a:pt x="643" y="25"/>
                    <a:pt x="643" y="25"/>
                  </a:cubicBezTo>
                  <a:cubicBezTo>
                    <a:pt x="643" y="5"/>
                    <a:pt x="655" y="0"/>
                    <a:pt x="670" y="13"/>
                  </a:cubicBezTo>
                  <a:cubicBezTo>
                    <a:pt x="862" y="187"/>
                    <a:pt x="862" y="187"/>
                    <a:pt x="862" y="187"/>
                  </a:cubicBezTo>
                  <a:cubicBezTo>
                    <a:pt x="876" y="200"/>
                    <a:pt x="876" y="222"/>
                    <a:pt x="862" y="235"/>
                  </a:cubicBezTo>
                  <a:cubicBezTo>
                    <a:pt x="670" y="409"/>
                    <a:pt x="670" y="409"/>
                    <a:pt x="670" y="409"/>
                  </a:cubicBezTo>
                  <a:cubicBezTo>
                    <a:pt x="655" y="422"/>
                    <a:pt x="643" y="417"/>
                    <a:pt x="643" y="397"/>
                  </a:cubicBezTo>
                  <a:cubicBezTo>
                    <a:pt x="643" y="353"/>
                    <a:pt x="643" y="353"/>
                    <a:pt x="643" y="353"/>
                  </a:cubicBezTo>
                  <a:cubicBezTo>
                    <a:pt x="134" y="353"/>
                    <a:pt x="134" y="353"/>
                    <a:pt x="134" y="353"/>
                  </a:cubicBezTo>
                  <a:cubicBezTo>
                    <a:pt x="101" y="353"/>
                    <a:pt x="101" y="353"/>
                    <a:pt x="101" y="353"/>
                  </a:cubicBezTo>
                  <a:cubicBezTo>
                    <a:pt x="48" y="353"/>
                    <a:pt x="4" y="395"/>
                    <a:pt x="0" y="447"/>
                  </a:cubicBezTo>
                  <a:cubicBezTo>
                    <a:pt x="0" y="281"/>
                    <a:pt x="0" y="281"/>
                    <a:pt x="0" y="281"/>
                  </a:cubicBezTo>
                  <a:cubicBezTo>
                    <a:pt x="1" y="281"/>
                    <a:pt x="1" y="281"/>
                    <a:pt x="1" y="281"/>
                  </a:cubicBezTo>
                  <a:cubicBezTo>
                    <a:pt x="0" y="279"/>
                    <a:pt x="0" y="276"/>
                    <a:pt x="0" y="274"/>
                  </a:cubicBezTo>
                  <a:lnTo>
                    <a:pt x="0" y="154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95" name="组合 94"/>
          <p:cNvGrpSpPr/>
          <p:nvPr/>
        </p:nvGrpSpPr>
        <p:grpSpPr>
          <a:xfrm>
            <a:off x="6428745" y="1929915"/>
            <a:ext cx="2381016" cy="1241449"/>
            <a:chOff x="6428745" y="1195294"/>
            <a:chExt cx="2381016" cy="1241449"/>
          </a:xfrm>
        </p:grpSpPr>
        <p:sp>
          <p:nvSpPr>
            <p:cNvPr id="21" name="Freeform 3735"/>
            <p:cNvSpPr/>
            <p:nvPr/>
          </p:nvSpPr>
          <p:spPr bwMode="auto">
            <a:xfrm>
              <a:off x="6428745" y="1221707"/>
              <a:ext cx="2381016" cy="1215036"/>
            </a:xfrm>
            <a:custGeom>
              <a:avLst/>
              <a:gdLst>
                <a:gd name="T0" fmla="*/ 0 w 800"/>
                <a:gd name="T1" fmla="*/ 140 h 408"/>
                <a:gd name="T2" fmla="*/ 72 w 800"/>
                <a:gd name="T3" fmla="*/ 68 h 408"/>
                <a:gd name="T4" fmla="*/ 587 w 800"/>
                <a:gd name="T5" fmla="*/ 68 h 408"/>
                <a:gd name="T6" fmla="*/ 587 w 800"/>
                <a:gd name="T7" fmla="*/ 23 h 408"/>
                <a:gd name="T8" fmla="*/ 611 w 800"/>
                <a:gd name="T9" fmla="*/ 12 h 408"/>
                <a:gd name="T10" fmla="*/ 786 w 800"/>
                <a:gd name="T11" fmla="*/ 171 h 408"/>
                <a:gd name="T12" fmla="*/ 786 w 800"/>
                <a:gd name="T13" fmla="*/ 214 h 408"/>
                <a:gd name="T14" fmla="*/ 611 w 800"/>
                <a:gd name="T15" fmla="*/ 373 h 408"/>
                <a:gd name="T16" fmla="*/ 587 w 800"/>
                <a:gd name="T17" fmla="*/ 362 h 408"/>
                <a:gd name="T18" fmla="*/ 587 w 800"/>
                <a:gd name="T19" fmla="*/ 322 h 408"/>
                <a:gd name="T20" fmla="*/ 122 w 800"/>
                <a:gd name="T21" fmla="*/ 322 h 408"/>
                <a:gd name="T22" fmla="*/ 92 w 800"/>
                <a:gd name="T23" fmla="*/ 322 h 408"/>
                <a:gd name="T24" fmla="*/ 0 w 800"/>
                <a:gd name="T25" fmla="*/ 408 h 408"/>
                <a:gd name="T26" fmla="*/ 0 w 800"/>
                <a:gd name="T27" fmla="*/ 257 h 408"/>
                <a:gd name="T28" fmla="*/ 0 w 800"/>
                <a:gd name="T29" fmla="*/ 257 h 408"/>
                <a:gd name="T30" fmla="*/ 0 w 800"/>
                <a:gd name="T31" fmla="*/ 250 h 408"/>
                <a:gd name="T32" fmla="*/ 0 w 800"/>
                <a:gd name="T33" fmla="*/ 140 h 4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00" h="408">
                  <a:moveTo>
                    <a:pt x="0" y="140"/>
                  </a:moveTo>
                  <a:cubicBezTo>
                    <a:pt x="0" y="100"/>
                    <a:pt x="32" y="68"/>
                    <a:pt x="72" y="68"/>
                  </a:cubicBezTo>
                  <a:cubicBezTo>
                    <a:pt x="587" y="68"/>
                    <a:pt x="587" y="68"/>
                    <a:pt x="587" y="68"/>
                  </a:cubicBezTo>
                  <a:cubicBezTo>
                    <a:pt x="587" y="23"/>
                    <a:pt x="587" y="23"/>
                    <a:pt x="587" y="23"/>
                  </a:cubicBezTo>
                  <a:cubicBezTo>
                    <a:pt x="587" y="5"/>
                    <a:pt x="598" y="0"/>
                    <a:pt x="611" y="12"/>
                  </a:cubicBezTo>
                  <a:cubicBezTo>
                    <a:pt x="786" y="171"/>
                    <a:pt x="786" y="171"/>
                    <a:pt x="786" y="171"/>
                  </a:cubicBezTo>
                  <a:cubicBezTo>
                    <a:pt x="800" y="183"/>
                    <a:pt x="800" y="202"/>
                    <a:pt x="786" y="214"/>
                  </a:cubicBezTo>
                  <a:cubicBezTo>
                    <a:pt x="611" y="373"/>
                    <a:pt x="611" y="373"/>
                    <a:pt x="611" y="373"/>
                  </a:cubicBezTo>
                  <a:cubicBezTo>
                    <a:pt x="598" y="385"/>
                    <a:pt x="587" y="380"/>
                    <a:pt x="587" y="362"/>
                  </a:cubicBezTo>
                  <a:cubicBezTo>
                    <a:pt x="587" y="322"/>
                    <a:pt x="587" y="322"/>
                    <a:pt x="587" y="322"/>
                  </a:cubicBezTo>
                  <a:cubicBezTo>
                    <a:pt x="122" y="322"/>
                    <a:pt x="122" y="322"/>
                    <a:pt x="122" y="322"/>
                  </a:cubicBezTo>
                  <a:cubicBezTo>
                    <a:pt x="92" y="322"/>
                    <a:pt x="92" y="322"/>
                    <a:pt x="92" y="322"/>
                  </a:cubicBezTo>
                  <a:cubicBezTo>
                    <a:pt x="43" y="322"/>
                    <a:pt x="3" y="360"/>
                    <a:pt x="0" y="408"/>
                  </a:cubicBezTo>
                  <a:cubicBezTo>
                    <a:pt x="0" y="257"/>
                    <a:pt x="0" y="257"/>
                    <a:pt x="0" y="257"/>
                  </a:cubicBezTo>
                  <a:cubicBezTo>
                    <a:pt x="0" y="257"/>
                    <a:pt x="0" y="257"/>
                    <a:pt x="0" y="257"/>
                  </a:cubicBezTo>
                  <a:cubicBezTo>
                    <a:pt x="0" y="255"/>
                    <a:pt x="0" y="252"/>
                    <a:pt x="0" y="250"/>
                  </a:cubicBezTo>
                  <a:lnTo>
                    <a:pt x="0" y="14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2" name="Freeform 3736"/>
            <p:cNvSpPr/>
            <p:nvPr/>
          </p:nvSpPr>
          <p:spPr bwMode="auto">
            <a:xfrm>
              <a:off x="6428745" y="1195294"/>
              <a:ext cx="2381016" cy="1213777"/>
            </a:xfrm>
            <a:custGeom>
              <a:avLst/>
              <a:gdLst>
                <a:gd name="T0" fmla="*/ 0 w 800"/>
                <a:gd name="T1" fmla="*/ 140 h 408"/>
                <a:gd name="T2" fmla="*/ 72 w 800"/>
                <a:gd name="T3" fmla="*/ 68 h 408"/>
                <a:gd name="T4" fmla="*/ 587 w 800"/>
                <a:gd name="T5" fmla="*/ 68 h 408"/>
                <a:gd name="T6" fmla="*/ 587 w 800"/>
                <a:gd name="T7" fmla="*/ 23 h 408"/>
                <a:gd name="T8" fmla="*/ 611 w 800"/>
                <a:gd name="T9" fmla="*/ 12 h 408"/>
                <a:gd name="T10" fmla="*/ 786 w 800"/>
                <a:gd name="T11" fmla="*/ 171 h 408"/>
                <a:gd name="T12" fmla="*/ 786 w 800"/>
                <a:gd name="T13" fmla="*/ 214 h 408"/>
                <a:gd name="T14" fmla="*/ 611 w 800"/>
                <a:gd name="T15" fmla="*/ 373 h 408"/>
                <a:gd name="T16" fmla="*/ 587 w 800"/>
                <a:gd name="T17" fmla="*/ 362 h 408"/>
                <a:gd name="T18" fmla="*/ 587 w 800"/>
                <a:gd name="T19" fmla="*/ 322 h 408"/>
                <a:gd name="T20" fmla="*/ 122 w 800"/>
                <a:gd name="T21" fmla="*/ 322 h 408"/>
                <a:gd name="T22" fmla="*/ 92 w 800"/>
                <a:gd name="T23" fmla="*/ 322 h 408"/>
                <a:gd name="T24" fmla="*/ 0 w 800"/>
                <a:gd name="T25" fmla="*/ 408 h 408"/>
                <a:gd name="T26" fmla="*/ 0 w 800"/>
                <a:gd name="T27" fmla="*/ 257 h 408"/>
                <a:gd name="T28" fmla="*/ 0 w 800"/>
                <a:gd name="T29" fmla="*/ 257 h 408"/>
                <a:gd name="T30" fmla="*/ 0 w 800"/>
                <a:gd name="T31" fmla="*/ 250 h 408"/>
                <a:gd name="T32" fmla="*/ 0 w 800"/>
                <a:gd name="T33" fmla="*/ 140 h 4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00" h="408">
                  <a:moveTo>
                    <a:pt x="0" y="140"/>
                  </a:moveTo>
                  <a:cubicBezTo>
                    <a:pt x="0" y="100"/>
                    <a:pt x="32" y="68"/>
                    <a:pt x="72" y="68"/>
                  </a:cubicBezTo>
                  <a:cubicBezTo>
                    <a:pt x="587" y="68"/>
                    <a:pt x="587" y="68"/>
                    <a:pt x="587" y="68"/>
                  </a:cubicBezTo>
                  <a:cubicBezTo>
                    <a:pt x="587" y="23"/>
                    <a:pt x="587" y="23"/>
                    <a:pt x="587" y="23"/>
                  </a:cubicBezTo>
                  <a:cubicBezTo>
                    <a:pt x="587" y="5"/>
                    <a:pt x="598" y="0"/>
                    <a:pt x="611" y="12"/>
                  </a:cubicBezTo>
                  <a:cubicBezTo>
                    <a:pt x="786" y="171"/>
                    <a:pt x="786" y="171"/>
                    <a:pt x="786" y="171"/>
                  </a:cubicBezTo>
                  <a:cubicBezTo>
                    <a:pt x="800" y="183"/>
                    <a:pt x="800" y="202"/>
                    <a:pt x="786" y="214"/>
                  </a:cubicBezTo>
                  <a:cubicBezTo>
                    <a:pt x="611" y="373"/>
                    <a:pt x="611" y="373"/>
                    <a:pt x="611" y="373"/>
                  </a:cubicBezTo>
                  <a:cubicBezTo>
                    <a:pt x="598" y="385"/>
                    <a:pt x="587" y="380"/>
                    <a:pt x="587" y="362"/>
                  </a:cubicBezTo>
                  <a:cubicBezTo>
                    <a:pt x="587" y="322"/>
                    <a:pt x="587" y="322"/>
                    <a:pt x="587" y="322"/>
                  </a:cubicBezTo>
                  <a:cubicBezTo>
                    <a:pt x="122" y="322"/>
                    <a:pt x="122" y="322"/>
                    <a:pt x="122" y="322"/>
                  </a:cubicBezTo>
                  <a:cubicBezTo>
                    <a:pt x="92" y="322"/>
                    <a:pt x="92" y="322"/>
                    <a:pt x="92" y="322"/>
                  </a:cubicBezTo>
                  <a:cubicBezTo>
                    <a:pt x="43" y="322"/>
                    <a:pt x="3" y="360"/>
                    <a:pt x="0" y="408"/>
                  </a:cubicBezTo>
                  <a:cubicBezTo>
                    <a:pt x="0" y="257"/>
                    <a:pt x="0" y="257"/>
                    <a:pt x="0" y="257"/>
                  </a:cubicBezTo>
                  <a:cubicBezTo>
                    <a:pt x="0" y="257"/>
                    <a:pt x="0" y="257"/>
                    <a:pt x="0" y="257"/>
                  </a:cubicBezTo>
                  <a:cubicBezTo>
                    <a:pt x="0" y="254"/>
                    <a:pt x="0" y="252"/>
                    <a:pt x="0" y="250"/>
                  </a:cubicBezTo>
                  <a:lnTo>
                    <a:pt x="0" y="14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96" name="组合 95"/>
          <p:cNvGrpSpPr/>
          <p:nvPr/>
        </p:nvGrpSpPr>
        <p:grpSpPr>
          <a:xfrm>
            <a:off x="6428747" y="2831757"/>
            <a:ext cx="3070292" cy="1601181"/>
            <a:chOff x="6428747" y="2097136"/>
            <a:chExt cx="3070292" cy="1601181"/>
          </a:xfrm>
        </p:grpSpPr>
        <p:sp>
          <p:nvSpPr>
            <p:cNvPr id="27" name="Freeform 3741"/>
            <p:cNvSpPr/>
            <p:nvPr/>
          </p:nvSpPr>
          <p:spPr bwMode="auto">
            <a:xfrm>
              <a:off x="6428747" y="2129840"/>
              <a:ext cx="3070292" cy="1568477"/>
            </a:xfrm>
            <a:custGeom>
              <a:avLst/>
              <a:gdLst>
                <a:gd name="T0" fmla="*/ 0 w 1032"/>
                <a:gd name="T1" fmla="*/ 181 h 527"/>
                <a:gd name="T2" fmla="*/ 93 w 1032"/>
                <a:gd name="T3" fmla="*/ 88 h 527"/>
                <a:gd name="T4" fmla="*/ 757 w 1032"/>
                <a:gd name="T5" fmla="*/ 88 h 527"/>
                <a:gd name="T6" fmla="*/ 757 w 1032"/>
                <a:gd name="T7" fmla="*/ 30 h 527"/>
                <a:gd name="T8" fmla="*/ 788 w 1032"/>
                <a:gd name="T9" fmla="*/ 16 h 527"/>
                <a:gd name="T10" fmla="*/ 1014 w 1032"/>
                <a:gd name="T11" fmla="*/ 221 h 527"/>
                <a:gd name="T12" fmla="*/ 1014 w 1032"/>
                <a:gd name="T13" fmla="*/ 277 h 527"/>
                <a:gd name="T14" fmla="*/ 788 w 1032"/>
                <a:gd name="T15" fmla="*/ 482 h 527"/>
                <a:gd name="T16" fmla="*/ 757 w 1032"/>
                <a:gd name="T17" fmla="*/ 468 h 527"/>
                <a:gd name="T18" fmla="*/ 757 w 1032"/>
                <a:gd name="T19" fmla="*/ 416 h 527"/>
                <a:gd name="T20" fmla="*/ 157 w 1032"/>
                <a:gd name="T21" fmla="*/ 416 h 527"/>
                <a:gd name="T22" fmla="*/ 119 w 1032"/>
                <a:gd name="T23" fmla="*/ 416 h 527"/>
                <a:gd name="T24" fmla="*/ 0 w 1032"/>
                <a:gd name="T25" fmla="*/ 527 h 527"/>
                <a:gd name="T26" fmla="*/ 0 w 1032"/>
                <a:gd name="T27" fmla="*/ 332 h 527"/>
                <a:gd name="T28" fmla="*/ 1 w 1032"/>
                <a:gd name="T29" fmla="*/ 332 h 527"/>
                <a:gd name="T30" fmla="*/ 0 w 1032"/>
                <a:gd name="T31" fmla="*/ 323 h 527"/>
                <a:gd name="T32" fmla="*/ 0 w 1032"/>
                <a:gd name="T33" fmla="*/ 181 h 5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032" h="527">
                  <a:moveTo>
                    <a:pt x="0" y="181"/>
                  </a:moveTo>
                  <a:cubicBezTo>
                    <a:pt x="0" y="130"/>
                    <a:pt x="42" y="88"/>
                    <a:pt x="93" y="88"/>
                  </a:cubicBezTo>
                  <a:cubicBezTo>
                    <a:pt x="757" y="88"/>
                    <a:pt x="757" y="88"/>
                    <a:pt x="757" y="88"/>
                  </a:cubicBezTo>
                  <a:cubicBezTo>
                    <a:pt x="757" y="30"/>
                    <a:pt x="757" y="30"/>
                    <a:pt x="757" y="30"/>
                  </a:cubicBezTo>
                  <a:cubicBezTo>
                    <a:pt x="757" y="7"/>
                    <a:pt x="771" y="0"/>
                    <a:pt x="788" y="16"/>
                  </a:cubicBezTo>
                  <a:cubicBezTo>
                    <a:pt x="1014" y="221"/>
                    <a:pt x="1014" y="221"/>
                    <a:pt x="1014" y="221"/>
                  </a:cubicBezTo>
                  <a:cubicBezTo>
                    <a:pt x="1032" y="236"/>
                    <a:pt x="1032" y="261"/>
                    <a:pt x="1014" y="277"/>
                  </a:cubicBezTo>
                  <a:cubicBezTo>
                    <a:pt x="788" y="482"/>
                    <a:pt x="788" y="482"/>
                    <a:pt x="788" y="482"/>
                  </a:cubicBezTo>
                  <a:cubicBezTo>
                    <a:pt x="771" y="497"/>
                    <a:pt x="757" y="491"/>
                    <a:pt x="757" y="468"/>
                  </a:cubicBezTo>
                  <a:cubicBezTo>
                    <a:pt x="757" y="416"/>
                    <a:pt x="757" y="416"/>
                    <a:pt x="757" y="416"/>
                  </a:cubicBezTo>
                  <a:cubicBezTo>
                    <a:pt x="157" y="416"/>
                    <a:pt x="157" y="416"/>
                    <a:pt x="157" y="416"/>
                  </a:cubicBezTo>
                  <a:cubicBezTo>
                    <a:pt x="119" y="416"/>
                    <a:pt x="119" y="416"/>
                    <a:pt x="119" y="416"/>
                  </a:cubicBezTo>
                  <a:cubicBezTo>
                    <a:pt x="56" y="416"/>
                    <a:pt x="4" y="465"/>
                    <a:pt x="0" y="527"/>
                  </a:cubicBezTo>
                  <a:cubicBezTo>
                    <a:pt x="0" y="332"/>
                    <a:pt x="0" y="332"/>
                    <a:pt x="0" y="332"/>
                  </a:cubicBezTo>
                  <a:cubicBezTo>
                    <a:pt x="1" y="332"/>
                    <a:pt x="1" y="332"/>
                    <a:pt x="1" y="332"/>
                  </a:cubicBezTo>
                  <a:cubicBezTo>
                    <a:pt x="0" y="329"/>
                    <a:pt x="0" y="326"/>
                    <a:pt x="0" y="323"/>
                  </a:cubicBezTo>
                  <a:lnTo>
                    <a:pt x="0" y="181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8" name="Freeform 3742"/>
            <p:cNvSpPr/>
            <p:nvPr/>
          </p:nvSpPr>
          <p:spPr bwMode="auto">
            <a:xfrm>
              <a:off x="6428747" y="2097136"/>
              <a:ext cx="3070292" cy="1565963"/>
            </a:xfrm>
            <a:custGeom>
              <a:avLst/>
              <a:gdLst>
                <a:gd name="T0" fmla="*/ 0 w 1032"/>
                <a:gd name="T1" fmla="*/ 180 h 526"/>
                <a:gd name="T2" fmla="*/ 93 w 1032"/>
                <a:gd name="T3" fmla="*/ 87 h 526"/>
                <a:gd name="T4" fmla="*/ 757 w 1032"/>
                <a:gd name="T5" fmla="*/ 87 h 526"/>
                <a:gd name="T6" fmla="*/ 757 w 1032"/>
                <a:gd name="T7" fmla="*/ 29 h 526"/>
                <a:gd name="T8" fmla="*/ 788 w 1032"/>
                <a:gd name="T9" fmla="*/ 15 h 526"/>
                <a:gd name="T10" fmla="*/ 1014 w 1032"/>
                <a:gd name="T11" fmla="*/ 220 h 526"/>
                <a:gd name="T12" fmla="*/ 1014 w 1032"/>
                <a:gd name="T13" fmla="*/ 276 h 526"/>
                <a:gd name="T14" fmla="*/ 788 w 1032"/>
                <a:gd name="T15" fmla="*/ 481 h 526"/>
                <a:gd name="T16" fmla="*/ 757 w 1032"/>
                <a:gd name="T17" fmla="*/ 467 h 526"/>
                <a:gd name="T18" fmla="*/ 757 w 1032"/>
                <a:gd name="T19" fmla="*/ 415 h 526"/>
                <a:gd name="T20" fmla="*/ 157 w 1032"/>
                <a:gd name="T21" fmla="*/ 415 h 526"/>
                <a:gd name="T22" fmla="*/ 119 w 1032"/>
                <a:gd name="T23" fmla="*/ 415 h 526"/>
                <a:gd name="T24" fmla="*/ 0 w 1032"/>
                <a:gd name="T25" fmla="*/ 526 h 526"/>
                <a:gd name="T26" fmla="*/ 0 w 1032"/>
                <a:gd name="T27" fmla="*/ 331 h 526"/>
                <a:gd name="T28" fmla="*/ 1 w 1032"/>
                <a:gd name="T29" fmla="*/ 331 h 526"/>
                <a:gd name="T30" fmla="*/ 0 w 1032"/>
                <a:gd name="T31" fmla="*/ 322 h 526"/>
                <a:gd name="T32" fmla="*/ 0 w 1032"/>
                <a:gd name="T33" fmla="*/ 180 h 5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032" h="526">
                  <a:moveTo>
                    <a:pt x="0" y="180"/>
                  </a:moveTo>
                  <a:cubicBezTo>
                    <a:pt x="0" y="129"/>
                    <a:pt x="42" y="87"/>
                    <a:pt x="93" y="87"/>
                  </a:cubicBezTo>
                  <a:cubicBezTo>
                    <a:pt x="757" y="87"/>
                    <a:pt x="757" y="87"/>
                    <a:pt x="757" y="87"/>
                  </a:cubicBezTo>
                  <a:cubicBezTo>
                    <a:pt x="757" y="29"/>
                    <a:pt x="757" y="29"/>
                    <a:pt x="757" y="29"/>
                  </a:cubicBezTo>
                  <a:cubicBezTo>
                    <a:pt x="757" y="6"/>
                    <a:pt x="771" y="0"/>
                    <a:pt x="788" y="15"/>
                  </a:cubicBezTo>
                  <a:cubicBezTo>
                    <a:pt x="1014" y="220"/>
                    <a:pt x="1014" y="220"/>
                    <a:pt x="1014" y="220"/>
                  </a:cubicBezTo>
                  <a:cubicBezTo>
                    <a:pt x="1032" y="235"/>
                    <a:pt x="1032" y="261"/>
                    <a:pt x="1014" y="276"/>
                  </a:cubicBezTo>
                  <a:cubicBezTo>
                    <a:pt x="788" y="481"/>
                    <a:pt x="788" y="481"/>
                    <a:pt x="788" y="481"/>
                  </a:cubicBezTo>
                  <a:cubicBezTo>
                    <a:pt x="771" y="496"/>
                    <a:pt x="757" y="490"/>
                    <a:pt x="757" y="467"/>
                  </a:cubicBezTo>
                  <a:cubicBezTo>
                    <a:pt x="757" y="415"/>
                    <a:pt x="757" y="415"/>
                    <a:pt x="757" y="415"/>
                  </a:cubicBezTo>
                  <a:cubicBezTo>
                    <a:pt x="157" y="415"/>
                    <a:pt x="157" y="415"/>
                    <a:pt x="157" y="415"/>
                  </a:cubicBezTo>
                  <a:cubicBezTo>
                    <a:pt x="119" y="415"/>
                    <a:pt x="119" y="415"/>
                    <a:pt x="119" y="415"/>
                  </a:cubicBezTo>
                  <a:cubicBezTo>
                    <a:pt x="56" y="415"/>
                    <a:pt x="4" y="464"/>
                    <a:pt x="0" y="526"/>
                  </a:cubicBezTo>
                  <a:cubicBezTo>
                    <a:pt x="0" y="331"/>
                    <a:pt x="0" y="331"/>
                    <a:pt x="0" y="331"/>
                  </a:cubicBezTo>
                  <a:cubicBezTo>
                    <a:pt x="1" y="331"/>
                    <a:pt x="1" y="331"/>
                    <a:pt x="1" y="331"/>
                  </a:cubicBezTo>
                  <a:cubicBezTo>
                    <a:pt x="0" y="328"/>
                    <a:pt x="0" y="325"/>
                    <a:pt x="0" y="322"/>
                  </a:cubicBezTo>
                  <a:lnTo>
                    <a:pt x="0" y="18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02" name="组合 101"/>
          <p:cNvGrpSpPr/>
          <p:nvPr/>
        </p:nvGrpSpPr>
        <p:grpSpPr>
          <a:xfrm>
            <a:off x="4261556" y="2688368"/>
            <a:ext cx="586135" cy="586135"/>
            <a:chOff x="4261556" y="2688368"/>
            <a:chExt cx="586135" cy="586135"/>
          </a:xfrm>
        </p:grpSpPr>
        <p:sp>
          <p:nvSpPr>
            <p:cNvPr id="11" name="Oval 3725"/>
            <p:cNvSpPr>
              <a:spLocks noChangeArrowheads="1"/>
            </p:cNvSpPr>
            <p:nvPr/>
          </p:nvSpPr>
          <p:spPr bwMode="auto">
            <a:xfrm>
              <a:off x="4261556" y="2688368"/>
              <a:ext cx="586135" cy="58613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grpSp>
          <p:nvGrpSpPr>
            <p:cNvPr id="74" name="组合 73"/>
            <p:cNvGrpSpPr/>
            <p:nvPr/>
          </p:nvGrpSpPr>
          <p:grpSpPr>
            <a:xfrm>
              <a:off x="4392367" y="2733020"/>
              <a:ext cx="324513" cy="496831"/>
              <a:chOff x="4383563" y="2507028"/>
              <a:chExt cx="324513" cy="496831"/>
            </a:xfrm>
          </p:grpSpPr>
          <p:sp>
            <p:nvSpPr>
              <p:cNvPr id="30" name="Oval 3744"/>
              <p:cNvSpPr>
                <a:spLocks noChangeArrowheads="1"/>
              </p:cNvSpPr>
              <p:nvPr/>
            </p:nvSpPr>
            <p:spPr bwMode="auto">
              <a:xfrm>
                <a:off x="4529467" y="2714566"/>
                <a:ext cx="56601" cy="60374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vert="horz" wrap="square" lIns="96430" tIns="48216" rIns="96430" bIns="48216" numCol="1" anchor="t" anchorCtr="0" compatLnSpc="1"/>
              <a:lstStyle/>
              <a:p>
                <a:pPr algn="just">
                  <a:lnSpc>
                    <a:spcPct val="120000"/>
                  </a:lnSpc>
                </a:pPr>
                <a:endParaRPr lang="en-GB" sz="95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31" name="Oval 3745"/>
              <p:cNvSpPr>
                <a:spLocks noChangeArrowheads="1"/>
              </p:cNvSpPr>
              <p:nvPr/>
            </p:nvSpPr>
            <p:spPr bwMode="auto">
              <a:xfrm>
                <a:off x="4518146" y="2598847"/>
                <a:ext cx="41508" cy="41508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vert="horz" wrap="square" lIns="96430" tIns="48216" rIns="96430" bIns="48216" numCol="1" anchor="t" anchorCtr="0" compatLnSpc="1"/>
              <a:lstStyle/>
              <a:p>
                <a:pPr algn="just">
                  <a:lnSpc>
                    <a:spcPct val="120000"/>
                  </a:lnSpc>
                </a:pPr>
                <a:endParaRPr lang="en-GB" sz="95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32" name="Oval 3746"/>
              <p:cNvSpPr>
                <a:spLocks noChangeArrowheads="1"/>
              </p:cNvSpPr>
              <p:nvPr/>
            </p:nvSpPr>
            <p:spPr bwMode="auto">
              <a:xfrm>
                <a:off x="4538272" y="2522121"/>
                <a:ext cx="23899" cy="23899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vert="horz" wrap="square" lIns="96430" tIns="48216" rIns="96430" bIns="48216" numCol="1" anchor="t" anchorCtr="0" compatLnSpc="1"/>
              <a:lstStyle/>
              <a:p>
                <a:pPr algn="just">
                  <a:lnSpc>
                    <a:spcPct val="120000"/>
                  </a:lnSpc>
                </a:pPr>
                <a:endParaRPr lang="en-GB" sz="95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33" name="Freeform 3747"/>
              <p:cNvSpPr>
                <a:spLocks noEditPoints="1"/>
              </p:cNvSpPr>
              <p:nvPr/>
            </p:nvSpPr>
            <p:spPr bwMode="auto">
              <a:xfrm>
                <a:off x="4383563" y="2507028"/>
                <a:ext cx="324513" cy="496831"/>
              </a:xfrm>
              <a:custGeom>
                <a:avLst/>
                <a:gdLst>
                  <a:gd name="T0" fmla="*/ 75 w 109"/>
                  <a:gd name="T1" fmla="*/ 61 h 167"/>
                  <a:gd name="T2" fmla="*/ 75 w 109"/>
                  <a:gd name="T3" fmla="*/ 10 h 167"/>
                  <a:gd name="T4" fmla="*/ 75 w 109"/>
                  <a:gd name="T5" fmla="*/ 10 h 167"/>
                  <a:gd name="T6" fmla="*/ 76 w 109"/>
                  <a:gd name="T7" fmla="*/ 9 h 167"/>
                  <a:gd name="T8" fmla="*/ 76 w 109"/>
                  <a:gd name="T9" fmla="*/ 1 h 167"/>
                  <a:gd name="T10" fmla="*/ 75 w 109"/>
                  <a:gd name="T11" fmla="*/ 0 h 167"/>
                  <a:gd name="T12" fmla="*/ 74 w 109"/>
                  <a:gd name="T13" fmla="*/ 0 h 167"/>
                  <a:gd name="T14" fmla="*/ 35 w 109"/>
                  <a:gd name="T15" fmla="*/ 0 h 167"/>
                  <a:gd name="T16" fmla="*/ 34 w 109"/>
                  <a:gd name="T17" fmla="*/ 0 h 167"/>
                  <a:gd name="T18" fmla="*/ 33 w 109"/>
                  <a:gd name="T19" fmla="*/ 1 h 167"/>
                  <a:gd name="T20" fmla="*/ 33 w 109"/>
                  <a:gd name="T21" fmla="*/ 9 h 167"/>
                  <a:gd name="T22" fmla="*/ 34 w 109"/>
                  <a:gd name="T23" fmla="*/ 10 h 167"/>
                  <a:gd name="T24" fmla="*/ 35 w 109"/>
                  <a:gd name="T25" fmla="*/ 10 h 167"/>
                  <a:gd name="T26" fmla="*/ 35 w 109"/>
                  <a:gd name="T27" fmla="*/ 61 h 167"/>
                  <a:gd name="T28" fmla="*/ 0 w 109"/>
                  <a:gd name="T29" fmla="*/ 112 h 167"/>
                  <a:gd name="T30" fmla="*/ 55 w 109"/>
                  <a:gd name="T31" fmla="*/ 167 h 167"/>
                  <a:gd name="T32" fmla="*/ 109 w 109"/>
                  <a:gd name="T33" fmla="*/ 112 h 167"/>
                  <a:gd name="T34" fmla="*/ 75 w 109"/>
                  <a:gd name="T35" fmla="*/ 61 h 167"/>
                  <a:gd name="T36" fmla="*/ 42 w 109"/>
                  <a:gd name="T37" fmla="*/ 138 h 167"/>
                  <a:gd name="T38" fmla="*/ 35 w 109"/>
                  <a:gd name="T39" fmla="*/ 131 h 167"/>
                  <a:gd name="T40" fmla="*/ 42 w 109"/>
                  <a:gd name="T41" fmla="*/ 124 h 167"/>
                  <a:gd name="T42" fmla="*/ 49 w 109"/>
                  <a:gd name="T43" fmla="*/ 131 h 167"/>
                  <a:gd name="T44" fmla="*/ 42 w 109"/>
                  <a:gd name="T45" fmla="*/ 138 h 167"/>
                  <a:gd name="T46" fmla="*/ 47 w 109"/>
                  <a:gd name="T47" fmla="*/ 108 h 167"/>
                  <a:gd name="T48" fmla="*/ 51 w 109"/>
                  <a:gd name="T49" fmla="*/ 104 h 167"/>
                  <a:gd name="T50" fmla="*/ 55 w 109"/>
                  <a:gd name="T51" fmla="*/ 108 h 167"/>
                  <a:gd name="T52" fmla="*/ 51 w 109"/>
                  <a:gd name="T53" fmla="*/ 112 h 167"/>
                  <a:gd name="T54" fmla="*/ 47 w 109"/>
                  <a:gd name="T55" fmla="*/ 108 h 167"/>
                  <a:gd name="T56" fmla="*/ 59 w 109"/>
                  <a:gd name="T57" fmla="*/ 155 h 167"/>
                  <a:gd name="T58" fmla="*/ 52 w 109"/>
                  <a:gd name="T59" fmla="*/ 148 h 167"/>
                  <a:gd name="T60" fmla="*/ 59 w 109"/>
                  <a:gd name="T61" fmla="*/ 141 h 167"/>
                  <a:gd name="T62" fmla="*/ 66 w 109"/>
                  <a:gd name="T63" fmla="*/ 148 h 167"/>
                  <a:gd name="T64" fmla="*/ 59 w 109"/>
                  <a:gd name="T65" fmla="*/ 155 h 167"/>
                  <a:gd name="T66" fmla="*/ 70 w 109"/>
                  <a:gd name="T67" fmla="*/ 110 h 167"/>
                  <a:gd name="T68" fmla="*/ 66 w 109"/>
                  <a:gd name="T69" fmla="*/ 106 h 167"/>
                  <a:gd name="T70" fmla="*/ 70 w 109"/>
                  <a:gd name="T71" fmla="*/ 102 h 167"/>
                  <a:gd name="T72" fmla="*/ 74 w 109"/>
                  <a:gd name="T73" fmla="*/ 106 h 167"/>
                  <a:gd name="T74" fmla="*/ 70 w 109"/>
                  <a:gd name="T75" fmla="*/ 110 h 167"/>
                  <a:gd name="T76" fmla="*/ 9 w 109"/>
                  <a:gd name="T77" fmla="*/ 97 h 167"/>
                  <a:gd name="T78" fmla="*/ 41 w 109"/>
                  <a:gd name="T79" fmla="*/ 66 h 167"/>
                  <a:gd name="T80" fmla="*/ 41 w 109"/>
                  <a:gd name="T81" fmla="*/ 5 h 167"/>
                  <a:gd name="T82" fmla="*/ 42 w 109"/>
                  <a:gd name="T83" fmla="*/ 5 h 167"/>
                  <a:gd name="T84" fmla="*/ 68 w 109"/>
                  <a:gd name="T85" fmla="*/ 5 h 167"/>
                  <a:gd name="T86" fmla="*/ 68 w 109"/>
                  <a:gd name="T87" fmla="*/ 5 h 167"/>
                  <a:gd name="T88" fmla="*/ 68 w 109"/>
                  <a:gd name="T89" fmla="*/ 66 h 167"/>
                  <a:gd name="T90" fmla="*/ 100 w 109"/>
                  <a:gd name="T91" fmla="*/ 97 h 167"/>
                  <a:gd name="T92" fmla="*/ 9 w 109"/>
                  <a:gd name="T93" fmla="*/ 97 h 1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109" h="167">
                    <a:moveTo>
                      <a:pt x="75" y="61"/>
                    </a:moveTo>
                    <a:cubicBezTo>
                      <a:pt x="75" y="10"/>
                      <a:pt x="75" y="10"/>
                      <a:pt x="75" y="10"/>
                    </a:cubicBezTo>
                    <a:cubicBezTo>
                      <a:pt x="75" y="10"/>
                      <a:pt x="75" y="10"/>
                      <a:pt x="75" y="10"/>
                    </a:cubicBezTo>
                    <a:cubicBezTo>
                      <a:pt x="76" y="10"/>
                      <a:pt x="76" y="10"/>
                      <a:pt x="76" y="9"/>
                    </a:cubicBezTo>
                    <a:cubicBezTo>
                      <a:pt x="76" y="1"/>
                      <a:pt x="76" y="1"/>
                      <a:pt x="76" y="1"/>
                    </a:cubicBezTo>
                    <a:cubicBezTo>
                      <a:pt x="76" y="0"/>
                      <a:pt x="76" y="0"/>
                      <a:pt x="75" y="0"/>
                    </a:cubicBezTo>
                    <a:cubicBezTo>
                      <a:pt x="74" y="0"/>
                      <a:pt x="74" y="0"/>
                      <a:pt x="74" y="0"/>
                    </a:cubicBezTo>
                    <a:cubicBezTo>
                      <a:pt x="35" y="0"/>
                      <a:pt x="35" y="0"/>
                      <a:pt x="35" y="0"/>
                    </a:cubicBezTo>
                    <a:cubicBezTo>
                      <a:pt x="34" y="0"/>
                      <a:pt x="34" y="0"/>
                      <a:pt x="34" y="0"/>
                    </a:cubicBezTo>
                    <a:cubicBezTo>
                      <a:pt x="34" y="0"/>
                      <a:pt x="33" y="0"/>
                      <a:pt x="33" y="1"/>
                    </a:cubicBezTo>
                    <a:cubicBezTo>
                      <a:pt x="33" y="9"/>
                      <a:pt x="33" y="9"/>
                      <a:pt x="33" y="9"/>
                    </a:cubicBezTo>
                    <a:cubicBezTo>
                      <a:pt x="33" y="10"/>
                      <a:pt x="34" y="10"/>
                      <a:pt x="34" y="10"/>
                    </a:cubicBezTo>
                    <a:cubicBezTo>
                      <a:pt x="35" y="10"/>
                      <a:pt x="35" y="10"/>
                      <a:pt x="35" y="10"/>
                    </a:cubicBezTo>
                    <a:cubicBezTo>
                      <a:pt x="35" y="61"/>
                      <a:pt x="35" y="61"/>
                      <a:pt x="35" y="61"/>
                    </a:cubicBezTo>
                    <a:cubicBezTo>
                      <a:pt x="15" y="69"/>
                      <a:pt x="0" y="89"/>
                      <a:pt x="0" y="112"/>
                    </a:cubicBezTo>
                    <a:cubicBezTo>
                      <a:pt x="0" y="142"/>
                      <a:pt x="25" y="167"/>
                      <a:pt x="55" y="167"/>
                    </a:cubicBezTo>
                    <a:cubicBezTo>
                      <a:pt x="85" y="167"/>
                      <a:pt x="109" y="142"/>
                      <a:pt x="109" y="112"/>
                    </a:cubicBezTo>
                    <a:cubicBezTo>
                      <a:pt x="109" y="89"/>
                      <a:pt x="95" y="69"/>
                      <a:pt x="75" y="61"/>
                    </a:cubicBezTo>
                    <a:close/>
                    <a:moveTo>
                      <a:pt x="42" y="138"/>
                    </a:moveTo>
                    <a:cubicBezTo>
                      <a:pt x="38" y="138"/>
                      <a:pt x="35" y="135"/>
                      <a:pt x="35" y="131"/>
                    </a:cubicBezTo>
                    <a:cubicBezTo>
                      <a:pt x="35" y="127"/>
                      <a:pt x="38" y="124"/>
                      <a:pt x="42" y="124"/>
                    </a:cubicBezTo>
                    <a:cubicBezTo>
                      <a:pt x="46" y="124"/>
                      <a:pt x="49" y="127"/>
                      <a:pt x="49" y="131"/>
                    </a:cubicBezTo>
                    <a:cubicBezTo>
                      <a:pt x="49" y="135"/>
                      <a:pt x="46" y="138"/>
                      <a:pt x="42" y="138"/>
                    </a:cubicBezTo>
                    <a:close/>
                    <a:moveTo>
                      <a:pt x="47" y="108"/>
                    </a:moveTo>
                    <a:cubicBezTo>
                      <a:pt x="47" y="106"/>
                      <a:pt x="48" y="104"/>
                      <a:pt x="51" y="104"/>
                    </a:cubicBezTo>
                    <a:cubicBezTo>
                      <a:pt x="53" y="104"/>
                      <a:pt x="55" y="106"/>
                      <a:pt x="55" y="108"/>
                    </a:cubicBezTo>
                    <a:cubicBezTo>
                      <a:pt x="55" y="110"/>
                      <a:pt x="53" y="112"/>
                      <a:pt x="51" y="112"/>
                    </a:cubicBezTo>
                    <a:cubicBezTo>
                      <a:pt x="48" y="112"/>
                      <a:pt x="47" y="110"/>
                      <a:pt x="47" y="108"/>
                    </a:cubicBezTo>
                    <a:close/>
                    <a:moveTo>
                      <a:pt x="59" y="155"/>
                    </a:moveTo>
                    <a:cubicBezTo>
                      <a:pt x="55" y="155"/>
                      <a:pt x="52" y="151"/>
                      <a:pt x="52" y="148"/>
                    </a:cubicBezTo>
                    <a:cubicBezTo>
                      <a:pt x="52" y="144"/>
                      <a:pt x="55" y="141"/>
                      <a:pt x="59" y="141"/>
                    </a:cubicBezTo>
                    <a:cubicBezTo>
                      <a:pt x="63" y="141"/>
                      <a:pt x="66" y="144"/>
                      <a:pt x="66" y="148"/>
                    </a:cubicBezTo>
                    <a:cubicBezTo>
                      <a:pt x="66" y="151"/>
                      <a:pt x="63" y="155"/>
                      <a:pt x="59" y="155"/>
                    </a:cubicBezTo>
                    <a:close/>
                    <a:moveTo>
                      <a:pt x="70" y="110"/>
                    </a:moveTo>
                    <a:cubicBezTo>
                      <a:pt x="68" y="110"/>
                      <a:pt x="66" y="108"/>
                      <a:pt x="66" y="106"/>
                    </a:cubicBezTo>
                    <a:cubicBezTo>
                      <a:pt x="66" y="104"/>
                      <a:pt x="68" y="102"/>
                      <a:pt x="70" y="102"/>
                    </a:cubicBezTo>
                    <a:cubicBezTo>
                      <a:pt x="72" y="102"/>
                      <a:pt x="74" y="104"/>
                      <a:pt x="74" y="106"/>
                    </a:cubicBezTo>
                    <a:cubicBezTo>
                      <a:pt x="74" y="108"/>
                      <a:pt x="72" y="110"/>
                      <a:pt x="70" y="110"/>
                    </a:cubicBezTo>
                    <a:close/>
                    <a:moveTo>
                      <a:pt x="9" y="97"/>
                    </a:moveTo>
                    <a:cubicBezTo>
                      <a:pt x="14" y="82"/>
                      <a:pt x="26" y="70"/>
                      <a:pt x="41" y="66"/>
                    </a:cubicBezTo>
                    <a:cubicBezTo>
                      <a:pt x="41" y="5"/>
                      <a:pt x="41" y="5"/>
                      <a:pt x="41" y="5"/>
                    </a:cubicBezTo>
                    <a:cubicBezTo>
                      <a:pt x="41" y="5"/>
                      <a:pt x="41" y="5"/>
                      <a:pt x="42" y="5"/>
                    </a:cubicBezTo>
                    <a:cubicBezTo>
                      <a:pt x="68" y="5"/>
                      <a:pt x="68" y="5"/>
                      <a:pt x="68" y="5"/>
                    </a:cubicBezTo>
                    <a:cubicBezTo>
                      <a:pt x="68" y="5"/>
                      <a:pt x="68" y="5"/>
                      <a:pt x="68" y="5"/>
                    </a:cubicBezTo>
                    <a:cubicBezTo>
                      <a:pt x="68" y="66"/>
                      <a:pt x="68" y="66"/>
                      <a:pt x="68" y="66"/>
                    </a:cubicBezTo>
                    <a:cubicBezTo>
                      <a:pt x="83" y="70"/>
                      <a:pt x="95" y="82"/>
                      <a:pt x="100" y="97"/>
                    </a:cubicBezTo>
                    <a:lnTo>
                      <a:pt x="9" y="97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vert="horz" wrap="square" lIns="96430" tIns="48216" rIns="96430" bIns="48216" numCol="1" anchor="t" anchorCtr="0" compatLnSpc="1"/>
              <a:lstStyle/>
              <a:p>
                <a:pPr algn="just">
                  <a:lnSpc>
                    <a:spcPct val="120000"/>
                  </a:lnSpc>
                </a:pPr>
                <a:endParaRPr lang="en-GB" sz="95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</p:grpSp>
      <p:grpSp>
        <p:nvGrpSpPr>
          <p:cNvPr id="103" name="组合 102"/>
          <p:cNvGrpSpPr/>
          <p:nvPr/>
        </p:nvGrpSpPr>
        <p:grpSpPr>
          <a:xfrm>
            <a:off x="8008544" y="2224241"/>
            <a:ext cx="589908" cy="586135"/>
            <a:chOff x="8008544" y="2224241"/>
            <a:chExt cx="589908" cy="586135"/>
          </a:xfrm>
        </p:grpSpPr>
        <p:sp>
          <p:nvSpPr>
            <p:cNvPr id="23" name="Oval 3737"/>
            <p:cNvSpPr>
              <a:spLocks noChangeArrowheads="1"/>
            </p:cNvSpPr>
            <p:nvPr/>
          </p:nvSpPr>
          <p:spPr bwMode="auto">
            <a:xfrm>
              <a:off x="8008544" y="2224241"/>
              <a:ext cx="589908" cy="58613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1" name="Freeform 3765"/>
            <p:cNvSpPr>
              <a:spLocks noEditPoints="1"/>
            </p:cNvSpPr>
            <p:nvPr/>
          </p:nvSpPr>
          <p:spPr bwMode="auto">
            <a:xfrm>
              <a:off x="8208534" y="2244994"/>
              <a:ext cx="189928" cy="544628"/>
            </a:xfrm>
            <a:custGeom>
              <a:avLst/>
              <a:gdLst>
                <a:gd name="T0" fmla="*/ 32 w 64"/>
                <a:gd name="T1" fmla="*/ 28 h 183"/>
                <a:gd name="T2" fmla="*/ 46 w 64"/>
                <a:gd name="T3" fmla="*/ 14 h 183"/>
                <a:gd name="T4" fmla="*/ 32 w 64"/>
                <a:gd name="T5" fmla="*/ 0 h 183"/>
                <a:gd name="T6" fmla="*/ 19 w 64"/>
                <a:gd name="T7" fmla="*/ 14 h 183"/>
                <a:gd name="T8" fmla="*/ 32 w 64"/>
                <a:gd name="T9" fmla="*/ 28 h 183"/>
                <a:gd name="T10" fmla="*/ 64 w 64"/>
                <a:gd name="T11" fmla="*/ 45 h 183"/>
                <a:gd name="T12" fmla="*/ 51 w 64"/>
                <a:gd name="T13" fmla="*/ 33 h 183"/>
                <a:gd name="T14" fmla="*/ 13 w 64"/>
                <a:gd name="T15" fmla="*/ 33 h 183"/>
                <a:gd name="T16" fmla="*/ 0 w 64"/>
                <a:gd name="T17" fmla="*/ 45 h 183"/>
                <a:gd name="T18" fmla="*/ 0 w 64"/>
                <a:gd name="T19" fmla="*/ 96 h 183"/>
                <a:gd name="T20" fmla="*/ 5 w 64"/>
                <a:gd name="T21" fmla="*/ 102 h 183"/>
                <a:gd name="T22" fmla="*/ 11 w 64"/>
                <a:gd name="T23" fmla="*/ 96 h 183"/>
                <a:gd name="T24" fmla="*/ 11 w 64"/>
                <a:gd name="T25" fmla="*/ 50 h 183"/>
                <a:gd name="T26" fmla="*/ 13 w 64"/>
                <a:gd name="T27" fmla="*/ 50 h 183"/>
                <a:gd name="T28" fmla="*/ 13 w 64"/>
                <a:gd name="T29" fmla="*/ 174 h 183"/>
                <a:gd name="T30" fmla="*/ 22 w 64"/>
                <a:gd name="T31" fmla="*/ 183 h 183"/>
                <a:gd name="T32" fmla="*/ 30 w 64"/>
                <a:gd name="T33" fmla="*/ 174 h 183"/>
                <a:gd name="T34" fmla="*/ 30 w 64"/>
                <a:gd name="T35" fmla="*/ 106 h 183"/>
                <a:gd name="T36" fmla="*/ 34 w 64"/>
                <a:gd name="T37" fmla="*/ 106 h 183"/>
                <a:gd name="T38" fmla="*/ 34 w 64"/>
                <a:gd name="T39" fmla="*/ 174 h 183"/>
                <a:gd name="T40" fmla="*/ 43 w 64"/>
                <a:gd name="T41" fmla="*/ 183 h 183"/>
                <a:gd name="T42" fmla="*/ 51 w 64"/>
                <a:gd name="T43" fmla="*/ 174 h 183"/>
                <a:gd name="T44" fmla="*/ 51 w 64"/>
                <a:gd name="T45" fmla="*/ 50 h 183"/>
                <a:gd name="T46" fmla="*/ 53 w 64"/>
                <a:gd name="T47" fmla="*/ 50 h 183"/>
                <a:gd name="T48" fmla="*/ 53 w 64"/>
                <a:gd name="T49" fmla="*/ 96 h 183"/>
                <a:gd name="T50" fmla="*/ 59 w 64"/>
                <a:gd name="T51" fmla="*/ 102 h 183"/>
                <a:gd name="T52" fmla="*/ 64 w 64"/>
                <a:gd name="T53" fmla="*/ 96 h 183"/>
                <a:gd name="T54" fmla="*/ 64 w 64"/>
                <a:gd name="T55" fmla="*/ 4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64" h="183">
                  <a:moveTo>
                    <a:pt x="32" y="28"/>
                  </a:moveTo>
                  <a:cubicBezTo>
                    <a:pt x="40" y="28"/>
                    <a:pt x="46" y="21"/>
                    <a:pt x="46" y="14"/>
                  </a:cubicBezTo>
                  <a:cubicBezTo>
                    <a:pt x="46" y="6"/>
                    <a:pt x="40" y="0"/>
                    <a:pt x="32" y="0"/>
                  </a:cubicBezTo>
                  <a:cubicBezTo>
                    <a:pt x="25" y="0"/>
                    <a:pt x="19" y="6"/>
                    <a:pt x="19" y="14"/>
                  </a:cubicBezTo>
                  <a:cubicBezTo>
                    <a:pt x="19" y="21"/>
                    <a:pt x="25" y="28"/>
                    <a:pt x="32" y="28"/>
                  </a:cubicBezTo>
                  <a:moveTo>
                    <a:pt x="64" y="45"/>
                  </a:moveTo>
                  <a:cubicBezTo>
                    <a:pt x="64" y="38"/>
                    <a:pt x="58" y="33"/>
                    <a:pt x="51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6" y="33"/>
                    <a:pt x="0" y="38"/>
                    <a:pt x="0" y="45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0" y="99"/>
                    <a:pt x="2" y="102"/>
                    <a:pt x="5" y="102"/>
                  </a:cubicBezTo>
                  <a:cubicBezTo>
                    <a:pt x="9" y="102"/>
                    <a:pt x="11" y="99"/>
                    <a:pt x="11" y="96"/>
                  </a:cubicBezTo>
                  <a:cubicBezTo>
                    <a:pt x="11" y="50"/>
                    <a:pt x="11" y="50"/>
                    <a:pt x="11" y="50"/>
                  </a:cubicBezTo>
                  <a:cubicBezTo>
                    <a:pt x="13" y="50"/>
                    <a:pt x="13" y="50"/>
                    <a:pt x="13" y="50"/>
                  </a:cubicBezTo>
                  <a:cubicBezTo>
                    <a:pt x="13" y="174"/>
                    <a:pt x="13" y="174"/>
                    <a:pt x="13" y="174"/>
                  </a:cubicBezTo>
                  <a:cubicBezTo>
                    <a:pt x="13" y="179"/>
                    <a:pt x="17" y="183"/>
                    <a:pt x="22" y="183"/>
                  </a:cubicBezTo>
                  <a:cubicBezTo>
                    <a:pt x="26" y="183"/>
                    <a:pt x="30" y="179"/>
                    <a:pt x="30" y="174"/>
                  </a:cubicBezTo>
                  <a:cubicBezTo>
                    <a:pt x="30" y="106"/>
                    <a:pt x="30" y="106"/>
                    <a:pt x="30" y="106"/>
                  </a:cubicBezTo>
                  <a:cubicBezTo>
                    <a:pt x="34" y="106"/>
                    <a:pt x="34" y="106"/>
                    <a:pt x="34" y="106"/>
                  </a:cubicBezTo>
                  <a:cubicBezTo>
                    <a:pt x="34" y="174"/>
                    <a:pt x="34" y="174"/>
                    <a:pt x="34" y="174"/>
                  </a:cubicBezTo>
                  <a:cubicBezTo>
                    <a:pt x="34" y="179"/>
                    <a:pt x="38" y="183"/>
                    <a:pt x="43" y="183"/>
                  </a:cubicBezTo>
                  <a:cubicBezTo>
                    <a:pt x="47" y="183"/>
                    <a:pt x="51" y="179"/>
                    <a:pt x="51" y="174"/>
                  </a:cubicBezTo>
                  <a:cubicBezTo>
                    <a:pt x="51" y="50"/>
                    <a:pt x="51" y="50"/>
                    <a:pt x="51" y="50"/>
                  </a:cubicBezTo>
                  <a:cubicBezTo>
                    <a:pt x="53" y="50"/>
                    <a:pt x="53" y="50"/>
                    <a:pt x="53" y="50"/>
                  </a:cubicBezTo>
                  <a:cubicBezTo>
                    <a:pt x="53" y="96"/>
                    <a:pt x="53" y="96"/>
                    <a:pt x="53" y="96"/>
                  </a:cubicBezTo>
                  <a:cubicBezTo>
                    <a:pt x="53" y="99"/>
                    <a:pt x="56" y="102"/>
                    <a:pt x="59" y="102"/>
                  </a:cubicBezTo>
                  <a:cubicBezTo>
                    <a:pt x="62" y="102"/>
                    <a:pt x="64" y="99"/>
                    <a:pt x="64" y="96"/>
                  </a:cubicBezTo>
                  <a:lnTo>
                    <a:pt x="64" y="45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06" name="组合 105"/>
          <p:cNvGrpSpPr/>
          <p:nvPr/>
        </p:nvGrpSpPr>
        <p:grpSpPr>
          <a:xfrm>
            <a:off x="8160737" y="4409039"/>
            <a:ext cx="642736" cy="642736"/>
            <a:chOff x="8160737" y="4409039"/>
            <a:chExt cx="642736" cy="642736"/>
          </a:xfrm>
        </p:grpSpPr>
        <p:sp>
          <p:nvSpPr>
            <p:cNvPr id="20" name="Oval 3734"/>
            <p:cNvSpPr>
              <a:spLocks noChangeArrowheads="1"/>
            </p:cNvSpPr>
            <p:nvPr/>
          </p:nvSpPr>
          <p:spPr bwMode="auto">
            <a:xfrm>
              <a:off x="8160737" y="4409039"/>
              <a:ext cx="642736" cy="64273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grpSp>
          <p:nvGrpSpPr>
            <p:cNvPr id="92" name="组合 91"/>
            <p:cNvGrpSpPr/>
            <p:nvPr/>
          </p:nvGrpSpPr>
          <p:grpSpPr>
            <a:xfrm>
              <a:off x="8288405" y="4480104"/>
              <a:ext cx="387401" cy="500606"/>
              <a:chOff x="8285261" y="4274238"/>
              <a:chExt cx="387401" cy="500606"/>
            </a:xfrm>
          </p:grpSpPr>
          <p:sp>
            <p:nvSpPr>
              <p:cNvPr id="52" name="Freeform 3766"/>
              <p:cNvSpPr/>
              <p:nvPr/>
            </p:nvSpPr>
            <p:spPr bwMode="auto">
              <a:xfrm>
                <a:off x="8291548" y="4274238"/>
                <a:ext cx="381114" cy="384887"/>
              </a:xfrm>
              <a:custGeom>
                <a:avLst/>
                <a:gdLst>
                  <a:gd name="T0" fmla="*/ 94 w 128"/>
                  <a:gd name="T1" fmla="*/ 7 h 129"/>
                  <a:gd name="T2" fmla="*/ 120 w 128"/>
                  <a:gd name="T3" fmla="*/ 58 h 129"/>
                  <a:gd name="T4" fmla="*/ 57 w 128"/>
                  <a:gd name="T5" fmla="*/ 121 h 129"/>
                  <a:gd name="T6" fmla="*/ 7 w 128"/>
                  <a:gd name="T7" fmla="*/ 96 h 129"/>
                  <a:gd name="T8" fmla="*/ 0 w 128"/>
                  <a:gd name="T9" fmla="*/ 101 h 129"/>
                  <a:gd name="T10" fmla="*/ 57 w 128"/>
                  <a:gd name="T11" fmla="*/ 129 h 129"/>
                  <a:gd name="T12" fmla="*/ 128 w 128"/>
                  <a:gd name="T13" fmla="*/ 58 h 129"/>
                  <a:gd name="T14" fmla="*/ 99 w 128"/>
                  <a:gd name="T15" fmla="*/ 0 h 129"/>
                  <a:gd name="T16" fmla="*/ 94 w 128"/>
                  <a:gd name="T17" fmla="*/ 7 h 1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28" h="129">
                    <a:moveTo>
                      <a:pt x="94" y="7"/>
                    </a:moveTo>
                    <a:cubicBezTo>
                      <a:pt x="110" y="18"/>
                      <a:pt x="120" y="37"/>
                      <a:pt x="120" y="58"/>
                    </a:cubicBezTo>
                    <a:cubicBezTo>
                      <a:pt x="120" y="93"/>
                      <a:pt x="92" y="121"/>
                      <a:pt x="57" y="121"/>
                    </a:cubicBezTo>
                    <a:cubicBezTo>
                      <a:pt x="37" y="121"/>
                      <a:pt x="18" y="111"/>
                      <a:pt x="7" y="96"/>
                    </a:cubicBezTo>
                    <a:cubicBezTo>
                      <a:pt x="0" y="101"/>
                      <a:pt x="0" y="101"/>
                      <a:pt x="0" y="101"/>
                    </a:cubicBezTo>
                    <a:cubicBezTo>
                      <a:pt x="13" y="118"/>
                      <a:pt x="34" y="129"/>
                      <a:pt x="57" y="129"/>
                    </a:cubicBezTo>
                    <a:cubicBezTo>
                      <a:pt x="97" y="129"/>
                      <a:pt x="128" y="97"/>
                      <a:pt x="128" y="58"/>
                    </a:cubicBezTo>
                    <a:cubicBezTo>
                      <a:pt x="128" y="34"/>
                      <a:pt x="117" y="13"/>
                      <a:pt x="99" y="0"/>
                    </a:cubicBezTo>
                    <a:lnTo>
                      <a:pt x="94" y="7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vert="horz" wrap="square" lIns="96430" tIns="48216" rIns="96430" bIns="48216" numCol="1" anchor="t" anchorCtr="0" compatLnSpc="1"/>
              <a:lstStyle/>
              <a:p>
                <a:pPr algn="just">
                  <a:lnSpc>
                    <a:spcPct val="120000"/>
                  </a:lnSpc>
                </a:pPr>
                <a:endParaRPr lang="en-GB" sz="95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53" name="Freeform 3767"/>
              <p:cNvSpPr>
                <a:spLocks noEditPoints="1"/>
              </p:cNvSpPr>
              <p:nvPr/>
            </p:nvSpPr>
            <p:spPr bwMode="auto">
              <a:xfrm>
                <a:off x="8294064" y="4284301"/>
                <a:ext cx="339606" cy="335833"/>
              </a:xfrm>
              <a:custGeom>
                <a:avLst/>
                <a:gdLst>
                  <a:gd name="T0" fmla="*/ 57 w 114"/>
                  <a:gd name="T1" fmla="*/ 0 h 113"/>
                  <a:gd name="T2" fmla="*/ 0 w 114"/>
                  <a:gd name="T3" fmla="*/ 56 h 113"/>
                  <a:gd name="T4" fmla="*/ 57 w 114"/>
                  <a:gd name="T5" fmla="*/ 113 h 113"/>
                  <a:gd name="T6" fmla="*/ 114 w 114"/>
                  <a:gd name="T7" fmla="*/ 56 h 113"/>
                  <a:gd name="T8" fmla="*/ 57 w 114"/>
                  <a:gd name="T9" fmla="*/ 0 h 113"/>
                  <a:gd name="T10" fmla="*/ 57 w 114"/>
                  <a:gd name="T11" fmla="*/ 110 h 113"/>
                  <a:gd name="T12" fmla="*/ 3 w 114"/>
                  <a:gd name="T13" fmla="*/ 56 h 113"/>
                  <a:gd name="T14" fmla="*/ 57 w 114"/>
                  <a:gd name="T15" fmla="*/ 2 h 113"/>
                  <a:gd name="T16" fmla="*/ 111 w 114"/>
                  <a:gd name="T17" fmla="*/ 56 h 113"/>
                  <a:gd name="T18" fmla="*/ 57 w 114"/>
                  <a:gd name="T19" fmla="*/ 110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14" h="113">
                    <a:moveTo>
                      <a:pt x="57" y="0"/>
                    </a:moveTo>
                    <a:cubicBezTo>
                      <a:pt x="26" y="0"/>
                      <a:pt x="0" y="25"/>
                      <a:pt x="0" y="56"/>
                    </a:cubicBezTo>
                    <a:cubicBezTo>
                      <a:pt x="0" y="87"/>
                      <a:pt x="26" y="113"/>
                      <a:pt x="57" y="113"/>
                    </a:cubicBezTo>
                    <a:cubicBezTo>
                      <a:pt x="88" y="113"/>
                      <a:pt x="114" y="87"/>
                      <a:pt x="114" y="56"/>
                    </a:cubicBezTo>
                    <a:cubicBezTo>
                      <a:pt x="114" y="25"/>
                      <a:pt x="88" y="0"/>
                      <a:pt x="57" y="0"/>
                    </a:cubicBezTo>
                    <a:close/>
                    <a:moveTo>
                      <a:pt x="57" y="110"/>
                    </a:moveTo>
                    <a:cubicBezTo>
                      <a:pt x="27" y="110"/>
                      <a:pt x="3" y="86"/>
                      <a:pt x="3" y="56"/>
                    </a:cubicBezTo>
                    <a:cubicBezTo>
                      <a:pt x="3" y="26"/>
                      <a:pt x="27" y="2"/>
                      <a:pt x="57" y="2"/>
                    </a:cubicBezTo>
                    <a:cubicBezTo>
                      <a:pt x="87" y="2"/>
                      <a:pt x="111" y="26"/>
                      <a:pt x="111" y="56"/>
                    </a:cubicBezTo>
                    <a:cubicBezTo>
                      <a:pt x="111" y="86"/>
                      <a:pt x="87" y="110"/>
                      <a:pt x="57" y="11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vert="horz" wrap="square" lIns="96430" tIns="48216" rIns="96430" bIns="48216" numCol="1" anchor="t" anchorCtr="0" compatLnSpc="1"/>
              <a:lstStyle/>
              <a:p>
                <a:pPr algn="just">
                  <a:lnSpc>
                    <a:spcPct val="120000"/>
                  </a:lnSpc>
                </a:pPr>
                <a:endParaRPr lang="en-GB" sz="95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54" name="Freeform 3768"/>
              <p:cNvSpPr/>
              <p:nvPr/>
            </p:nvSpPr>
            <p:spPr bwMode="auto">
              <a:xfrm>
                <a:off x="8285261" y="4289332"/>
                <a:ext cx="378597" cy="330800"/>
              </a:xfrm>
              <a:custGeom>
                <a:avLst/>
                <a:gdLst>
                  <a:gd name="T0" fmla="*/ 37 w 127"/>
                  <a:gd name="T1" fmla="*/ 8 h 111"/>
                  <a:gd name="T2" fmla="*/ 35 w 127"/>
                  <a:gd name="T3" fmla="*/ 13 h 111"/>
                  <a:gd name="T4" fmla="*/ 32 w 127"/>
                  <a:gd name="T5" fmla="*/ 16 h 111"/>
                  <a:gd name="T6" fmla="*/ 30 w 127"/>
                  <a:gd name="T7" fmla="*/ 14 h 111"/>
                  <a:gd name="T8" fmla="*/ 30 w 127"/>
                  <a:gd name="T9" fmla="*/ 18 h 111"/>
                  <a:gd name="T10" fmla="*/ 24 w 127"/>
                  <a:gd name="T11" fmla="*/ 19 h 111"/>
                  <a:gd name="T12" fmla="*/ 20 w 127"/>
                  <a:gd name="T13" fmla="*/ 23 h 111"/>
                  <a:gd name="T14" fmla="*/ 16 w 127"/>
                  <a:gd name="T15" fmla="*/ 30 h 111"/>
                  <a:gd name="T16" fmla="*/ 12 w 127"/>
                  <a:gd name="T17" fmla="*/ 34 h 111"/>
                  <a:gd name="T18" fmla="*/ 15 w 127"/>
                  <a:gd name="T19" fmla="*/ 37 h 111"/>
                  <a:gd name="T20" fmla="*/ 16 w 127"/>
                  <a:gd name="T21" fmla="*/ 39 h 111"/>
                  <a:gd name="T22" fmla="*/ 13 w 127"/>
                  <a:gd name="T23" fmla="*/ 36 h 111"/>
                  <a:gd name="T24" fmla="*/ 11 w 127"/>
                  <a:gd name="T25" fmla="*/ 33 h 111"/>
                  <a:gd name="T26" fmla="*/ 10 w 127"/>
                  <a:gd name="T27" fmla="*/ 38 h 111"/>
                  <a:gd name="T28" fmla="*/ 10 w 127"/>
                  <a:gd name="T29" fmla="*/ 46 h 111"/>
                  <a:gd name="T30" fmla="*/ 14 w 127"/>
                  <a:gd name="T31" fmla="*/ 44 h 111"/>
                  <a:gd name="T32" fmla="*/ 18 w 127"/>
                  <a:gd name="T33" fmla="*/ 49 h 111"/>
                  <a:gd name="T34" fmla="*/ 23 w 127"/>
                  <a:gd name="T35" fmla="*/ 54 h 111"/>
                  <a:gd name="T36" fmla="*/ 28 w 127"/>
                  <a:gd name="T37" fmla="*/ 59 h 111"/>
                  <a:gd name="T38" fmla="*/ 35 w 127"/>
                  <a:gd name="T39" fmla="*/ 65 h 111"/>
                  <a:gd name="T40" fmla="*/ 33 w 127"/>
                  <a:gd name="T41" fmla="*/ 75 h 111"/>
                  <a:gd name="T42" fmla="*/ 28 w 127"/>
                  <a:gd name="T43" fmla="*/ 86 h 111"/>
                  <a:gd name="T44" fmla="*/ 29 w 127"/>
                  <a:gd name="T45" fmla="*/ 94 h 111"/>
                  <a:gd name="T46" fmla="*/ 26 w 127"/>
                  <a:gd name="T47" fmla="*/ 95 h 111"/>
                  <a:gd name="T48" fmla="*/ 18 w 127"/>
                  <a:gd name="T49" fmla="*/ 82 h 111"/>
                  <a:gd name="T50" fmla="*/ 10 w 127"/>
                  <a:gd name="T51" fmla="*/ 63 h 111"/>
                  <a:gd name="T52" fmla="*/ 7 w 127"/>
                  <a:gd name="T53" fmla="*/ 48 h 111"/>
                  <a:gd name="T54" fmla="*/ 41 w 127"/>
                  <a:gd name="T55" fmla="*/ 102 h 111"/>
                  <a:gd name="T56" fmla="*/ 50 w 127"/>
                  <a:gd name="T57" fmla="*/ 101 h 111"/>
                  <a:gd name="T58" fmla="*/ 62 w 127"/>
                  <a:gd name="T59" fmla="*/ 99 h 111"/>
                  <a:gd name="T60" fmla="*/ 61 w 127"/>
                  <a:gd name="T61" fmla="*/ 104 h 111"/>
                  <a:gd name="T62" fmla="*/ 68 w 127"/>
                  <a:gd name="T63" fmla="*/ 104 h 111"/>
                  <a:gd name="T64" fmla="*/ 78 w 127"/>
                  <a:gd name="T65" fmla="*/ 102 h 111"/>
                  <a:gd name="T66" fmla="*/ 77 w 127"/>
                  <a:gd name="T67" fmla="*/ 1 h 111"/>
                  <a:gd name="T68" fmla="*/ 110 w 127"/>
                  <a:gd name="T69" fmla="*/ 35 h 111"/>
                  <a:gd name="T70" fmla="*/ 106 w 127"/>
                  <a:gd name="T71" fmla="*/ 32 h 111"/>
                  <a:gd name="T72" fmla="*/ 101 w 127"/>
                  <a:gd name="T73" fmla="*/ 41 h 111"/>
                  <a:gd name="T74" fmla="*/ 95 w 127"/>
                  <a:gd name="T75" fmla="*/ 33 h 111"/>
                  <a:gd name="T76" fmla="*/ 98 w 127"/>
                  <a:gd name="T77" fmla="*/ 41 h 111"/>
                  <a:gd name="T78" fmla="*/ 104 w 127"/>
                  <a:gd name="T79" fmla="*/ 44 h 111"/>
                  <a:gd name="T80" fmla="*/ 101 w 127"/>
                  <a:gd name="T81" fmla="*/ 56 h 111"/>
                  <a:gd name="T82" fmla="*/ 98 w 127"/>
                  <a:gd name="T83" fmla="*/ 68 h 111"/>
                  <a:gd name="T84" fmla="*/ 94 w 127"/>
                  <a:gd name="T85" fmla="*/ 76 h 111"/>
                  <a:gd name="T86" fmla="*/ 82 w 127"/>
                  <a:gd name="T87" fmla="*/ 86 h 111"/>
                  <a:gd name="T88" fmla="*/ 79 w 127"/>
                  <a:gd name="T89" fmla="*/ 77 h 111"/>
                  <a:gd name="T90" fmla="*/ 80 w 127"/>
                  <a:gd name="T91" fmla="*/ 67 h 111"/>
                  <a:gd name="T92" fmla="*/ 76 w 127"/>
                  <a:gd name="T93" fmla="*/ 56 h 111"/>
                  <a:gd name="T94" fmla="*/ 70 w 127"/>
                  <a:gd name="T95" fmla="*/ 50 h 111"/>
                  <a:gd name="T96" fmla="*/ 56 w 127"/>
                  <a:gd name="T97" fmla="*/ 50 h 111"/>
                  <a:gd name="T98" fmla="*/ 50 w 127"/>
                  <a:gd name="T99" fmla="*/ 42 h 111"/>
                  <a:gd name="T100" fmla="*/ 56 w 127"/>
                  <a:gd name="T101" fmla="*/ 27 h 111"/>
                  <a:gd name="T102" fmla="*/ 67 w 127"/>
                  <a:gd name="T103" fmla="*/ 23 h 111"/>
                  <a:gd name="T104" fmla="*/ 73 w 127"/>
                  <a:gd name="T105" fmla="*/ 26 h 111"/>
                  <a:gd name="T106" fmla="*/ 82 w 127"/>
                  <a:gd name="T107" fmla="*/ 26 h 111"/>
                  <a:gd name="T108" fmla="*/ 91 w 127"/>
                  <a:gd name="T109" fmla="*/ 24 h 111"/>
                  <a:gd name="T110" fmla="*/ 83 w 127"/>
                  <a:gd name="T111" fmla="*/ 21 h 111"/>
                  <a:gd name="T112" fmla="*/ 82 w 127"/>
                  <a:gd name="T113" fmla="*/ 18 h 111"/>
                  <a:gd name="T114" fmla="*/ 71 w 127"/>
                  <a:gd name="T115" fmla="*/ 18 h 111"/>
                  <a:gd name="T116" fmla="*/ 62 w 127"/>
                  <a:gd name="T117" fmla="*/ 21 h 111"/>
                  <a:gd name="T118" fmla="*/ 60 w 127"/>
                  <a:gd name="T119" fmla="*/ 11 h 111"/>
                  <a:gd name="T120" fmla="*/ 54 w 127"/>
                  <a:gd name="T121" fmla="*/ 6 h 111"/>
                  <a:gd name="T122" fmla="*/ 61 w 127"/>
                  <a:gd name="T123" fmla="*/ 2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127" h="111">
                    <a:moveTo>
                      <a:pt x="52" y="0"/>
                    </a:moveTo>
                    <a:cubicBezTo>
                      <a:pt x="52" y="0"/>
                      <a:pt x="33" y="3"/>
                      <a:pt x="20" y="17"/>
                    </a:cubicBezTo>
                    <a:cubicBezTo>
                      <a:pt x="20" y="17"/>
                      <a:pt x="30" y="7"/>
                      <a:pt x="36" y="7"/>
                    </a:cubicBezTo>
                    <a:cubicBezTo>
                      <a:pt x="37" y="8"/>
                      <a:pt x="37" y="8"/>
                      <a:pt x="37" y="8"/>
                    </a:cubicBezTo>
                    <a:cubicBezTo>
                      <a:pt x="37" y="8"/>
                      <a:pt x="37" y="8"/>
                      <a:pt x="37" y="8"/>
                    </a:cubicBezTo>
                    <a:cubicBezTo>
                      <a:pt x="37" y="9"/>
                      <a:pt x="36" y="10"/>
                      <a:pt x="36" y="10"/>
                    </a:cubicBezTo>
                    <a:cubicBezTo>
                      <a:pt x="36" y="10"/>
                      <a:pt x="36" y="11"/>
                      <a:pt x="36" y="11"/>
                    </a:cubicBezTo>
                    <a:cubicBezTo>
                      <a:pt x="36" y="12"/>
                      <a:pt x="36" y="12"/>
                      <a:pt x="36" y="12"/>
                    </a:cubicBezTo>
                    <a:cubicBezTo>
                      <a:pt x="36" y="12"/>
                      <a:pt x="35" y="12"/>
                      <a:pt x="35" y="12"/>
                    </a:cubicBezTo>
                    <a:cubicBezTo>
                      <a:pt x="35" y="12"/>
                      <a:pt x="35" y="12"/>
                      <a:pt x="35" y="13"/>
                    </a:cubicBezTo>
                    <a:cubicBezTo>
                      <a:pt x="35" y="13"/>
                      <a:pt x="35" y="14"/>
                      <a:pt x="35" y="14"/>
                    </a:cubicBezTo>
                    <a:cubicBezTo>
                      <a:pt x="35" y="15"/>
                      <a:pt x="35" y="15"/>
                      <a:pt x="35" y="15"/>
                    </a:cubicBezTo>
                    <a:cubicBezTo>
                      <a:pt x="35" y="16"/>
                      <a:pt x="35" y="16"/>
                      <a:pt x="35" y="16"/>
                    </a:cubicBezTo>
                    <a:cubicBezTo>
                      <a:pt x="34" y="16"/>
                      <a:pt x="34" y="16"/>
                      <a:pt x="34" y="16"/>
                    </a:cubicBezTo>
                    <a:cubicBezTo>
                      <a:pt x="34" y="16"/>
                      <a:pt x="33" y="16"/>
                      <a:pt x="32" y="16"/>
                    </a:cubicBezTo>
                    <a:cubicBezTo>
                      <a:pt x="32" y="16"/>
                      <a:pt x="32" y="15"/>
                      <a:pt x="32" y="15"/>
                    </a:cubicBezTo>
                    <a:cubicBezTo>
                      <a:pt x="33" y="14"/>
                      <a:pt x="33" y="14"/>
                      <a:pt x="33" y="14"/>
                    </a:cubicBezTo>
                    <a:cubicBezTo>
                      <a:pt x="33" y="14"/>
                      <a:pt x="33" y="14"/>
                      <a:pt x="33" y="14"/>
                    </a:cubicBezTo>
                    <a:cubicBezTo>
                      <a:pt x="32" y="14"/>
                      <a:pt x="32" y="13"/>
                      <a:pt x="32" y="13"/>
                    </a:cubicBezTo>
                    <a:cubicBezTo>
                      <a:pt x="31" y="13"/>
                      <a:pt x="30" y="14"/>
                      <a:pt x="30" y="14"/>
                    </a:cubicBezTo>
                    <a:cubicBezTo>
                      <a:pt x="29" y="15"/>
                      <a:pt x="29" y="15"/>
                      <a:pt x="29" y="15"/>
                    </a:cubicBezTo>
                    <a:cubicBezTo>
                      <a:pt x="29" y="15"/>
                      <a:pt x="29" y="16"/>
                      <a:pt x="29" y="16"/>
                    </a:cubicBezTo>
                    <a:cubicBezTo>
                      <a:pt x="29" y="16"/>
                      <a:pt x="30" y="16"/>
                      <a:pt x="30" y="16"/>
                    </a:cubicBezTo>
                    <a:cubicBezTo>
                      <a:pt x="30" y="16"/>
                      <a:pt x="30" y="17"/>
                      <a:pt x="30" y="17"/>
                    </a:cubicBezTo>
                    <a:cubicBezTo>
                      <a:pt x="30" y="17"/>
                      <a:pt x="30" y="18"/>
                      <a:pt x="30" y="18"/>
                    </a:cubicBezTo>
                    <a:cubicBezTo>
                      <a:pt x="30" y="18"/>
                      <a:pt x="29" y="18"/>
                      <a:pt x="29" y="18"/>
                    </a:cubicBezTo>
                    <a:cubicBezTo>
                      <a:pt x="28" y="18"/>
                      <a:pt x="28" y="18"/>
                      <a:pt x="27" y="18"/>
                    </a:cubicBezTo>
                    <a:cubicBezTo>
                      <a:pt x="27" y="18"/>
                      <a:pt x="26" y="17"/>
                      <a:pt x="26" y="18"/>
                    </a:cubicBezTo>
                    <a:cubicBezTo>
                      <a:pt x="26" y="18"/>
                      <a:pt x="26" y="18"/>
                      <a:pt x="25" y="18"/>
                    </a:cubicBezTo>
                    <a:cubicBezTo>
                      <a:pt x="25" y="18"/>
                      <a:pt x="24" y="19"/>
                      <a:pt x="24" y="19"/>
                    </a:cubicBezTo>
                    <a:cubicBezTo>
                      <a:pt x="24" y="19"/>
                      <a:pt x="24" y="19"/>
                      <a:pt x="24" y="19"/>
                    </a:cubicBezTo>
                    <a:cubicBezTo>
                      <a:pt x="24" y="20"/>
                      <a:pt x="23" y="21"/>
                      <a:pt x="23" y="21"/>
                    </a:cubicBezTo>
                    <a:cubicBezTo>
                      <a:pt x="23" y="21"/>
                      <a:pt x="23" y="21"/>
                      <a:pt x="22" y="21"/>
                    </a:cubicBezTo>
                    <a:cubicBezTo>
                      <a:pt x="21" y="21"/>
                      <a:pt x="21" y="22"/>
                      <a:pt x="21" y="22"/>
                    </a:cubicBezTo>
                    <a:cubicBezTo>
                      <a:pt x="20" y="23"/>
                      <a:pt x="20" y="23"/>
                      <a:pt x="20" y="23"/>
                    </a:cubicBezTo>
                    <a:cubicBezTo>
                      <a:pt x="20" y="23"/>
                      <a:pt x="20" y="23"/>
                      <a:pt x="19" y="24"/>
                    </a:cubicBezTo>
                    <a:cubicBezTo>
                      <a:pt x="19" y="24"/>
                      <a:pt x="17" y="25"/>
                      <a:pt x="17" y="25"/>
                    </a:cubicBezTo>
                    <a:cubicBezTo>
                      <a:pt x="17" y="25"/>
                      <a:pt x="17" y="26"/>
                      <a:pt x="16" y="27"/>
                    </a:cubicBezTo>
                    <a:cubicBezTo>
                      <a:pt x="16" y="27"/>
                      <a:pt x="16" y="28"/>
                      <a:pt x="16" y="28"/>
                    </a:cubicBezTo>
                    <a:cubicBezTo>
                      <a:pt x="16" y="28"/>
                      <a:pt x="16" y="29"/>
                      <a:pt x="16" y="30"/>
                    </a:cubicBezTo>
                    <a:cubicBezTo>
                      <a:pt x="15" y="30"/>
                      <a:pt x="15" y="31"/>
                      <a:pt x="15" y="31"/>
                    </a:cubicBezTo>
                    <a:cubicBezTo>
                      <a:pt x="15" y="31"/>
                      <a:pt x="14" y="32"/>
                      <a:pt x="14" y="32"/>
                    </a:cubicBezTo>
                    <a:cubicBezTo>
                      <a:pt x="14" y="32"/>
                      <a:pt x="13" y="32"/>
                      <a:pt x="12" y="32"/>
                    </a:cubicBezTo>
                    <a:cubicBezTo>
                      <a:pt x="12" y="33"/>
                      <a:pt x="12" y="33"/>
                      <a:pt x="12" y="33"/>
                    </a:cubicBezTo>
                    <a:cubicBezTo>
                      <a:pt x="12" y="34"/>
                      <a:pt x="12" y="34"/>
                      <a:pt x="12" y="34"/>
                    </a:cubicBezTo>
                    <a:cubicBezTo>
                      <a:pt x="13" y="34"/>
                      <a:pt x="13" y="34"/>
                      <a:pt x="13" y="34"/>
                    </a:cubicBezTo>
                    <a:cubicBezTo>
                      <a:pt x="13" y="34"/>
                      <a:pt x="13" y="35"/>
                      <a:pt x="13" y="35"/>
                    </a:cubicBezTo>
                    <a:cubicBezTo>
                      <a:pt x="13" y="36"/>
                      <a:pt x="13" y="37"/>
                      <a:pt x="13" y="37"/>
                    </a:cubicBezTo>
                    <a:cubicBezTo>
                      <a:pt x="14" y="37"/>
                      <a:pt x="14" y="37"/>
                      <a:pt x="14" y="37"/>
                    </a:cubicBezTo>
                    <a:cubicBezTo>
                      <a:pt x="15" y="37"/>
                      <a:pt x="15" y="37"/>
                      <a:pt x="15" y="37"/>
                    </a:cubicBezTo>
                    <a:cubicBezTo>
                      <a:pt x="16" y="38"/>
                      <a:pt x="16" y="38"/>
                      <a:pt x="16" y="38"/>
                    </a:cubicBezTo>
                    <a:cubicBezTo>
                      <a:pt x="17" y="38"/>
                      <a:pt x="17" y="38"/>
                      <a:pt x="17" y="38"/>
                    </a:cubicBezTo>
                    <a:cubicBezTo>
                      <a:pt x="17" y="38"/>
                      <a:pt x="17" y="39"/>
                      <a:pt x="16" y="39"/>
                    </a:cubicBezTo>
                    <a:cubicBezTo>
                      <a:pt x="16" y="39"/>
                      <a:pt x="16" y="39"/>
                      <a:pt x="16" y="39"/>
                    </a:cubicBezTo>
                    <a:cubicBezTo>
                      <a:pt x="16" y="39"/>
                      <a:pt x="16" y="39"/>
                      <a:pt x="16" y="39"/>
                    </a:cubicBezTo>
                    <a:cubicBezTo>
                      <a:pt x="15" y="38"/>
                      <a:pt x="15" y="38"/>
                      <a:pt x="15" y="38"/>
                    </a:cubicBezTo>
                    <a:cubicBezTo>
                      <a:pt x="15" y="38"/>
                      <a:pt x="14" y="38"/>
                      <a:pt x="14" y="38"/>
                    </a:cubicBezTo>
                    <a:cubicBezTo>
                      <a:pt x="14" y="38"/>
                      <a:pt x="13" y="38"/>
                      <a:pt x="13" y="38"/>
                    </a:cubicBezTo>
                    <a:cubicBezTo>
                      <a:pt x="13" y="37"/>
                      <a:pt x="13" y="38"/>
                      <a:pt x="13" y="37"/>
                    </a:cubicBezTo>
                    <a:cubicBezTo>
                      <a:pt x="13" y="37"/>
                      <a:pt x="13" y="37"/>
                      <a:pt x="13" y="36"/>
                    </a:cubicBezTo>
                    <a:cubicBezTo>
                      <a:pt x="13" y="36"/>
                      <a:pt x="12" y="36"/>
                      <a:pt x="12" y="36"/>
                    </a:cubicBezTo>
                    <a:cubicBezTo>
                      <a:pt x="12" y="36"/>
                      <a:pt x="12" y="36"/>
                      <a:pt x="12" y="36"/>
                    </a:cubicBezTo>
                    <a:cubicBezTo>
                      <a:pt x="11" y="35"/>
                      <a:pt x="11" y="35"/>
                      <a:pt x="11" y="35"/>
                    </a:cubicBezTo>
                    <a:cubicBezTo>
                      <a:pt x="11" y="35"/>
                      <a:pt x="11" y="35"/>
                      <a:pt x="11" y="35"/>
                    </a:cubicBezTo>
                    <a:cubicBezTo>
                      <a:pt x="11" y="34"/>
                      <a:pt x="11" y="34"/>
                      <a:pt x="11" y="33"/>
                    </a:cubicBezTo>
                    <a:cubicBezTo>
                      <a:pt x="11" y="33"/>
                      <a:pt x="11" y="33"/>
                      <a:pt x="11" y="32"/>
                    </a:cubicBezTo>
                    <a:cubicBezTo>
                      <a:pt x="11" y="32"/>
                      <a:pt x="11" y="30"/>
                      <a:pt x="11" y="30"/>
                    </a:cubicBezTo>
                    <a:cubicBezTo>
                      <a:pt x="11" y="30"/>
                      <a:pt x="10" y="34"/>
                      <a:pt x="9" y="36"/>
                    </a:cubicBezTo>
                    <a:cubicBezTo>
                      <a:pt x="9" y="36"/>
                      <a:pt x="10" y="36"/>
                      <a:pt x="10" y="37"/>
                    </a:cubicBezTo>
                    <a:cubicBezTo>
                      <a:pt x="10" y="37"/>
                      <a:pt x="10" y="38"/>
                      <a:pt x="10" y="38"/>
                    </a:cubicBezTo>
                    <a:cubicBezTo>
                      <a:pt x="10" y="39"/>
                      <a:pt x="10" y="38"/>
                      <a:pt x="10" y="40"/>
                    </a:cubicBezTo>
                    <a:cubicBezTo>
                      <a:pt x="10" y="41"/>
                      <a:pt x="10" y="42"/>
                      <a:pt x="10" y="42"/>
                    </a:cubicBezTo>
                    <a:cubicBezTo>
                      <a:pt x="10" y="42"/>
                      <a:pt x="9" y="43"/>
                      <a:pt x="9" y="44"/>
                    </a:cubicBezTo>
                    <a:cubicBezTo>
                      <a:pt x="9" y="44"/>
                      <a:pt x="10" y="45"/>
                      <a:pt x="10" y="46"/>
                    </a:cubicBezTo>
                    <a:cubicBezTo>
                      <a:pt x="10" y="46"/>
                      <a:pt x="10" y="46"/>
                      <a:pt x="10" y="46"/>
                    </a:cubicBezTo>
                    <a:cubicBezTo>
                      <a:pt x="10" y="47"/>
                      <a:pt x="10" y="48"/>
                      <a:pt x="10" y="47"/>
                    </a:cubicBezTo>
                    <a:cubicBezTo>
                      <a:pt x="11" y="45"/>
                      <a:pt x="11" y="45"/>
                      <a:pt x="11" y="45"/>
                    </a:cubicBezTo>
                    <a:cubicBezTo>
                      <a:pt x="12" y="45"/>
                      <a:pt x="12" y="45"/>
                      <a:pt x="12" y="45"/>
                    </a:cubicBezTo>
                    <a:cubicBezTo>
                      <a:pt x="12" y="45"/>
                      <a:pt x="12" y="44"/>
                      <a:pt x="13" y="44"/>
                    </a:cubicBezTo>
                    <a:cubicBezTo>
                      <a:pt x="14" y="44"/>
                      <a:pt x="14" y="44"/>
                      <a:pt x="14" y="44"/>
                    </a:cubicBezTo>
                    <a:cubicBezTo>
                      <a:pt x="14" y="45"/>
                      <a:pt x="14" y="46"/>
                      <a:pt x="14" y="46"/>
                    </a:cubicBezTo>
                    <a:cubicBezTo>
                      <a:pt x="14" y="46"/>
                      <a:pt x="16" y="45"/>
                      <a:pt x="16" y="45"/>
                    </a:cubicBezTo>
                    <a:cubicBezTo>
                      <a:pt x="16" y="45"/>
                      <a:pt x="17" y="45"/>
                      <a:pt x="17" y="46"/>
                    </a:cubicBezTo>
                    <a:cubicBezTo>
                      <a:pt x="17" y="47"/>
                      <a:pt x="17" y="47"/>
                      <a:pt x="18" y="48"/>
                    </a:cubicBezTo>
                    <a:cubicBezTo>
                      <a:pt x="18" y="48"/>
                      <a:pt x="18" y="49"/>
                      <a:pt x="18" y="49"/>
                    </a:cubicBezTo>
                    <a:cubicBezTo>
                      <a:pt x="18" y="50"/>
                      <a:pt x="20" y="50"/>
                      <a:pt x="20" y="50"/>
                    </a:cubicBezTo>
                    <a:cubicBezTo>
                      <a:pt x="20" y="50"/>
                      <a:pt x="21" y="50"/>
                      <a:pt x="22" y="50"/>
                    </a:cubicBezTo>
                    <a:cubicBezTo>
                      <a:pt x="22" y="50"/>
                      <a:pt x="22" y="51"/>
                      <a:pt x="22" y="51"/>
                    </a:cubicBezTo>
                    <a:cubicBezTo>
                      <a:pt x="23" y="51"/>
                      <a:pt x="23" y="53"/>
                      <a:pt x="23" y="53"/>
                    </a:cubicBezTo>
                    <a:cubicBezTo>
                      <a:pt x="23" y="53"/>
                      <a:pt x="24" y="54"/>
                      <a:pt x="23" y="54"/>
                    </a:cubicBezTo>
                    <a:cubicBezTo>
                      <a:pt x="23" y="55"/>
                      <a:pt x="23" y="55"/>
                      <a:pt x="24" y="55"/>
                    </a:cubicBezTo>
                    <a:cubicBezTo>
                      <a:pt x="24" y="55"/>
                      <a:pt x="25" y="56"/>
                      <a:pt x="25" y="56"/>
                    </a:cubicBezTo>
                    <a:cubicBezTo>
                      <a:pt x="25" y="56"/>
                      <a:pt x="25" y="57"/>
                      <a:pt x="26" y="57"/>
                    </a:cubicBezTo>
                    <a:cubicBezTo>
                      <a:pt x="27" y="57"/>
                      <a:pt x="27" y="58"/>
                      <a:pt x="28" y="58"/>
                    </a:cubicBezTo>
                    <a:cubicBezTo>
                      <a:pt x="28" y="58"/>
                      <a:pt x="27" y="59"/>
                      <a:pt x="28" y="59"/>
                    </a:cubicBezTo>
                    <a:cubicBezTo>
                      <a:pt x="29" y="59"/>
                      <a:pt x="30" y="58"/>
                      <a:pt x="31" y="59"/>
                    </a:cubicBezTo>
                    <a:cubicBezTo>
                      <a:pt x="31" y="59"/>
                      <a:pt x="31" y="60"/>
                      <a:pt x="32" y="61"/>
                    </a:cubicBezTo>
                    <a:cubicBezTo>
                      <a:pt x="34" y="61"/>
                      <a:pt x="34" y="62"/>
                      <a:pt x="35" y="62"/>
                    </a:cubicBezTo>
                    <a:cubicBezTo>
                      <a:pt x="35" y="62"/>
                      <a:pt x="36" y="62"/>
                      <a:pt x="35" y="63"/>
                    </a:cubicBezTo>
                    <a:cubicBezTo>
                      <a:pt x="35" y="64"/>
                      <a:pt x="35" y="65"/>
                      <a:pt x="35" y="65"/>
                    </a:cubicBezTo>
                    <a:cubicBezTo>
                      <a:pt x="34" y="66"/>
                      <a:pt x="33" y="67"/>
                      <a:pt x="33" y="67"/>
                    </a:cubicBezTo>
                    <a:cubicBezTo>
                      <a:pt x="33" y="68"/>
                      <a:pt x="32" y="69"/>
                      <a:pt x="33" y="69"/>
                    </a:cubicBezTo>
                    <a:cubicBezTo>
                      <a:pt x="33" y="70"/>
                      <a:pt x="33" y="71"/>
                      <a:pt x="33" y="71"/>
                    </a:cubicBezTo>
                    <a:cubicBezTo>
                      <a:pt x="33" y="72"/>
                      <a:pt x="34" y="73"/>
                      <a:pt x="33" y="73"/>
                    </a:cubicBezTo>
                    <a:cubicBezTo>
                      <a:pt x="33" y="74"/>
                      <a:pt x="33" y="75"/>
                      <a:pt x="33" y="75"/>
                    </a:cubicBezTo>
                    <a:cubicBezTo>
                      <a:pt x="33" y="75"/>
                      <a:pt x="34" y="76"/>
                      <a:pt x="33" y="76"/>
                    </a:cubicBezTo>
                    <a:cubicBezTo>
                      <a:pt x="32" y="77"/>
                      <a:pt x="31" y="78"/>
                      <a:pt x="31" y="78"/>
                    </a:cubicBezTo>
                    <a:cubicBezTo>
                      <a:pt x="30" y="78"/>
                      <a:pt x="29" y="79"/>
                      <a:pt x="29" y="79"/>
                    </a:cubicBezTo>
                    <a:cubicBezTo>
                      <a:pt x="29" y="79"/>
                      <a:pt x="29" y="81"/>
                      <a:pt x="29" y="82"/>
                    </a:cubicBezTo>
                    <a:cubicBezTo>
                      <a:pt x="29" y="82"/>
                      <a:pt x="27" y="86"/>
                      <a:pt x="28" y="86"/>
                    </a:cubicBezTo>
                    <a:cubicBezTo>
                      <a:pt x="28" y="87"/>
                      <a:pt x="28" y="88"/>
                      <a:pt x="28" y="89"/>
                    </a:cubicBezTo>
                    <a:cubicBezTo>
                      <a:pt x="28" y="89"/>
                      <a:pt x="28" y="89"/>
                      <a:pt x="28" y="89"/>
                    </a:cubicBezTo>
                    <a:cubicBezTo>
                      <a:pt x="27" y="90"/>
                      <a:pt x="26" y="89"/>
                      <a:pt x="27" y="91"/>
                    </a:cubicBezTo>
                    <a:cubicBezTo>
                      <a:pt x="28" y="92"/>
                      <a:pt x="28" y="92"/>
                      <a:pt x="29" y="93"/>
                    </a:cubicBezTo>
                    <a:cubicBezTo>
                      <a:pt x="29" y="94"/>
                      <a:pt x="29" y="94"/>
                      <a:pt x="29" y="94"/>
                    </a:cubicBezTo>
                    <a:cubicBezTo>
                      <a:pt x="30" y="95"/>
                      <a:pt x="30" y="96"/>
                      <a:pt x="31" y="96"/>
                    </a:cubicBezTo>
                    <a:cubicBezTo>
                      <a:pt x="31" y="97"/>
                      <a:pt x="32" y="97"/>
                      <a:pt x="32" y="98"/>
                    </a:cubicBezTo>
                    <a:cubicBezTo>
                      <a:pt x="32" y="98"/>
                      <a:pt x="33" y="100"/>
                      <a:pt x="32" y="99"/>
                    </a:cubicBezTo>
                    <a:cubicBezTo>
                      <a:pt x="30" y="98"/>
                      <a:pt x="32" y="99"/>
                      <a:pt x="30" y="97"/>
                    </a:cubicBezTo>
                    <a:cubicBezTo>
                      <a:pt x="28" y="95"/>
                      <a:pt x="27" y="96"/>
                      <a:pt x="26" y="95"/>
                    </a:cubicBezTo>
                    <a:cubicBezTo>
                      <a:pt x="25" y="94"/>
                      <a:pt x="27" y="98"/>
                      <a:pt x="25" y="93"/>
                    </a:cubicBezTo>
                    <a:cubicBezTo>
                      <a:pt x="23" y="89"/>
                      <a:pt x="23" y="90"/>
                      <a:pt x="22" y="89"/>
                    </a:cubicBezTo>
                    <a:cubicBezTo>
                      <a:pt x="22" y="88"/>
                      <a:pt x="22" y="89"/>
                      <a:pt x="21" y="87"/>
                    </a:cubicBezTo>
                    <a:cubicBezTo>
                      <a:pt x="20" y="84"/>
                      <a:pt x="21" y="86"/>
                      <a:pt x="20" y="84"/>
                    </a:cubicBezTo>
                    <a:cubicBezTo>
                      <a:pt x="19" y="83"/>
                      <a:pt x="19" y="85"/>
                      <a:pt x="18" y="82"/>
                    </a:cubicBezTo>
                    <a:cubicBezTo>
                      <a:pt x="18" y="80"/>
                      <a:pt x="18" y="82"/>
                      <a:pt x="17" y="79"/>
                    </a:cubicBezTo>
                    <a:cubicBezTo>
                      <a:pt x="16" y="76"/>
                      <a:pt x="18" y="76"/>
                      <a:pt x="16" y="74"/>
                    </a:cubicBezTo>
                    <a:cubicBezTo>
                      <a:pt x="14" y="73"/>
                      <a:pt x="15" y="74"/>
                      <a:pt x="14" y="73"/>
                    </a:cubicBezTo>
                    <a:cubicBezTo>
                      <a:pt x="13" y="72"/>
                      <a:pt x="14" y="73"/>
                      <a:pt x="13" y="70"/>
                    </a:cubicBezTo>
                    <a:cubicBezTo>
                      <a:pt x="11" y="68"/>
                      <a:pt x="10" y="67"/>
                      <a:pt x="10" y="63"/>
                    </a:cubicBezTo>
                    <a:cubicBezTo>
                      <a:pt x="10" y="59"/>
                      <a:pt x="10" y="58"/>
                      <a:pt x="10" y="58"/>
                    </a:cubicBezTo>
                    <a:cubicBezTo>
                      <a:pt x="10" y="58"/>
                      <a:pt x="8" y="56"/>
                      <a:pt x="8" y="54"/>
                    </a:cubicBezTo>
                    <a:cubicBezTo>
                      <a:pt x="9" y="51"/>
                      <a:pt x="9" y="52"/>
                      <a:pt x="9" y="51"/>
                    </a:cubicBezTo>
                    <a:cubicBezTo>
                      <a:pt x="9" y="51"/>
                      <a:pt x="8" y="51"/>
                      <a:pt x="8" y="50"/>
                    </a:cubicBezTo>
                    <a:cubicBezTo>
                      <a:pt x="7" y="49"/>
                      <a:pt x="7" y="49"/>
                      <a:pt x="7" y="48"/>
                    </a:cubicBezTo>
                    <a:cubicBezTo>
                      <a:pt x="7" y="48"/>
                      <a:pt x="6" y="46"/>
                      <a:pt x="6" y="46"/>
                    </a:cubicBezTo>
                    <a:cubicBezTo>
                      <a:pt x="6" y="47"/>
                      <a:pt x="6" y="47"/>
                      <a:pt x="6" y="47"/>
                    </a:cubicBezTo>
                    <a:cubicBezTo>
                      <a:pt x="6" y="47"/>
                      <a:pt x="0" y="101"/>
                      <a:pt x="55" y="110"/>
                    </a:cubicBezTo>
                    <a:cubicBezTo>
                      <a:pt x="55" y="110"/>
                      <a:pt x="42" y="107"/>
                      <a:pt x="41" y="104"/>
                    </a:cubicBezTo>
                    <a:cubicBezTo>
                      <a:pt x="41" y="104"/>
                      <a:pt x="41" y="102"/>
                      <a:pt x="41" y="102"/>
                    </a:cubicBezTo>
                    <a:cubicBezTo>
                      <a:pt x="42" y="102"/>
                      <a:pt x="43" y="102"/>
                      <a:pt x="44" y="102"/>
                    </a:cubicBezTo>
                    <a:cubicBezTo>
                      <a:pt x="44" y="101"/>
                      <a:pt x="45" y="100"/>
                      <a:pt x="45" y="100"/>
                    </a:cubicBezTo>
                    <a:cubicBezTo>
                      <a:pt x="45" y="101"/>
                      <a:pt x="45" y="101"/>
                      <a:pt x="45" y="101"/>
                    </a:cubicBezTo>
                    <a:cubicBezTo>
                      <a:pt x="45" y="101"/>
                      <a:pt x="45" y="101"/>
                      <a:pt x="47" y="101"/>
                    </a:cubicBezTo>
                    <a:cubicBezTo>
                      <a:pt x="49" y="101"/>
                      <a:pt x="49" y="101"/>
                      <a:pt x="50" y="101"/>
                    </a:cubicBezTo>
                    <a:cubicBezTo>
                      <a:pt x="51" y="100"/>
                      <a:pt x="52" y="98"/>
                      <a:pt x="53" y="99"/>
                    </a:cubicBezTo>
                    <a:cubicBezTo>
                      <a:pt x="53" y="101"/>
                      <a:pt x="52" y="100"/>
                      <a:pt x="53" y="101"/>
                    </a:cubicBezTo>
                    <a:cubicBezTo>
                      <a:pt x="55" y="101"/>
                      <a:pt x="57" y="100"/>
                      <a:pt x="57" y="100"/>
                    </a:cubicBezTo>
                    <a:cubicBezTo>
                      <a:pt x="57" y="100"/>
                      <a:pt x="61" y="101"/>
                      <a:pt x="61" y="100"/>
                    </a:cubicBezTo>
                    <a:cubicBezTo>
                      <a:pt x="61" y="100"/>
                      <a:pt x="61" y="99"/>
                      <a:pt x="62" y="99"/>
                    </a:cubicBezTo>
                    <a:cubicBezTo>
                      <a:pt x="63" y="99"/>
                      <a:pt x="63" y="100"/>
                      <a:pt x="63" y="100"/>
                    </a:cubicBezTo>
                    <a:cubicBezTo>
                      <a:pt x="61" y="102"/>
                      <a:pt x="61" y="102"/>
                      <a:pt x="61" y="102"/>
                    </a:cubicBezTo>
                    <a:cubicBezTo>
                      <a:pt x="59" y="103"/>
                      <a:pt x="59" y="103"/>
                      <a:pt x="59" y="103"/>
                    </a:cubicBezTo>
                    <a:cubicBezTo>
                      <a:pt x="59" y="103"/>
                      <a:pt x="58" y="103"/>
                      <a:pt x="59" y="104"/>
                    </a:cubicBezTo>
                    <a:cubicBezTo>
                      <a:pt x="60" y="104"/>
                      <a:pt x="60" y="104"/>
                      <a:pt x="61" y="104"/>
                    </a:cubicBezTo>
                    <a:cubicBezTo>
                      <a:pt x="62" y="104"/>
                      <a:pt x="64" y="106"/>
                      <a:pt x="65" y="105"/>
                    </a:cubicBezTo>
                    <a:cubicBezTo>
                      <a:pt x="65" y="104"/>
                      <a:pt x="65" y="104"/>
                      <a:pt x="66" y="103"/>
                    </a:cubicBezTo>
                    <a:cubicBezTo>
                      <a:pt x="66" y="102"/>
                      <a:pt x="66" y="102"/>
                      <a:pt x="67" y="102"/>
                    </a:cubicBezTo>
                    <a:cubicBezTo>
                      <a:pt x="68" y="102"/>
                      <a:pt x="69" y="102"/>
                      <a:pt x="69" y="102"/>
                    </a:cubicBezTo>
                    <a:cubicBezTo>
                      <a:pt x="68" y="104"/>
                      <a:pt x="68" y="104"/>
                      <a:pt x="68" y="104"/>
                    </a:cubicBezTo>
                    <a:cubicBezTo>
                      <a:pt x="68" y="104"/>
                      <a:pt x="69" y="103"/>
                      <a:pt x="70" y="103"/>
                    </a:cubicBezTo>
                    <a:cubicBezTo>
                      <a:pt x="71" y="103"/>
                      <a:pt x="71" y="104"/>
                      <a:pt x="72" y="104"/>
                    </a:cubicBezTo>
                    <a:cubicBezTo>
                      <a:pt x="73" y="103"/>
                      <a:pt x="73" y="103"/>
                      <a:pt x="74" y="103"/>
                    </a:cubicBezTo>
                    <a:cubicBezTo>
                      <a:pt x="75" y="102"/>
                      <a:pt x="76" y="102"/>
                      <a:pt x="76" y="102"/>
                    </a:cubicBezTo>
                    <a:cubicBezTo>
                      <a:pt x="77" y="102"/>
                      <a:pt x="77" y="102"/>
                      <a:pt x="78" y="102"/>
                    </a:cubicBezTo>
                    <a:cubicBezTo>
                      <a:pt x="78" y="102"/>
                      <a:pt x="80" y="104"/>
                      <a:pt x="80" y="104"/>
                    </a:cubicBezTo>
                    <a:cubicBezTo>
                      <a:pt x="81" y="103"/>
                      <a:pt x="83" y="103"/>
                      <a:pt x="83" y="103"/>
                    </a:cubicBezTo>
                    <a:cubicBezTo>
                      <a:pt x="83" y="103"/>
                      <a:pt x="77" y="109"/>
                      <a:pt x="63" y="110"/>
                    </a:cubicBezTo>
                    <a:cubicBezTo>
                      <a:pt x="63" y="110"/>
                      <a:pt x="94" y="111"/>
                      <a:pt x="110" y="82"/>
                    </a:cubicBezTo>
                    <a:cubicBezTo>
                      <a:pt x="127" y="52"/>
                      <a:pt x="116" y="14"/>
                      <a:pt x="77" y="1"/>
                    </a:cubicBezTo>
                    <a:cubicBezTo>
                      <a:pt x="77" y="1"/>
                      <a:pt x="106" y="12"/>
                      <a:pt x="114" y="40"/>
                    </a:cubicBezTo>
                    <a:cubicBezTo>
                      <a:pt x="113" y="40"/>
                      <a:pt x="113" y="40"/>
                      <a:pt x="113" y="40"/>
                    </a:cubicBezTo>
                    <a:cubicBezTo>
                      <a:pt x="112" y="40"/>
                      <a:pt x="112" y="40"/>
                      <a:pt x="112" y="39"/>
                    </a:cubicBezTo>
                    <a:cubicBezTo>
                      <a:pt x="111" y="37"/>
                      <a:pt x="112" y="38"/>
                      <a:pt x="111" y="37"/>
                    </a:cubicBezTo>
                    <a:cubicBezTo>
                      <a:pt x="111" y="36"/>
                      <a:pt x="111" y="36"/>
                      <a:pt x="110" y="35"/>
                    </a:cubicBezTo>
                    <a:cubicBezTo>
                      <a:pt x="110" y="35"/>
                      <a:pt x="109" y="35"/>
                      <a:pt x="109" y="34"/>
                    </a:cubicBezTo>
                    <a:cubicBezTo>
                      <a:pt x="108" y="34"/>
                      <a:pt x="108" y="32"/>
                      <a:pt x="107" y="31"/>
                    </a:cubicBezTo>
                    <a:cubicBezTo>
                      <a:pt x="107" y="31"/>
                      <a:pt x="106" y="31"/>
                      <a:pt x="105" y="31"/>
                    </a:cubicBezTo>
                    <a:cubicBezTo>
                      <a:pt x="105" y="31"/>
                      <a:pt x="105" y="30"/>
                      <a:pt x="105" y="31"/>
                    </a:cubicBezTo>
                    <a:cubicBezTo>
                      <a:pt x="105" y="31"/>
                      <a:pt x="106" y="32"/>
                      <a:pt x="106" y="32"/>
                    </a:cubicBezTo>
                    <a:cubicBezTo>
                      <a:pt x="106" y="34"/>
                      <a:pt x="106" y="34"/>
                      <a:pt x="106" y="34"/>
                    </a:cubicBezTo>
                    <a:cubicBezTo>
                      <a:pt x="106" y="34"/>
                      <a:pt x="106" y="36"/>
                      <a:pt x="106" y="37"/>
                    </a:cubicBezTo>
                    <a:cubicBezTo>
                      <a:pt x="106" y="37"/>
                      <a:pt x="106" y="39"/>
                      <a:pt x="106" y="39"/>
                    </a:cubicBezTo>
                    <a:cubicBezTo>
                      <a:pt x="106" y="39"/>
                      <a:pt x="105" y="40"/>
                      <a:pt x="105" y="41"/>
                    </a:cubicBezTo>
                    <a:cubicBezTo>
                      <a:pt x="104" y="41"/>
                      <a:pt x="101" y="41"/>
                      <a:pt x="101" y="41"/>
                    </a:cubicBezTo>
                    <a:cubicBezTo>
                      <a:pt x="101" y="41"/>
                      <a:pt x="101" y="40"/>
                      <a:pt x="100" y="39"/>
                    </a:cubicBezTo>
                    <a:cubicBezTo>
                      <a:pt x="100" y="38"/>
                      <a:pt x="98" y="38"/>
                      <a:pt x="98" y="38"/>
                    </a:cubicBezTo>
                    <a:cubicBezTo>
                      <a:pt x="97" y="37"/>
                      <a:pt x="98" y="37"/>
                      <a:pt x="97" y="36"/>
                    </a:cubicBezTo>
                    <a:cubicBezTo>
                      <a:pt x="96" y="35"/>
                      <a:pt x="97" y="35"/>
                      <a:pt x="96" y="34"/>
                    </a:cubicBezTo>
                    <a:cubicBezTo>
                      <a:pt x="95" y="33"/>
                      <a:pt x="95" y="33"/>
                      <a:pt x="95" y="33"/>
                    </a:cubicBezTo>
                    <a:cubicBezTo>
                      <a:pt x="95" y="33"/>
                      <a:pt x="93" y="32"/>
                      <a:pt x="94" y="34"/>
                    </a:cubicBezTo>
                    <a:cubicBezTo>
                      <a:pt x="94" y="35"/>
                      <a:pt x="93" y="36"/>
                      <a:pt x="94" y="36"/>
                    </a:cubicBezTo>
                    <a:cubicBezTo>
                      <a:pt x="95" y="37"/>
                      <a:pt x="95" y="36"/>
                      <a:pt x="96" y="37"/>
                    </a:cubicBezTo>
                    <a:cubicBezTo>
                      <a:pt x="96" y="38"/>
                      <a:pt x="96" y="39"/>
                      <a:pt x="97" y="39"/>
                    </a:cubicBezTo>
                    <a:cubicBezTo>
                      <a:pt x="97" y="40"/>
                      <a:pt x="97" y="41"/>
                      <a:pt x="98" y="41"/>
                    </a:cubicBezTo>
                    <a:cubicBezTo>
                      <a:pt x="98" y="42"/>
                      <a:pt x="100" y="41"/>
                      <a:pt x="100" y="42"/>
                    </a:cubicBezTo>
                    <a:cubicBezTo>
                      <a:pt x="99" y="43"/>
                      <a:pt x="99" y="44"/>
                      <a:pt x="100" y="44"/>
                    </a:cubicBezTo>
                    <a:cubicBezTo>
                      <a:pt x="100" y="44"/>
                      <a:pt x="101" y="45"/>
                      <a:pt x="101" y="44"/>
                    </a:cubicBezTo>
                    <a:cubicBezTo>
                      <a:pt x="102" y="44"/>
                      <a:pt x="101" y="45"/>
                      <a:pt x="102" y="44"/>
                    </a:cubicBezTo>
                    <a:cubicBezTo>
                      <a:pt x="103" y="44"/>
                      <a:pt x="104" y="44"/>
                      <a:pt x="104" y="44"/>
                    </a:cubicBezTo>
                    <a:cubicBezTo>
                      <a:pt x="104" y="44"/>
                      <a:pt x="105" y="45"/>
                      <a:pt x="105" y="45"/>
                    </a:cubicBezTo>
                    <a:cubicBezTo>
                      <a:pt x="105" y="45"/>
                      <a:pt x="105" y="48"/>
                      <a:pt x="105" y="48"/>
                    </a:cubicBezTo>
                    <a:cubicBezTo>
                      <a:pt x="104" y="50"/>
                      <a:pt x="104" y="50"/>
                      <a:pt x="104" y="50"/>
                    </a:cubicBezTo>
                    <a:cubicBezTo>
                      <a:pt x="104" y="50"/>
                      <a:pt x="104" y="54"/>
                      <a:pt x="103" y="54"/>
                    </a:cubicBezTo>
                    <a:cubicBezTo>
                      <a:pt x="103" y="54"/>
                      <a:pt x="102" y="55"/>
                      <a:pt x="101" y="56"/>
                    </a:cubicBezTo>
                    <a:cubicBezTo>
                      <a:pt x="101" y="56"/>
                      <a:pt x="101" y="59"/>
                      <a:pt x="101" y="59"/>
                    </a:cubicBezTo>
                    <a:cubicBezTo>
                      <a:pt x="100" y="60"/>
                      <a:pt x="100" y="60"/>
                      <a:pt x="100" y="60"/>
                    </a:cubicBezTo>
                    <a:cubicBezTo>
                      <a:pt x="100" y="60"/>
                      <a:pt x="100" y="62"/>
                      <a:pt x="100" y="62"/>
                    </a:cubicBezTo>
                    <a:cubicBezTo>
                      <a:pt x="100" y="63"/>
                      <a:pt x="100" y="65"/>
                      <a:pt x="100" y="66"/>
                    </a:cubicBezTo>
                    <a:cubicBezTo>
                      <a:pt x="100" y="67"/>
                      <a:pt x="98" y="68"/>
                      <a:pt x="98" y="68"/>
                    </a:cubicBezTo>
                    <a:cubicBezTo>
                      <a:pt x="98" y="68"/>
                      <a:pt x="100" y="70"/>
                      <a:pt x="99" y="70"/>
                    </a:cubicBezTo>
                    <a:cubicBezTo>
                      <a:pt x="98" y="70"/>
                      <a:pt x="97" y="72"/>
                      <a:pt x="97" y="72"/>
                    </a:cubicBezTo>
                    <a:cubicBezTo>
                      <a:pt x="97" y="73"/>
                      <a:pt x="97" y="74"/>
                      <a:pt x="96" y="74"/>
                    </a:cubicBezTo>
                    <a:cubicBezTo>
                      <a:pt x="95" y="74"/>
                      <a:pt x="94" y="74"/>
                      <a:pt x="94" y="74"/>
                    </a:cubicBezTo>
                    <a:cubicBezTo>
                      <a:pt x="94" y="75"/>
                      <a:pt x="94" y="76"/>
                      <a:pt x="94" y="76"/>
                    </a:cubicBezTo>
                    <a:cubicBezTo>
                      <a:pt x="92" y="79"/>
                      <a:pt x="92" y="79"/>
                      <a:pt x="92" y="79"/>
                    </a:cubicBezTo>
                    <a:cubicBezTo>
                      <a:pt x="90" y="81"/>
                      <a:pt x="90" y="81"/>
                      <a:pt x="90" y="81"/>
                    </a:cubicBezTo>
                    <a:cubicBezTo>
                      <a:pt x="90" y="81"/>
                      <a:pt x="90" y="83"/>
                      <a:pt x="89" y="83"/>
                    </a:cubicBezTo>
                    <a:cubicBezTo>
                      <a:pt x="88" y="83"/>
                      <a:pt x="86" y="84"/>
                      <a:pt x="85" y="85"/>
                    </a:cubicBezTo>
                    <a:cubicBezTo>
                      <a:pt x="85" y="85"/>
                      <a:pt x="83" y="86"/>
                      <a:pt x="82" y="86"/>
                    </a:cubicBezTo>
                    <a:cubicBezTo>
                      <a:pt x="82" y="86"/>
                      <a:pt x="83" y="88"/>
                      <a:pt x="82" y="86"/>
                    </a:cubicBezTo>
                    <a:cubicBezTo>
                      <a:pt x="81" y="84"/>
                      <a:pt x="82" y="85"/>
                      <a:pt x="81" y="83"/>
                    </a:cubicBezTo>
                    <a:cubicBezTo>
                      <a:pt x="80" y="81"/>
                      <a:pt x="80" y="83"/>
                      <a:pt x="80" y="81"/>
                    </a:cubicBezTo>
                    <a:cubicBezTo>
                      <a:pt x="80" y="79"/>
                      <a:pt x="80" y="81"/>
                      <a:pt x="80" y="79"/>
                    </a:cubicBezTo>
                    <a:cubicBezTo>
                      <a:pt x="80" y="78"/>
                      <a:pt x="80" y="79"/>
                      <a:pt x="79" y="77"/>
                    </a:cubicBezTo>
                    <a:cubicBezTo>
                      <a:pt x="79" y="76"/>
                      <a:pt x="79" y="76"/>
                      <a:pt x="78" y="75"/>
                    </a:cubicBezTo>
                    <a:cubicBezTo>
                      <a:pt x="77" y="74"/>
                      <a:pt x="76" y="75"/>
                      <a:pt x="76" y="73"/>
                    </a:cubicBezTo>
                    <a:cubicBezTo>
                      <a:pt x="77" y="72"/>
                      <a:pt x="77" y="73"/>
                      <a:pt x="77" y="72"/>
                    </a:cubicBezTo>
                    <a:cubicBezTo>
                      <a:pt x="77" y="70"/>
                      <a:pt x="77" y="70"/>
                      <a:pt x="78" y="69"/>
                    </a:cubicBezTo>
                    <a:cubicBezTo>
                      <a:pt x="79" y="68"/>
                      <a:pt x="80" y="68"/>
                      <a:pt x="80" y="67"/>
                    </a:cubicBezTo>
                    <a:cubicBezTo>
                      <a:pt x="80" y="66"/>
                      <a:pt x="80" y="66"/>
                      <a:pt x="79" y="65"/>
                    </a:cubicBezTo>
                    <a:cubicBezTo>
                      <a:pt x="79" y="64"/>
                      <a:pt x="78" y="63"/>
                      <a:pt x="78" y="63"/>
                    </a:cubicBezTo>
                    <a:cubicBezTo>
                      <a:pt x="78" y="63"/>
                      <a:pt x="78" y="63"/>
                      <a:pt x="77" y="62"/>
                    </a:cubicBezTo>
                    <a:cubicBezTo>
                      <a:pt x="76" y="61"/>
                      <a:pt x="76" y="60"/>
                      <a:pt x="76" y="60"/>
                    </a:cubicBezTo>
                    <a:cubicBezTo>
                      <a:pt x="76" y="60"/>
                      <a:pt x="76" y="57"/>
                      <a:pt x="76" y="56"/>
                    </a:cubicBezTo>
                    <a:cubicBezTo>
                      <a:pt x="76" y="55"/>
                      <a:pt x="75" y="57"/>
                      <a:pt x="76" y="55"/>
                    </a:cubicBezTo>
                    <a:cubicBezTo>
                      <a:pt x="76" y="53"/>
                      <a:pt x="76" y="52"/>
                      <a:pt x="76" y="52"/>
                    </a:cubicBezTo>
                    <a:cubicBezTo>
                      <a:pt x="76" y="52"/>
                      <a:pt x="74" y="51"/>
                      <a:pt x="73" y="51"/>
                    </a:cubicBezTo>
                    <a:cubicBezTo>
                      <a:pt x="73" y="51"/>
                      <a:pt x="73" y="52"/>
                      <a:pt x="72" y="52"/>
                    </a:cubicBezTo>
                    <a:cubicBezTo>
                      <a:pt x="70" y="51"/>
                      <a:pt x="71" y="50"/>
                      <a:pt x="70" y="50"/>
                    </a:cubicBezTo>
                    <a:cubicBezTo>
                      <a:pt x="70" y="49"/>
                      <a:pt x="69" y="49"/>
                      <a:pt x="68" y="50"/>
                    </a:cubicBezTo>
                    <a:cubicBezTo>
                      <a:pt x="68" y="50"/>
                      <a:pt x="66" y="50"/>
                      <a:pt x="65" y="51"/>
                    </a:cubicBezTo>
                    <a:cubicBezTo>
                      <a:pt x="64" y="51"/>
                      <a:pt x="64" y="51"/>
                      <a:pt x="62" y="51"/>
                    </a:cubicBezTo>
                    <a:cubicBezTo>
                      <a:pt x="61" y="51"/>
                      <a:pt x="59" y="52"/>
                      <a:pt x="58" y="51"/>
                    </a:cubicBezTo>
                    <a:cubicBezTo>
                      <a:pt x="56" y="51"/>
                      <a:pt x="56" y="51"/>
                      <a:pt x="56" y="50"/>
                    </a:cubicBezTo>
                    <a:cubicBezTo>
                      <a:pt x="55" y="49"/>
                      <a:pt x="56" y="49"/>
                      <a:pt x="55" y="48"/>
                    </a:cubicBezTo>
                    <a:cubicBezTo>
                      <a:pt x="53" y="48"/>
                      <a:pt x="53" y="48"/>
                      <a:pt x="53" y="47"/>
                    </a:cubicBezTo>
                    <a:cubicBezTo>
                      <a:pt x="53" y="46"/>
                      <a:pt x="53" y="46"/>
                      <a:pt x="53" y="45"/>
                    </a:cubicBezTo>
                    <a:cubicBezTo>
                      <a:pt x="52" y="44"/>
                      <a:pt x="53" y="46"/>
                      <a:pt x="52" y="44"/>
                    </a:cubicBezTo>
                    <a:cubicBezTo>
                      <a:pt x="50" y="42"/>
                      <a:pt x="50" y="44"/>
                      <a:pt x="50" y="42"/>
                    </a:cubicBezTo>
                    <a:cubicBezTo>
                      <a:pt x="51" y="41"/>
                      <a:pt x="51" y="42"/>
                      <a:pt x="51" y="40"/>
                    </a:cubicBezTo>
                    <a:cubicBezTo>
                      <a:pt x="51" y="39"/>
                      <a:pt x="53" y="41"/>
                      <a:pt x="52" y="38"/>
                    </a:cubicBezTo>
                    <a:cubicBezTo>
                      <a:pt x="51" y="35"/>
                      <a:pt x="50" y="35"/>
                      <a:pt x="52" y="33"/>
                    </a:cubicBezTo>
                    <a:cubicBezTo>
                      <a:pt x="53" y="31"/>
                      <a:pt x="55" y="30"/>
                      <a:pt x="55" y="30"/>
                    </a:cubicBezTo>
                    <a:cubicBezTo>
                      <a:pt x="55" y="29"/>
                      <a:pt x="56" y="28"/>
                      <a:pt x="56" y="27"/>
                    </a:cubicBezTo>
                    <a:cubicBezTo>
                      <a:pt x="57" y="27"/>
                      <a:pt x="56" y="27"/>
                      <a:pt x="58" y="27"/>
                    </a:cubicBezTo>
                    <a:cubicBezTo>
                      <a:pt x="59" y="27"/>
                      <a:pt x="60" y="26"/>
                      <a:pt x="61" y="26"/>
                    </a:cubicBezTo>
                    <a:cubicBezTo>
                      <a:pt x="62" y="25"/>
                      <a:pt x="63" y="24"/>
                      <a:pt x="63" y="23"/>
                    </a:cubicBezTo>
                    <a:cubicBezTo>
                      <a:pt x="64" y="23"/>
                      <a:pt x="63" y="24"/>
                      <a:pt x="65" y="23"/>
                    </a:cubicBezTo>
                    <a:cubicBezTo>
                      <a:pt x="66" y="23"/>
                      <a:pt x="66" y="23"/>
                      <a:pt x="67" y="23"/>
                    </a:cubicBezTo>
                    <a:cubicBezTo>
                      <a:pt x="68" y="23"/>
                      <a:pt x="66" y="23"/>
                      <a:pt x="68" y="23"/>
                    </a:cubicBezTo>
                    <a:cubicBezTo>
                      <a:pt x="70" y="22"/>
                      <a:pt x="70" y="22"/>
                      <a:pt x="70" y="22"/>
                    </a:cubicBezTo>
                    <a:cubicBezTo>
                      <a:pt x="71" y="22"/>
                      <a:pt x="71" y="23"/>
                      <a:pt x="72" y="23"/>
                    </a:cubicBezTo>
                    <a:cubicBezTo>
                      <a:pt x="72" y="23"/>
                      <a:pt x="72" y="21"/>
                      <a:pt x="72" y="23"/>
                    </a:cubicBezTo>
                    <a:cubicBezTo>
                      <a:pt x="73" y="25"/>
                      <a:pt x="72" y="26"/>
                      <a:pt x="73" y="26"/>
                    </a:cubicBezTo>
                    <a:cubicBezTo>
                      <a:pt x="75" y="26"/>
                      <a:pt x="73" y="26"/>
                      <a:pt x="75" y="26"/>
                    </a:cubicBezTo>
                    <a:cubicBezTo>
                      <a:pt x="76" y="26"/>
                      <a:pt x="76" y="26"/>
                      <a:pt x="77" y="27"/>
                    </a:cubicBezTo>
                    <a:cubicBezTo>
                      <a:pt x="77" y="27"/>
                      <a:pt x="78" y="27"/>
                      <a:pt x="79" y="27"/>
                    </a:cubicBezTo>
                    <a:cubicBezTo>
                      <a:pt x="80" y="27"/>
                      <a:pt x="79" y="29"/>
                      <a:pt x="80" y="27"/>
                    </a:cubicBezTo>
                    <a:cubicBezTo>
                      <a:pt x="82" y="26"/>
                      <a:pt x="79" y="26"/>
                      <a:pt x="82" y="26"/>
                    </a:cubicBezTo>
                    <a:cubicBezTo>
                      <a:pt x="85" y="26"/>
                      <a:pt x="85" y="27"/>
                      <a:pt x="86" y="26"/>
                    </a:cubicBezTo>
                    <a:cubicBezTo>
                      <a:pt x="86" y="26"/>
                      <a:pt x="86" y="27"/>
                      <a:pt x="88" y="26"/>
                    </a:cubicBezTo>
                    <a:cubicBezTo>
                      <a:pt x="89" y="25"/>
                      <a:pt x="89" y="25"/>
                      <a:pt x="90" y="26"/>
                    </a:cubicBezTo>
                    <a:cubicBezTo>
                      <a:pt x="90" y="26"/>
                      <a:pt x="90" y="27"/>
                      <a:pt x="91" y="26"/>
                    </a:cubicBezTo>
                    <a:cubicBezTo>
                      <a:pt x="91" y="25"/>
                      <a:pt x="92" y="25"/>
                      <a:pt x="91" y="24"/>
                    </a:cubicBezTo>
                    <a:cubicBezTo>
                      <a:pt x="89" y="24"/>
                      <a:pt x="89" y="24"/>
                      <a:pt x="88" y="23"/>
                    </a:cubicBezTo>
                    <a:cubicBezTo>
                      <a:pt x="88" y="22"/>
                      <a:pt x="90" y="23"/>
                      <a:pt x="88" y="22"/>
                    </a:cubicBezTo>
                    <a:cubicBezTo>
                      <a:pt x="87" y="22"/>
                      <a:pt x="87" y="22"/>
                      <a:pt x="86" y="22"/>
                    </a:cubicBezTo>
                    <a:cubicBezTo>
                      <a:pt x="84" y="21"/>
                      <a:pt x="83" y="23"/>
                      <a:pt x="83" y="22"/>
                    </a:cubicBezTo>
                    <a:cubicBezTo>
                      <a:pt x="83" y="21"/>
                      <a:pt x="80" y="23"/>
                      <a:pt x="83" y="21"/>
                    </a:cubicBezTo>
                    <a:cubicBezTo>
                      <a:pt x="85" y="19"/>
                      <a:pt x="84" y="18"/>
                      <a:pt x="85" y="18"/>
                    </a:cubicBezTo>
                    <a:cubicBezTo>
                      <a:pt x="87" y="19"/>
                      <a:pt x="86" y="20"/>
                      <a:pt x="87" y="19"/>
                    </a:cubicBezTo>
                    <a:cubicBezTo>
                      <a:pt x="88" y="18"/>
                      <a:pt x="90" y="18"/>
                      <a:pt x="88" y="17"/>
                    </a:cubicBezTo>
                    <a:cubicBezTo>
                      <a:pt x="86" y="16"/>
                      <a:pt x="88" y="16"/>
                      <a:pt x="86" y="15"/>
                    </a:cubicBezTo>
                    <a:cubicBezTo>
                      <a:pt x="84" y="14"/>
                      <a:pt x="83" y="18"/>
                      <a:pt x="82" y="18"/>
                    </a:cubicBezTo>
                    <a:cubicBezTo>
                      <a:pt x="81" y="17"/>
                      <a:pt x="81" y="17"/>
                      <a:pt x="80" y="17"/>
                    </a:cubicBezTo>
                    <a:cubicBezTo>
                      <a:pt x="80" y="17"/>
                      <a:pt x="80" y="19"/>
                      <a:pt x="80" y="20"/>
                    </a:cubicBezTo>
                    <a:cubicBezTo>
                      <a:pt x="79" y="21"/>
                      <a:pt x="80" y="21"/>
                      <a:pt x="79" y="20"/>
                    </a:cubicBezTo>
                    <a:cubicBezTo>
                      <a:pt x="77" y="20"/>
                      <a:pt x="81" y="20"/>
                      <a:pt x="77" y="18"/>
                    </a:cubicBezTo>
                    <a:cubicBezTo>
                      <a:pt x="73" y="17"/>
                      <a:pt x="72" y="17"/>
                      <a:pt x="71" y="18"/>
                    </a:cubicBezTo>
                    <a:cubicBezTo>
                      <a:pt x="71" y="18"/>
                      <a:pt x="70" y="18"/>
                      <a:pt x="70" y="19"/>
                    </a:cubicBezTo>
                    <a:cubicBezTo>
                      <a:pt x="69" y="19"/>
                      <a:pt x="71" y="20"/>
                      <a:pt x="69" y="19"/>
                    </a:cubicBezTo>
                    <a:cubicBezTo>
                      <a:pt x="68" y="18"/>
                      <a:pt x="66" y="20"/>
                      <a:pt x="66" y="20"/>
                    </a:cubicBezTo>
                    <a:cubicBezTo>
                      <a:pt x="66" y="20"/>
                      <a:pt x="66" y="19"/>
                      <a:pt x="65" y="20"/>
                    </a:cubicBezTo>
                    <a:cubicBezTo>
                      <a:pt x="64" y="20"/>
                      <a:pt x="63" y="21"/>
                      <a:pt x="62" y="21"/>
                    </a:cubicBezTo>
                    <a:cubicBezTo>
                      <a:pt x="61" y="20"/>
                      <a:pt x="60" y="21"/>
                      <a:pt x="61" y="19"/>
                    </a:cubicBezTo>
                    <a:cubicBezTo>
                      <a:pt x="63" y="17"/>
                      <a:pt x="62" y="18"/>
                      <a:pt x="64" y="17"/>
                    </a:cubicBezTo>
                    <a:cubicBezTo>
                      <a:pt x="66" y="16"/>
                      <a:pt x="69" y="16"/>
                      <a:pt x="66" y="16"/>
                    </a:cubicBezTo>
                    <a:cubicBezTo>
                      <a:pt x="63" y="15"/>
                      <a:pt x="68" y="15"/>
                      <a:pt x="64" y="13"/>
                    </a:cubicBezTo>
                    <a:cubicBezTo>
                      <a:pt x="60" y="11"/>
                      <a:pt x="60" y="14"/>
                      <a:pt x="60" y="11"/>
                    </a:cubicBezTo>
                    <a:cubicBezTo>
                      <a:pt x="61" y="9"/>
                      <a:pt x="60" y="9"/>
                      <a:pt x="59" y="9"/>
                    </a:cubicBezTo>
                    <a:cubicBezTo>
                      <a:pt x="59" y="9"/>
                      <a:pt x="56" y="10"/>
                      <a:pt x="55" y="10"/>
                    </a:cubicBezTo>
                    <a:cubicBezTo>
                      <a:pt x="54" y="10"/>
                      <a:pt x="55" y="11"/>
                      <a:pt x="54" y="10"/>
                    </a:cubicBezTo>
                    <a:cubicBezTo>
                      <a:pt x="52" y="9"/>
                      <a:pt x="51" y="10"/>
                      <a:pt x="52" y="9"/>
                    </a:cubicBezTo>
                    <a:cubicBezTo>
                      <a:pt x="53" y="7"/>
                      <a:pt x="53" y="7"/>
                      <a:pt x="54" y="6"/>
                    </a:cubicBezTo>
                    <a:cubicBezTo>
                      <a:pt x="55" y="5"/>
                      <a:pt x="55" y="2"/>
                      <a:pt x="57" y="3"/>
                    </a:cubicBezTo>
                    <a:cubicBezTo>
                      <a:pt x="60" y="4"/>
                      <a:pt x="59" y="4"/>
                      <a:pt x="61" y="4"/>
                    </a:cubicBezTo>
                    <a:cubicBezTo>
                      <a:pt x="63" y="4"/>
                      <a:pt x="64" y="4"/>
                      <a:pt x="64" y="3"/>
                    </a:cubicBezTo>
                    <a:cubicBezTo>
                      <a:pt x="64" y="3"/>
                      <a:pt x="62" y="2"/>
                      <a:pt x="62" y="2"/>
                    </a:cubicBezTo>
                    <a:cubicBezTo>
                      <a:pt x="62" y="2"/>
                      <a:pt x="61" y="2"/>
                      <a:pt x="61" y="2"/>
                    </a:cubicBezTo>
                    <a:cubicBezTo>
                      <a:pt x="61" y="1"/>
                      <a:pt x="62" y="0"/>
                      <a:pt x="62" y="0"/>
                    </a:cubicBezTo>
                    <a:cubicBezTo>
                      <a:pt x="61" y="0"/>
                      <a:pt x="61" y="0"/>
                      <a:pt x="61" y="0"/>
                    </a:cubicBezTo>
                    <a:cubicBezTo>
                      <a:pt x="61" y="0"/>
                      <a:pt x="54" y="0"/>
                      <a:pt x="52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vert="horz" wrap="square" lIns="96430" tIns="48216" rIns="96430" bIns="48216" numCol="1" anchor="t" anchorCtr="0" compatLnSpc="1"/>
              <a:lstStyle/>
              <a:p>
                <a:pPr algn="just">
                  <a:lnSpc>
                    <a:spcPct val="120000"/>
                  </a:lnSpc>
                </a:pPr>
                <a:endParaRPr lang="en-GB" sz="95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55" name="Freeform 3769"/>
              <p:cNvSpPr/>
              <p:nvPr/>
            </p:nvSpPr>
            <p:spPr bwMode="auto">
              <a:xfrm>
                <a:off x="8374565" y="4646548"/>
                <a:ext cx="110687" cy="128296"/>
              </a:xfrm>
              <a:custGeom>
                <a:avLst/>
                <a:gdLst>
                  <a:gd name="T0" fmla="*/ 26 w 37"/>
                  <a:gd name="T1" fmla="*/ 2 h 43"/>
                  <a:gd name="T2" fmla="*/ 26 w 37"/>
                  <a:gd name="T3" fmla="*/ 16 h 43"/>
                  <a:gd name="T4" fmla="*/ 15 w 37"/>
                  <a:gd name="T5" fmla="*/ 25 h 43"/>
                  <a:gd name="T6" fmla="*/ 1 w 37"/>
                  <a:gd name="T7" fmla="*/ 35 h 43"/>
                  <a:gd name="T8" fmla="*/ 37 w 37"/>
                  <a:gd name="T9" fmla="*/ 43 h 43"/>
                  <a:gd name="T10" fmla="*/ 37 w 37"/>
                  <a:gd name="T11" fmla="*/ 0 h 43"/>
                  <a:gd name="T12" fmla="*/ 26 w 37"/>
                  <a:gd name="T13" fmla="*/ 2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7" h="43">
                    <a:moveTo>
                      <a:pt x="26" y="2"/>
                    </a:moveTo>
                    <a:cubicBezTo>
                      <a:pt x="26" y="16"/>
                      <a:pt x="26" y="16"/>
                      <a:pt x="26" y="16"/>
                    </a:cubicBezTo>
                    <a:cubicBezTo>
                      <a:pt x="26" y="16"/>
                      <a:pt x="22" y="22"/>
                      <a:pt x="15" y="25"/>
                    </a:cubicBezTo>
                    <a:cubicBezTo>
                      <a:pt x="7" y="27"/>
                      <a:pt x="0" y="31"/>
                      <a:pt x="1" y="35"/>
                    </a:cubicBezTo>
                    <a:cubicBezTo>
                      <a:pt x="2" y="39"/>
                      <a:pt x="11" y="43"/>
                      <a:pt x="37" y="43"/>
                    </a:cubicBezTo>
                    <a:cubicBezTo>
                      <a:pt x="37" y="0"/>
                      <a:pt x="37" y="0"/>
                      <a:pt x="37" y="0"/>
                    </a:cubicBezTo>
                    <a:lnTo>
                      <a:pt x="26" y="2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vert="horz" wrap="square" lIns="96430" tIns="48216" rIns="96430" bIns="48216" numCol="1" anchor="t" anchorCtr="0" compatLnSpc="1"/>
              <a:lstStyle/>
              <a:p>
                <a:pPr algn="just">
                  <a:lnSpc>
                    <a:spcPct val="120000"/>
                  </a:lnSpc>
                </a:pPr>
                <a:endParaRPr lang="en-GB" sz="95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56" name="Freeform 3770"/>
              <p:cNvSpPr/>
              <p:nvPr/>
            </p:nvSpPr>
            <p:spPr bwMode="auto">
              <a:xfrm>
                <a:off x="8472672" y="4646548"/>
                <a:ext cx="101882" cy="128296"/>
              </a:xfrm>
              <a:custGeom>
                <a:avLst/>
                <a:gdLst>
                  <a:gd name="T0" fmla="*/ 8 w 34"/>
                  <a:gd name="T1" fmla="*/ 2 h 43"/>
                  <a:gd name="T2" fmla="*/ 8 w 34"/>
                  <a:gd name="T3" fmla="*/ 16 h 43"/>
                  <a:gd name="T4" fmla="*/ 18 w 34"/>
                  <a:gd name="T5" fmla="*/ 25 h 43"/>
                  <a:gd name="T6" fmla="*/ 34 w 34"/>
                  <a:gd name="T7" fmla="*/ 35 h 43"/>
                  <a:gd name="T8" fmla="*/ 0 w 34"/>
                  <a:gd name="T9" fmla="*/ 43 h 43"/>
                  <a:gd name="T10" fmla="*/ 0 w 34"/>
                  <a:gd name="T11" fmla="*/ 0 h 43"/>
                  <a:gd name="T12" fmla="*/ 8 w 34"/>
                  <a:gd name="T13" fmla="*/ 2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4" h="43">
                    <a:moveTo>
                      <a:pt x="8" y="2"/>
                    </a:moveTo>
                    <a:cubicBezTo>
                      <a:pt x="8" y="16"/>
                      <a:pt x="8" y="16"/>
                      <a:pt x="8" y="16"/>
                    </a:cubicBezTo>
                    <a:cubicBezTo>
                      <a:pt x="8" y="16"/>
                      <a:pt x="10" y="22"/>
                      <a:pt x="18" y="25"/>
                    </a:cubicBezTo>
                    <a:cubicBezTo>
                      <a:pt x="25" y="27"/>
                      <a:pt x="34" y="31"/>
                      <a:pt x="34" y="35"/>
                    </a:cubicBezTo>
                    <a:cubicBezTo>
                      <a:pt x="33" y="39"/>
                      <a:pt x="19" y="43"/>
                      <a:pt x="0" y="43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8" y="2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vert="horz" wrap="square" lIns="96430" tIns="48216" rIns="96430" bIns="48216" numCol="1" anchor="t" anchorCtr="0" compatLnSpc="1"/>
              <a:lstStyle/>
              <a:p>
                <a:pPr algn="just">
                  <a:lnSpc>
                    <a:spcPct val="120000"/>
                  </a:lnSpc>
                </a:pPr>
                <a:endParaRPr lang="en-GB" sz="95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57" name="Freeform 3771"/>
              <p:cNvSpPr/>
              <p:nvPr/>
            </p:nvSpPr>
            <p:spPr bwMode="auto">
              <a:xfrm>
                <a:off x="8291548" y="4274238"/>
                <a:ext cx="381114" cy="384887"/>
              </a:xfrm>
              <a:custGeom>
                <a:avLst/>
                <a:gdLst>
                  <a:gd name="T0" fmla="*/ 94 w 128"/>
                  <a:gd name="T1" fmla="*/ 7 h 129"/>
                  <a:gd name="T2" fmla="*/ 120 w 128"/>
                  <a:gd name="T3" fmla="*/ 58 h 129"/>
                  <a:gd name="T4" fmla="*/ 57 w 128"/>
                  <a:gd name="T5" fmla="*/ 121 h 129"/>
                  <a:gd name="T6" fmla="*/ 7 w 128"/>
                  <a:gd name="T7" fmla="*/ 96 h 129"/>
                  <a:gd name="T8" fmla="*/ 0 w 128"/>
                  <a:gd name="T9" fmla="*/ 101 h 129"/>
                  <a:gd name="T10" fmla="*/ 57 w 128"/>
                  <a:gd name="T11" fmla="*/ 129 h 129"/>
                  <a:gd name="T12" fmla="*/ 128 w 128"/>
                  <a:gd name="T13" fmla="*/ 58 h 129"/>
                  <a:gd name="T14" fmla="*/ 99 w 128"/>
                  <a:gd name="T15" fmla="*/ 0 h 129"/>
                  <a:gd name="T16" fmla="*/ 94 w 128"/>
                  <a:gd name="T17" fmla="*/ 7 h 1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28" h="129">
                    <a:moveTo>
                      <a:pt x="94" y="7"/>
                    </a:moveTo>
                    <a:cubicBezTo>
                      <a:pt x="110" y="18"/>
                      <a:pt x="120" y="37"/>
                      <a:pt x="120" y="58"/>
                    </a:cubicBezTo>
                    <a:cubicBezTo>
                      <a:pt x="120" y="93"/>
                      <a:pt x="92" y="121"/>
                      <a:pt x="57" y="121"/>
                    </a:cubicBezTo>
                    <a:cubicBezTo>
                      <a:pt x="37" y="121"/>
                      <a:pt x="18" y="111"/>
                      <a:pt x="7" y="96"/>
                    </a:cubicBezTo>
                    <a:cubicBezTo>
                      <a:pt x="0" y="101"/>
                      <a:pt x="0" y="101"/>
                      <a:pt x="0" y="101"/>
                    </a:cubicBezTo>
                    <a:cubicBezTo>
                      <a:pt x="13" y="118"/>
                      <a:pt x="34" y="129"/>
                      <a:pt x="57" y="129"/>
                    </a:cubicBezTo>
                    <a:cubicBezTo>
                      <a:pt x="97" y="129"/>
                      <a:pt x="128" y="97"/>
                      <a:pt x="128" y="58"/>
                    </a:cubicBezTo>
                    <a:cubicBezTo>
                      <a:pt x="128" y="34"/>
                      <a:pt x="117" y="13"/>
                      <a:pt x="99" y="0"/>
                    </a:cubicBezTo>
                    <a:lnTo>
                      <a:pt x="94" y="7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vert="horz" wrap="square" lIns="96430" tIns="48216" rIns="96430" bIns="48216" numCol="1" anchor="t" anchorCtr="0" compatLnSpc="1"/>
              <a:lstStyle/>
              <a:p>
                <a:pPr algn="just">
                  <a:lnSpc>
                    <a:spcPct val="120000"/>
                  </a:lnSpc>
                </a:pPr>
                <a:endParaRPr lang="en-GB" sz="95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58" name="Freeform 3772"/>
              <p:cNvSpPr>
                <a:spLocks noEditPoints="1"/>
              </p:cNvSpPr>
              <p:nvPr/>
            </p:nvSpPr>
            <p:spPr bwMode="auto">
              <a:xfrm>
                <a:off x="8294064" y="4284301"/>
                <a:ext cx="339606" cy="335833"/>
              </a:xfrm>
              <a:custGeom>
                <a:avLst/>
                <a:gdLst>
                  <a:gd name="T0" fmla="*/ 57 w 114"/>
                  <a:gd name="T1" fmla="*/ 0 h 113"/>
                  <a:gd name="T2" fmla="*/ 0 w 114"/>
                  <a:gd name="T3" fmla="*/ 56 h 113"/>
                  <a:gd name="T4" fmla="*/ 57 w 114"/>
                  <a:gd name="T5" fmla="*/ 113 h 113"/>
                  <a:gd name="T6" fmla="*/ 114 w 114"/>
                  <a:gd name="T7" fmla="*/ 56 h 113"/>
                  <a:gd name="T8" fmla="*/ 57 w 114"/>
                  <a:gd name="T9" fmla="*/ 0 h 113"/>
                  <a:gd name="T10" fmla="*/ 57 w 114"/>
                  <a:gd name="T11" fmla="*/ 110 h 113"/>
                  <a:gd name="T12" fmla="*/ 3 w 114"/>
                  <a:gd name="T13" fmla="*/ 56 h 113"/>
                  <a:gd name="T14" fmla="*/ 57 w 114"/>
                  <a:gd name="T15" fmla="*/ 2 h 113"/>
                  <a:gd name="T16" fmla="*/ 111 w 114"/>
                  <a:gd name="T17" fmla="*/ 56 h 113"/>
                  <a:gd name="T18" fmla="*/ 57 w 114"/>
                  <a:gd name="T19" fmla="*/ 110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14" h="113">
                    <a:moveTo>
                      <a:pt x="57" y="0"/>
                    </a:moveTo>
                    <a:cubicBezTo>
                      <a:pt x="26" y="0"/>
                      <a:pt x="0" y="25"/>
                      <a:pt x="0" y="56"/>
                    </a:cubicBezTo>
                    <a:cubicBezTo>
                      <a:pt x="0" y="87"/>
                      <a:pt x="26" y="113"/>
                      <a:pt x="57" y="113"/>
                    </a:cubicBezTo>
                    <a:cubicBezTo>
                      <a:pt x="88" y="113"/>
                      <a:pt x="114" y="87"/>
                      <a:pt x="114" y="56"/>
                    </a:cubicBezTo>
                    <a:cubicBezTo>
                      <a:pt x="114" y="25"/>
                      <a:pt x="88" y="0"/>
                      <a:pt x="57" y="0"/>
                    </a:cubicBezTo>
                    <a:close/>
                    <a:moveTo>
                      <a:pt x="57" y="110"/>
                    </a:moveTo>
                    <a:cubicBezTo>
                      <a:pt x="27" y="110"/>
                      <a:pt x="3" y="86"/>
                      <a:pt x="3" y="56"/>
                    </a:cubicBezTo>
                    <a:cubicBezTo>
                      <a:pt x="3" y="26"/>
                      <a:pt x="27" y="2"/>
                      <a:pt x="57" y="2"/>
                    </a:cubicBezTo>
                    <a:cubicBezTo>
                      <a:pt x="87" y="2"/>
                      <a:pt x="111" y="26"/>
                      <a:pt x="111" y="56"/>
                    </a:cubicBezTo>
                    <a:cubicBezTo>
                      <a:pt x="111" y="86"/>
                      <a:pt x="87" y="110"/>
                      <a:pt x="57" y="11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vert="horz" wrap="square" lIns="96430" tIns="48216" rIns="96430" bIns="48216" numCol="1" anchor="t" anchorCtr="0" compatLnSpc="1"/>
              <a:lstStyle/>
              <a:p>
                <a:pPr algn="just">
                  <a:lnSpc>
                    <a:spcPct val="120000"/>
                  </a:lnSpc>
                </a:pPr>
                <a:endParaRPr lang="en-GB" sz="95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59" name="Freeform 3773"/>
              <p:cNvSpPr/>
              <p:nvPr/>
            </p:nvSpPr>
            <p:spPr bwMode="auto">
              <a:xfrm>
                <a:off x="8285261" y="4289332"/>
                <a:ext cx="378597" cy="330800"/>
              </a:xfrm>
              <a:custGeom>
                <a:avLst/>
                <a:gdLst>
                  <a:gd name="T0" fmla="*/ 37 w 127"/>
                  <a:gd name="T1" fmla="*/ 8 h 111"/>
                  <a:gd name="T2" fmla="*/ 35 w 127"/>
                  <a:gd name="T3" fmla="*/ 13 h 111"/>
                  <a:gd name="T4" fmla="*/ 32 w 127"/>
                  <a:gd name="T5" fmla="*/ 16 h 111"/>
                  <a:gd name="T6" fmla="*/ 30 w 127"/>
                  <a:gd name="T7" fmla="*/ 14 h 111"/>
                  <a:gd name="T8" fmla="*/ 30 w 127"/>
                  <a:gd name="T9" fmla="*/ 18 h 111"/>
                  <a:gd name="T10" fmla="*/ 24 w 127"/>
                  <a:gd name="T11" fmla="*/ 19 h 111"/>
                  <a:gd name="T12" fmla="*/ 20 w 127"/>
                  <a:gd name="T13" fmla="*/ 23 h 111"/>
                  <a:gd name="T14" fmla="*/ 16 w 127"/>
                  <a:gd name="T15" fmla="*/ 30 h 111"/>
                  <a:gd name="T16" fmla="*/ 12 w 127"/>
                  <a:gd name="T17" fmla="*/ 34 h 111"/>
                  <a:gd name="T18" fmla="*/ 15 w 127"/>
                  <a:gd name="T19" fmla="*/ 37 h 111"/>
                  <a:gd name="T20" fmla="*/ 16 w 127"/>
                  <a:gd name="T21" fmla="*/ 39 h 111"/>
                  <a:gd name="T22" fmla="*/ 13 w 127"/>
                  <a:gd name="T23" fmla="*/ 36 h 111"/>
                  <a:gd name="T24" fmla="*/ 11 w 127"/>
                  <a:gd name="T25" fmla="*/ 33 h 111"/>
                  <a:gd name="T26" fmla="*/ 10 w 127"/>
                  <a:gd name="T27" fmla="*/ 38 h 111"/>
                  <a:gd name="T28" fmla="*/ 10 w 127"/>
                  <a:gd name="T29" fmla="*/ 46 h 111"/>
                  <a:gd name="T30" fmla="*/ 14 w 127"/>
                  <a:gd name="T31" fmla="*/ 44 h 111"/>
                  <a:gd name="T32" fmla="*/ 18 w 127"/>
                  <a:gd name="T33" fmla="*/ 49 h 111"/>
                  <a:gd name="T34" fmla="*/ 23 w 127"/>
                  <a:gd name="T35" fmla="*/ 54 h 111"/>
                  <a:gd name="T36" fmla="*/ 28 w 127"/>
                  <a:gd name="T37" fmla="*/ 59 h 111"/>
                  <a:gd name="T38" fmla="*/ 35 w 127"/>
                  <a:gd name="T39" fmla="*/ 65 h 111"/>
                  <a:gd name="T40" fmla="*/ 33 w 127"/>
                  <a:gd name="T41" fmla="*/ 75 h 111"/>
                  <a:gd name="T42" fmla="*/ 28 w 127"/>
                  <a:gd name="T43" fmla="*/ 86 h 111"/>
                  <a:gd name="T44" fmla="*/ 29 w 127"/>
                  <a:gd name="T45" fmla="*/ 94 h 111"/>
                  <a:gd name="T46" fmla="*/ 26 w 127"/>
                  <a:gd name="T47" fmla="*/ 95 h 111"/>
                  <a:gd name="T48" fmla="*/ 18 w 127"/>
                  <a:gd name="T49" fmla="*/ 82 h 111"/>
                  <a:gd name="T50" fmla="*/ 10 w 127"/>
                  <a:gd name="T51" fmla="*/ 63 h 111"/>
                  <a:gd name="T52" fmla="*/ 7 w 127"/>
                  <a:gd name="T53" fmla="*/ 48 h 111"/>
                  <a:gd name="T54" fmla="*/ 41 w 127"/>
                  <a:gd name="T55" fmla="*/ 102 h 111"/>
                  <a:gd name="T56" fmla="*/ 50 w 127"/>
                  <a:gd name="T57" fmla="*/ 101 h 111"/>
                  <a:gd name="T58" fmla="*/ 62 w 127"/>
                  <a:gd name="T59" fmla="*/ 99 h 111"/>
                  <a:gd name="T60" fmla="*/ 61 w 127"/>
                  <a:gd name="T61" fmla="*/ 104 h 111"/>
                  <a:gd name="T62" fmla="*/ 68 w 127"/>
                  <a:gd name="T63" fmla="*/ 104 h 111"/>
                  <a:gd name="T64" fmla="*/ 78 w 127"/>
                  <a:gd name="T65" fmla="*/ 102 h 111"/>
                  <a:gd name="T66" fmla="*/ 77 w 127"/>
                  <a:gd name="T67" fmla="*/ 1 h 111"/>
                  <a:gd name="T68" fmla="*/ 110 w 127"/>
                  <a:gd name="T69" fmla="*/ 35 h 111"/>
                  <a:gd name="T70" fmla="*/ 106 w 127"/>
                  <a:gd name="T71" fmla="*/ 32 h 111"/>
                  <a:gd name="T72" fmla="*/ 101 w 127"/>
                  <a:gd name="T73" fmla="*/ 41 h 111"/>
                  <a:gd name="T74" fmla="*/ 95 w 127"/>
                  <a:gd name="T75" fmla="*/ 33 h 111"/>
                  <a:gd name="T76" fmla="*/ 98 w 127"/>
                  <a:gd name="T77" fmla="*/ 41 h 111"/>
                  <a:gd name="T78" fmla="*/ 104 w 127"/>
                  <a:gd name="T79" fmla="*/ 44 h 111"/>
                  <a:gd name="T80" fmla="*/ 101 w 127"/>
                  <a:gd name="T81" fmla="*/ 56 h 111"/>
                  <a:gd name="T82" fmla="*/ 98 w 127"/>
                  <a:gd name="T83" fmla="*/ 68 h 111"/>
                  <a:gd name="T84" fmla="*/ 94 w 127"/>
                  <a:gd name="T85" fmla="*/ 76 h 111"/>
                  <a:gd name="T86" fmla="*/ 82 w 127"/>
                  <a:gd name="T87" fmla="*/ 86 h 111"/>
                  <a:gd name="T88" fmla="*/ 79 w 127"/>
                  <a:gd name="T89" fmla="*/ 77 h 111"/>
                  <a:gd name="T90" fmla="*/ 80 w 127"/>
                  <a:gd name="T91" fmla="*/ 67 h 111"/>
                  <a:gd name="T92" fmla="*/ 76 w 127"/>
                  <a:gd name="T93" fmla="*/ 56 h 111"/>
                  <a:gd name="T94" fmla="*/ 70 w 127"/>
                  <a:gd name="T95" fmla="*/ 50 h 111"/>
                  <a:gd name="T96" fmla="*/ 56 w 127"/>
                  <a:gd name="T97" fmla="*/ 50 h 111"/>
                  <a:gd name="T98" fmla="*/ 50 w 127"/>
                  <a:gd name="T99" fmla="*/ 42 h 111"/>
                  <a:gd name="T100" fmla="*/ 56 w 127"/>
                  <a:gd name="T101" fmla="*/ 27 h 111"/>
                  <a:gd name="T102" fmla="*/ 67 w 127"/>
                  <a:gd name="T103" fmla="*/ 23 h 111"/>
                  <a:gd name="T104" fmla="*/ 73 w 127"/>
                  <a:gd name="T105" fmla="*/ 26 h 111"/>
                  <a:gd name="T106" fmla="*/ 82 w 127"/>
                  <a:gd name="T107" fmla="*/ 26 h 111"/>
                  <a:gd name="T108" fmla="*/ 91 w 127"/>
                  <a:gd name="T109" fmla="*/ 24 h 111"/>
                  <a:gd name="T110" fmla="*/ 83 w 127"/>
                  <a:gd name="T111" fmla="*/ 21 h 111"/>
                  <a:gd name="T112" fmla="*/ 82 w 127"/>
                  <a:gd name="T113" fmla="*/ 18 h 111"/>
                  <a:gd name="T114" fmla="*/ 71 w 127"/>
                  <a:gd name="T115" fmla="*/ 18 h 111"/>
                  <a:gd name="T116" fmla="*/ 62 w 127"/>
                  <a:gd name="T117" fmla="*/ 21 h 111"/>
                  <a:gd name="T118" fmla="*/ 60 w 127"/>
                  <a:gd name="T119" fmla="*/ 11 h 111"/>
                  <a:gd name="T120" fmla="*/ 54 w 127"/>
                  <a:gd name="T121" fmla="*/ 6 h 111"/>
                  <a:gd name="T122" fmla="*/ 61 w 127"/>
                  <a:gd name="T123" fmla="*/ 2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127" h="111">
                    <a:moveTo>
                      <a:pt x="52" y="0"/>
                    </a:moveTo>
                    <a:cubicBezTo>
                      <a:pt x="52" y="0"/>
                      <a:pt x="33" y="3"/>
                      <a:pt x="20" y="17"/>
                    </a:cubicBezTo>
                    <a:cubicBezTo>
                      <a:pt x="20" y="17"/>
                      <a:pt x="30" y="7"/>
                      <a:pt x="36" y="7"/>
                    </a:cubicBezTo>
                    <a:cubicBezTo>
                      <a:pt x="37" y="8"/>
                      <a:pt x="37" y="8"/>
                      <a:pt x="37" y="8"/>
                    </a:cubicBezTo>
                    <a:cubicBezTo>
                      <a:pt x="37" y="8"/>
                      <a:pt x="37" y="8"/>
                      <a:pt x="37" y="8"/>
                    </a:cubicBezTo>
                    <a:cubicBezTo>
                      <a:pt x="37" y="9"/>
                      <a:pt x="36" y="10"/>
                      <a:pt x="36" y="10"/>
                    </a:cubicBezTo>
                    <a:cubicBezTo>
                      <a:pt x="36" y="10"/>
                      <a:pt x="36" y="11"/>
                      <a:pt x="36" y="11"/>
                    </a:cubicBezTo>
                    <a:cubicBezTo>
                      <a:pt x="36" y="12"/>
                      <a:pt x="36" y="12"/>
                      <a:pt x="36" y="12"/>
                    </a:cubicBezTo>
                    <a:cubicBezTo>
                      <a:pt x="36" y="12"/>
                      <a:pt x="35" y="12"/>
                      <a:pt x="35" y="12"/>
                    </a:cubicBezTo>
                    <a:cubicBezTo>
                      <a:pt x="35" y="12"/>
                      <a:pt x="35" y="12"/>
                      <a:pt x="35" y="13"/>
                    </a:cubicBezTo>
                    <a:cubicBezTo>
                      <a:pt x="35" y="13"/>
                      <a:pt x="35" y="14"/>
                      <a:pt x="35" y="14"/>
                    </a:cubicBezTo>
                    <a:cubicBezTo>
                      <a:pt x="35" y="15"/>
                      <a:pt x="35" y="15"/>
                      <a:pt x="35" y="15"/>
                    </a:cubicBezTo>
                    <a:cubicBezTo>
                      <a:pt x="35" y="16"/>
                      <a:pt x="35" y="16"/>
                      <a:pt x="35" y="16"/>
                    </a:cubicBezTo>
                    <a:cubicBezTo>
                      <a:pt x="34" y="16"/>
                      <a:pt x="34" y="16"/>
                      <a:pt x="34" y="16"/>
                    </a:cubicBezTo>
                    <a:cubicBezTo>
                      <a:pt x="34" y="16"/>
                      <a:pt x="33" y="16"/>
                      <a:pt x="32" y="16"/>
                    </a:cubicBezTo>
                    <a:cubicBezTo>
                      <a:pt x="32" y="16"/>
                      <a:pt x="32" y="15"/>
                      <a:pt x="32" y="15"/>
                    </a:cubicBezTo>
                    <a:cubicBezTo>
                      <a:pt x="33" y="14"/>
                      <a:pt x="33" y="14"/>
                      <a:pt x="33" y="14"/>
                    </a:cubicBezTo>
                    <a:cubicBezTo>
                      <a:pt x="33" y="14"/>
                      <a:pt x="33" y="14"/>
                      <a:pt x="33" y="14"/>
                    </a:cubicBezTo>
                    <a:cubicBezTo>
                      <a:pt x="32" y="14"/>
                      <a:pt x="32" y="13"/>
                      <a:pt x="32" y="13"/>
                    </a:cubicBezTo>
                    <a:cubicBezTo>
                      <a:pt x="31" y="13"/>
                      <a:pt x="30" y="14"/>
                      <a:pt x="30" y="14"/>
                    </a:cubicBezTo>
                    <a:cubicBezTo>
                      <a:pt x="29" y="15"/>
                      <a:pt x="29" y="15"/>
                      <a:pt x="29" y="15"/>
                    </a:cubicBezTo>
                    <a:cubicBezTo>
                      <a:pt x="29" y="15"/>
                      <a:pt x="29" y="16"/>
                      <a:pt x="29" y="16"/>
                    </a:cubicBezTo>
                    <a:cubicBezTo>
                      <a:pt x="29" y="16"/>
                      <a:pt x="30" y="16"/>
                      <a:pt x="30" y="16"/>
                    </a:cubicBezTo>
                    <a:cubicBezTo>
                      <a:pt x="30" y="16"/>
                      <a:pt x="30" y="17"/>
                      <a:pt x="30" y="17"/>
                    </a:cubicBezTo>
                    <a:cubicBezTo>
                      <a:pt x="30" y="17"/>
                      <a:pt x="30" y="18"/>
                      <a:pt x="30" y="18"/>
                    </a:cubicBezTo>
                    <a:cubicBezTo>
                      <a:pt x="30" y="18"/>
                      <a:pt x="29" y="18"/>
                      <a:pt x="29" y="18"/>
                    </a:cubicBezTo>
                    <a:cubicBezTo>
                      <a:pt x="28" y="18"/>
                      <a:pt x="28" y="18"/>
                      <a:pt x="27" y="18"/>
                    </a:cubicBezTo>
                    <a:cubicBezTo>
                      <a:pt x="27" y="18"/>
                      <a:pt x="26" y="17"/>
                      <a:pt x="26" y="18"/>
                    </a:cubicBezTo>
                    <a:cubicBezTo>
                      <a:pt x="26" y="18"/>
                      <a:pt x="26" y="18"/>
                      <a:pt x="25" y="18"/>
                    </a:cubicBezTo>
                    <a:cubicBezTo>
                      <a:pt x="25" y="18"/>
                      <a:pt x="24" y="19"/>
                      <a:pt x="24" y="19"/>
                    </a:cubicBezTo>
                    <a:cubicBezTo>
                      <a:pt x="24" y="19"/>
                      <a:pt x="24" y="19"/>
                      <a:pt x="24" y="19"/>
                    </a:cubicBezTo>
                    <a:cubicBezTo>
                      <a:pt x="24" y="20"/>
                      <a:pt x="23" y="21"/>
                      <a:pt x="23" y="21"/>
                    </a:cubicBezTo>
                    <a:cubicBezTo>
                      <a:pt x="23" y="21"/>
                      <a:pt x="23" y="21"/>
                      <a:pt x="22" y="21"/>
                    </a:cubicBezTo>
                    <a:cubicBezTo>
                      <a:pt x="21" y="21"/>
                      <a:pt x="21" y="22"/>
                      <a:pt x="21" y="22"/>
                    </a:cubicBezTo>
                    <a:cubicBezTo>
                      <a:pt x="20" y="23"/>
                      <a:pt x="20" y="23"/>
                      <a:pt x="20" y="23"/>
                    </a:cubicBezTo>
                    <a:cubicBezTo>
                      <a:pt x="20" y="23"/>
                      <a:pt x="20" y="23"/>
                      <a:pt x="19" y="24"/>
                    </a:cubicBezTo>
                    <a:cubicBezTo>
                      <a:pt x="19" y="24"/>
                      <a:pt x="17" y="25"/>
                      <a:pt x="17" y="25"/>
                    </a:cubicBezTo>
                    <a:cubicBezTo>
                      <a:pt x="17" y="25"/>
                      <a:pt x="17" y="26"/>
                      <a:pt x="16" y="27"/>
                    </a:cubicBezTo>
                    <a:cubicBezTo>
                      <a:pt x="16" y="27"/>
                      <a:pt x="16" y="28"/>
                      <a:pt x="16" y="28"/>
                    </a:cubicBezTo>
                    <a:cubicBezTo>
                      <a:pt x="16" y="28"/>
                      <a:pt x="16" y="29"/>
                      <a:pt x="16" y="30"/>
                    </a:cubicBezTo>
                    <a:cubicBezTo>
                      <a:pt x="15" y="30"/>
                      <a:pt x="15" y="31"/>
                      <a:pt x="15" y="31"/>
                    </a:cubicBezTo>
                    <a:cubicBezTo>
                      <a:pt x="15" y="31"/>
                      <a:pt x="14" y="32"/>
                      <a:pt x="14" y="32"/>
                    </a:cubicBezTo>
                    <a:cubicBezTo>
                      <a:pt x="14" y="32"/>
                      <a:pt x="13" y="32"/>
                      <a:pt x="12" y="32"/>
                    </a:cubicBezTo>
                    <a:cubicBezTo>
                      <a:pt x="12" y="33"/>
                      <a:pt x="12" y="33"/>
                      <a:pt x="12" y="33"/>
                    </a:cubicBezTo>
                    <a:cubicBezTo>
                      <a:pt x="12" y="34"/>
                      <a:pt x="12" y="34"/>
                      <a:pt x="12" y="34"/>
                    </a:cubicBezTo>
                    <a:cubicBezTo>
                      <a:pt x="13" y="34"/>
                      <a:pt x="13" y="34"/>
                      <a:pt x="13" y="34"/>
                    </a:cubicBezTo>
                    <a:cubicBezTo>
                      <a:pt x="13" y="34"/>
                      <a:pt x="13" y="35"/>
                      <a:pt x="13" y="35"/>
                    </a:cubicBezTo>
                    <a:cubicBezTo>
                      <a:pt x="13" y="36"/>
                      <a:pt x="13" y="37"/>
                      <a:pt x="13" y="37"/>
                    </a:cubicBezTo>
                    <a:cubicBezTo>
                      <a:pt x="14" y="37"/>
                      <a:pt x="14" y="37"/>
                      <a:pt x="14" y="37"/>
                    </a:cubicBezTo>
                    <a:cubicBezTo>
                      <a:pt x="15" y="37"/>
                      <a:pt x="15" y="37"/>
                      <a:pt x="15" y="37"/>
                    </a:cubicBezTo>
                    <a:cubicBezTo>
                      <a:pt x="16" y="38"/>
                      <a:pt x="16" y="38"/>
                      <a:pt x="16" y="38"/>
                    </a:cubicBezTo>
                    <a:cubicBezTo>
                      <a:pt x="17" y="38"/>
                      <a:pt x="17" y="38"/>
                      <a:pt x="17" y="38"/>
                    </a:cubicBezTo>
                    <a:cubicBezTo>
                      <a:pt x="17" y="38"/>
                      <a:pt x="17" y="39"/>
                      <a:pt x="16" y="39"/>
                    </a:cubicBezTo>
                    <a:cubicBezTo>
                      <a:pt x="16" y="39"/>
                      <a:pt x="16" y="39"/>
                      <a:pt x="16" y="39"/>
                    </a:cubicBezTo>
                    <a:cubicBezTo>
                      <a:pt x="16" y="39"/>
                      <a:pt x="16" y="39"/>
                      <a:pt x="16" y="39"/>
                    </a:cubicBezTo>
                    <a:cubicBezTo>
                      <a:pt x="15" y="38"/>
                      <a:pt x="15" y="38"/>
                      <a:pt x="15" y="38"/>
                    </a:cubicBezTo>
                    <a:cubicBezTo>
                      <a:pt x="15" y="38"/>
                      <a:pt x="14" y="38"/>
                      <a:pt x="14" y="38"/>
                    </a:cubicBezTo>
                    <a:cubicBezTo>
                      <a:pt x="14" y="38"/>
                      <a:pt x="13" y="38"/>
                      <a:pt x="13" y="38"/>
                    </a:cubicBezTo>
                    <a:cubicBezTo>
                      <a:pt x="13" y="37"/>
                      <a:pt x="13" y="38"/>
                      <a:pt x="13" y="37"/>
                    </a:cubicBezTo>
                    <a:cubicBezTo>
                      <a:pt x="13" y="37"/>
                      <a:pt x="13" y="37"/>
                      <a:pt x="13" y="36"/>
                    </a:cubicBezTo>
                    <a:cubicBezTo>
                      <a:pt x="13" y="36"/>
                      <a:pt x="12" y="36"/>
                      <a:pt x="12" y="36"/>
                    </a:cubicBezTo>
                    <a:cubicBezTo>
                      <a:pt x="12" y="36"/>
                      <a:pt x="12" y="36"/>
                      <a:pt x="12" y="36"/>
                    </a:cubicBezTo>
                    <a:cubicBezTo>
                      <a:pt x="11" y="35"/>
                      <a:pt x="11" y="35"/>
                      <a:pt x="11" y="35"/>
                    </a:cubicBezTo>
                    <a:cubicBezTo>
                      <a:pt x="11" y="35"/>
                      <a:pt x="11" y="35"/>
                      <a:pt x="11" y="35"/>
                    </a:cubicBezTo>
                    <a:cubicBezTo>
                      <a:pt x="11" y="34"/>
                      <a:pt x="11" y="34"/>
                      <a:pt x="11" y="33"/>
                    </a:cubicBezTo>
                    <a:cubicBezTo>
                      <a:pt x="11" y="33"/>
                      <a:pt x="11" y="33"/>
                      <a:pt x="11" y="32"/>
                    </a:cubicBezTo>
                    <a:cubicBezTo>
                      <a:pt x="11" y="32"/>
                      <a:pt x="11" y="30"/>
                      <a:pt x="11" y="30"/>
                    </a:cubicBezTo>
                    <a:cubicBezTo>
                      <a:pt x="11" y="30"/>
                      <a:pt x="10" y="34"/>
                      <a:pt x="9" y="36"/>
                    </a:cubicBezTo>
                    <a:cubicBezTo>
                      <a:pt x="9" y="36"/>
                      <a:pt x="10" y="36"/>
                      <a:pt x="10" y="37"/>
                    </a:cubicBezTo>
                    <a:cubicBezTo>
                      <a:pt x="10" y="37"/>
                      <a:pt x="10" y="38"/>
                      <a:pt x="10" y="38"/>
                    </a:cubicBezTo>
                    <a:cubicBezTo>
                      <a:pt x="10" y="39"/>
                      <a:pt x="10" y="38"/>
                      <a:pt x="10" y="40"/>
                    </a:cubicBezTo>
                    <a:cubicBezTo>
                      <a:pt x="10" y="41"/>
                      <a:pt x="10" y="42"/>
                      <a:pt x="10" y="42"/>
                    </a:cubicBezTo>
                    <a:cubicBezTo>
                      <a:pt x="10" y="42"/>
                      <a:pt x="9" y="43"/>
                      <a:pt x="9" y="44"/>
                    </a:cubicBezTo>
                    <a:cubicBezTo>
                      <a:pt x="9" y="44"/>
                      <a:pt x="10" y="45"/>
                      <a:pt x="10" y="46"/>
                    </a:cubicBezTo>
                    <a:cubicBezTo>
                      <a:pt x="10" y="46"/>
                      <a:pt x="10" y="46"/>
                      <a:pt x="10" y="46"/>
                    </a:cubicBezTo>
                    <a:cubicBezTo>
                      <a:pt x="10" y="47"/>
                      <a:pt x="10" y="48"/>
                      <a:pt x="10" y="47"/>
                    </a:cubicBezTo>
                    <a:cubicBezTo>
                      <a:pt x="11" y="45"/>
                      <a:pt x="11" y="45"/>
                      <a:pt x="11" y="45"/>
                    </a:cubicBezTo>
                    <a:cubicBezTo>
                      <a:pt x="12" y="45"/>
                      <a:pt x="12" y="45"/>
                      <a:pt x="12" y="45"/>
                    </a:cubicBezTo>
                    <a:cubicBezTo>
                      <a:pt x="12" y="45"/>
                      <a:pt x="12" y="44"/>
                      <a:pt x="13" y="44"/>
                    </a:cubicBezTo>
                    <a:cubicBezTo>
                      <a:pt x="14" y="44"/>
                      <a:pt x="14" y="44"/>
                      <a:pt x="14" y="44"/>
                    </a:cubicBezTo>
                    <a:cubicBezTo>
                      <a:pt x="14" y="45"/>
                      <a:pt x="14" y="46"/>
                      <a:pt x="14" y="46"/>
                    </a:cubicBezTo>
                    <a:cubicBezTo>
                      <a:pt x="14" y="46"/>
                      <a:pt x="16" y="45"/>
                      <a:pt x="16" y="45"/>
                    </a:cubicBezTo>
                    <a:cubicBezTo>
                      <a:pt x="16" y="45"/>
                      <a:pt x="17" y="45"/>
                      <a:pt x="17" y="46"/>
                    </a:cubicBezTo>
                    <a:cubicBezTo>
                      <a:pt x="17" y="47"/>
                      <a:pt x="17" y="47"/>
                      <a:pt x="18" y="48"/>
                    </a:cubicBezTo>
                    <a:cubicBezTo>
                      <a:pt x="18" y="48"/>
                      <a:pt x="18" y="49"/>
                      <a:pt x="18" y="49"/>
                    </a:cubicBezTo>
                    <a:cubicBezTo>
                      <a:pt x="18" y="50"/>
                      <a:pt x="20" y="50"/>
                      <a:pt x="20" y="50"/>
                    </a:cubicBezTo>
                    <a:cubicBezTo>
                      <a:pt x="20" y="50"/>
                      <a:pt x="21" y="50"/>
                      <a:pt x="22" y="50"/>
                    </a:cubicBezTo>
                    <a:cubicBezTo>
                      <a:pt x="22" y="50"/>
                      <a:pt x="22" y="51"/>
                      <a:pt x="22" y="51"/>
                    </a:cubicBezTo>
                    <a:cubicBezTo>
                      <a:pt x="23" y="51"/>
                      <a:pt x="23" y="53"/>
                      <a:pt x="23" y="53"/>
                    </a:cubicBezTo>
                    <a:cubicBezTo>
                      <a:pt x="23" y="53"/>
                      <a:pt x="24" y="54"/>
                      <a:pt x="23" y="54"/>
                    </a:cubicBezTo>
                    <a:cubicBezTo>
                      <a:pt x="23" y="55"/>
                      <a:pt x="23" y="55"/>
                      <a:pt x="24" y="55"/>
                    </a:cubicBezTo>
                    <a:cubicBezTo>
                      <a:pt x="24" y="55"/>
                      <a:pt x="25" y="56"/>
                      <a:pt x="25" y="56"/>
                    </a:cubicBezTo>
                    <a:cubicBezTo>
                      <a:pt x="25" y="56"/>
                      <a:pt x="25" y="57"/>
                      <a:pt x="26" y="57"/>
                    </a:cubicBezTo>
                    <a:cubicBezTo>
                      <a:pt x="27" y="57"/>
                      <a:pt x="27" y="58"/>
                      <a:pt x="28" y="58"/>
                    </a:cubicBezTo>
                    <a:cubicBezTo>
                      <a:pt x="28" y="58"/>
                      <a:pt x="27" y="59"/>
                      <a:pt x="28" y="59"/>
                    </a:cubicBezTo>
                    <a:cubicBezTo>
                      <a:pt x="29" y="59"/>
                      <a:pt x="30" y="58"/>
                      <a:pt x="31" y="59"/>
                    </a:cubicBezTo>
                    <a:cubicBezTo>
                      <a:pt x="31" y="59"/>
                      <a:pt x="31" y="60"/>
                      <a:pt x="32" y="61"/>
                    </a:cubicBezTo>
                    <a:cubicBezTo>
                      <a:pt x="34" y="61"/>
                      <a:pt x="34" y="62"/>
                      <a:pt x="35" y="62"/>
                    </a:cubicBezTo>
                    <a:cubicBezTo>
                      <a:pt x="35" y="62"/>
                      <a:pt x="36" y="62"/>
                      <a:pt x="35" y="63"/>
                    </a:cubicBezTo>
                    <a:cubicBezTo>
                      <a:pt x="35" y="64"/>
                      <a:pt x="35" y="65"/>
                      <a:pt x="35" y="65"/>
                    </a:cubicBezTo>
                    <a:cubicBezTo>
                      <a:pt x="34" y="66"/>
                      <a:pt x="33" y="67"/>
                      <a:pt x="33" y="67"/>
                    </a:cubicBezTo>
                    <a:cubicBezTo>
                      <a:pt x="33" y="68"/>
                      <a:pt x="32" y="69"/>
                      <a:pt x="33" y="69"/>
                    </a:cubicBezTo>
                    <a:cubicBezTo>
                      <a:pt x="33" y="70"/>
                      <a:pt x="33" y="71"/>
                      <a:pt x="33" y="71"/>
                    </a:cubicBezTo>
                    <a:cubicBezTo>
                      <a:pt x="33" y="72"/>
                      <a:pt x="34" y="73"/>
                      <a:pt x="33" y="73"/>
                    </a:cubicBezTo>
                    <a:cubicBezTo>
                      <a:pt x="33" y="74"/>
                      <a:pt x="33" y="75"/>
                      <a:pt x="33" y="75"/>
                    </a:cubicBezTo>
                    <a:cubicBezTo>
                      <a:pt x="33" y="75"/>
                      <a:pt x="34" y="76"/>
                      <a:pt x="33" y="76"/>
                    </a:cubicBezTo>
                    <a:cubicBezTo>
                      <a:pt x="32" y="77"/>
                      <a:pt x="31" y="78"/>
                      <a:pt x="31" y="78"/>
                    </a:cubicBezTo>
                    <a:cubicBezTo>
                      <a:pt x="30" y="78"/>
                      <a:pt x="29" y="79"/>
                      <a:pt x="29" y="79"/>
                    </a:cubicBezTo>
                    <a:cubicBezTo>
                      <a:pt x="29" y="79"/>
                      <a:pt x="29" y="81"/>
                      <a:pt x="29" y="82"/>
                    </a:cubicBezTo>
                    <a:cubicBezTo>
                      <a:pt x="29" y="82"/>
                      <a:pt x="27" y="86"/>
                      <a:pt x="28" y="86"/>
                    </a:cubicBezTo>
                    <a:cubicBezTo>
                      <a:pt x="28" y="87"/>
                      <a:pt x="28" y="88"/>
                      <a:pt x="28" y="89"/>
                    </a:cubicBezTo>
                    <a:cubicBezTo>
                      <a:pt x="28" y="89"/>
                      <a:pt x="28" y="89"/>
                      <a:pt x="28" y="89"/>
                    </a:cubicBezTo>
                    <a:cubicBezTo>
                      <a:pt x="27" y="90"/>
                      <a:pt x="26" y="89"/>
                      <a:pt x="27" y="91"/>
                    </a:cubicBezTo>
                    <a:cubicBezTo>
                      <a:pt x="28" y="92"/>
                      <a:pt x="28" y="92"/>
                      <a:pt x="29" y="93"/>
                    </a:cubicBezTo>
                    <a:cubicBezTo>
                      <a:pt x="29" y="94"/>
                      <a:pt x="29" y="94"/>
                      <a:pt x="29" y="94"/>
                    </a:cubicBezTo>
                    <a:cubicBezTo>
                      <a:pt x="30" y="95"/>
                      <a:pt x="30" y="96"/>
                      <a:pt x="31" y="96"/>
                    </a:cubicBezTo>
                    <a:cubicBezTo>
                      <a:pt x="31" y="97"/>
                      <a:pt x="32" y="97"/>
                      <a:pt x="32" y="98"/>
                    </a:cubicBezTo>
                    <a:cubicBezTo>
                      <a:pt x="32" y="98"/>
                      <a:pt x="33" y="100"/>
                      <a:pt x="32" y="99"/>
                    </a:cubicBezTo>
                    <a:cubicBezTo>
                      <a:pt x="30" y="98"/>
                      <a:pt x="32" y="99"/>
                      <a:pt x="30" y="97"/>
                    </a:cubicBezTo>
                    <a:cubicBezTo>
                      <a:pt x="28" y="95"/>
                      <a:pt x="27" y="96"/>
                      <a:pt x="26" y="95"/>
                    </a:cubicBezTo>
                    <a:cubicBezTo>
                      <a:pt x="25" y="94"/>
                      <a:pt x="27" y="98"/>
                      <a:pt x="25" y="93"/>
                    </a:cubicBezTo>
                    <a:cubicBezTo>
                      <a:pt x="23" y="89"/>
                      <a:pt x="23" y="90"/>
                      <a:pt x="22" y="89"/>
                    </a:cubicBezTo>
                    <a:cubicBezTo>
                      <a:pt x="22" y="88"/>
                      <a:pt x="22" y="89"/>
                      <a:pt x="21" y="87"/>
                    </a:cubicBezTo>
                    <a:cubicBezTo>
                      <a:pt x="20" y="84"/>
                      <a:pt x="21" y="86"/>
                      <a:pt x="20" y="84"/>
                    </a:cubicBezTo>
                    <a:cubicBezTo>
                      <a:pt x="19" y="83"/>
                      <a:pt x="19" y="85"/>
                      <a:pt x="18" y="82"/>
                    </a:cubicBezTo>
                    <a:cubicBezTo>
                      <a:pt x="18" y="80"/>
                      <a:pt x="18" y="82"/>
                      <a:pt x="17" y="79"/>
                    </a:cubicBezTo>
                    <a:cubicBezTo>
                      <a:pt x="16" y="76"/>
                      <a:pt x="18" y="76"/>
                      <a:pt x="16" y="74"/>
                    </a:cubicBezTo>
                    <a:cubicBezTo>
                      <a:pt x="14" y="73"/>
                      <a:pt x="15" y="74"/>
                      <a:pt x="14" y="73"/>
                    </a:cubicBezTo>
                    <a:cubicBezTo>
                      <a:pt x="13" y="72"/>
                      <a:pt x="14" y="73"/>
                      <a:pt x="13" y="70"/>
                    </a:cubicBezTo>
                    <a:cubicBezTo>
                      <a:pt x="11" y="68"/>
                      <a:pt x="10" y="67"/>
                      <a:pt x="10" y="63"/>
                    </a:cubicBezTo>
                    <a:cubicBezTo>
                      <a:pt x="10" y="59"/>
                      <a:pt x="10" y="58"/>
                      <a:pt x="10" y="58"/>
                    </a:cubicBezTo>
                    <a:cubicBezTo>
                      <a:pt x="10" y="58"/>
                      <a:pt x="8" y="56"/>
                      <a:pt x="8" y="54"/>
                    </a:cubicBezTo>
                    <a:cubicBezTo>
                      <a:pt x="9" y="51"/>
                      <a:pt x="9" y="52"/>
                      <a:pt x="9" y="51"/>
                    </a:cubicBezTo>
                    <a:cubicBezTo>
                      <a:pt x="9" y="51"/>
                      <a:pt x="8" y="51"/>
                      <a:pt x="8" y="50"/>
                    </a:cubicBezTo>
                    <a:cubicBezTo>
                      <a:pt x="7" y="49"/>
                      <a:pt x="7" y="49"/>
                      <a:pt x="7" y="48"/>
                    </a:cubicBezTo>
                    <a:cubicBezTo>
                      <a:pt x="7" y="48"/>
                      <a:pt x="6" y="46"/>
                      <a:pt x="6" y="46"/>
                    </a:cubicBezTo>
                    <a:cubicBezTo>
                      <a:pt x="6" y="47"/>
                      <a:pt x="6" y="47"/>
                      <a:pt x="6" y="47"/>
                    </a:cubicBezTo>
                    <a:cubicBezTo>
                      <a:pt x="6" y="47"/>
                      <a:pt x="0" y="101"/>
                      <a:pt x="55" y="110"/>
                    </a:cubicBezTo>
                    <a:cubicBezTo>
                      <a:pt x="55" y="110"/>
                      <a:pt x="42" y="107"/>
                      <a:pt x="41" y="104"/>
                    </a:cubicBezTo>
                    <a:cubicBezTo>
                      <a:pt x="41" y="104"/>
                      <a:pt x="41" y="102"/>
                      <a:pt x="41" y="102"/>
                    </a:cubicBezTo>
                    <a:cubicBezTo>
                      <a:pt x="42" y="102"/>
                      <a:pt x="43" y="102"/>
                      <a:pt x="44" y="102"/>
                    </a:cubicBezTo>
                    <a:cubicBezTo>
                      <a:pt x="44" y="101"/>
                      <a:pt x="45" y="100"/>
                      <a:pt x="45" y="100"/>
                    </a:cubicBezTo>
                    <a:cubicBezTo>
                      <a:pt x="45" y="101"/>
                      <a:pt x="45" y="101"/>
                      <a:pt x="45" y="101"/>
                    </a:cubicBezTo>
                    <a:cubicBezTo>
                      <a:pt x="45" y="101"/>
                      <a:pt x="45" y="101"/>
                      <a:pt x="47" y="101"/>
                    </a:cubicBezTo>
                    <a:cubicBezTo>
                      <a:pt x="49" y="101"/>
                      <a:pt x="49" y="101"/>
                      <a:pt x="50" y="101"/>
                    </a:cubicBezTo>
                    <a:cubicBezTo>
                      <a:pt x="51" y="100"/>
                      <a:pt x="52" y="98"/>
                      <a:pt x="53" y="99"/>
                    </a:cubicBezTo>
                    <a:cubicBezTo>
                      <a:pt x="53" y="101"/>
                      <a:pt x="52" y="100"/>
                      <a:pt x="53" y="101"/>
                    </a:cubicBezTo>
                    <a:cubicBezTo>
                      <a:pt x="55" y="101"/>
                      <a:pt x="57" y="100"/>
                      <a:pt x="57" y="100"/>
                    </a:cubicBezTo>
                    <a:cubicBezTo>
                      <a:pt x="57" y="100"/>
                      <a:pt x="61" y="101"/>
                      <a:pt x="61" y="100"/>
                    </a:cubicBezTo>
                    <a:cubicBezTo>
                      <a:pt x="61" y="100"/>
                      <a:pt x="61" y="99"/>
                      <a:pt x="62" y="99"/>
                    </a:cubicBezTo>
                    <a:cubicBezTo>
                      <a:pt x="63" y="99"/>
                      <a:pt x="63" y="100"/>
                      <a:pt x="63" y="100"/>
                    </a:cubicBezTo>
                    <a:cubicBezTo>
                      <a:pt x="61" y="102"/>
                      <a:pt x="61" y="102"/>
                      <a:pt x="61" y="102"/>
                    </a:cubicBezTo>
                    <a:cubicBezTo>
                      <a:pt x="59" y="103"/>
                      <a:pt x="59" y="103"/>
                      <a:pt x="59" y="103"/>
                    </a:cubicBezTo>
                    <a:cubicBezTo>
                      <a:pt x="59" y="103"/>
                      <a:pt x="58" y="103"/>
                      <a:pt x="59" y="104"/>
                    </a:cubicBezTo>
                    <a:cubicBezTo>
                      <a:pt x="60" y="104"/>
                      <a:pt x="60" y="104"/>
                      <a:pt x="61" y="104"/>
                    </a:cubicBezTo>
                    <a:cubicBezTo>
                      <a:pt x="62" y="104"/>
                      <a:pt x="64" y="106"/>
                      <a:pt x="65" y="105"/>
                    </a:cubicBezTo>
                    <a:cubicBezTo>
                      <a:pt x="65" y="104"/>
                      <a:pt x="65" y="104"/>
                      <a:pt x="66" y="103"/>
                    </a:cubicBezTo>
                    <a:cubicBezTo>
                      <a:pt x="66" y="102"/>
                      <a:pt x="66" y="102"/>
                      <a:pt x="67" y="102"/>
                    </a:cubicBezTo>
                    <a:cubicBezTo>
                      <a:pt x="68" y="102"/>
                      <a:pt x="69" y="102"/>
                      <a:pt x="69" y="102"/>
                    </a:cubicBezTo>
                    <a:cubicBezTo>
                      <a:pt x="68" y="104"/>
                      <a:pt x="68" y="104"/>
                      <a:pt x="68" y="104"/>
                    </a:cubicBezTo>
                    <a:cubicBezTo>
                      <a:pt x="68" y="104"/>
                      <a:pt x="69" y="103"/>
                      <a:pt x="70" y="103"/>
                    </a:cubicBezTo>
                    <a:cubicBezTo>
                      <a:pt x="71" y="103"/>
                      <a:pt x="71" y="104"/>
                      <a:pt x="72" y="104"/>
                    </a:cubicBezTo>
                    <a:cubicBezTo>
                      <a:pt x="73" y="103"/>
                      <a:pt x="73" y="103"/>
                      <a:pt x="74" y="103"/>
                    </a:cubicBezTo>
                    <a:cubicBezTo>
                      <a:pt x="75" y="102"/>
                      <a:pt x="76" y="102"/>
                      <a:pt x="76" y="102"/>
                    </a:cubicBezTo>
                    <a:cubicBezTo>
                      <a:pt x="77" y="102"/>
                      <a:pt x="77" y="102"/>
                      <a:pt x="78" y="102"/>
                    </a:cubicBezTo>
                    <a:cubicBezTo>
                      <a:pt x="78" y="102"/>
                      <a:pt x="80" y="104"/>
                      <a:pt x="80" y="104"/>
                    </a:cubicBezTo>
                    <a:cubicBezTo>
                      <a:pt x="81" y="103"/>
                      <a:pt x="83" y="103"/>
                      <a:pt x="83" y="103"/>
                    </a:cubicBezTo>
                    <a:cubicBezTo>
                      <a:pt x="83" y="103"/>
                      <a:pt x="77" y="109"/>
                      <a:pt x="63" y="110"/>
                    </a:cubicBezTo>
                    <a:cubicBezTo>
                      <a:pt x="63" y="110"/>
                      <a:pt x="94" y="111"/>
                      <a:pt x="110" y="82"/>
                    </a:cubicBezTo>
                    <a:cubicBezTo>
                      <a:pt x="127" y="52"/>
                      <a:pt x="116" y="14"/>
                      <a:pt x="77" y="1"/>
                    </a:cubicBezTo>
                    <a:cubicBezTo>
                      <a:pt x="77" y="1"/>
                      <a:pt x="106" y="12"/>
                      <a:pt x="114" y="40"/>
                    </a:cubicBezTo>
                    <a:cubicBezTo>
                      <a:pt x="113" y="40"/>
                      <a:pt x="113" y="40"/>
                      <a:pt x="113" y="40"/>
                    </a:cubicBezTo>
                    <a:cubicBezTo>
                      <a:pt x="112" y="40"/>
                      <a:pt x="112" y="40"/>
                      <a:pt x="112" y="39"/>
                    </a:cubicBezTo>
                    <a:cubicBezTo>
                      <a:pt x="111" y="37"/>
                      <a:pt x="112" y="38"/>
                      <a:pt x="111" y="37"/>
                    </a:cubicBezTo>
                    <a:cubicBezTo>
                      <a:pt x="111" y="36"/>
                      <a:pt x="111" y="36"/>
                      <a:pt x="110" y="35"/>
                    </a:cubicBezTo>
                    <a:cubicBezTo>
                      <a:pt x="110" y="35"/>
                      <a:pt x="109" y="35"/>
                      <a:pt x="109" y="34"/>
                    </a:cubicBezTo>
                    <a:cubicBezTo>
                      <a:pt x="108" y="34"/>
                      <a:pt x="108" y="32"/>
                      <a:pt x="107" y="31"/>
                    </a:cubicBezTo>
                    <a:cubicBezTo>
                      <a:pt x="107" y="31"/>
                      <a:pt x="106" y="31"/>
                      <a:pt x="105" y="31"/>
                    </a:cubicBezTo>
                    <a:cubicBezTo>
                      <a:pt x="105" y="31"/>
                      <a:pt x="105" y="30"/>
                      <a:pt x="105" y="31"/>
                    </a:cubicBezTo>
                    <a:cubicBezTo>
                      <a:pt x="105" y="31"/>
                      <a:pt x="106" y="32"/>
                      <a:pt x="106" y="32"/>
                    </a:cubicBezTo>
                    <a:cubicBezTo>
                      <a:pt x="106" y="34"/>
                      <a:pt x="106" y="34"/>
                      <a:pt x="106" y="34"/>
                    </a:cubicBezTo>
                    <a:cubicBezTo>
                      <a:pt x="106" y="34"/>
                      <a:pt x="106" y="36"/>
                      <a:pt x="106" y="37"/>
                    </a:cubicBezTo>
                    <a:cubicBezTo>
                      <a:pt x="106" y="37"/>
                      <a:pt x="106" y="39"/>
                      <a:pt x="106" y="39"/>
                    </a:cubicBezTo>
                    <a:cubicBezTo>
                      <a:pt x="106" y="39"/>
                      <a:pt x="105" y="40"/>
                      <a:pt x="105" y="41"/>
                    </a:cubicBezTo>
                    <a:cubicBezTo>
                      <a:pt x="104" y="41"/>
                      <a:pt x="101" y="41"/>
                      <a:pt x="101" y="41"/>
                    </a:cubicBezTo>
                    <a:cubicBezTo>
                      <a:pt x="101" y="41"/>
                      <a:pt x="101" y="40"/>
                      <a:pt x="100" y="39"/>
                    </a:cubicBezTo>
                    <a:cubicBezTo>
                      <a:pt x="100" y="38"/>
                      <a:pt x="98" y="38"/>
                      <a:pt x="98" y="38"/>
                    </a:cubicBezTo>
                    <a:cubicBezTo>
                      <a:pt x="97" y="37"/>
                      <a:pt x="98" y="37"/>
                      <a:pt x="97" y="36"/>
                    </a:cubicBezTo>
                    <a:cubicBezTo>
                      <a:pt x="96" y="35"/>
                      <a:pt x="97" y="35"/>
                      <a:pt x="96" y="34"/>
                    </a:cubicBezTo>
                    <a:cubicBezTo>
                      <a:pt x="95" y="33"/>
                      <a:pt x="95" y="33"/>
                      <a:pt x="95" y="33"/>
                    </a:cubicBezTo>
                    <a:cubicBezTo>
                      <a:pt x="95" y="33"/>
                      <a:pt x="93" y="32"/>
                      <a:pt x="94" y="34"/>
                    </a:cubicBezTo>
                    <a:cubicBezTo>
                      <a:pt x="94" y="35"/>
                      <a:pt x="93" y="36"/>
                      <a:pt x="94" y="36"/>
                    </a:cubicBezTo>
                    <a:cubicBezTo>
                      <a:pt x="95" y="37"/>
                      <a:pt x="95" y="36"/>
                      <a:pt x="96" y="37"/>
                    </a:cubicBezTo>
                    <a:cubicBezTo>
                      <a:pt x="96" y="38"/>
                      <a:pt x="96" y="39"/>
                      <a:pt x="97" y="39"/>
                    </a:cubicBezTo>
                    <a:cubicBezTo>
                      <a:pt x="97" y="40"/>
                      <a:pt x="97" y="41"/>
                      <a:pt x="98" y="41"/>
                    </a:cubicBezTo>
                    <a:cubicBezTo>
                      <a:pt x="98" y="42"/>
                      <a:pt x="100" y="41"/>
                      <a:pt x="100" y="42"/>
                    </a:cubicBezTo>
                    <a:cubicBezTo>
                      <a:pt x="99" y="43"/>
                      <a:pt x="99" y="44"/>
                      <a:pt x="100" y="44"/>
                    </a:cubicBezTo>
                    <a:cubicBezTo>
                      <a:pt x="100" y="44"/>
                      <a:pt x="101" y="45"/>
                      <a:pt x="101" y="44"/>
                    </a:cubicBezTo>
                    <a:cubicBezTo>
                      <a:pt x="102" y="44"/>
                      <a:pt x="101" y="45"/>
                      <a:pt x="102" y="44"/>
                    </a:cubicBezTo>
                    <a:cubicBezTo>
                      <a:pt x="103" y="44"/>
                      <a:pt x="104" y="44"/>
                      <a:pt x="104" y="44"/>
                    </a:cubicBezTo>
                    <a:cubicBezTo>
                      <a:pt x="104" y="44"/>
                      <a:pt x="105" y="45"/>
                      <a:pt x="105" y="45"/>
                    </a:cubicBezTo>
                    <a:cubicBezTo>
                      <a:pt x="105" y="45"/>
                      <a:pt x="105" y="48"/>
                      <a:pt x="105" y="48"/>
                    </a:cubicBezTo>
                    <a:cubicBezTo>
                      <a:pt x="104" y="50"/>
                      <a:pt x="104" y="50"/>
                      <a:pt x="104" y="50"/>
                    </a:cubicBezTo>
                    <a:cubicBezTo>
                      <a:pt x="104" y="50"/>
                      <a:pt x="104" y="54"/>
                      <a:pt x="103" y="54"/>
                    </a:cubicBezTo>
                    <a:cubicBezTo>
                      <a:pt x="103" y="54"/>
                      <a:pt x="102" y="55"/>
                      <a:pt x="101" y="56"/>
                    </a:cubicBezTo>
                    <a:cubicBezTo>
                      <a:pt x="101" y="56"/>
                      <a:pt x="101" y="59"/>
                      <a:pt x="101" y="59"/>
                    </a:cubicBezTo>
                    <a:cubicBezTo>
                      <a:pt x="100" y="60"/>
                      <a:pt x="100" y="60"/>
                      <a:pt x="100" y="60"/>
                    </a:cubicBezTo>
                    <a:cubicBezTo>
                      <a:pt x="100" y="60"/>
                      <a:pt x="100" y="62"/>
                      <a:pt x="100" y="62"/>
                    </a:cubicBezTo>
                    <a:cubicBezTo>
                      <a:pt x="100" y="63"/>
                      <a:pt x="100" y="65"/>
                      <a:pt x="100" y="66"/>
                    </a:cubicBezTo>
                    <a:cubicBezTo>
                      <a:pt x="100" y="67"/>
                      <a:pt x="98" y="68"/>
                      <a:pt x="98" y="68"/>
                    </a:cubicBezTo>
                    <a:cubicBezTo>
                      <a:pt x="98" y="68"/>
                      <a:pt x="100" y="70"/>
                      <a:pt x="99" y="70"/>
                    </a:cubicBezTo>
                    <a:cubicBezTo>
                      <a:pt x="98" y="70"/>
                      <a:pt x="97" y="72"/>
                      <a:pt x="97" y="72"/>
                    </a:cubicBezTo>
                    <a:cubicBezTo>
                      <a:pt x="97" y="73"/>
                      <a:pt x="97" y="74"/>
                      <a:pt x="96" y="74"/>
                    </a:cubicBezTo>
                    <a:cubicBezTo>
                      <a:pt x="95" y="74"/>
                      <a:pt x="94" y="74"/>
                      <a:pt x="94" y="74"/>
                    </a:cubicBezTo>
                    <a:cubicBezTo>
                      <a:pt x="94" y="75"/>
                      <a:pt x="94" y="76"/>
                      <a:pt x="94" y="76"/>
                    </a:cubicBezTo>
                    <a:cubicBezTo>
                      <a:pt x="92" y="79"/>
                      <a:pt x="92" y="79"/>
                      <a:pt x="92" y="79"/>
                    </a:cubicBezTo>
                    <a:cubicBezTo>
                      <a:pt x="90" y="81"/>
                      <a:pt x="90" y="81"/>
                      <a:pt x="90" y="81"/>
                    </a:cubicBezTo>
                    <a:cubicBezTo>
                      <a:pt x="90" y="81"/>
                      <a:pt x="90" y="83"/>
                      <a:pt x="89" y="83"/>
                    </a:cubicBezTo>
                    <a:cubicBezTo>
                      <a:pt x="88" y="83"/>
                      <a:pt x="86" y="84"/>
                      <a:pt x="85" y="85"/>
                    </a:cubicBezTo>
                    <a:cubicBezTo>
                      <a:pt x="85" y="85"/>
                      <a:pt x="83" y="86"/>
                      <a:pt x="82" y="86"/>
                    </a:cubicBezTo>
                    <a:cubicBezTo>
                      <a:pt x="82" y="86"/>
                      <a:pt x="83" y="88"/>
                      <a:pt x="82" y="86"/>
                    </a:cubicBezTo>
                    <a:cubicBezTo>
                      <a:pt x="81" y="84"/>
                      <a:pt x="82" y="85"/>
                      <a:pt x="81" y="83"/>
                    </a:cubicBezTo>
                    <a:cubicBezTo>
                      <a:pt x="80" y="81"/>
                      <a:pt x="80" y="83"/>
                      <a:pt x="80" y="81"/>
                    </a:cubicBezTo>
                    <a:cubicBezTo>
                      <a:pt x="80" y="79"/>
                      <a:pt x="80" y="81"/>
                      <a:pt x="80" y="79"/>
                    </a:cubicBezTo>
                    <a:cubicBezTo>
                      <a:pt x="80" y="78"/>
                      <a:pt x="80" y="79"/>
                      <a:pt x="79" y="77"/>
                    </a:cubicBezTo>
                    <a:cubicBezTo>
                      <a:pt x="79" y="76"/>
                      <a:pt x="79" y="76"/>
                      <a:pt x="78" y="75"/>
                    </a:cubicBezTo>
                    <a:cubicBezTo>
                      <a:pt x="77" y="74"/>
                      <a:pt x="76" y="75"/>
                      <a:pt x="76" y="73"/>
                    </a:cubicBezTo>
                    <a:cubicBezTo>
                      <a:pt x="77" y="72"/>
                      <a:pt x="77" y="73"/>
                      <a:pt x="77" y="72"/>
                    </a:cubicBezTo>
                    <a:cubicBezTo>
                      <a:pt x="77" y="70"/>
                      <a:pt x="77" y="70"/>
                      <a:pt x="78" y="69"/>
                    </a:cubicBezTo>
                    <a:cubicBezTo>
                      <a:pt x="79" y="68"/>
                      <a:pt x="80" y="68"/>
                      <a:pt x="80" y="67"/>
                    </a:cubicBezTo>
                    <a:cubicBezTo>
                      <a:pt x="80" y="66"/>
                      <a:pt x="80" y="66"/>
                      <a:pt x="79" y="65"/>
                    </a:cubicBezTo>
                    <a:cubicBezTo>
                      <a:pt x="79" y="64"/>
                      <a:pt x="78" y="63"/>
                      <a:pt x="78" y="63"/>
                    </a:cubicBezTo>
                    <a:cubicBezTo>
                      <a:pt x="78" y="63"/>
                      <a:pt x="78" y="63"/>
                      <a:pt x="77" y="62"/>
                    </a:cubicBezTo>
                    <a:cubicBezTo>
                      <a:pt x="76" y="61"/>
                      <a:pt x="76" y="60"/>
                      <a:pt x="76" y="60"/>
                    </a:cubicBezTo>
                    <a:cubicBezTo>
                      <a:pt x="76" y="60"/>
                      <a:pt x="76" y="57"/>
                      <a:pt x="76" y="56"/>
                    </a:cubicBezTo>
                    <a:cubicBezTo>
                      <a:pt x="76" y="55"/>
                      <a:pt x="75" y="57"/>
                      <a:pt x="76" y="55"/>
                    </a:cubicBezTo>
                    <a:cubicBezTo>
                      <a:pt x="76" y="53"/>
                      <a:pt x="76" y="52"/>
                      <a:pt x="76" y="52"/>
                    </a:cubicBezTo>
                    <a:cubicBezTo>
                      <a:pt x="76" y="52"/>
                      <a:pt x="74" y="51"/>
                      <a:pt x="73" y="51"/>
                    </a:cubicBezTo>
                    <a:cubicBezTo>
                      <a:pt x="73" y="51"/>
                      <a:pt x="73" y="52"/>
                      <a:pt x="72" y="52"/>
                    </a:cubicBezTo>
                    <a:cubicBezTo>
                      <a:pt x="70" y="51"/>
                      <a:pt x="71" y="50"/>
                      <a:pt x="70" y="50"/>
                    </a:cubicBezTo>
                    <a:cubicBezTo>
                      <a:pt x="70" y="49"/>
                      <a:pt x="69" y="49"/>
                      <a:pt x="68" y="50"/>
                    </a:cubicBezTo>
                    <a:cubicBezTo>
                      <a:pt x="68" y="50"/>
                      <a:pt x="66" y="50"/>
                      <a:pt x="65" y="51"/>
                    </a:cubicBezTo>
                    <a:cubicBezTo>
                      <a:pt x="64" y="51"/>
                      <a:pt x="64" y="51"/>
                      <a:pt x="62" y="51"/>
                    </a:cubicBezTo>
                    <a:cubicBezTo>
                      <a:pt x="61" y="51"/>
                      <a:pt x="59" y="52"/>
                      <a:pt x="58" y="51"/>
                    </a:cubicBezTo>
                    <a:cubicBezTo>
                      <a:pt x="56" y="51"/>
                      <a:pt x="56" y="51"/>
                      <a:pt x="56" y="50"/>
                    </a:cubicBezTo>
                    <a:cubicBezTo>
                      <a:pt x="55" y="49"/>
                      <a:pt x="56" y="49"/>
                      <a:pt x="55" y="48"/>
                    </a:cubicBezTo>
                    <a:cubicBezTo>
                      <a:pt x="53" y="48"/>
                      <a:pt x="53" y="48"/>
                      <a:pt x="53" y="47"/>
                    </a:cubicBezTo>
                    <a:cubicBezTo>
                      <a:pt x="53" y="46"/>
                      <a:pt x="53" y="46"/>
                      <a:pt x="53" y="45"/>
                    </a:cubicBezTo>
                    <a:cubicBezTo>
                      <a:pt x="52" y="44"/>
                      <a:pt x="53" y="46"/>
                      <a:pt x="52" y="44"/>
                    </a:cubicBezTo>
                    <a:cubicBezTo>
                      <a:pt x="50" y="42"/>
                      <a:pt x="50" y="44"/>
                      <a:pt x="50" y="42"/>
                    </a:cubicBezTo>
                    <a:cubicBezTo>
                      <a:pt x="51" y="41"/>
                      <a:pt x="51" y="42"/>
                      <a:pt x="51" y="40"/>
                    </a:cubicBezTo>
                    <a:cubicBezTo>
                      <a:pt x="51" y="39"/>
                      <a:pt x="53" y="41"/>
                      <a:pt x="52" y="38"/>
                    </a:cubicBezTo>
                    <a:cubicBezTo>
                      <a:pt x="51" y="35"/>
                      <a:pt x="50" y="35"/>
                      <a:pt x="52" y="33"/>
                    </a:cubicBezTo>
                    <a:cubicBezTo>
                      <a:pt x="53" y="31"/>
                      <a:pt x="55" y="30"/>
                      <a:pt x="55" y="30"/>
                    </a:cubicBezTo>
                    <a:cubicBezTo>
                      <a:pt x="55" y="29"/>
                      <a:pt x="56" y="28"/>
                      <a:pt x="56" y="27"/>
                    </a:cubicBezTo>
                    <a:cubicBezTo>
                      <a:pt x="57" y="27"/>
                      <a:pt x="56" y="27"/>
                      <a:pt x="58" y="27"/>
                    </a:cubicBezTo>
                    <a:cubicBezTo>
                      <a:pt x="59" y="27"/>
                      <a:pt x="60" y="26"/>
                      <a:pt x="61" y="26"/>
                    </a:cubicBezTo>
                    <a:cubicBezTo>
                      <a:pt x="62" y="25"/>
                      <a:pt x="63" y="24"/>
                      <a:pt x="63" y="23"/>
                    </a:cubicBezTo>
                    <a:cubicBezTo>
                      <a:pt x="64" y="23"/>
                      <a:pt x="63" y="24"/>
                      <a:pt x="65" y="23"/>
                    </a:cubicBezTo>
                    <a:cubicBezTo>
                      <a:pt x="66" y="23"/>
                      <a:pt x="66" y="23"/>
                      <a:pt x="67" y="23"/>
                    </a:cubicBezTo>
                    <a:cubicBezTo>
                      <a:pt x="68" y="23"/>
                      <a:pt x="66" y="23"/>
                      <a:pt x="68" y="23"/>
                    </a:cubicBezTo>
                    <a:cubicBezTo>
                      <a:pt x="70" y="22"/>
                      <a:pt x="70" y="22"/>
                      <a:pt x="70" y="22"/>
                    </a:cubicBezTo>
                    <a:cubicBezTo>
                      <a:pt x="71" y="22"/>
                      <a:pt x="71" y="23"/>
                      <a:pt x="72" y="23"/>
                    </a:cubicBezTo>
                    <a:cubicBezTo>
                      <a:pt x="72" y="23"/>
                      <a:pt x="72" y="21"/>
                      <a:pt x="72" y="23"/>
                    </a:cubicBezTo>
                    <a:cubicBezTo>
                      <a:pt x="73" y="25"/>
                      <a:pt x="72" y="26"/>
                      <a:pt x="73" y="26"/>
                    </a:cubicBezTo>
                    <a:cubicBezTo>
                      <a:pt x="75" y="26"/>
                      <a:pt x="73" y="26"/>
                      <a:pt x="75" y="26"/>
                    </a:cubicBezTo>
                    <a:cubicBezTo>
                      <a:pt x="76" y="26"/>
                      <a:pt x="76" y="26"/>
                      <a:pt x="77" y="27"/>
                    </a:cubicBezTo>
                    <a:cubicBezTo>
                      <a:pt x="77" y="27"/>
                      <a:pt x="78" y="27"/>
                      <a:pt x="79" y="27"/>
                    </a:cubicBezTo>
                    <a:cubicBezTo>
                      <a:pt x="80" y="27"/>
                      <a:pt x="79" y="29"/>
                      <a:pt x="80" y="27"/>
                    </a:cubicBezTo>
                    <a:cubicBezTo>
                      <a:pt x="82" y="26"/>
                      <a:pt x="79" y="26"/>
                      <a:pt x="82" y="26"/>
                    </a:cubicBezTo>
                    <a:cubicBezTo>
                      <a:pt x="85" y="26"/>
                      <a:pt x="85" y="27"/>
                      <a:pt x="86" y="26"/>
                    </a:cubicBezTo>
                    <a:cubicBezTo>
                      <a:pt x="86" y="26"/>
                      <a:pt x="86" y="27"/>
                      <a:pt x="88" y="26"/>
                    </a:cubicBezTo>
                    <a:cubicBezTo>
                      <a:pt x="89" y="25"/>
                      <a:pt x="89" y="25"/>
                      <a:pt x="90" y="26"/>
                    </a:cubicBezTo>
                    <a:cubicBezTo>
                      <a:pt x="90" y="26"/>
                      <a:pt x="90" y="27"/>
                      <a:pt x="91" y="26"/>
                    </a:cubicBezTo>
                    <a:cubicBezTo>
                      <a:pt x="91" y="25"/>
                      <a:pt x="92" y="25"/>
                      <a:pt x="91" y="24"/>
                    </a:cubicBezTo>
                    <a:cubicBezTo>
                      <a:pt x="89" y="24"/>
                      <a:pt x="89" y="24"/>
                      <a:pt x="88" y="23"/>
                    </a:cubicBezTo>
                    <a:cubicBezTo>
                      <a:pt x="88" y="22"/>
                      <a:pt x="90" y="23"/>
                      <a:pt x="88" y="22"/>
                    </a:cubicBezTo>
                    <a:cubicBezTo>
                      <a:pt x="87" y="22"/>
                      <a:pt x="87" y="22"/>
                      <a:pt x="86" y="22"/>
                    </a:cubicBezTo>
                    <a:cubicBezTo>
                      <a:pt x="84" y="21"/>
                      <a:pt x="83" y="23"/>
                      <a:pt x="83" y="22"/>
                    </a:cubicBezTo>
                    <a:cubicBezTo>
                      <a:pt x="83" y="21"/>
                      <a:pt x="80" y="23"/>
                      <a:pt x="83" y="21"/>
                    </a:cubicBezTo>
                    <a:cubicBezTo>
                      <a:pt x="85" y="19"/>
                      <a:pt x="84" y="18"/>
                      <a:pt x="85" y="18"/>
                    </a:cubicBezTo>
                    <a:cubicBezTo>
                      <a:pt x="87" y="19"/>
                      <a:pt x="86" y="20"/>
                      <a:pt x="87" y="19"/>
                    </a:cubicBezTo>
                    <a:cubicBezTo>
                      <a:pt x="88" y="18"/>
                      <a:pt x="90" y="18"/>
                      <a:pt x="88" y="17"/>
                    </a:cubicBezTo>
                    <a:cubicBezTo>
                      <a:pt x="86" y="16"/>
                      <a:pt x="88" y="16"/>
                      <a:pt x="86" y="15"/>
                    </a:cubicBezTo>
                    <a:cubicBezTo>
                      <a:pt x="84" y="14"/>
                      <a:pt x="83" y="18"/>
                      <a:pt x="82" y="18"/>
                    </a:cubicBezTo>
                    <a:cubicBezTo>
                      <a:pt x="81" y="17"/>
                      <a:pt x="81" y="17"/>
                      <a:pt x="80" y="17"/>
                    </a:cubicBezTo>
                    <a:cubicBezTo>
                      <a:pt x="80" y="17"/>
                      <a:pt x="80" y="19"/>
                      <a:pt x="80" y="20"/>
                    </a:cubicBezTo>
                    <a:cubicBezTo>
                      <a:pt x="79" y="21"/>
                      <a:pt x="80" y="21"/>
                      <a:pt x="79" y="20"/>
                    </a:cubicBezTo>
                    <a:cubicBezTo>
                      <a:pt x="77" y="20"/>
                      <a:pt x="81" y="20"/>
                      <a:pt x="77" y="18"/>
                    </a:cubicBezTo>
                    <a:cubicBezTo>
                      <a:pt x="73" y="17"/>
                      <a:pt x="72" y="17"/>
                      <a:pt x="71" y="18"/>
                    </a:cubicBezTo>
                    <a:cubicBezTo>
                      <a:pt x="71" y="18"/>
                      <a:pt x="70" y="18"/>
                      <a:pt x="70" y="19"/>
                    </a:cubicBezTo>
                    <a:cubicBezTo>
                      <a:pt x="69" y="19"/>
                      <a:pt x="71" y="20"/>
                      <a:pt x="69" y="19"/>
                    </a:cubicBezTo>
                    <a:cubicBezTo>
                      <a:pt x="68" y="18"/>
                      <a:pt x="66" y="20"/>
                      <a:pt x="66" y="20"/>
                    </a:cubicBezTo>
                    <a:cubicBezTo>
                      <a:pt x="66" y="20"/>
                      <a:pt x="66" y="19"/>
                      <a:pt x="65" y="20"/>
                    </a:cubicBezTo>
                    <a:cubicBezTo>
                      <a:pt x="64" y="20"/>
                      <a:pt x="63" y="21"/>
                      <a:pt x="62" y="21"/>
                    </a:cubicBezTo>
                    <a:cubicBezTo>
                      <a:pt x="61" y="20"/>
                      <a:pt x="60" y="21"/>
                      <a:pt x="61" y="19"/>
                    </a:cubicBezTo>
                    <a:cubicBezTo>
                      <a:pt x="63" y="17"/>
                      <a:pt x="62" y="18"/>
                      <a:pt x="64" y="17"/>
                    </a:cubicBezTo>
                    <a:cubicBezTo>
                      <a:pt x="66" y="16"/>
                      <a:pt x="69" y="16"/>
                      <a:pt x="66" y="16"/>
                    </a:cubicBezTo>
                    <a:cubicBezTo>
                      <a:pt x="63" y="15"/>
                      <a:pt x="68" y="15"/>
                      <a:pt x="64" y="13"/>
                    </a:cubicBezTo>
                    <a:cubicBezTo>
                      <a:pt x="60" y="11"/>
                      <a:pt x="60" y="14"/>
                      <a:pt x="60" y="11"/>
                    </a:cubicBezTo>
                    <a:cubicBezTo>
                      <a:pt x="61" y="9"/>
                      <a:pt x="60" y="9"/>
                      <a:pt x="59" y="9"/>
                    </a:cubicBezTo>
                    <a:cubicBezTo>
                      <a:pt x="59" y="9"/>
                      <a:pt x="56" y="10"/>
                      <a:pt x="55" y="10"/>
                    </a:cubicBezTo>
                    <a:cubicBezTo>
                      <a:pt x="54" y="10"/>
                      <a:pt x="55" y="11"/>
                      <a:pt x="54" y="10"/>
                    </a:cubicBezTo>
                    <a:cubicBezTo>
                      <a:pt x="52" y="9"/>
                      <a:pt x="51" y="10"/>
                      <a:pt x="52" y="9"/>
                    </a:cubicBezTo>
                    <a:cubicBezTo>
                      <a:pt x="53" y="7"/>
                      <a:pt x="53" y="7"/>
                      <a:pt x="54" y="6"/>
                    </a:cubicBezTo>
                    <a:cubicBezTo>
                      <a:pt x="55" y="5"/>
                      <a:pt x="55" y="2"/>
                      <a:pt x="57" y="3"/>
                    </a:cubicBezTo>
                    <a:cubicBezTo>
                      <a:pt x="60" y="4"/>
                      <a:pt x="59" y="4"/>
                      <a:pt x="61" y="4"/>
                    </a:cubicBezTo>
                    <a:cubicBezTo>
                      <a:pt x="63" y="4"/>
                      <a:pt x="64" y="4"/>
                      <a:pt x="64" y="3"/>
                    </a:cubicBezTo>
                    <a:cubicBezTo>
                      <a:pt x="64" y="3"/>
                      <a:pt x="62" y="2"/>
                      <a:pt x="62" y="2"/>
                    </a:cubicBezTo>
                    <a:cubicBezTo>
                      <a:pt x="62" y="2"/>
                      <a:pt x="61" y="2"/>
                      <a:pt x="61" y="2"/>
                    </a:cubicBezTo>
                    <a:cubicBezTo>
                      <a:pt x="61" y="1"/>
                      <a:pt x="62" y="0"/>
                      <a:pt x="62" y="0"/>
                    </a:cubicBezTo>
                    <a:cubicBezTo>
                      <a:pt x="61" y="0"/>
                      <a:pt x="61" y="0"/>
                      <a:pt x="61" y="0"/>
                    </a:cubicBezTo>
                    <a:cubicBezTo>
                      <a:pt x="61" y="0"/>
                      <a:pt x="54" y="0"/>
                      <a:pt x="52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vert="horz" wrap="square" lIns="96430" tIns="48216" rIns="96430" bIns="48216" numCol="1" anchor="t" anchorCtr="0" compatLnSpc="1"/>
              <a:lstStyle/>
              <a:p>
                <a:pPr algn="just">
                  <a:lnSpc>
                    <a:spcPct val="120000"/>
                  </a:lnSpc>
                </a:pPr>
                <a:endParaRPr lang="en-GB" sz="95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</p:grpSp>
      <p:grpSp>
        <p:nvGrpSpPr>
          <p:cNvPr id="107" name="组合 106"/>
          <p:cNvGrpSpPr/>
          <p:nvPr/>
        </p:nvGrpSpPr>
        <p:grpSpPr>
          <a:xfrm>
            <a:off x="4054018" y="4873168"/>
            <a:ext cx="642736" cy="642736"/>
            <a:chOff x="4054018" y="4873168"/>
            <a:chExt cx="642736" cy="642736"/>
          </a:xfrm>
        </p:grpSpPr>
        <p:sp>
          <p:nvSpPr>
            <p:cNvPr id="8" name="Oval 3722"/>
            <p:cNvSpPr>
              <a:spLocks noChangeArrowheads="1"/>
            </p:cNvSpPr>
            <p:nvPr/>
          </p:nvSpPr>
          <p:spPr bwMode="auto">
            <a:xfrm>
              <a:off x="4054018" y="4873168"/>
              <a:ext cx="642736" cy="64273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grpSp>
          <p:nvGrpSpPr>
            <p:cNvPr id="4" name="组合 3"/>
            <p:cNvGrpSpPr/>
            <p:nvPr/>
          </p:nvGrpSpPr>
          <p:grpSpPr>
            <a:xfrm>
              <a:off x="4180427" y="4957442"/>
              <a:ext cx="389919" cy="474188"/>
              <a:chOff x="4187345" y="4696860"/>
              <a:chExt cx="389919" cy="474188"/>
            </a:xfrm>
          </p:grpSpPr>
          <p:sp>
            <p:nvSpPr>
              <p:cNvPr id="60" name="Freeform 3774"/>
              <p:cNvSpPr>
                <a:spLocks noEditPoints="1"/>
              </p:cNvSpPr>
              <p:nvPr/>
            </p:nvSpPr>
            <p:spPr bwMode="auto">
              <a:xfrm>
                <a:off x="4252753" y="4696860"/>
                <a:ext cx="217599" cy="221373"/>
              </a:xfrm>
              <a:custGeom>
                <a:avLst/>
                <a:gdLst>
                  <a:gd name="T0" fmla="*/ 137 w 173"/>
                  <a:gd name="T1" fmla="*/ 176 h 176"/>
                  <a:gd name="T2" fmla="*/ 119 w 173"/>
                  <a:gd name="T3" fmla="*/ 131 h 176"/>
                  <a:gd name="T4" fmla="*/ 55 w 173"/>
                  <a:gd name="T5" fmla="*/ 131 h 176"/>
                  <a:gd name="T6" fmla="*/ 36 w 173"/>
                  <a:gd name="T7" fmla="*/ 176 h 176"/>
                  <a:gd name="T8" fmla="*/ 0 w 173"/>
                  <a:gd name="T9" fmla="*/ 176 h 176"/>
                  <a:gd name="T10" fmla="*/ 74 w 173"/>
                  <a:gd name="T11" fmla="*/ 0 h 176"/>
                  <a:gd name="T12" fmla="*/ 100 w 173"/>
                  <a:gd name="T13" fmla="*/ 0 h 176"/>
                  <a:gd name="T14" fmla="*/ 173 w 173"/>
                  <a:gd name="T15" fmla="*/ 176 h 176"/>
                  <a:gd name="T16" fmla="*/ 137 w 173"/>
                  <a:gd name="T17" fmla="*/ 176 h 176"/>
                  <a:gd name="T18" fmla="*/ 85 w 173"/>
                  <a:gd name="T19" fmla="*/ 45 h 176"/>
                  <a:gd name="T20" fmla="*/ 67 w 173"/>
                  <a:gd name="T21" fmla="*/ 100 h 176"/>
                  <a:gd name="T22" fmla="*/ 104 w 173"/>
                  <a:gd name="T23" fmla="*/ 100 h 176"/>
                  <a:gd name="T24" fmla="*/ 85 w 173"/>
                  <a:gd name="T25" fmla="*/ 45 h 1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3" h="176">
                    <a:moveTo>
                      <a:pt x="137" y="176"/>
                    </a:moveTo>
                    <a:lnTo>
                      <a:pt x="119" y="131"/>
                    </a:lnTo>
                    <a:lnTo>
                      <a:pt x="55" y="131"/>
                    </a:lnTo>
                    <a:lnTo>
                      <a:pt x="36" y="176"/>
                    </a:lnTo>
                    <a:lnTo>
                      <a:pt x="0" y="176"/>
                    </a:lnTo>
                    <a:lnTo>
                      <a:pt x="74" y="0"/>
                    </a:lnTo>
                    <a:lnTo>
                      <a:pt x="100" y="0"/>
                    </a:lnTo>
                    <a:lnTo>
                      <a:pt x="173" y="176"/>
                    </a:lnTo>
                    <a:lnTo>
                      <a:pt x="137" y="176"/>
                    </a:lnTo>
                    <a:close/>
                    <a:moveTo>
                      <a:pt x="85" y="45"/>
                    </a:moveTo>
                    <a:lnTo>
                      <a:pt x="67" y="100"/>
                    </a:lnTo>
                    <a:lnTo>
                      <a:pt x="104" y="100"/>
                    </a:lnTo>
                    <a:lnTo>
                      <a:pt x="85" y="45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vert="horz" wrap="square" lIns="96430" tIns="48216" rIns="96430" bIns="48216" numCol="1" anchor="t" anchorCtr="0" compatLnSpc="1"/>
              <a:lstStyle/>
              <a:p>
                <a:pPr algn="just">
                  <a:lnSpc>
                    <a:spcPct val="120000"/>
                  </a:lnSpc>
                </a:pPr>
                <a:endParaRPr lang="en-GB" sz="95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61" name="Freeform 3775"/>
              <p:cNvSpPr>
                <a:spLocks noEditPoints="1"/>
              </p:cNvSpPr>
              <p:nvPr/>
            </p:nvSpPr>
            <p:spPr bwMode="auto">
              <a:xfrm>
                <a:off x="4187345" y="4944645"/>
                <a:ext cx="143390" cy="222631"/>
              </a:xfrm>
              <a:custGeom>
                <a:avLst/>
                <a:gdLst>
                  <a:gd name="T0" fmla="*/ 20 w 48"/>
                  <a:gd name="T1" fmla="*/ 75 h 75"/>
                  <a:gd name="T2" fmla="*/ 0 w 48"/>
                  <a:gd name="T3" fmla="*/ 75 h 75"/>
                  <a:gd name="T4" fmla="*/ 0 w 48"/>
                  <a:gd name="T5" fmla="*/ 0 h 75"/>
                  <a:gd name="T6" fmla="*/ 15 w 48"/>
                  <a:gd name="T7" fmla="*/ 0 h 75"/>
                  <a:gd name="T8" fmla="*/ 35 w 48"/>
                  <a:gd name="T9" fmla="*/ 4 h 75"/>
                  <a:gd name="T10" fmla="*/ 44 w 48"/>
                  <a:gd name="T11" fmla="*/ 20 h 75"/>
                  <a:gd name="T12" fmla="*/ 36 w 48"/>
                  <a:gd name="T13" fmla="*/ 34 h 75"/>
                  <a:gd name="T14" fmla="*/ 48 w 48"/>
                  <a:gd name="T15" fmla="*/ 53 h 75"/>
                  <a:gd name="T16" fmla="*/ 20 w 48"/>
                  <a:gd name="T17" fmla="*/ 75 h 75"/>
                  <a:gd name="T18" fmla="*/ 19 w 48"/>
                  <a:gd name="T19" fmla="*/ 14 h 75"/>
                  <a:gd name="T20" fmla="*/ 14 w 48"/>
                  <a:gd name="T21" fmla="*/ 14 h 75"/>
                  <a:gd name="T22" fmla="*/ 14 w 48"/>
                  <a:gd name="T23" fmla="*/ 29 h 75"/>
                  <a:gd name="T24" fmla="*/ 18 w 48"/>
                  <a:gd name="T25" fmla="*/ 29 h 75"/>
                  <a:gd name="T26" fmla="*/ 30 w 48"/>
                  <a:gd name="T27" fmla="*/ 21 h 75"/>
                  <a:gd name="T28" fmla="*/ 19 w 48"/>
                  <a:gd name="T29" fmla="*/ 14 h 75"/>
                  <a:gd name="T30" fmla="*/ 20 w 48"/>
                  <a:gd name="T31" fmla="*/ 43 h 75"/>
                  <a:gd name="T32" fmla="*/ 14 w 48"/>
                  <a:gd name="T33" fmla="*/ 43 h 75"/>
                  <a:gd name="T34" fmla="*/ 14 w 48"/>
                  <a:gd name="T35" fmla="*/ 62 h 75"/>
                  <a:gd name="T36" fmla="*/ 21 w 48"/>
                  <a:gd name="T37" fmla="*/ 62 h 75"/>
                  <a:gd name="T38" fmla="*/ 34 w 48"/>
                  <a:gd name="T39" fmla="*/ 52 h 75"/>
                  <a:gd name="T40" fmla="*/ 20 w 48"/>
                  <a:gd name="T41" fmla="*/ 43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48" h="75">
                    <a:moveTo>
                      <a:pt x="20" y="75"/>
                    </a:moveTo>
                    <a:cubicBezTo>
                      <a:pt x="0" y="75"/>
                      <a:pt x="0" y="75"/>
                      <a:pt x="0" y="75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26" y="0"/>
                      <a:pt x="31" y="1"/>
                      <a:pt x="35" y="4"/>
                    </a:cubicBezTo>
                    <a:cubicBezTo>
                      <a:pt x="41" y="7"/>
                      <a:pt x="44" y="13"/>
                      <a:pt x="44" y="20"/>
                    </a:cubicBezTo>
                    <a:cubicBezTo>
                      <a:pt x="44" y="27"/>
                      <a:pt x="42" y="31"/>
                      <a:pt x="36" y="34"/>
                    </a:cubicBezTo>
                    <a:cubicBezTo>
                      <a:pt x="45" y="38"/>
                      <a:pt x="48" y="44"/>
                      <a:pt x="48" y="53"/>
                    </a:cubicBezTo>
                    <a:cubicBezTo>
                      <a:pt x="48" y="66"/>
                      <a:pt x="39" y="75"/>
                      <a:pt x="20" y="75"/>
                    </a:cubicBezTo>
                    <a:close/>
                    <a:moveTo>
                      <a:pt x="19" y="14"/>
                    </a:moveTo>
                    <a:cubicBezTo>
                      <a:pt x="14" y="14"/>
                      <a:pt x="14" y="14"/>
                      <a:pt x="14" y="14"/>
                    </a:cubicBezTo>
                    <a:cubicBezTo>
                      <a:pt x="14" y="29"/>
                      <a:pt x="14" y="29"/>
                      <a:pt x="14" y="29"/>
                    </a:cubicBezTo>
                    <a:cubicBezTo>
                      <a:pt x="18" y="29"/>
                      <a:pt x="18" y="29"/>
                      <a:pt x="18" y="29"/>
                    </a:cubicBezTo>
                    <a:cubicBezTo>
                      <a:pt x="27" y="29"/>
                      <a:pt x="30" y="27"/>
                      <a:pt x="30" y="21"/>
                    </a:cubicBezTo>
                    <a:cubicBezTo>
                      <a:pt x="30" y="16"/>
                      <a:pt x="27" y="14"/>
                      <a:pt x="19" y="14"/>
                    </a:cubicBezTo>
                    <a:close/>
                    <a:moveTo>
                      <a:pt x="20" y="43"/>
                    </a:moveTo>
                    <a:cubicBezTo>
                      <a:pt x="14" y="43"/>
                      <a:pt x="14" y="43"/>
                      <a:pt x="14" y="43"/>
                    </a:cubicBezTo>
                    <a:cubicBezTo>
                      <a:pt x="14" y="62"/>
                      <a:pt x="14" y="62"/>
                      <a:pt x="14" y="62"/>
                    </a:cubicBezTo>
                    <a:cubicBezTo>
                      <a:pt x="21" y="62"/>
                      <a:pt x="21" y="62"/>
                      <a:pt x="21" y="62"/>
                    </a:cubicBezTo>
                    <a:cubicBezTo>
                      <a:pt x="30" y="62"/>
                      <a:pt x="34" y="59"/>
                      <a:pt x="34" y="52"/>
                    </a:cubicBezTo>
                    <a:cubicBezTo>
                      <a:pt x="34" y="46"/>
                      <a:pt x="30" y="43"/>
                      <a:pt x="20" y="43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vert="horz" wrap="square" lIns="96430" tIns="48216" rIns="96430" bIns="48216" numCol="1" anchor="t" anchorCtr="0" compatLnSpc="1"/>
              <a:lstStyle/>
              <a:p>
                <a:pPr algn="just">
                  <a:lnSpc>
                    <a:spcPct val="120000"/>
                  </a:lnSpc>
                </a:pPr>
                <a:endParaRPr lang="en-GB" sz="95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62" name="Freeform 3776"/>
              <p:cNvSpPr/>
              <p:nvPr/>
            </p:nvSpPr>
            <p:spPr bwMode="auto">
              <a:xfrm>
                <a:off x="4357148" y="4940871"/>
                <a:ext cx="220116" cy="230177"/>
              </a:xfrm>
              <a:custGeom>
                <a:avLst/>
                <a:gdLst>
                  <a:gd name="T0" fmla="*/ 39 w 74"/>
                  <a:gd name="T1" fmla="*/ 77 h 77"/>
                  <a:gd name="T2" fmla="*/ 0 w 74"/>
                  <a:gd name="T3" fmla="*/ 38 h 77"/>
                  <a:gd name="T4" fmla="*/ 39 w 74"/>
                  <a:gd name="T5" fmla="*/ 0 h 77"/>
                  <a:gd name="T6" fmla="*/ 74 w 74"/>
                  <a:gd name="T7" fmla="*/ 23 h 77"/>
                  <a:gd name="T8" fmla="*/ 58 w 74"/>
                  <a:gd name="T9" fmla="*/ 23 h 77"/>
                  <a:gd name="T10" fmla="*/ 39 w 74"/>
                  <a:gd name="T11" fmla="*/ 13 h 77"/>
                  <a:gd name="T12" fmla="*/ 14 w 74"/>
                  <a:gd name="T13" fmla="*/ 38 h 77"/>
                  <a:gd name="T14" fmla="*/ 39 w 74"/>
                  <a:gd name="T15" fmla="*/ 64 h 77"/>
                  <a:gd name="T16" fmla="*/ 58 w 74"/>
                  <a:gd name="T17" fmla="*/ 55 h 77"/>
                  <a:gd name="T18" fmla="*/ 74 w 74"/>
                  <a:gd name="T19" fmla="*/ 55 h 77"/>
                  <a:gd name="T20" fmla="*/ 39 w 74"/>
                  <a:gd name="T21" fmla="*/ 77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4" h="77">
                    <a:moveTo>
                      <a:pt x="39" y="77"/>
                    </a:moveTo>
                    <a:cubicBezTo>
                      <a:pt x="18" y="77"/>
                      <a:pt x="0" y="60"/>
                      <a:pt x="0" y="38"/>
                    </a:cubicBezTo>
                    <a:cubicBezTo>
                      <a:pt x="0" y="17"/>
                      <a:pt x="17" y="0"/>
                      <a:pt x="39" y="0"/>
                    </a:cubicBezTo>
                    <a:cubicBezTo>
                      <a:pt x="54" y="0"/>
                      <a:pt x="67" y="8"/>
                      <a:pt x="74" y="23"/>
                    </a:cubicBezTo>
                    <a:cubicBezTo>
                      <a:pt x="58" y="23"/>
                      <a:pt x="58" y="23"/>
                      <a:pt x="58" y="23"/>
                    </a:cubicBezTo>
                    <a:cubicBezTo>
                      <a:pt x="53" y="16"/>
                      <a:pt x="48" y="13"/>
                      <a:pt x="39" y="13"/>
                    </a:cubicBezTo>
                    <a:cubicBezTo>
                      <a:pt x="25" y="13"/>
                      <a:pt x="14" y="24"/>
                      <a:pt x="14" y="38"/>
                    </a:cubicBezTo>
                    <a:cubicBezTo>
                      <a:pt x="14" y="52"/>
                      <a:pt x="25" y="64"/>
                      <a:pt x="39" y="64"/>
                    </a:cubicBezTo>
                    <a:cubicBezTo>
                      <a:pt x="46" y="64"/>
                      <a:pt x="52" y="61"/>
                      <a:pt x="58" y="55"/>
                    </a:cubicBezTo>
                    <a:cubicBezTo>
                      <a:pt x="74" y="55"/>
                      <a:pt x="74" y="55"/>
                      <a:pt x="74" y="55"/>
                    </a:cubicBezTo>
                    <a:cubicBezTo>
                      <a:pt x="68" y="69"/>
                      <a:pt x="55" y="77"/>
                      <a:pt x="39" y="77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vert="horz" wrap="square" lIns="96430" tIns="48216" rIns="96430" bIns="48216" numCol="1" anchor="t" anchorCtr="0" compatLnSpc="1"/>
              <a:lstStyle/>
              <a:p>
                <a:pPr algn="just">
                  <a:lnSpc>
                    <a:spcPct val="120000"/>
                  </a:lnSpc>
                </a:pPr>
                <a:endParaRPr lang="en-GB" sz="95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</p:grpSp>
      <p:grpSp>
        <p:nvGrpSpPr>
          <p:cNvPr id="104" name="组合 103"/>
          <p:cNvGrpSpPr/>
          <p:nvPr/>
        </p:nvGrpSpPr>
        <p:grpSpPr>
          <a:xfrm>
            <a:off x="8470157" y="3209097"/>
            <a:ext cx="755938" cy="755938"/>
            <a:chOff x="8470157" y="3209097"/>
            <a:chExt cx="755938" cy="755938"/>
          </a:xfrm>
        </p:grpSpPr>
        <p:sp>
          <p:nvSpPr>
            <p:cNvPr id="29" name="Oval 3743"/>
            <p:cNvSpPr>
              <a:spLocks noChangeArrowheads="1"/>
            </p:cNvSpPr>
            <p:nvPr/>
          </p:nvSpPr>
          <p:spPr bwMode="auto">
            <a:xfrm>
              <a:off x="8470157" y="3209097"/>
              <a:ext cx="755938" cy="75593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grpSp>
          <p:nvGrpSpPr>
            <p:cNvPr id="91" name="组合 90"/>
            <p:cNvGrpSpPr/>
            <p:nvPr/>
          </p:nvGrpSpPr>
          <p:grpSpPr>
            <a:xfrm>
              <a:off x="8593421" y="3417263"/>
              <a:ext cx="509410" cy="339606"/>
              <a:chOff x="8609773" y="3176177"/>
              <a:chExt cx="509410" cy="339606"/>
            </a:xfrm>
          </p:grpSpPr>
          <p:sp>
            <p:nvSpPr>
              <p:cNvPr id="63" name="Freeform 3777"/>
              <p:cNvSpPr>
                <a:spLocks noEditPoints="1"/>
              </p:cNvSpPr>
              <p:nvPr/>
            </p:nvSpPr>
            <p:spPr bwMode="auto">
              <a:xfrm>
                <a:off x="8609773" y="3176177"/>
                <a:ext cx="509410" cy="339606"/>
              </a:xfrm>
              <a:custGeom>
                <a:avLst/>
                <a:gdLst>
                  <a:gd name="T0" fmla="*/ 0 w 405"/>
                  <a:gd name="T1" fmla="*/ 0 h 270"/>
                  <a:gd name="T2" fmla="*/ 0 w 405"/>
                  <a:gd name="T3" fmla="*/ 270 h 270"/>
                  <a:gd name="T4" fmla="*/ 405 w 405"/>
                  <a:gd name="T5" fmla="*/ 270 h 270"/>
                  <a:gd name="T6" fmla="*/ 405 w 405"/>
                  <a:gd name="T7" fmla="*/ 0 h 270"/>
                  <a:gd name="T8" fmla="*/ 0 w 405"/>
                  <a:gd name="T9" fmla="*/ 0 h 270"/>
                  <a:gd name="T10" fmla="*/ 379 w 405"/>
                  <a:gd name="T11" fmla="*/ 246 h 270"/>
                  <a:gd name="T12" fmla="*/ 26 w 405"/>
                  <a:gd name="T13" fmla="*/ 246 h 270"/>
                  <a:gd name="T14" fmla="*/ 26 w 405"/>
                  <a:gd name="T15" fmla="*/ 24 h 270"/>
                  <a:gd name="T16" fmla="*/ 379 w 405"/>
                  <a:gd name="T17" fmla="*/ 24 h 270"/>
                  <a:gd name="T18" fmla="*/ 379 w 405"/>
                  <a:gd name="T19" fmla="*/ 246 h 2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05" h="270">
                    <a:moveTo>
                      <a:pt x="0" y="0"/>
                    </a:moveTo>
                    <a:lnTo>
                      <a:pt x="0" y="270"/>
                    </a:lnTo>
                    <a:lnTo>
                      <a:pt x="405" y="270"/>
                    </a:lnTo>
                    <a:lnTo>
                      <a:pt x="405" y="0"/>
                    </a:lnTo>
                    <a:lnTo>
                      <a:pt x="0" y="0"/>
                    </a:lnTo>
                    <a:close/>
                    <a:moveTo>
                      <a:pt x="379" y="246"/>
                    </a:moveTo>
                    <a:lnTo>
                      <a:pt x="26" y="246"/>
                    </a:lnTo>
                    <a:lnTo>
                      <a:pt x="26" y="24"/>
                    </a:lnTo>
                    <a:lnTo>
                      <a:pt x="379" y="24"/>
                    </a:lnTo>
                    <a:lnTo>
                      <a:pt x="379" y="246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6430" tIns="48216" rIns="96430" bIns="48216" numCol="1" anchor="t" anchorCtr="0" compatLnSpc="1"/>
              <a:lstStyle/>
              <a:p>
                <a:pPr algn="just">
                  <a:lnSpc>
                    <a:spcPct val="120000"/>
                  </a:lnSpc>
                </a:pPr>
                <a:endParaRPr lang="en-GB" sz="95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64" name="Freeform 3778"/>
              <p:cNvSpPr/>
              <p:nvPr/>
            </p:nvSpPr>
            <p:spPr bwMode="auto">
              <a:xfrm>
                <a:off x="8677694" y="3265481"/>
                <a:ext cx="47797" cy="152194"/>
              </a:xfrm>
              <a:custGeom>
                <a:avLst/>
                <a:gdLst>
                  <a:gd name="T0" fmla="*/ 17 w 38"/>
                  <a:gd name="T1" fmla="*/ 121 h 121"/>
                  <a:gd name="T2" fmla="*/ 17 w 38"/>
                  <a:gd name="T3" fmla="*/ 21 h 121"/>
                  <a:gd name="T4" fmla="*/ 0 w 38"/>
                  <a:gd name="T5" fmla="*/ 21 h 121"/>
                  <a:gd name="T6" fmla="*/ 0 w 38"/>
                  <a:gd name="T7" fmla="*/ 0 h 121"/>
                  <a:gd name="T8" fmla="*/ 38 w 38"/>
                  <a:gd name="T9" fmla="*/ 0 h 121"/>
                  <a:gd name="T10" fmla="*/ 38 w 38"/>
                  <a:gd name="T11" fmla="*/ 121 h 121"/>
                  <a:gd name="T12" fmla="*/ 17 w 38"/>
                  <a:gd name="T13" fmla="*/ 121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8" h="121">
                    <a:moveTo>
                      <a:pt x="17" y="121"/>
                    </a:moveTo>
                    <a:lnTo>
                      <a:pt x="17" y="21"/>
                    </a:lnTo>
                    <a:lnTo>
                      <a:pt x="0" y="21"/>
                    </a:lnTo>
                    <a:lnTo>
                      <a:pt x="0" y="0"/>
                    </a:lnTo>
                    <a:lnTo>
                      <a:pt x="38" y="0"/>
                    </a:lnTo>
                    <a:lnTo>
                      <a:pt x="38" y="121"/>
                    </a:lnTo>
                    <a:lnTo>
                      <a:pt x="17" y="12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6430" tIns="48216" rIns="96430" bIns="48216" numCol="1" anchor="t" anchorCtr="0" compatLnSpc="1"/>
              <a:lstStyle/>
              <a:p>
                <a:pPr algn="just">
                  <a:lnSpc>
                    <a:spcPct val="120000"/>
                  </a:lnSpc>
                </a:pPr>
                <a:endParaRPr lang="en-GB" sz="95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65" name="Freeform 3779"/>
              <p:cNvSpPr/>
              <p:nvPr/>
            </p:nvSpPr>
            <p:spPr bwMode="auto">
              <a:xfrm>
                <a:off x="8773287" y="3315794"/>
                <a:ext cx="101882" cy="101882"/>
              </a:xfrm>
              <a:custGeom>
                <a:avLst/>
                <a:gdLst>
                  <a:gd name="T0" fmla="*/ 52 w 81"/>
                  <a:gd name="T1" fmla="*/ 52 h 81"/>
                  <a:gd name="T2" fmla="*/ 52 w 81"/>
                  <a:gd name="T3" fmla="*/ 81 h 81"/>
                  <a:gd name="T4" fmla="*/ 31 w 81"/>
                  <a:gd name="T5" fmla="*/ 81 h 81"/>
                  <a:gd name="T6" fmla="*/ 31 w 81"/>
                  <a:gd name="T7" fmla="*/ 52 h 81"/>
                  <a:gd name="T8" fmla="*/ 0 w 81"/>
                  <a:gd name="T9" fmla="*/ 52 h 81"/>
                  <a:gd name="T10" fmla="*/ 0 w 81"/>
                  <a:gd name="T11" fmla="*/ 29 h 81"/>
                  <a:gd name="T12" fmla="*/ 31 w 81"/>
                  <a:gd name="T13" fmla="*/ 29 h 81"/>
                  <a:gd name="T14" fmla="*/ 31 w 81"/>
                  <a:gd name="T15" fmla="*/ 0 h 81"/>
                  <a:gd name="T16" fmla="*/ 52 w 81"/>
                  <a:gd name="T17" fmla="*/ 0 h 81"/>
                  <a:gd name="T18" fmla="*/ 52 w 81"/>
                  <a:gd name="T19" fmla="*/ 29 h 81"/>
                  <a:gd name="T20" fmla="*/ 81 w 81"/>
                  <a:gd name="T21" fmla="*/ 29 h 81"/>
                  <a:gd name="T22" fmla="*/ 81 w 81"/>
                  <a:gd name="T23" fmla="*/ 52 h 81"/>
                  <a:gd name="T24" fmla="*/ 52 w 81"/>
                  <a:gd name="T25" fmla="*/ 52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81" h="81">
                    <a:moveTo>
                      <a:pt x="52" y="52"/>
                    </a:moveTo>
                    <a:lnTo>
                      <a:pt x="52" y="81"/>
                    </a:lnTo>
                    <a:lnTo>
                      <a:pt x="31" y="81"/>
                    </a:lnTo>
                    <a:lnTo>
                      <a:pt x="31" y="52"/>
                    </a:lnTo>
                    <a:lnTo>
                      <a:pt x="0" y="52"/>
                    </a:lnTo>
                    <a:lnTo>
                      <a:pt x="0" y="29"/>
                    </a:lnTo>
                    <a:lnTo>
                      <a:pt x="31" y="29"/>
                    </a:lnTo>
                    <a:lnTo>
                      <a:pt x="31" y="0"/>
                    </a:lnTo>
                    <a:lnTo>
                      <a:pt x="52" y="0"/>
                    </a:lnTo>
                    <a:lnTo>
                      <a:pt x="52" y="29"/>
                    </a:lnTo>
                    <a:lnTo>
                      <a:pt x="81" y="29"/>
                    </a:lnTo>
                    <a:lnTo>
                      <a:pt x="81" y="52"/>
                    </a:lnTo>
                    <a:lnTo>
                      <a:pt x="52" y="52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6430" tIns="48216" rIns="96430" bIns="48216" numCol="1" anchor="t" anchorCtr="0" compatLnSpc="1"/>
              <a:lstStyle/>
              <a:p>
                <a:pPr algn="just">
                  <a:lnSpc>
                    <a:spcPct val="120000"/>
                  </a:lnSpc>
                </a:pPr>
                <a:endParaRPr lang="en-GB" sz="95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66" name="Freeform 3780"/>
              <p:cNvSpPr/>
              <p:nvPr/>
            </p:nvSpPr>
            <p:spPr bwMode="auto">
              <a:xfrm>
                <a:off x="8951895" y="3262965"/>
                <a:ext cx="74142" cy="154710"/>
              </a:xfrm>
              <a:custGeom>
                <a:avLst/>
                <a:gdLst>
                  <a:gd name="T0" fmla="*/ 24 w 34"/>
                  <a:gd name="T1" fmla="*/ 34 h 52"/>
                  <a:gd name="T2" fmla="*/ 13 w 34"/>
                  <a:gd name="T3" fmla="*/ 44 h 52"/>
                  <a:gd name="T4" fmla="*/ 34 w 34"/>
                  <a:gd name="T5" fmla="*/ 44 h 52"/>
                  <a:gd name="T6" fmla="*/ 34 w 34"/>
                  <a:gd name="T7" fmla="*/ 52 h 52"/>
                  <a:gd name="T8" fmla="*/ 0 w 34"/>
                  <a:gd name="T9" fmla="*/ 52 h 52"/>
                  <a:gd name="T10" fmla="*/ 0 w 34"/>
                  <a:gd name="T11" fmla="*/ 44 h 52"/>
                  <a:gd name="T12" fmla="*/ 19 w 34"/>
                  <a:gd name="T13" fmla="*/ 27 h 52"/>
                  <a:gd name="T14" fmla="*/ 25 w 34"/>
                  <a:gd name="T15" fmla="*/ 17 h 52"/>
                  <a:gd name="T16" fmla="*/ 17 w 34"/>
                  <a:gd name="T17" fmla="*/ 9 h 52"/>
                  <a:gd name="T18" fmla="*/ 9 w 34"/>
                  <a:gd name="T19" fmla="*/ 19 h 52"/>
                  <a:gd name="T20" fmla="*/ 0 w 34"/>
                  <a:gd name="T21" fmla="*/ 19 h 52"/>
                  <a:gd name="T22" fmla="*/ 17 w 34"/>
                  <a:gd name="T23" fmla="*/ 0 h 52"/>
                  <a:gd name="T24" fmla="*/ 34 w 34"/>
                  <a:gd name="T25" fmla="*/ 17 h 52"/>
                  <a:gd name="T26" fmla="*/ 24 w 34"/>
                  <a:gd name="T27" fmla="*/ 34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4" h="52">
                    <a:moveTo>
                      <a:pt x="24" y="34"/>
                    </a:moveTo>
                    <a:cubicBezTo>
                      <a:pt x="13" y="44"/>
                      <a:pt x="13" y="44"/>
                      <a:pt x="13" y="44"/>
                    </a:cubicBezTo>
                    <a:cubicBezTo>
                      <a:pt x="34" y="44"/>
                      <a:pt x="34" y="44"/>
                      <a:pt x="34" y="44"/>
                    </a:cubicBezTo>
                    <a:cubicBezTo>
                      <a:pt x="34" y="52"/>
                      <a:pt x="34" y="52"/>
                      <a:pt x="34" y="52"/>
                    </a:cubicBezTo>
                    <a:cubicBezTo>
                      <a:pt x="0" y="52"/>
                      <a:pt x="0" y="52"/>
                      <a:pt x="0" y="52"/>
                    </a:cubicBezTo>
                    <a:cubicBezTo>
                      <a:pt x="0" y="44"/>
                      <a:pt x="0" y="44"/>
                      <a:pt x="0" y="44"/>
                    </a:cubicBezTo>
                    <a:cubicBezTo>
                      <a:pt x="19" y="27"/>
                      <a:pt x="19" y="27"/>
                      <a:pt x="19" y="27"/>
                    </a:cubicBezTo>
                    <a:cubicBezTo>
                      <a:pt x="23" y="23"/>
                      <a:pt x="25" y="20"/>
                      <a:pt x="25" y="17"/>
                    </a:cubicBezTo>
                    <a:cubicBezTo>
                      <a:pt x="25" y="12"/>
                      <a:pt x="21" y="9"/>
                      <a:pt x="17" y="9"/>
                    </a:cubicBezTo>
                    <a:cubicBezTo>
                      <a:pt x="12" y="9"/>
                      <a:pt x="9" y="13"/>
                      <a:pt x="9" y="19"/>
                    </a:cubicBezTo>
                    <a:cubicBezTo>
                      <a:pt x="0" y="19"/>
                      <a:pt x="0" y="19"/>
                      <a:pt x="0" y="19"/>
                    </a:cubicBezTo>
                    <a:cubicBezTo>
                      <a:pt x="0" y="7"/>
                      <a:pt x="7" y="0"/>
                      <a:pt x="17" y="0"/>
                    </a:cubicBezTo>
                    <a:cubicBezTo>
                      <a:pt x="27" y="0"/>
                      <a:pt x="34" y="7"/>
                      <a:pt x="34" y="17"/>
                    </a:cubicBezTo>
                    <a:cubicBezTo>
                      <a:pt x="34" y="23"/>
                      <a:pt x="32" y="27"/>
                      <a:pt x="24" y="34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6430" tIns="48216" rIns="96430" bIns="48216" numCol="1" anchor="t" anchorCtr="0" compatLnSpc="1"/>
              <a:lstStyle/>
              <a:p>
                <a:pPr algn="just">
                  <a:lnSpc>
                    <a:spcPct val="120000"/>
                  </a:lnSpc>
                </a:pPr>
                <a:endParaRPr lang="en-GB" sz="8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</p:grpSp>
      <p:grpSp>
        <p:nvGrpSpPr>
          <p:cNvPr id="105" name="组合 104"/>
          <p:cNvGrpSpPr/>
          <p:nvPr/>
        </p:nvGrpSpPr>
        <p:grpSpPr>
          <a:xfrm>
            <a:off x="3631397" y="3674484"/>
            <a:ext cx="758455" cy="755938"/>
            <a:chOff x="3631397" y="3674484"/>
            <a:chExt cx="758455" cy="755938"/>
          </a:xfrm>
        </p:grpSpPr>
        <p:sp>
          <p:nvSpPr>
            <p:cNvPr id="17" name="Oval 3731"/>
            <p:cNvSpPr>
              <a:spLocks noChangeArrowheads="1"/>
            </p:cNvSpPr>
            <p:nvPr/>
          </p:nvSpPr>
          <p:spPr bwMode="auto">
            <a:xfrm>
              <a:off x="3631397" y="3674484"/>
              <a:ext cx="758455" cy="75593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grpSp>
          <p:nvGrpSpPr>
            <p:cNvPr id="5" name="组合 4"/>
            <p:cNvGrpSpPr/>
            <p:nvPr/>
          </p:nvGrpSpPr>
          <p:grpSpPr>
            <a:xfrm>
              <a:off x="3690514" y="3895228"/>
              <a:ext cx="640221" cy="314450"/>
              <a:chOff x="3675420" y="3667978"/>
              <a:chExt cx="640221" cy="314450"/>
            </a:xfrm>
          </p:grpSpPr>
          <p:sp>
            <p:nvSpPr>
              <p:cNvPr id="72" name="Freeform 3786"/>
              <p:cNvSpPr/>
              <p:nvPr/>
            </p:nvSpPr>
            <p:spPr bwMode="auto">
              <a:xfrm>
                <a:off x="3806231" y="3818914"/>
                <a:ext cx="381114" cy="163514"/>
              </a:xfrm>
              <a:custGeom>
                <a:avLst/>
                <a:gdLst>
                  <a:gd name="T0" fmla="*/ 63 w 128"/>
                  <a:gd name="T1" fmla="*/ 0 h 55"/>
                  <a:gd name="T2" fmla="*/ 0 w 128"/>
                  <a:gd name="T3" fmla="*/ 9 h 55"/>
                  <a:gd name="T4" fmla="*/ 0 w 128"/>
                  <a:gd name="T5" fmla="*/ 55 h 55"/>
                  <a:gd name="T6" fmla="*/ 64 w 128"/>
                  <a:gd name="T7" fmla="*/ 47 h 55"/>
                  <a:gd name="T8" fmla="*/ 64 w 128"/>
                  <a:gd name="T9" fmla="*/ 47 h 55"/>
                  <a:gd name="T10" fmla="*/ 117 w 128"/>
                  <a:gd name="T11" fmla="*/ 53 h 55"/>
                  <a:gd name="T12" fmla="*/ 128 w 128"/>
                  <a:gd name="T13" fmla="*/ 55 h 55"/>
                  <a:gd name="T14" fmla="*/ 128 w 128"/>
                  <a:gd name="T15" fmla="*/ 55 h 55"/>
                  <a:gd name="T16" fmla="*/ 128 w 128"/>
                  <a:gd name="T17" fmla="*/ 9 h 55"/>
                  <a:gd name="T18" fmla="*/ 128 w 128"/>
                  <a:gd name="T19" fmla="*/ 9 h 55"/>
                  <a:gd name="T20" fmla="*/ 121 w 128"/>
                  <a:gd name="T21" fmla="*/ 7 h 55"/>
                  <a:gd name="T22" fmla="*/ 63 w 128"/>
                  <a:gd name="T23" fmla="*/ 0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28" h="55">
                    <a:moveTo>
                      <a:pt x="63" y="0"/>
                    </a:moveTo>
                    <a:cubicBezTo>
                      <a:pt x="22" y="0"/>
                      <a:pt x="0" y="9"/>
                      <a:pt x="0" y="9"/>
                    </a:cubicBezTo>
                    <a:cubicBezTo>
                      <a:pt x="0" y="55"/>
                      <a:pt x="0" y="55"/>
                      <a:pt x="0" y="55"/>
                    </a:cubicBezTo>
                    <a:cubicBezTo>
                      <a:pt x="0" y="55"/>
                      <a:pt x="31" y="47"/>
                      <a:pt x="64" y="47"/>
                    </a:cubicBezTo>
                    <a:cubicBezTo>
                      <a:pt x="64" y="47"/>
                      <a:pt x="64" y="47"/>
                      <a:pt x="64" y="47"/>
                    </a:cubicBezTo>
                    <a:cubicBezTo>
                      <a:pt x="85" y="47"/>
                      <a:pt x="105" y="50"/>
                      <a:pt x="117" y="53"/>
                    </a:cubicBezTo>
                    <a:cubicBezTo>
                      <a:pt x="124" y="54"/>
                      <a:pt x="128" y="55"/>
                      <a:pt x="128" y="55"/>
                    </a:cubicBezTo>
                    <a:cubicBezTo>
                      <a:pt x="128" y="55"/>
                      <a:pt x="128" y="55"/>
                      <a:pt x="128" y="55"/>
                    </a:cubicBezTo>
                    <a:cubicBezTo>
                      <a:pt x="128" y="9"/>
                      <a:pt x="128" y="9"/>
                      <a:pt x="128" y="9"/>
                    </a:cubicBezTo>
                    <a:cubicBezTo>
                      <a:pt x="128" y="9"/>
                      <a:pt x="128" y="9"/>
                      <a:pt x="128" y="9"/>
                    </a:cubicBezTo>
                    <a:cubicBezTo>
                      <a:pt x="128" y="9"/>
                      <a:pt x="125" y="8"/>
                      <a:pt x="121" y="7"/>
                    </a:cubicBezTo>
                    <a:cubicBezTo>
                      <a:pt x="111" y="4"/>
                      <a:pt x="91" y="0"/>
                      <a:pt x="63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96430" tIns="48216" rIns="96430" bIns="48216" numCol="1" anchor="t" anchorCtr="0" compatLnSpc="1"/>
              <a:lstStyle/>
              <a:p>
                <a:pPr algn="just">
                  <a:lnSpc>
                    <a:spcPct val="120000"/>
                  </a:lnSpc>
                </a:pPr>
                <a:endParaRPr lang="en-GB" sz="95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73" name="Freeform 3787"/>
              <p:cNvSpPr/>
              <p:nvPr/>
            </p:nvSpPr>
            <p:spPr bwMode="auto">
              <a:xfrm>
                <a:off x="3675420" y="3667978"/>
                <a:ext cx="640221" cy="303130"/>
              </a:xfrm>
              <a:custGeom>
                <a:avLst/>
                <a:gdLst>
                  <a:gd name="T0" fmla="*/ 193 w 215"/>
                  <a:gd name="T1" fmla="*/ 84 h 102"/>
                  <a:gd name="T2" fmla="*/ 192 w 215"/>
                  <a:gd name="T3" fmla="*/ 81 h 102"/>
                  <a:gd name="T4" fmla="*/ 192 w 215"/>
                  <a:gd name="T5" fmla="*/ 78 h 102"/>
                  <a:gd name="T6" fmla="*/ 193 w 215"/>
                  <a:gd name="T7" fmla="*/ 75 h 102"/>
                  <a:gd name="T8" fmla="*/ 191 w 215"/>
                  <a:gd name="T9" fmla="*/ 72 h 102"/>
                  <a:gd name="T10" fmla="*/ 191 w 215"/>
                  <a:gd name="T11" fmla="*/ 58 h 102"/>
                  <a:gd name="T12" fmla="*/ 215 w 215"/>
                  <a:gd name="T13" fmla="*/ 48 h 102"/>
                  <a:gd name="T14" fmla="*/ 191 w 215"/>
                  <a:gd name="T15" fmla="*/ 37 h 102"/>
                  <a:gd name="T16" fmla="*/ 190 w 215"/>
                  <a:gd name="T17" fmla="*/ 36 h 102"/>
                  <a:gd name="T18" fmla="*/ 189 w 215"/>
                  <a:gd name="T19" fmla="*/ 36 h 102"/>
                  <a:gd name="T20" fmla="*/ 108 w 215"/>
                  <a:gd name="T21" fmla="*/ 0 h 102"/>
                  <a:gd name="T22" fmla="*/ 0 w 215"/>
                  <a:gd name="T23" fmla="*/ 48 h 102"/>
                  <a:gd name="T24" fmla="*/ 37 w 215"/>
                  <a:gd name="T25" fmla="*/ 64 h 102"/>
                  <a:gd name="T26" fmla="*/ 37 w 215"/>
                  <a:gd name="T27" fmla="*/ 58 h 102"/>
                  <a:gd name="T28" fmla="*/ 107 w 215"/>
                  <a:gd name="T29" fmla="*/ 48 h 102"/>
                  <a:gd name="T30" fmla="*/ 171 w 215"/>
                  <a:gd name="T31" fmla="*/ 56 h 102"/>
                  <a:gd name="T32" fmla="*/ 179 w 215"/>
                  <a:gd name="T33" fmla="*/ 58 h 102"/>
                  <a:gd name="T34" fmla="*/ 179 w 215"/>
                  <a:gd name="T35" fmla="*/ 58 h 102"/>
                  <a:gd name="T36" fmla="*/ 179 w 215"/>
                  <a:gd name="T37" fmla="*/ 64 h 102"/>
                  <a:gd name="T38" fmla="*/ 189 w 215"/>
                  <a:gd name="T39" fmla="*/ 59 h 102"/>
                  <a:gd name="T40" fmla="*/ 189 w 215"/>
                  <a:gd name="T41" fmla="*/ 72 h 102"/>
                  <a:gd name="T42" fmla="*/ 187 w 215"/>
                  <a:gd name="T43" fmla="*/ 75 h 102"/>
                  <a:gd name="T44" fmla="*/ 188 w 215"/>
                  <a:gd name="T45" fmla="*/ 78 h 102"/>
                  <a:gd name="T46" fmla="*/ 188 w 215"/>
                  <a:gd name="T47" fmla="*/ 81 h 102"/>
                  <a:gd name="T48" fmla="*/ 187 w 215"/>
                  <a:gd name="T49" fmla="*/ 84 h 102"/>
                  <a:gd name="T50" fmla="*/ 184 w 215"/>
                  <a:gd name="T51" fmla="*/ 97 h 102"/>
                  <a:gd name="T52" fmla="*/ 190 w 215"/>
                  <a:gd name="T53" fmla="*/ 102 h 102"/>
                  <a:gd name="T54" fmla="*/ 190 w 215"/>
                  <a:gd name="T55" fmla="*/ 102 h 102"/>
                  <a:gd name="T56" fmla="*/ 190 w 215"/>
                  <a:gd name="T57" fmla="*/ 102 h 102"/>
                  <a:gd name="T58" fmla="*/ 196 w 215"/>
                  <a:gd name="T59" fmla="*/ 97 h 102"/>
                  <a:gd name="T60" fmla="*/ 193 w 215"/>
                  <a:gd name="T61" fmla="*/ 84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215" h="102">
                    <a:moveTo>
                      <a:pt x="193" y="84"/>
                    </a:moveTo>
                    <a:cubicBezTo>
                      <a:pt x="193" y="83"/>
                      <a:pt x="193" y="82"/>
                      <a:pt x="192" y="81"/>
                    </a:cubicBezTo>
                    <a:cubicBezTo>
                      <a:pt x="192" y="78"/>
                      <a:pt x="192" y="78"/>
                      <a:pt x="192" y="78"/>
                    </a:cubicBezTo>
                    <a:cubicBezTo>
                      <a:pt x="193" y="78"/>
                      <a:pt x="193" y="76"/>
                      <a:pt x="193" y="75"/>
                    </a:cubicBezTo>
                    <a:cubicBezTo>
                      <a:pt x="193" y="74"/>
                      <a:pt x="192" y="72"/>
                      <a:pt x="191" y="72"/>
                    </a:cubicBezTo>
                    <a:cubicBezTo>
                      <a:pt x="191" y="58"/>
                      <a:pt x="191" y="58"/>
                      <a:pt x="191" y="58"/>
                    </a:cubicBezTo>
                    <a:cubicBezTo>
                      <a:pt x="215" y="48"/>
                      <a:pt x="215" y="48"/>
                      <a:pt x="215" y="48"/>
                    </a:cubicBezTo>
                    <a:cubicBezTo>
                      <a:pt x="191" y="37"/>
                      <a:pt x="191" y="37"/>
                      <a:pt x="191" y="37"/>
                    </a:cubicBezTo>
                    <a:cubicBezTo>
                      <a:pt x="191" y="36"/>
                      <a:pt x="190" y="36"/>
                      <a:pt x="190" y="36"/>
                    </a:cubicBezTo>
                    <a:cubicBezTo>
                      <a:pt x="190" y="36"/>
                      <a:pt x="190" y="36"/>
                      <a:pt x="189" y="36"/>
                    </a:cubicBezTo>
                    <a:cubicBezTo>
                      <a:pt x="108" y="0"/>
                      <a:pt x="108" y="0"/>
                      <a:pt x="108" y="0"/>
                    </a:cubicBezTo>
                    <a:cubicBezTo>
                      <a:pt x="0" y="48"/>
                      <a:pt x="0" y="48"/>
                      <a:pt x="0" y="48"/>
                    </a:cubicBezTo>
                    <a:cubicBezTo>
                      <a:pt x="37" y="64"/>
                      <a:pt x="37" y="64"/>
                      <a:pt x="37" y="64"/>
                    </a:cubicBezTo>
                    <a:cubicBezTo>
                      <a:pt x="37" y="58"/>
                      <a:pt x="37" y="58"/>
                      <a:pt x="37" y="58"/>
                    </a:cubicBezTo>
                    <a:cubicBezTo>
                      <a:pt x="37" y="58"/>
                      <a:pt x="62" y="48"/>
                      <a:pt x="107" y="48"/>
                    </a:cubicBezTo>
                    <a:cubicBezTo>
                      <a:pt x="138" y="48"/>
                      <a:pt x="160" y="53"/>
                      <a:pt x="171" y="56"/>
                    </a:cubicBezTo>
                    <a:cubicBezTo>
                      <a:pt x="176" y="57"/>
                      <a:pt x="179" y="58"/>
                      <a:pt x="179" y="58"/>
                    </a:cubicBezTo>
                    <a:cubicBezTo>
                      <a:pt x="179" y="58"/>
                      <a:pt x="179" y="58"/>
                      <a:pt x="179" y="58"/>
                    </a:cubicBezTo>
                    <a:cubicBezTo>
                      <a:pt x="179" y="64"/>
                      <a:pt x="179" y="64"/>
                      <a:pt x="179" y="64"/>
                    </a:cubicBezTo>
                    <a:cubicBezTo>
                      <a:pt x="189" y="59"/>
                      <a:pt x="189" y="59"/>
                      <a:pt x="189" y="59"/>
                    </a:cubicBezTo>
                    <a:cubicBezTo>
                      <a:pt x="189" y="72"/>
                      <a:pt x="189" y="72"/>
                      <a:pt x="189" y="72"/>
                    </a:cubicBezTo>
                    <a:cubicBezTo>
                      <a:pt x="188" y="72"/>
                      <a:pt x="187" y="74"/>
                      <a:pt x="187" y="75"/>
                    </a:cubicBezTo>
                    <a:cubicBezTo>
                      <a:pt x="187" y="76"/>
                      <a:pt x="187" y="78"/>
                      <a:pt x="188" y="78"/>
                    </a:cubicBezTo>
                    <a:cubicBezTo>
                      <a:pt x="188" y="81"/>
                      <a:pt x="188" y="81"/>
                      <a:pt x="188" y="81"/>
                    </a:cubicBezTo>
                    <a:cubicBezTo>
                      <a:pt x="187" y="82"/>
                      <a:pt x="187" y="83"/>
                      <a:pt x="187" y="84"/>
                    </a:cubicBezTo>
                    <a:cubicBezTo>
                      <a:pt x="186" y="93"/>
                      <a:pt x="185" y="96"/>
                      <a:pt x="184" y="97"/>
                    </a:cubicBezTo>
                    <a:cubicBezTo>
                      <a:pt x="184" y="99"/>
                      <a:pt x="186" y="102"/>
                      <a:pt x="190" y="102"/>
                    </a:cubicBezTo>
                    <a:cubicBezTo>
                      <a:pt x="190" y="102"/>
                      <a:pt x="190" y="102"/>
                      <a:pt x="190" y="102"/>
                    </a:cubicBezTo>
                    <a:cubicBezTo>
                      <a:pt x="190" y="102"/>
                      <a:pt x="190" y="102"/>
                      <a:pt x="190" y="102"/>
                    </a:cubicBezTo>
                    <a:cubicBezTo>
                      <a:pt x="194" y="102"/>
                      <a:pt x="196" y="99"/>
                      <a:pt x="196" y="97"/>
                    </a:cubicBezTo>
                    <a:cubicBezTo>
                      <a:pt x="194" y="96"/>
                      <a:pt x="194" y="93"/>
                      <a:pt x="193" y="84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96430" tIns="48216" rIns="96430" bIns="48216" numCol="1" anchor="t" anchorCtr="0" compatLnSpc="1"/>
              <a:lstStyle/>
              <a:p>
                <a:pPr algn="just">
                  <a:lnSpc>
                    <a:spcPct val="120000"/>
                  </a:lnSpc>
                </a:pPr>
                <a:endParaRPr lang="en-GB" sz="95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</p:grpSp>
      <p:sp>
        <p:nvSpPr>
          <p:cNvPr id="75" name="TextBox 74"/>
          <p:cNvSpPr txBox="1"/>
          <p:nvPr/>
        </p:nvSpPr>
        <p:spPr>
          <a:xfrm>
            <a:off x="4771641" y="3842946"/>
            <a:ext cx="1441420" cy="328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14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GB" sz="1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6628783" y="4537287"/>
            <a:ext cx="1441420" cy="328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14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GB" sz="1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6628783" y="3394162"/>
            <a:ext cx="1441420" cy="328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14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GB" sz="1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6628783" y="2326552"/>
            <a:ext cx="1441420" cy="328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14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GB" sz="1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4771641" y="2801555"/>
            <a:ext cx="1441420" cy="328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14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GB" sz="1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4771641" y="5013240"/>
            <a:ext cx="1441420" cy="328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14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GB" sz="1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3" name="Title 20"/>
          <p:cNvSpPr txBox="1"/>
          <p:nvPr/>
        </p:nvSpPr>
        <p:spPr>
          <a:xfrm>
            <a:off x="8906914" y="2078316"/>
            <a:ext cx="1770933" cy="707135"/>
          </a:xfrm>
          <a:prstGeom prst="rect">
            <a:avLst/>
          </a:prstGeom>
        </p:spPr>
        <p:txBody>
          <a:bodyPr vert="horz" wrap="square" lIns="128545" tIns="64271" rIns="128545" bIns="64271" rtlCol="0" anchor="ctr">
            <a:sp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900" kern="1200">
                <a:solidFill>
                  <a:schemeClr val="accent6"/>
                </a:solidFill>
                <a:latin typeface="Source Sans Pro ExtraLight"/>
                <a:ea typeface="+mj-ea"/>
                <a:cs typeface="Source Sans Pro ExtraLight"/>
              </a:defRPr>
            </a:lvl1pPr>
          </a:lstStyle>
          <a:p>
            <a:pPr algn="just">
              <a:lnSpc>
                <a:spcPct val="120000"/>
              </a:lnSpc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4" name="Title 20"/>
          <p:cNvSpPr txBox="1"/>
          <p:nvPr/>
        </p:nvSpPr>
        <p:spPr>
          <a:xfrm>
            <a:off x="9592722" y="3263610"/>
            <a:ext cx="1740271" cy="707135"/>
          </a:xfrm>
          <a:prstGeom prst="rect">
            <a:avLst/>
          </a:prstGeom>
        </p:spPr>
        <p:txBody>
          <a:bodyPr vert="horz" wrap="square" lIns="128545" tIns="64271" rIns="128545" bIns="64271" rtlCol="0" anchor="ctr">
            <a:sp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900" kern="1200">
                <a:solidFill>
                  <a:schemeClr val="accent6"/>
                </a:solidFill>
                <a:latin typeface="Source Sans Pro ExtraLight"/>
                <a:ea typeface="+mj-ea"/>
                <a:cs typeface="Source Sans Pro ExtraLight"/>
              </a:defRPr>
            </a:lvl1pPr>
          </a:lstStyle>
          <a:p>
            <a:pPr algn="just">
              <a:lnSpc>
                <a:spcPct val="120000"/>
              </a:lnSpc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6" name="Title 20"/>
          <p:cNvSpPr txBox="1"/>
          <p:nvPr/>
        </p:nvSpPr>
        <p:spPr>
          <a:xfrm>
            <a:off x="9072992" y="4363169"/>
            <a:ext cx="1720913" cy="707135"/>
          </a:xfrm>
          <a:prstGeom prst="rect">
            <a:avLst/>
          </a:prstGeom>
        </p:spPr>
        <p:txBody>
          <a:bodyPr vert="horz" wrap="square" lIns="128545" tIns="64271" rIns="128545" bIns="64271" rtlCol="0" anchor="ctr">
            <a:sp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900" kern="1200">
                <a:solidFill>
                  <a:schemeClr val="accent6"/>
                </a:solidFill>
                <a:latin typeface="Source Sans Pro ExtraLight"/>
                <a:ea typeface="+mj-ea"/>
                <a:cs typeface="Source Sans Pro ExtraLight"/>
              </a:defRPr>
            </a:lvl1pPr>
          </a:lstStyle>
          <a:p>
            <a:pPr algn="just">
              <a:lnSpc>
                <a:spcPct val="120000"/>
              </a:lnSpc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7" name="Title 20"/>
          <p:cNvSpPr txBox="1"/>
          <p:nvPr/>
        </p:nvSpPr>
        <p:spPr>
          <a:xfrm>
            <a:off x="2279897" y="2570624"/>
            <a:ext cx="1691106" cy="707135"/>
          </a:xfrm>
          <a:prstGeom prst="rect">
            <a:avLst/>
          </a:prstGeom>
        </p:spPr>
        <p:txBody>
          <a:bodyPr vert="horz" wrap="square" lIns="128545" tIns="64271" rIns="128545" bIns="64271" rtlCol="0" anchor="ctr">
            <a:sp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900" kern="1200">
                <a:solidFill>
                  <a:schemeClr val="accent6"/>
                </a:solidFill>
                <a:latin typeface="Source Sans Pro ExtraLight"/>
                <a:ea typeface="+mj-ea"/>
                <a:cs typeface="Source Sans Pro ExtraLight"/>
              </a:defRPr>
            </a:lvl1pPr>
          </a:lstStyle>
          <a:p>
            <a:pPr algn="r">
              <a:lnSpc>
                <a:spcPct val="120000"/>
              </a:lnSpc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8" name="Title 20"/>
          <p:cNvSpPr txBox="1"/>
          <p:nvPr/>
        </p:nvSpPr>
        <p:spPr>
          <a:xfrm>
            <a:off x="1592504" y="3755917"/>
            <a:ext cx="1746675" cy="707135"/>
          </a:xfrm>
          <a:prstGeom prst="rect">
            <a:avLst/>
          </a:prstGeom>
        </p:spPr>
        <p:txBody>
          <a:bodyPr vert="horz" wrap="square" lIns="128545" tIns="64271" rIns="128545" bIns="64271" rtlCol="0" anchor="ctr">
            <a:sp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900" kern="1200">
                <a:solidFill>
                  <a:schemeClr val="accent6"/>
                </a:solidFill>
                <a:latin typeface="Source Sans Pro ExtraLight"/>
                <a:ea typeface="+mj-ea"/>
                <a:cs typeface="Source Sans Pro ExtraLight"/>
              </a:defRPr>
            </a:lvl1pPr>
          </a:lstStyle>
          <a:p>
            <a:pPr algn="r">
              <a:lnSpc>
                <a:spcPct val="120000"/>
              </a:lnSpc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90" name="Title 20"/>
          <p:cNvSpPr txBox="1"/>
          <p:nvPr/>
        </p:nvSpPr>
        <p:spPr>
          <a:xfrm>
            <a:off x="1947345" y="4855478"/>
            <a:ext cx="1859324" cy="707135"/>
          </a:xfrm>
          <a:prstGeom prst="rect">
            <a:avLst/>
          </a:prstGeom>
        </p:spPr>
        <p:txBody>
          <a:bodyPr vert="horz" wrap="square" lIns="128545" tIns="64271" rIns="128545" bIns="64271" rtlCol="0" anchor="ctr">
            <a:sp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900" kern="1200">
                <a:solidFill>
                  <a:schemeClr val="accent6"/>
                </a:solidFill>
                <a:latin typeface="Source Sans Pro ExtraLight"/>
                <a:ea typeface="+mj-ea"/>
                <a:cs typeface="Source Sans Pro ExtraLight"/>
              </a:defRPr>
            </a:lvl1pPr>
          </a:lstStyle>
          <a:p>
            <a:pPr algn="r">
              <a:lnSpc>
                <a:spcPct val="120000"/>
              </a:lnSpc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1" name="矩形 70"/>
          <p:cNvSpPr/>
          <p:nvPr/>
        </p:nvSpPr>
        <p:spPr>
          <a:xfrm>
            <a:off x="5001865" y="200236"/>
            <a:ext cx="2855021" cy="50488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28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14:gallery dir="l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1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7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3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9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7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7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5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7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7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8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600"/>
                            </p:stCondLst>
                            <p:childTnLst>
                              <p:par>
                                <p:cTn id="8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100"/>
                            </p:stCondLst>
                            <p:childTnLst>
                              <p:par>
                                <p:cTn id="8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2600"/>
                            </p:stCondLst>
                            <p:childTnLst>
                              <p:par>
                                <p:cTn id="9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3100"/>
                            </p:stCondLst>
                            <p:childTnLst>
                              <p:par>
                                <p:cTn id="9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3600"/>
                            </p:stCondLst>
                            <p:childTnLst>
                              <p:par>
                                <p:cTn id="9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4100"/>
                            </p:stCondLst>
                            <p:childTnLst>
                              <p:par>
                                <p:cTn id="10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/>
      <p:bldP spid="78" grpId="0"/>
      <p:bldP spid="79" grpId="0"/>
      <p:bldP spid="80" grpId="0"/>
      <p:bldP spid="81" grpId="0"/>
      <p:bldP spid="82" grpId="0"/>
      <p:bldP spid="83" grpId="0"/>
      <p:bldP spid="84" grpId="0"/>
      <p:bldP spid="86" grpId="0"/>
      <p:bldP spid="87" grpId="0"/>
      <p:bldP spid="88" grpId="0"/>
      <p:bldP spid="9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>
            <a:grpSpLocks noChangeAspect="1"/>
          </p:cNvGrpSpPr>
          <p:nvPr/>
        </p:nvGrpSpPr>
        <p:grpSpPr>
          <a:xfrm>
            <a:off x="4837358" y="4907917"/>
            <a:ext cx="3243766" cy="1330425"/>
            <a:chOff x="620310" y="4663505"/>
            <a:chExt cx="3351081" cy="1374438"/>
          </a:xfrm>
        </p:grpSpPr>
        <p:sp>
          <p:nvSpPr>
            <p:cNvPr id="6" name="Oval 5"/>
            <p:cNvSpPr/>
            <p:nvPr/>
          </p:nvSpPr>
          <p:spPr>
            <a:xfrm>
              <a:off x="811580" y="5233298"/>
              <a:ext cx="2995556" cy="600614"/>
            </a:xfrm>
            <a:prstGeom prst="ellipse">
              <a:avLst/>
            </a:prstGeom>
            <a:solidFill>
              <a:schemeClr val="tx1">
                <a:lumMod val="65000"/>
                <a:lumOff val="35000"/>
                <a:alpha val="57000"/>
              </a:schemeClr>
            </a:solidFill>
            <a:ln>
              <a:noFill/>
            </a:ln>
            <a:effectLst>
              <a:outerShdw blurRad="685800" sx="119000" sy="119000" algn="ctr" rotWithShape="0">
                <a:prstClr val="black">
                  <a:alpha val="82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id-ID" sz="1215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7" name="Freeform 5"/>
            <p:cNvSpPr/>
            <p:nvPr/>
          </p:nvSpPr>
          <p:spPr bwMode="auto">
            <a:xfrm>
              <a:off x="620310" y="5074129"/>
              <a:ext cx="3351081" cy="963814"/>
            </a:xfrm>
            <a:custGeom>
              <a:avLst/>
              <a:gdLst>
                <a:gd name="T0" fmla="*/ 1446 w 1446"/>
                <a:gd name="T1" fmla="*/ 0 h 475"/>
                <a:gd name="T2" fmla="*/ 1446 w 1446"/>
                <a:gd name="T3" fmla="*/ 273 h 475"/>
                <a:gd name="T4" fmla="*/ 723 w 1446"/>
                <a:gd name="T5" fmla="*/ 475 h 475"/>
                <a:gd name="T6" fmla="*/ 0 w 1446"/>
                <a:gd name="T7" fmla="*/ 273 h 475"/>
                <a:gd name="T8" fmla="*/ 0 w 1446"/>
                <a:gd name="T9" fmla="*/ 0 h 475"/>
                <a:gd name="T10" fmla="*/ 723 w 1446"/>
                <a:gd name="T11" fmla="*/ 84 h 475"/>
                <a:gd name="T12" fmla="*/ 1446 w 1446"/>
                <a:gd name="T13" fmla="*/ 0 h 4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46" h="475">
                  <a:moveTo>
                    <a:pt x="1446" y="0"/>
                  </a:moveTo>
                  <a:cubicBezTo>
                    <a:pt x="1446" y="273"/>
                    <a:pt x="1446" y="273"/>
                    <a:pt x="1446" y="273"/>
                  </a:cubicBezTo>
                  <a:cubicBezTo>
                    <a:pt x="1446" y="384"/>
                    <a:pt x="1122" y="475"/>
                    <a:pt x="723" y="475"/>
                  </a:cubicBezTo>
                  <a:cubicBezTo>
                    <a:pt x="324" y="475"/>
                    <a:pt x="0" y="384"/>
                    <a:pt x="0" y="27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440" y="84"/>
                    <a:pt x="723" y="84"/>
                  </a:cubicBezTo>
                  <a:cubicBezTo>
                    <a:pt x="967" y="84"/>
                    <a:pt x="1446" y="0"/>
                    <a:pt x="1446" y="0"/>
                  </a:cubicBezTo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68704" tIns="34353" rIns="68704" bIns="34353" numCol="1" anchor="t" anchorCtr="0" compatLnSpc="1"/>
            <a:lstStyle/>
            <a:p>
              <a:pPr algn="ctr">
                <a:lnSpc>
                  <a:spcPct val="120000"/>
                </a:lnSpc>
              </a:pPr>
              <a:endParaRPr lang="id-ID" sz="1215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" name="Oval 9"/>
            <p:cNvSpPr>
              <a:spLocks noChangeArrowheads="1"/>
            </p:cNvSpPr>
            <p:nvPr/>
          </p:nvSpPr>
          <p:spPr bwMode="auto">
            <a:xfrm>
              <a:off x="620310" y="4663505"/>
              <a:ext cx="3351081" cy="821247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68704" tIns="34353" rIns="68704" bIns="34353" numCol="1" anchor="t" anchorCtr="0" compatLnSpc="1"/>
            <a:lstStyle/>
            <a:p>
              <a:pPr algn="ctr">
                <a:lnSpc>
                  <a:spcPct val="120000"/>
                </a:lnSpc>
              </a:pPr>
              <a:endParaRPr lang="id-ID" sz="1215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9" name="Oval 17"/>
            <p:cNvSpPr>
              <a:spLocks noChangeArrowheads="1"/>
            </p:cNvSpPr>
            <p:nvPr/>
          </p:nvSpPr>
          <p:spPr bwMode="auto">
            <a:xfrm>
              <a:off x="1405949" y="5012020"/>
              <a:ext cx="1779802" cy="312450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 vert="horz" wrap="square" lIns="68704" tIns="34353" rIns="68704" bIns="34353" numCol="1" anchor="t" anchorCtr="0" compatLnSpc="1"/>
            <a:lstStyle/>
            <a:p>
              <a:pPr algn="ctr">
                <a:lnSpc>
                  <a:spcPct val="120000"/>
                </a:lnSpc>
              </a:pPr>
              <a:endParaRPr lang="id-ID" sz="1215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5039076" y="4428488"/>
            <a:ext cx="2840330" cy="1164953"/>
            <a:chOff x="620310" y="4663505"/>
            <a:chExt cx="3351081" cy="1374438"/>
          </a:xfrm>
        </p:grpSpPr>
        <p:sp>
          <p:nvSpPr>
            <p:cNvPr id="11" name="Oval 10"/>
            <p:cNvSpPr/>
            <p:nvPr/>
          </p:nvSpPr>
          <p:spPr>
            <a:xfrm>
              <a:off x="811580" y="5233298"/>
              <a:ext cx="2995556" cy="600614"/>
            </a:xfrm>
            <a:prstGeom prst="ellipse">
              <a:avLst/>
            </a:prstGeom>
            <a:solidFill>
              <a:schemeClr val="tx1">
                <a:lumMod val="65000"/>
                <a:lumOff val="35000"/>
                <a:alpha val="57000"/>
              </a:schemeClr>
            </a:solidFill>
            <a:ln>
              <a:noFill/>
            </a:ln>
            <a:effectLst>
              <a:outerShdw blurRad="685800" sx="119000" sy="119000" algn="ctr" rotWithShape="0">
                <a:prstClr val="black">
                  <a:alpha val="82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id-ID" sz="1215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2" name="Freeform 5"/>
            <p:cNvSpPr/>
            <p:nvPr/>
          </p:nvSpPr>
          <p:spPr bwMode="auto">
            <a:xfrm>
              <a:off x="620310" y="5074129"/>
              <a:ext cx="3351081" cy="963814"/>
            </a:xfrm>
            <a:custGeom>
              <a:avLst/>
              <a:gdLst>
                <a:gd name="T0" fmla="*/ 1446 w 1446"/>
                <a:gd name="T1" fmla="*/ 0 h 475"/>
                <a:gd name="T2" fmla="*/ 1446 w 1446"/>
                <a:gd name="T3" fmla="*/ 273 h 475"/>
                <a:gd name="T4" fmla="*/ 723 w 1446"/>
                <a:gd name="T5" fmla="*/ 475 h 475"/>
                <a:gd name="T6" fmla="*/ 0 w 1446"/>
                <a:gd name="T7" fmla="*/ 273 h 475"/>
                <a:gd name="T8" fmla="*/ 0 w 1446"/>
                <a:gd name="T9" fmla="*/ 0 h 475"/>
                <a:gd name="T10" fmla="*/ 723 w 1446"/>
                <a:gd name="T11" fmla="*/ 84 h 475"/>
                <a:gd name="T12" fmla="*/ 1446 w 1446"/>
                <a:gd name="T13" fmla="*/ 0 h 4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46" h="475">
                  <a:moveTo>
                    <a:pt x="1446" y="0"/>
                  </a:moveTo>
                  <a:cubicBezTo>
                    <a:pt x="1446" y="273"/>
                    <a:pt x="1446" y="273"/>
                    <a:pt x="1446" y="273"/>
                  </a:cubicBezTo>
                  <a:cubicBezTo>
                    <a:pt x="1446" y="384"/>
                    <a:pt x="1122" y="475"/>
                    <a:pt x="723" y="475"/>
                  </a:cubicBezTo>
                  <a:cubicBezTo>
                    <a:pt x="324" y="475"/>
                    <a:pt x="0" y="384"/>
                    <a:pt x="0" y="27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440" y="84"/>
                    <a:pt x="723" y="84"/>
                  </a:cubicBezTo>
                  <a:cubicBezTo>
                    <a:pt x="967" y="84"/>
                    <a:pt x="1446" y="0"/>
                    <a:pt x="1446" y="0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68704" tIns="34353" rIns="68704" bIns="34353" numCol="1" anchor="t" anchorCtr="0" compatLnSpc="1"/>
            <a:lstStyle/>
            <a:p>
              <a:pPr algn="ctr">
                <a:lnSpc>
                  <a:spcPct val="120000"/>
                </a:lnSpc>
              </a:pPr>
              <a:endParaRPr lang="id-ID" sz="1215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3" name="Oval 9"/>
            <p:cNvSpPr>
              <a:spLocks noChangeArrowheads="1"/>
            </p:cNvSpPr>
            <p:nvPr/>
          </p:nvSpPr>
          <p:spPr bwMode="auto">
            <a:xfrm>
              <a:off x="620310" y="4663505"/>
              <a:ext cx="3351081" cy="821247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68704" tIns="34353" rIns="68704" bIns="34353" numCol="1" anchor="t" anchorCtr="0" compatLnSpc="1"/>
            <a:lstStyle/>
            <a:p>
              <a:pPr algn="ctr">
                <a:lnSpc>
                  <a:spcPct val="120000"/>
                </a:lnSpc>
              </a:pPr>
              <a:endParaRPr lang="id-ID" sz="1215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1405949" y="5012020"/>
              <a:ext cx="1779802" cy="312450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 vert="horz" wrap="square" lIns="68704" tIns="34353" rIns="68704" bIns="34353" numCol="1" anchor="t" anchorCtr="0" compatLnSpc="1"/>
            <a:lstStyle/>
            <a:p>
              <a:pPr algn="ctr">
                <a:lnSpc>
                  <a:spcPct val="120000"/>
                </a:lnSpc>
              </a:pPr>
              <a:endParaRPr lang="id-ID" sz="1215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5209480" y="3966590"/>
            <a:ext cx="2499522" cy="1025171"/>
            <a:chOff x="6724539" y="1872152"/>
            <a:chExt cx="2057954" cy="967954"/>
          </a:xfrm>
        </p:grpSpPr>
        <p:sp>
          <p:nvSpPr>
            <p:cNvPr id="16" name="Freeform 5"/>
            <p:cNvSpPr/>
            <p:nvPr/>
          </p:nvSpPr>
          <p:spPr bwMode="auto">
            <a:xfrm>
              <a:off x="6724539" y="2161336"/>
              <a:ext cx="2057954" cy="678770"/>
            </a:xfrm>
            <a:custGeom>
              <a:avLst/>
              <a:gdLst>
                <a:gd name="T0" fmla="*/ 1446 w 1446"/>
                <a:gd name="T1" fmla="*/ 0 h 475"/>
                <a:gd name="T2" fmla="*/ 1446 w 1446"/>
                <a:gd name="T3" fmla="*/ 273 h 475"/>
                <a:gd name="T4" fmla="*/ 723 w 1446"/>
                <a:gd name="T5" fmla="*/ 475 h 475"/>
                <a:gd name="T6" fmla="*/ 0 w 1446"/>
                <a:gd name="T7" fmla="*/ 273 h 475"/>
                <a:gd name="T8" fmla="*/ 0 w 1446"/>
                <a:gd name="T9" fmla="*/ 0 h 475"/>
                <a:gd name="T10" fmla="*/ 723 w 1446"/>
                <a:gd name="T11" fmla="*/ 84 h 475"/>
                <a:gd name="T12" fmla="*/ 1446 w 1446"/>
                <a:gd name="T13" fmla="*/ 0 h 4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46" h="475">
                  <a:moveTo>
                    <a:pt x="1446" y="0"/>
                  </a:moveTo>
                  <a:cubicBezTo>
                    <a:pt x="1446" y="273"/>
                    <a:pt x="1446" y="273"/>
                    <a:pt x="1446" y="273"/>
                  </a:cubicBezTo>
                  <a:cubicBezTo>
                    <a:pt x="1446" y="384"/>
                    <a:pt x="1122" y="475"/>
                    <a:pt x="723" y="475"/>
                  </a:cubicBezTo>
                  <a:cubicBezTo>
                    <a:pt x="324" y="475"/>
                    <a:pt x="0" y="384"/>
                    <a:pt x="0" y="27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440" y="84"/>
                    <a:pt x="723" y="84"/>
                  </a:cubicBezTo>
                  <a:cubicBezTo>
                    <a:pt x="967" y="84"/>
                    <a:pt x="1446" y="0"/>
                    <a:pt x="1446" y="0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68704" tIns="34353" rIns="68704" bIns="34353" numCol="1" anchor="t" anchorCtr="0" compatLnSpc="1"/>
            <a:lstStyle/>
            <a:p>
              <a:pPr algn="ctr">
                <a:lnSpc>
                  <a:spcPct val="120000"/>
                </a:lnSpc>
              </a:pPr>
              <a:endParaRPr lang="id-ID" sz="1215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7" name="Oval 9"/>
            <p:cNvSpPr>
              <a:spLocks noChangeArrowheads="1"/>
            </p:cNvSpPr>
            <p:nvPr/>
          </p:nvSpPr>
          <p:spPr bwMode="auto">
            <a:xfrm>
              <a:off x="6724539" y="1872152"/>
              <a:ext cx="2057954" cy="578367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68704" tIns="34353" rIns="68704" bIns="34353" numCol="1" anchor="t" anchorCtr="0" compatLnSpc="1"/>
            <a:lstStyle/>
            <a:p>
              <a:pPr algn="ctr">
                <a:lnSpc>
                  <a:spcPct val="120000"/>
                </a:lnSpc>
              </a:pPr>
              <a:endParaRPr lang="id-ID" sz="1215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8" name="Oval 17"/>
            <p:cNvSpPr>
              <a:spLocks noChangeArrowheads="1"/>
            </p:cNvSpPr>
            <p:nvPr/>
          </p:nvSpPr>
          <p:spPr bwMode="auto">
            <a:xfrm>
              <a:off x="7207013" y="2117595"/>
              <a:ext cx="1093006" cy="220044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txBody>
            <a:bodyPr vert="horz" wrap="square" lIns="68704" tIns="34353" rIns="68704" bIns="34353" numCol="1" anchor="t" anchorCtr="0" compatLnSpc="1"/>
            <a:lstStyle/>
            <a:p>
              <a:pPr algn="ctr">
                <a:lnSpc>
                  <a:spcPct val="120000"/>
                </a:lnSpc>
              </a:pPr>
              <a:endParaRPr lang="id-ID" sz="1215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5354284" y="3562743"/>
            <a:ext cx="2209913" cy="906390"/>
            <a:chOff x="6724539" y="1872152"/>
            <a:chExt cx="2057954" cy="967954"/>
          </a:xfrm>
        </p:grpSpPr>
        <p:sp>
          <p:nvSpPr>
            <p:cNvPr id="20" name="Freeform 5"/>
            <p:cNvSpPr/>
            <p:nvPr/>
          </p:nvSpPr>
          <p:spPr bwMode="auto">
            <a:xfrm>
              <a:off x="6724539" y="2161336"/>
              <a:ext cx="2057954" cy="678770"/>
            </a:xfrm>
            <a:custGeom>
              <a:avLst/>
              <a:gdLst>
                <a:gd name="T0" fmla="*/ 1446 w 1446"/>
                <a:gd name="T1" fmla="*/ 0 h 475"/>
                <a:gd name="T2" fmla="*/ 1446 w 1446"/>
                <a:gd name="T3" fmla="*/ 273 h 475"/>
                <a:gd name="T4" fmla="*/ 723 w 1446"/>
                <a:gd name="T5" fmla="*/ 475 h 475"/>
                <a:gd name="T6" fmla="*/ 0 w 1446"/>
                <a:gd name="T7" fmla="*/ 273 h 475"/>
                <a:gd name="T8" fmla="*/ 0 w 1446"/>
                <a:gd name="T9" fmla="*/ 0 h 475"/>
                <a:gd name="T10" fmla="*/ 723 w 1446"/>
                <a:gd name="T11" fmla="*/ 84 h 475"/>
                <a:gd name="T12" fmla="*/ 1446 w 1446"/>
                <a:gd name="T13" fmla="*/ 0 h 4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46" h="475">
                  <a:moveTo>
                    <a:pt x="1446" y="0"/>
                  </a:moveTo>
                  <a:cubicBezTo>
                    <a:pt x="1446" y="273"/>
                    <a:pt x="1446" y="273"/>
                    <a:pt x="1446" y="273"/>
                  </a:cubicBezTo>
                  <a:cubicBezTo>
                    <a:pt x="1446" y="384"/>
                    <a:pt x="1122" y="475"/>
                    <a:pt x="723" y="475"/>
                  </a:cubicBezTo>
                  <a:cubicBezTo>
                    <a:pt x="324" y="475"/>
                    <a:pt x="0" y="384"/>
                    <a:pt x="0" y="27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440" y="84"/>
                    <a:pt x="723" y="84"/>
                  </a:cubicBezTo>
                  <a:cubicBezTo>
                    <a:pt x="967" y="84"/>
                    <a:pt x="1446" y="0"/>
                    <a:pt x="1446" y="0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68704" tIns="34353" rIns="68704" bIns="34353" numCol="1" anchor="t" anchorCtr="0" compatLnSpc="1"/>
            <a:lstStyle/>
            <a:p>
              <a:pPr algn="ctr">
                <a:lnSpc>
                  <a:spcPct val="120000"/>
                </a:lnSpc>
              </a:pPr>
              <a:endParaRPr lang="id-ID" sz="1215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1" name="Oval 9"/>
            <p:cNvSpPr>
              <a:spLocks noChangeArrowheads="1"/>
            </p:cNvSpPr>
            <p:nvPr/>
          </p:nvSpPr>
          <p:spPr bwMode="auto">
            <a:xfrm>
              <a:off x="6724539" y="1872152"/>
              <a:ext cx="2057954" cy="578367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68704" tIns="34353" rIns="68704" bIns="34353" numCol="1" anchor="t" anchorCtr="0" compatLnSpc="1"/>
            <a:lstStyle/>
            <a:p>
              <a:pPr algn="ctr">
                <a:lnSpc>
                  <a:spcPct val="120000"/>
                </a:lnSpc>
              </a:pPr>
              <a:endParaRPr lang="id-ID" sz="1215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22" name="Gruppe 203"/>
          <p:cNvGrpSpPr>
            <a:grpSpLocks noChangeAspect="1"/>
          </p:cNvGrpSpPr>
          <p:nvPr/>
        </p:nvGrpSpPr>
        <p:grpSpPr bwMode="auto">
          <a:xfrm>
            <a:off x="5646715" y="1758825"/>
            <a:ext cx="1625053" cy="2163886"/>
            <a:chOff x="5947532" y="1849623"/>
            <a:chExt cx="602159" cy="802872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grpSp>
          <p:nvGrpSpPr>
            <p:cNvPr id="23" name="Gruppe 65"/>
            <p:cNvGrpSpPr/>
            <p:nvPr/>
          </p:nvGrpSpPr>
          <p:grpSpPr bwMode="auto">
            <a:xfrm flipH="1">
              <a:off x="5947524" y="1938472"/>
              <a:ext cx="293160" cy="707672"/>
              <a:chOff x="506456" y="1658064"/>
              <a:chExt cx="1625556" cy="3599525"/>
            </a:xfrm>
          </p:grpSpPr>
          <p:sp>
            <p:nvSpPr>
              <p:cNvPr id="33" name="Freeform 64"/>
              <p:cNvSpPr/>
              <p:nvPr/>
            </p:nvSpPr>
            <p:spPr bwMode="auto">
              <a:xfrm>
                <a:off x="726098" y="1847581"/>
                <a:ext cx="388078" cy="833969"/>
              </a:xfrm>
              <a:custGeom>
                <a:avLst/>
                <a:gdLst>
                  <a:gd name="T0" fmla="*/ 209550 w 246"/>
                  <a:gd name="T1" fmla="*/ 508000 h 512"/>
                  <a:gd name="T2" fmla="*/ 234950 w 246"/>
                  <a:gd name="T3" fmla="*/ 508000 h 512"/>
                  <a:gd name="T4" fmla="*/ 304800 w 246"/>
                  <a:gd name="T5" fmla="*/ 812800 h 512"/>
                  <a:gd name="T6" fmla="*/ 292100 w 246"/>
                  <a:gd name="T7" fmla="*/ 485775 h 512"/>
                  <a:gd name="T8" fmla="*/ 314325 w 246"/>
                  <a:gd name="T9" fmla="*/ 473075 h 512"/>
                  <a:gd name="T10" fmla="*/ 330200 w 246"/>
                  <a:gd name="T11" fmla="*/ 466725 h 512"/>
                  <a:gd name="T12" fmla="*/ 346075 w 246"/>
                  <a:gd name="T13" fmla="*/ 457200 h 512"/>
                  <a:gd name="T14" fmla="*/ 358775 w 246"/>
                  <a:gd name="T15" fmla="*/ 447675 h 512"/>
                  <a:gd name="T16" fmla="*/ 371475 w 246"/>
                  <a:gd name="T17" fmla="*/ 434975 h 512"/>
                  <a:gd name="T18" fmla="*/ 377825 w 246"/>
                  <a:gd name="T19" fmla="*/ 419100 h 512"/>
                  <a:gd name="T20" fmla="*/ 384175 w 246"/>
                  <a:gd name="T21" fmla="*/ 406400 h 512"/>
                  <a:gd name="T22" fmla="*/ 387350 w 246"/>
                  <a:gd name="T23" fmla="*/ 390525 h 512"/>
                  <a:gd name="T24" fmla="*/ 390525 w 246"/>
                  <a:gd name="T25" fmla="*/ 384175 h 512"/>
                  <a:gd name="T26" fmla="*/ 368300 w 246"/>
                  <a:gd name="T27" fmla="*/ 336550 h 512"/>
                  <a:gd name="T28" fmla="*/ 368300 w 246"/>
                  <a:gd name="T29" fmla="*/ 285750 h 512"/>
                  <a:gd name="T30" fmla="*/ 361950 w 246"/>
                  <a:gd name="T31" fmla="*/ 244475 h 512"/>
                  <a:gd name="T32" fmla="*/ 371475 w 246"/>
                  <a:gd name="T33" fmla="*/ 219075 h 512"/>
                  <a:gd name="T34" fmla="*/ 374650 w 246"/>
                  <a:gd name="T35" fmla="*/ 200025 h 512"/>
                  <a:gd name="T36" fmla="*/ 368300 w 246"/>
                  <a:gd name="T37" fmla="*/ 174625 h 512"/>
                  <a:gd name="T38" fmla="*/ 361950 w 246"/>
                  <a:gd name="T39" fmla="*/ 155575 h 512"/>
                  <a:gd name="T40" fmla="*/ 349250 w 246"/>
                  <a:gd name="T41" fmla="*/ 142875 h 512"/>
                  <a:gd name="T42" fmla="*/ 346075 w 246"/>
                  <a:gd name="T43" fmla="*/ 149225 h 512"/>
                  <a:gd name="T44" fmla="*/ 342900 w 246"/>
                  <a:gd name="T45" fmla="*/ 155575 h 512"/>
                  <a:gd name="T46" fmla="*/ 320675 w 246"/>
                  <a:gd name="T47" fmla="*/ 88900 h 512"/>
                  <a:gd name="T48" fmla="*/ 304800 w 246"/>
                  <a:gd name="T49" fmla="*/ 60325 h 512"/>
                  <a:gd name="T50" fmla="*/ 288925 w 246"/>
                  <a:gd name="T51" fmla="*/ 31750 h 512"/>
                  <a:gd name="T52" fmla="*/ 234950 w 246"/>
                  <a:gd name="T53" fmla="*/ 9525 h 512"/>
                  <a:gd name="T54" fmla="*/ 209550 w 246"/>
                  <a:gd name="T55" fmla="*/ 3175 h 512"/>
                  <a:gd name="T56" fmla="*/ 180975 w 246"/>
                  <a:gd name="T57" fmla="*/ 3175 h 512"/>
                  <a:gd name="T58" fmla="*/ 152400 w 246"/>
                  <a:gd name="T59" fmla="*/ 0 h 512"/>
                  <a:gd name="T60" fmla="*/ 127000 w 246"/>
                  <a:gd name="T61" fmla="*/ 6350 h 512"/>
                  <a:gd name="T62" fmla="*/ 69850 w 246"/>
                  <a:gd name="T63" fmla="*/ 25400 h 512"/>
                  <a:gd name="T64" fmla="*/ 44450 w 246"/>
                  <a:gd name="T65" fmla="*/ 53975 h 512"/>
                  <a:gd name="T66" fmla="*/ 31750 w 246"/>
                  <a:gd name="T67" fmla="*/ 66675 h 512"/>
                  <a:gd name="T68" fmla="*/ 22225 w 246"/>
                  <a:gd name="T69" fmla="*/ 82550 h 512"/>
                  <a:gd name="T70" fmla="*/ 9525 w 246"/>
                  <a:gd name="T71" fmla="*/ 114300 h 512"/>
                  <a:gd name="T72" fmla="*/ 0 w 246"/>
                  <a:gd name="T73" fmla="*/ 142875 h 512"/>
                  <a:gd name="T74" fmla="*/ 34925 w 246"/>
                  <a:gd name="T75" fmla="*/ 257175 h 512"/>
                  <a:gd name="T76" fmla="*/ 31750 w 246"/>
                  <a:gd name="T77" fmla="*/ 250825 h 512"/>
                  <a:gd name="T78" fmla="*/ 28575 w 246"/>
                  <a:gd name="T79" fmla="*/ 250825 h 512"/>
                  <a:gd name="T80" fmla="*/ 28575 w 246"/>
                  <a:gd name="T81" fmla="*/ 254000 h 512"/>
                  <a:gd name="T82" fmla="*/ 25400 w 246"/>
                  <a:gd name="T83" fmla="*/ 260350 h 512"/>
                  <a:gd name="T84" fmla="*/ 28575 w 246"/>
                  <a:gd name="T85" fmla="*/ 269875 h 512"/>
                  <a:gd name="T86" fmla="*/ 34925 w 246"/>
                  <a:gd name="T87" fmla="*/ 282575 h 512"/>
                  <a:gd name="T88" fmla="*/ 44450 w 246"/>
                  <a:gd name="T89" fmla="*/ 301625 h 512"/>
                  <a:gd name="T90" fmla="*/ 57150 w 246"/>
                  <a:gd name="T91" fmla="*/ 323850 h 512"/>
                  <a:gd name="T92" fmla="*/ 82550 w 246"/>
                  <a:gd name="T93" fmla="*/ 361950 h 512"/>
                  <a:gd name="T94" fmla="*/ 107950 w 246"/>
                  <a:gd name="T95" fmla="*/ 400050 h 512"/>
                  <a:gd name="T96" fmla="*/ 136525 w 246"/>
                  <a:gd name="T97" fmla="*/ 431800 h 512"/>
                  <a:gd name="T98" fmla="*/ 161925 w 246"/>
                  <a:gd name="T99" fmla="*/ 457200 h 512"/>
                  <a:gd name="T100" fmla="*/ 187325 w 246"/>
                  <a:gd name="T101" fmla="*/ 482600 h 512"/>
                  <a:gd name="T102" fmla="*/ 209550 w 246"/>
                  <a:gd name="T103" fmla="*/ 495300 h 512"/>
                  <a:gd name="T104" fmla="*/ 209550 w 246"/>
                  <a:gd name="T105" fmla="*/ 508000 h 512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246"/>
                  <a:gd name="T160" fmla="*/ 0 h 512"/>
                  <a:gd name="T161" fmla="*/ 246 w 246"/>
                  <a:gd name="T162" fmla="*/ 512 h 512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246" h="512">
                    <a:moveTo>
                      <a:pt x="132" y="320"/>
                    </a:moveTo>
                    <a:lnTo>
                      <a:pt x="148" y="320"/>
                    </a:lnTo>
                    <a:lnTo>
                      <a:pt x="192" y="512"/>
                    </a:lnTo>
                    <a:lnTo>
                      <a:pt x="184" y="306"/>
                    </a:lnTo>
                    <a:lnTo>
                      <a:pt x="198" y="298"/>
                    </a:lnTo>
                    <a:lnTo>
                      <a:pt x="208" y="294"/>
                    </a:lnTo>
                    <a:lnTo>
                      <a:pt x="218" y="288"/>
                    </a:lnTo>
                    <a:lnTo>
                      <a:pt x="226" y="282"/>
                    </a:lnTo>
                    <a:lnTo>
                      <a:pt x="234" y="274"/>
                    </a:lnTo>
                    <a:lnTo>
                      <a:pt x="238" y="264"/>
                    </a:lnTo>
                    <a:lnTo>
                      <a:pt x="242" y="256"/>
                    </a:lnTo>
                    <a:lnTo>
                      <a:pt x="244" y="246"/>
                    </a:lnTo>
                    <a:lnTo>
                      <a:pt x="246" y="242"/>
                    </a:lnTo>
                    <a:lnTo>
                      <a:pt x="232" y="212"/>
                    </a:lnTo>
                    <a:lnTo>
                      <a:pt x="232" y="180"/>
                    </a:lnTo>
                    <a:lnTo>
                      <a:pt x="228" y="154"/>
                    </a:lnTo>
                    <a:lnTo>
                      <a:pt x="234" y="138"/>
                    </a:lnTo>
                    <a:lnTo>
                      <a:pt x="236" y="126"/>
                    </a:lnTo>
                    <a:lnTo>
                      <a:pt x="232" y="110"/>
                    </a:lnTo>
                    <a:lnTo>
                      <a:pt x="228" y="98"/>
                    </a:lnTo>
                    <a:lnTo>
                      <a:pt x="220" y="90"/>
                    </a:lnTo>
                    <a:lnTo>
                      <a:pt x="218" y="94"/>
                    </a:lnTo>
                    <a:lnTo>
                      <a:pt x="216" y="98"/>
                    </a:lnTo>
                    <a:lnTo>
                      <a:pt x="202" y="56"/>
                    </a:lnTo>
                    <a:lnTo>
                      <a:pt x="192" y="38"/>
                    </a:lnTo>
                    <a:lnTo>
                      <a:pt x="182" y="20"/>
                    </a:lnTo>
                    <a:lnTo>
                      <a:pt x="148" y="6"/>
                    </a:lnTo>
                    <a:lnTo>
                      <a:pt x="132" y="2"/>
                    </a:lnTo>
                    <a:lnTo>
                      <a:pt x="114" y="2"/>
                    </a:lnTo>
                    <a:lnTo>
                      <a:pt x="96" y="0"/>
                    </a:lnTo>
                    <a:lnTo>
                      <a:pt x="80" y="4"/>
                    </a:lnTo>
                    <a:lnTo>
                      <a:pt x="44" y="16"/>
                    </a:lnTo>
                    <a:lnTo>
                      <a:pt x="28" y="34"/>
                    </a:lnTo>
                    <a:lnTo>
                      <a:pt x="20" y="42"/>
                    </a:lnTo>
                    <a:lnTo>
                      <a:pt x="14" y="52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22" y="162"/>
                    </a:lnTo>
                    <a:lnTo>
                      <a:pt x="20" y="158"/>
                    </a:lnTo>
                    <a:lnTo>
                      <a:pt x="18" y="158"/>
                    </a:lnTo>
                    <a:lnTo>
                      <a:pt x="18" y="160"/>
                    </a:lnTo>
                    <a:lnTo>
                      <a:pt x="16" y="164"/>
                    </a:lnTo>
                    <a:lnTo>
                      <a:pt x="18" y="170"/>
                    </a:lnTo>
                    <a:lnTo>
                      <a:pt x="22" y="178"/>
                    </a:lnTo>
                    <a:lnTo>
                      <a:pt x="28" y="190"/>
                    </a:lnTo>
                    <a:lnTo>
                      <a:pt x="36" y="204"/>
                    </a:lnTo>
                    <a:lnTo>
                      <a:pt x="52" y="228"/>
                    </a:lnTo>
                    <a:lnTo>
                      <a:pt x="68" y="252"/>
                    </a:lnTo>
                    <a:lnTo>
                      <a:pt x="86" y="272"/>
                    </a:lnTo>
                    <a:lnTo>
                      <a:pt x="102" y="288"/>
                    </a:lnTo>
                    <a:lnTo>
                      <a:pt x="118" y="304"/>
                    </a:lnTo>
                    <a:lnTo>
                      <a:pt x="132" y="312"/>
                    </a:lnTo>
                    <a:lnTo>
                      <a:pt x="132" y="32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accent1"/>
                </a:solidFill>
                <a:round/>
              </a:ln>
            </p:spPr>
            <p:txBody>
              <a:bodyPr/>
              <a:lstStyle/>
              <a:p>
                <a:pPr algn="just">
                  <a:lnSpc>
                    <a:spcPct val="120000"/>
                  </a:lnSpc>
                  <a:defRPr/>
                </a:pPr>
                <a:endParaRPr lang="da-DK" sz="780" kern="0">
                  <a:solidFill>
                    <a:schemeClr val="bg2">
                      <a:lumMod val="7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34" name="Freeform 65"/>
              <p:cNvSpPr/>
              <p:nvPr/>
            </p:nvSpPr>
            <p:spPr bwMode="auto">
              <a:xfrm>
                <a:off x="1147127" y="2146869"/>
                <a:ext cx="307534" cy="1035735"/>
              </a:xfrm>
              <a:custGeom>
                <a:avLst/>
                <a:gdLst>
                  <a:gd name="T0" fmla="*/ 3175 w 198"/>
                  <a:gd name="T1" fmla="*/ 107950 h 642"/>
                  <a:gd name="T2" fmla="*/ 0 w 198"/>
                  <a:gd name="T3" fmla="*/ 133350 h 642"/>
                  <a:gd name="T4" fmla="*/ 12700 w 198"/>
                  <a:gd name="T5" fmla="*/ 161925 h 642"/>
                  <a:gd name="T6" fmla="*/ 50800 w 198"/>
                  <a:gd name="T7" fmla="*/ 200025 h 642"/>
                  <a:gd name="T8" fmla="*/ 117475 w 198"/>
                  <a:gd name="T9" fmla="*/ 260350 h 642"/>
                  <a:gd name="T10" fmla="*/ 165100 w 198"/>
                  <a:gd name="T11" fmla="*/ 304800 h 642"/>
                  <a:gd name="T12" fmla="*/ 190500 w 198"/>
                  <a:gd name="T13" fmla="*/ 333375 h 642"/>
                  <a:gd name="T14" fmla="*/ 180975 w 198"/>
                  <a:gd name="T15" fmla="*/ 349250 h 642"/>
                  <a:gd name="T16" fmla="*/ 168275 w 198"/>
                  <a:gd name="T17" fmla="*/ 365125 h 642"/>
                  <a:gd name="T18" fmla="*/ 142875 w 198"/>
                  <a:gd name="T19" fmla="*/ 371475 h 642"/>
                  <a:gd name="T20" fmla="*/ 107950 w 198"/>
                  <a:gd name="T21" fmla="*/ 384175 h 642"/>
                  <a:gd name="T22" fmla="*/ 133350 w 198"/>
                  <a:gd name="T23" fmla="*/ 409575 h 642"/>
                  <a:gd name="T24" fmla="*/ 165100 w 198"/>
                  <a:gd name="T25" fmla="*/ 438150 h 642"/>
                  <a:gd name="T26" fmla="*/ 177800 w 198"/>
                  <a:gd name="T27" fmla="*/ 450850 h 642"/>
                  <a:gd name="T28" fmla="*/ 193675 w 198"/>
                  <a:gd name="T29" fmla="*/ 463550 h 642"/>
                  <a:gd name="T30" fmla="*/ 196850 w 198"/>
                  <a:gd name="T31" fmla="*/ 476250 h 642"/>
                  <a:gd name="T32" fmla="*/ 196850 w 198"/>
                  <a:gd name="T33" fmla="*/ 492125 h 642"/>
                  <a:gd name="T34" fmla="*/ 193675 w 198"/>
                  <a:gd name="T35" fmla="*/ 536575 h 642"/>
                  <a:gd name="T36" fmla="*/ 187325 w 198"/>
                  <a:gd name="T37" fmla="*/ 609600 h 642"/>
                  <a:gd name="T38" fmla="*/ 177800 w 198"/>
                  <a:gd name="T39" fmla="*/ 708025 h 642"/>
                  <a:gd name="T40" fmla="*/ 155575 w 198"/>
                  <a:gd name="T41" fmla="*/ 844550 h 642"/>
                  <a:gd name="T42" fmla="*/ 196850 w 198"/>
                  <a:gd name="T43" fmla="*/ 965200 h 642"/>
                  <a:gd name="T44" fmla="*/ 222250 w 198"/>
                  <a:gd name="T45" fmla="*/ 1006475 h 642"/>
                  <a:gd name="T46" fmla="*/ 215900 w 198"/>
                  <a:gd name="T47" fmla="*/ 977900 h 642"/>
                  <a:gd name="T48" fmla="*/ 209550 w 198"/>
                  <a:gd name="T49" fmla="*/ 917575 h 642"/>
                  <a:gd name="T50" fmla="*/ 206375 w 198"/>
                  <a:gd name="T51" fmla="*/ 809625 h 642"/>
                  <a:gd name="T52" fmla="*/ 206375 w 198"/>
                  <a:gd name="T53" fmla="*/ 746125 h 642"/>
                  <a:gd name="T54" fmla="*/ 206375 w 198"/>
                  <a:gd name="T55" fmla="*/ 708025 h 642"/>
                  <a:gd name="T56" fmla="*/ 206375 w 198"/>
                  <a:gd name="T57" fmla="*/ 587375 h 642"/>
                  <a:gd name="T58" fmla="*/ 215900 w 198"/>
                  <a:gd name="T59" fmla="*/ 419100 h 642"/>
                  <a:gd name="T60" fmla="*/ 228600 w 198"/>
                  <a:gd name="T61" fmla="*/ 307975 h 642"/>
                  <a:gd name="T62" fmla="*/ 238125 w 198"/>
                  <a:gd name="T63" fmla="*/ 206375 h 642"/>
                  <a:gd name="T64" fmla="*/ 247650 w 198"/>
                  <a:gd name="T65" fmla="*/ 149225 h 642"/>
                  <a:gd name="T66" fmla="*/ 257175 w 198"/>
                  <a:gd name="T67" fmla="*/ 92075 h 642"/>
                  <a:gd name="T68" fmla="*/ 292100 w 198"/>
                  <a:gd name="T69" fmla="*/ 15875 h 642"/>
                  <a:gd name="T70" fmla="*/ 25400 w 198"/>
                  <a:gd name="T71" fmla="*/ 88900 h 642"/>
                  <a:gd name="T72" fmla="*/ 12700 w 198"/>
                  <a:gd name="T73" fmla="*/ 92075 h 642"/>
                  <a:gd name="T74" fmla="*/ 3175 w 198"/>
                  <a:gd name="T75" fmla="*/ 104775 h 642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198"/>
                  <a:gd name="T115" fmla="*/ 0 h 642"/>
                  <a:gd name="T116" fmla="*/ 198 w 198"/>
                  <a:gd name="T117" fmla="*/ 642 h 642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198" h="642">
                    <a:moveTo>
                      <a:pt x="2" y="66"/>
                    </a:moveTo>
                    <a:lnTo>
                      <a:pt x="2" y="68"/>
                    </a:lnTo>
                    <a:lnTo>
                      <a:pt x="2" y="74"/>
                    </a:lnTo>
                    <a:lnTo>
                      <a:pt x="0" y="84"/>
                    </a:lnTo>
                    <a:lnTo>
                      <a:pt x="0" y="92"/>
                    </a:lnTo>
                    <a:lnTo>
                      <a:pt x="8" y="102"/>
                    </a:lnTo>
                    <a:lnTo>
                      <a:pt x="18" y="112"/>
                    </a:lnTo>
                    <a:lnTo>
                      <a:pt x="32" y="126"/>
                    </a:lnTo>
                    <a:lnTo>
                      <a:pt x="48" y="142"/>
                    </a:lnTo>
                    <a:lnTo>
                      <a:pt x="74" y="164"/>
                    </a:lnTo>
                    <a:lnTo>
                      <a:pt x="96" y="184"/>
                    </a:lnTo>
                    <a:lnTo>
                      <a:pt x="104" y="192"/>
                    </a:lnTo>
                    <a:lnTo>
                      <a:pt x="112" y="202"/>
                    </a:lnTo>
                    <a:lnTo>
                      <a:pt x="120" y="210"/>
                    </a:lnTo>
                    <a:lnTo>
                      <a:pt x="124" y="220"/>
                    </a:lnTo>
                    <a:lnTo>
                      <a:pt x="114" y="220"/>
                    </a:lnTo>
                    <a:lnTo>
                      <a:pt x="100" y="226"/>
                    </a:lnTo>
                    <a:lnTo>
                      <a:pt x="106" y="230"/>
                    </a:lnTo>
                    <a:lnTo>
                      <a:pt x="98" y="230"/>
                    </a:lnTo>
                    <a:lnTo>
                      <a:pt x="90" y="234"/>
                    </a:lnTo>
                    <a:lnTo>
                      <a:pt x="80" y="236"/>
                    </a:lnTo>
                    <a:lnTo>
                      <a:pt x="68" y="242"/>
                    </a:lnTo>
                    <a:lnTo>
                      <a:pt x="68" y="248"/>
                    </a:lnTo>
                    <a:lnTo>
                      <a:pt x="84" y="258"/>
                    </a:lnTo>
                    <a:lnTo>
                      <a:pt x="96" y="270"/>
                    </a:lnTo>
                    <a:lnTo>
                      <a:pt x="104" y="276"/>
                    </a:lnTo>
                    <a:lnTo>
                      <a:pt x="108" y="280"/>
                    </a:lnTo>
                    <a:lnTo>
                      <a:pt x="112" y="284"/>
                    </a:lnTo>
                    <a:lnTo>
                      <a:pt x="118" y="288"/>
                    </a:lnTo>
                    <a:lnTo>
                      <a:pt x="122" y="292"/>
                    </a:lnTo>
                    <a:lnTo>
                      <a:pt x="124" y="296"/>
                    </a:lnTo>
                    <a:lnTo>
                      <a:pt x="124" y="300"/>
                    </a:lnTo>
                    <a:lnTo>
                      <a:pt x="124" y="302"/>
                    </a:lnTo>
                    <a:lnTo>
                      <a:pt x="124" y="310"/>
                    </a:lnTo>
                    <a:lnTo>
                      <a:pt x="124" y="320"/>
                    </a:lnTo>
                    <a:lnTo>
                      <a:pt x="122" y="338"/>
                    </a:lnTo>
                    <a:lnTo>
                      <a:pt x="120" y="358"/>
                    </a:lnTo>
                    <a:lnTo>
                      <a:pt x="118" y="384"/>
                    </a:lnTo>
                    <a:lnTo>
                      <a:pt x="116" y="412"/>
                    </a:lnTo>
                    <a:lnTo>
                      <a:pt x="112" y="446"/>
                    </a:lnTo>
                    <a:lnTo>
                      <a:pt x="106" y="486"/>
                    </a:lnTo>
                    <a:lnTo>
                      <a:pt x="98" y="532"/>
                    </a:lnTo>
                    <a:lnTo>
                      <a:pt x="96" y="544"/>
                    </a:lnTo>
                    <a:lnTo>
                      <a:pt x="124" y="608"/>
                    </a:lnTo>
                    <a:lnTo>
                      <a:pt x="142" y="642"/>
                    </a:lnTo>
                    <a:lnTo>
                      <a:pt x="140" y="634"/>
                    </a:lnTo>
                    <a:lnTo>
                      <a:pt x="138" y="626"/>
                    </a:lnTo>
                    <a:lnTo>
                      <a:pt x="136" y="616"/>
                    </a:lnTo>
                    <a:lnTo>
                      <a:pt x="134" y="606"/>
                    </a:lnTo>
                    <a:lnTo>
                      <a:pt x="132" y="578"/>
                    </a:lnTo>
                    <a:lnTo>
                      <a:pt x="130" y="548"/>
                    </a:lnTo>
                    <a:lnTo>
                      <a:pt x="130" y="510"/>
                    </a:lnTo>
                    <a:lnTo>
                      <a:pt x="130" y="490"/>
                    </a:lnTo>
                    <a:lnTo>
                      <a:pt x="130" y="470"/>
                    </a:lnTo>
                    <a:lnTo>
                      <a:pt x="130" y="456"/>
                    </a:lnTo>
                    <a:lnTo>
                      <a:pt x="130" y="446"/>
                    </a:lnTo>
                    <a:lnTo>
                      <a:pt x="130" y="422"/>
                    </a:lnTo>
                    <a:lnTo>
                      <a:pt x="130" y="370"/>
                    </a:lnTo>
                    <a:lnTo>
                      <a:pt x="134" y="314"/>
                    </a:lnTo>
                    <a:lnTo>
                      <a:pt x="136" y="264"/>
                    </a:lnTo>
                    <a:lnTo>
                      <a:pt x="142" y="216"/>
                    </a:lnTo>
                    <a:lnTo>
                      <a:pt x="144" y="194"/>
                    </a:lnTo>
                    <a:lnTo>
                      <a:pt x="144" y="172"/>
                    </a:lnTo>
                    <a:lnTo>
                      <a:pt x="150" y="130"/>
                    </a:lnTo>
                    <a:lnTo>
                      <a:pt x="154" y="110"/>
                    </a:lnTo>
                    <a:lnTo>
                      <a:pt x="156" y="94"/>
                    </a:lnTo>
                    <a:lnTo>
                      <a:pt x="160" y="74"/>
                    </a:lnTo>
                    <a:lnTo>
                      <a:pt x="162" y="58"/>
                    </a:lnTo>
                    <a:lnTo>
                      <a:pt x="168" y="28"/>
                    </a:lnTo>
                    <a:lnTo>
                      <a:pt x="184" y="10"/>
                    </a:lnTo>
                    <a:lnTo>
                      <a:pt x="198" y="0"/>
                    </a:lnTo>
                    <a:lnTo>
                      <a:pt x="16" y="56"/>
                    </a:lnTo>
                    <a:lnTo>
                      <a:pt x="12" y="56"/>
                    </a:lnTo>
                    <a:lnTo>
                      <a:pt x="8" y="58"/>
                    </a:lnTo>
                    <a:lnTo>
                      <a:pt x="6" y="60"/>
                    </a:lnTo>
                    <a:lnTo>
                      <a:pt x="2" y="66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accent1"/>
                </a:solidFill>
                <a:round/>
              </a:ln>
            </p:spPr>
            <p:txBody>
              <a:bodyPr/>
              <a:lstStyle/>
              <a:p>
                <a:pPr algn="just">
                  <a:lnSpc>
                    <a:spcPct val="120000"/>
                  </a:lnSpc>
                  <a:defRPr/>
                </a:pPr>
                <a:endParaRPr lang="da-DK" sz="780" kern="0">
                  <a:solidFill>
                    <a:schemeClr val="bg2">
                      <a:lumMod val="7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35" name="Freeform 66"/>
              <p:cNvSpPr/>
              <p:nvPr/>
            </p:nvSpPr>
            <p:spPr bwMode="auto">
              <a:xfrm>
                <a:off x="806642" y="2237663"/>
                <a:ext cx="508896" cy="1113080"/>
              </a:xfrm>
              <a:custGeom>
                <a:avLst/>
                <a:gdLst>
                  <a:gd name="T0" fmla="*/ 44450 w 322"/>
                  <a:gd name="T1" fmla="*/ 346075 h 692"/>
                  <a:gd name="T2" fmla="*/ 0 w 322"/>
                  <a:gd name="T3" fmla="*/ 762000 h 692"/>
                  <a:gd name="T4" fmla="*/ 9525 w 322"/>
                  <a:gd name="T5" fmla="*/ 1022350 h 692"/>
                  <a:gd name="T6" fmla="*/ 82550 w 322"/>
                  <a:gd name="T7" fmla="*/ 1054100 h 692"/>
                  <a:gd name="T8" fmla="*/ 120650 w 322"/>
                  <a:gd name="T9" fmla="*/ 1066800 h 692"/>
                  <a:gd name="T10" fmla="*/ 200025 w 322"/>
                  <a:gd name="T11" fmla="*/ 1085850 h 692"/>
                  <a:gd name="T12" fmla="*/ 228600 w 322"/>
                  <a:gd name="T13" fmla="*/ 1089025 h 692"/>
                  <a:gd name="T14" fmla="*/ 241300 w 322"/>
                  <a:gd name="T15" fmla="*/ 1082675 h 692"/>
                  <a:gd name="T16" fmla="*/ 244475 w 322"/>
                  <a:gd name="T17" fmla="*/ 1012825 h 692"/>
                  <a:gd name="T18" fmla="*/ 247650 w 322"/>
                  <a:gd name="T19" fmla="*/ 955675 h 692"/>
                  <a:gd name="T20" fmla="*/ 250825 w 322"/>
                  <a:gd name="T21" fmla="*/ 911225 h 692"/>
                  <a:gd name="T22" fmla="*/ 250825 w 322"/>
                  <a:gd name="T23" fmla="*/ 876300 h 692"/>
                  <a:gd name="T24" fmla="*/ 257175 w 322"/>
                  <a:gd name="T25" fmla="*/ 876300 h 692"/>
                  <a:gd name="T26" fmla="*/ 260350 w 322"/>
                  <a:gd name="T27" fmla="*/ 904875 h 692"/>
                  <a:gd name="T28" fmla="*/ 266700 w 322"/>
                  <a:gd name="T29" fmla="*/ 949325 h 692"/>
                  <a:gd name="T30" fmla="*/ 288925 w 322"/>
                  <a:gd name="T31" fmla="*/ 1038225 h 692"/>
                  <a:gd name="T32" fmla="*/ 298450 w 322"/>
                  <a:gd name="T33" fmla="*/ 1098550 h 692"/>
                  <a:gd name="T34" fmla="*/ 384175 w 322"/>
                  <a:gd name="T35" fmla="*/ 1098550 h 692"/>
                  <a:gd name="T36" fmla="*/ 444500 w 322"/>
                  <a:gd name="T37" fmla="*/ 1066800 h 692"/>
                  <a:gd name="T38" fmla="*/ 454025 w 322"/>
                  <a:gd name="T39" fmla="*/ 1025525 h 692"/>
                  <a:gd name="T40" fmla="*/ 454025 w 322"/>
                  <a:gd name="T41" fmla="*/ 1006475 h 692"/>
                  <a:gd name="T42" fmla="*/ 450850 w 322"/>
                  <a:gd name="T43" fmla="*/ 977900 h 692"/>
                  <a:gd name="T44" fmla="*/ 450850 w 322"/>
                  <a:gd name="T45" fmla="*/ 977900 h 692"/>
                  <a:gd name="T46" fmla="*/ 479425 w 322"/>
                  <a:gd name="T47" fmla="*/ 996950 h 692"/>
                  <a:gd name="T48" fmla="*/ 508000 w 322"/>
                  <a:gd name="T49" fmla="*/ 1012825 h 692"/>
                  <a:gd name="T50" fmla="*/ 495300 w 322"/>
                  <a:gd name="T51" fmla="*/ 993775 h 692"/>
                  <a:gd name="T52" fmla="*/ 485775 w 322"/>
                  <a:gd name="T53" fmla="*/ 968375 h 692"/>
                  <a:gd name="T54" fmla="*/ 473075 w 322"/>
                  <a:gd name="T55" fmla="*/ 933450 h 692"/>
                  <a:gd name="T56" fmla="*/ 457200 w 322"/>
                  <a:gd name="T57" fmla="*/ 889000 h 692"/>
                  <a:gd name="T58" fmla="*/ 444500 w 322"/>
                  <a:gd name="T59" fmla="*/ 857250 h 692"/>
                  <a:gd name="T60" fmla="*/ 431800 w 322"/>
                  <a:gd name="T61" fmla="*/ 790575 h 692"/>
                  <a:gd name="T62" fmla="*/ 431800 w 322"/>
                  <a:gd name="T63" fmla="*/ 781050 h 692"/>
                  <a:gd name="T64" fmla="*/ 425450 w 322"/>
                  <a:gd name="T65" fmla="*/ 768350 h 692"/>
                  <a:gd name="T66" fmla="*/ 412750 w 322"/>
                  <a:gd name="T67" fmla="*/ 698500 h 692"/>
                  <a:gd name="T68" fmla="*/ 396875 w 322"/>
                  <a:gd name="T69" fmla="*/ 625475 h 692"/>
                  <a:gd name="T70" fmla="*/ 384175 w 322"/>
                  <a:gd name="T71" fmla="*/ 520700 h 692"/>
                  <a:gd name="T72" fmla="*/ 381000 w 322"/>
                  <a:gd name="T73" fmla="*/ 460375 h 692"/>
                  <a:gd name="T74" fmla="*/ 374650 w 322"/>
                  <a:gd name="T75" fmla="*/ 400050 h 692"/>
                  <a:gd name="T76" fmla="*/ 374650 w 322"/>
                  <a:gd name="T77" fmla="*/ 390525 h 692"/>
                  <a:gd name="T78" fmla="*/ 355600 w 322"/>
                  <a:gd name="T79" fmla="*/ 282575 h 692"/>
                  <a:gd name="T80" fmla="*/ 346075 w 322"/>
                  <a:gd name="T81" fmla="*/ 193675 h 692"/>
                  <a:gd name="T82" fmla="*/ 339725 w 322"/>
                  <a:gd name="T83" fmla="*/ 136525 h 692"/>
                  <a:gd name="T84" fmla="*/ 336550 w 322"/>
                  <a:gd name="T85" fmla="*/ 111125 h 692"/>
                  <a:gd name="T86" fmla="*/ 336550 w 322"/>
                  <a:gd name="T87" fmla="*/ 57150 h 692"/>
                  <a:gd name="T88" fmla="*/ 339725 w 322"/>
                  <a:gd name="T89" fmla="*/ 28575 h 692"/>
                  <a:gd name="T90" fmla="*/ 339725 w 322"/>
                  <a:gd name="T91" fmla="*/ 15875 h 692"/>
                  <a:gd name="T92" fmla="*/ 349250 w 322"/>
                  <a:gd name="T93" fmla="*/ 3175 h 692"/>
                  <a:gd name="T94" fmla="*/ 311150 w 322"/>
                  <a:gd name="T95" fmla="*/ 9525 h 692"/>
                  <a:gd name="T96" fmla="*/ 301625 w 322"/>
                  <a:gd name="T97" fmla="*/ 22225 h 692"/>
                  <a:gd name="T98" fmla="*/ 288925 w 322"/>
                  <a:gd name="T99" fmla="*/ 50800 h 692"/>
                  <a:gd name="T100" fmla="*/ 263525 w 322"/>
                  <a:gd name="T101" fmla="*/ 73025 h 692"/>
                  <a:gd name="T102" fmla="*/ 231775 w 322"/>
                  <a:gd name="T103" fmla="*/ 88900 h 692"/>
                  <a:gd name="T104" fmla="*/ 222250 w 322"/>
                  <a:gd name="T105" fmla="*/ 428625 h 692"/>
                  <a:gd name="T106" fmla="*/ 127000 w 322"/>
                  <a:gd name="T107" fmla="*/ 123825 h 692"/>
                  <a:gd name="T108" fmla="*/ 104775 w 322"/>
                  <a:gd name="T109" fmla="*/ 98425 h 692"/>
                  <a:gd name="T110" fmla="*/ 88900 w 322"/>
                  <a:gd name="T111" fmla="*/ 127000 h 692"/>
                  <a:gd name="T112" fmla="*/ 101600 w 322"/>
                  <a:gd name="T113" fmla="*/ 155575 h 692"/>
                  <a:gd name="T114" fmla="*/ 114300 w 322"/>
                  <a:gd name="T115" fmla="*/ 206375 h 692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w 322"/>
                  <a:gd name="T175" fmla="*/ 0 h 692"/>
                  <a:gd name="T176" fmla="*/ 322 w 322"/>
                  <a:gd name="T177" fmla="*/ 692 h 692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T174" t="T175" r="T176" b="T177"/>
                <a:pathLst>
                  <a:path w="322" h="692">
                    <a:moveTo>
                      <a:pt x="72" y="130"/>
                    </a:moveTo>
                    <a:lnTo>
                      <a:pt x="28" y="218"/>
                    </a:lnTo>
                    <a:lnTo>
                      <a:pt x="42" y="374"/>
                    </a:lnTo>
                    <a:lnTo>
                      <a:pt x="0" y="480"/>
                    </a:lnTo>
                    <a:lnTo>
                      <a:pt x="4" y="642"/>
                    </a:lnTo>
                    <a:lnTo>
                      <a:pt x="6" y="644"/>
                    </a:lnTo>
                    <a:lnTo>
                      <a:pt x="36" y="658"/>
                    </a:lnTo>
                    <a:lnTo>
                      <a:pt x="52" y="664"/>
                    </a:lnTo>
                    <a:lnTo>
                      <a:pt x="66" y="668"/>
                    </a:lnTo>
                    <a:lnTo>
                      <a:pt x="76" y="672"/>
                    </a:lnTo>
                    <a:lnTo>
                      <a:pt x="100" y="678"/>
                    </a:lnTo>
                    <a:lnTo>
                      <a:pt x="126" y="684"/>
                    </a:lnTo>
                    <a:lnTo>
                      <a:pt x="138" y="686"/>
                    </a:lnTo>
                    <a:lnTo>
                      <a:pt x="144" y="686"/>
                    </a:lnTo>
                    <a:lnTo>
                      <a:pt x="150" y="688"/>
                    </a:lnTo>
                    <a:lnTo>
                      <a:pt x="152" y="682"/>
                    </a:lnTo>
                    <a:lnTo>
                      <a:pt x="154" y="658"/>
                    </a:lnTo>
                    <a:lnTo>
                      <a:pt x="154" y="638"/>
                    </a:lnTo>
                    <a:lnTo>
                      <a:pt x="156" y="618"/>
                    </a:lnTo>
                    <a:lnTo>
                      <a:pt x="156" y="602"/>
                    </a:lnTo>
                    <a:lnTo>
                      <a:pt x="158" y="586"/>
                    </a:lnTo>
                    <a:lnTo>
                      <a:pt x="158" y="574"/>
                    </a:lnTo>
                    <a:lnTo>
                      <a:pt x="158" y="562"/>
                    </a:lnTo>
                    <a:lnTo>
                      <a:pt x="158" y="552"/>
                    </a:lnTo>
                    <a:lnTo>
                      <a:pt x="162" y="552"/>
                    </a:lnTo>
                    <a:lnTo>
                      <a:pt x="164" y="570"/>
                    </a:lnTo>
                    <a:lnTo>
                      <a:pt x="166" y="584"/>
                    </a:lnTo>
                    <a:lnTo>
                      <a:pt x="168" y="598"/>
                    </a:lnTo>
                    <a:lnTo>
                      <a:pt x="170" y="610"/>
                    </a:lnTo>
                    <a:lnTo>
                      <a:pt x="182" y="654"/>
                    </a:lnTo>
                    <a:lnTo>
                      <a:pt x="186" y="672"/>
                    </a:lnTo>
                    <a:lnTo>
                      <a:pt x="188" y="692"/>
                    </a:lnTo>
                    <a:lnTo>
                      <a:pt x="208" y="692"/>
                    </a:lnTo>
                    <a:lnTo>
                      <a:pt x="242" y="692"/>
                    </a:lnTo>
                    <a:lnTo>
                      <a:pt x="274" y="692"/>
                    </a:lnTo>
                    <a:lnTo>
                      <a:pt x="280" y="672"/>
                    </a:lnTo>
                    <a:lnTo>
                      <a:pt x="282" y="658"/>
                    </a:lnTo>
                    <a:lnTo>
                      <a:pt x="286" y="646"/>
                    </a:lnTo>
                    <a:lnTo>
                      <a:pt x="286" y="638"/>
                    </a:lnTo>
                    <a:lnTo>
                      <a:pt x="286" y="634"/>
                    </a:lnTo>
                    <a:lnTo>
                      <a:pt x="284" y="618"/>
                    </a:lnTo>
                    <a:lnTo>
                      <a:pt x="284" y="616"/>
                    </a:lnTo>
                    <a:lnTo>
                      <a:pt x="282" y="614"/>
                    </a:lnTo>
                    <a:lnTo>
                      <a:pt x="284" y="616"/>
                    </a:lnTo>
                    <a:lnTo>
                      <a:pt x="302" y="628"/>
                    </a:lnTo>
                    <a:lnTo>
                      <a:pt x="322" y="642"/>
                    </a:lnTo>
                    <a:lnTo>
                      <a:pt x="320" y="638"/>
                    </a:lnTo>
                    <a:lnTo>
                      <a:pt x="316" y="632"/>
                    </a:lnTo>
                    <a:lnTo>
                      <a:pt x="312" y="626"/>
                    </a:lnTo>
                    <a:lnTo>
                      <a:pt x="308" y="618"/>
                    </a:lnTo>
                    <a:lnTo>
                      <a:pt x="306" y="610"/>
                    </a:lnTo>
                    <a:lnTo>
                      <a:pt x="302" y="600"/>
                    </a:lnTo>
                    <a:lnTo>
                      <a:pt x="298" y="588"/>
                    </a:lnTo>
                    <a:lnTo>
                      <a:pt x="292" y="576"/>
                    </a:lnTo>
                    <a:lnTo>
                      <a:pt x="288" y="560"/>
                    </a:lnTo>
                    <a:lnTo>
                      <a:pt x="282" y="544"/>
                    </a:lnTo>
                    <a:lnTo>
                      <a:pt x="280" y="540"/>
                    </a:lnTo>
                    <a:lnTo>
                      <a:pt x="274" y="512"/>
                    </a:lnTo>
                    <a:lnTo>
                      <a:pt x="272" y="498"/>
                    </a:lnTo>
                    <a:lnTo>
                      <a:pt x="272" y="494"/>
                    </a:lnTo>
                    <a:lnTo>
                      <a:pt x="272" y="492"/>
                    </a:lnTo>
                    <a:lnTo>
                      <a:pt x="270" y="490"/>
                    </a:lnTo>
                    <a:lnTo>
                      <a:pt x="268" y="484"/>
                    </a:lnTo>
                    <a:lnTo>
                      <a:pt x="262" y="456"/>
                    </a:lnTo>
                    <a:lnTo>
                      <a:pt x="260" y="440"/>
                    </a:lnTo>
                    <a:lnTo>
                      <a:pt x="256" y="426"/>
                    </a:lnTo>
                    <a:lnTo>
                      <a:pt x="250" y="394"/>
                    </a:lnTo>
                    <a:lnTo>
                      <a:pt x="246" y="362"/>
                    </a:lnTo>
                    <a:lnTo>
                      <a:pt x="242" y="328"/>
                    </a:lnTo>
                    <a:lnTo>
                      <a:pt x="242" y="308"/>
                    </a:lnTo>
                    <a:lnTo>
                      <a:pt x="240" y="290"/>
                    </a:lnTo>
                    <a:lnTo>
                      <a:pt x="236" y="254"/>
                    </a:lnTo>
                    <a:lnTo>
                      <a:pt x="236" y="252"/>
                    </a:lnTo>
                    <a:lnTo>
                      <a:pt x="236" y="246"/>
                    </a:lnTo>
                    <a:lnTo>
                      <a:pt x="230" y="210"/>
                    </a:lnTo>
                    <a:lnTo>
                      <a:pt x="224" y="178"/>
                    </a:lnTo>
                    <a:lnTo>
                      <a:pt x="222" y="148"/>
                    </a:lnTo>
                    <a:lnTo>
                      <a:pt x="218" y="122"/>
                    </a:lnTo>
                    <a:lnTo>
                      <a:pt x="216" y="98"/>
                    </a:lnTo>
                    <a:lnTo>
                      <a:pt x="214" y="86"/>
                    </a:lnTo>
                    <a:lnTo>
                      <a:pt x="212" y="76"/>
                    </a:lnTo>
                    <a:lnTo>
                      <a:pt x="212" y="70"/>
                    </a:lnTo>
                    <a:lnTo>
                      <a:pt x="212" y="52"/>
                    </a:lnTo>
                    <a:lnTo>
                      <a:pt x="212" y="36"/>
                    </a:lnTo>
                    <a:lnTo>
                      <a:pt x="212" y="28"/>
                    </a:lnTo>
                    <a:lnTo>
                      <a:pt x="214" y="18"/>
                    </a:lnTo>
                    <a:lnTo>
                      <a:pt x="214" y="12"/>
                    </a:lnTo>
                    <a:lnTo>
                      <a:pt x="214" y="10"/>
                    </a:lnTo>
                    <a:lnTo>
                      <a:pt x="218" y="4"/>
                    </a:lnTo>
                    <a:lnTo>
                      <a:pt x="220" y="2"/>
                    </a:lnTo>
                    <a:lnTo>
                      <a:pt x="218" y="0"/>
                    </a:lnTo>
                    <a:lnTo>
                      <a:pt x="196" y="6"/>
                    </a:lnTo>
                    <a:lnTo>
                      <a:pt x="192" y="4"/>
                    </a:lnTo>
                    <a:lnTo>
                      <a:pt x="190" y="14"/>
                    </a:lnTo>
                    <a:lnTo>
                      <a:pt x="186" y="22"/>
                    </a:lnTo>
                    <a:lnTo>
                      <a:pt x="182" y="32"/>
                    </a:lnTo>
                    <a:lnTo>
                      <a:pt x="174" y="40"/>
                    </a:lnTo>
                    <a:lnTo>
                      <a:pt x="166" y="46"/>
                    </a:lnTo>
                    <a:lnTo>
                      <a:pt x="156" y="52"/>
                    </a:lnTo>
                    <a:lnTo>
                      <a:pt x="146" y="56"/>
                    </a:lnTo>
                    <a:lnTo>
                      <a:pt x="132" y="64"/>
                    </a:lnTo>
                    <a:lnTo>
                      <a:pt x="140" y="270"/>
                    </a:lnTo>
                    <a:lnTo>
                      <a:pt x="96" y="78"/>
                    </a:lnTo>
                    <a:lnTo>
                      <a:pt x="80" y="78"/>
                    </a:lnTo>
                    <a:lnTo>
                      <a:pt x="80" y="70"/>
                    </a:lnTo>
                    <a:lnTo>
                      <a:pt x="66" y="62"/>
                    </a:lnTo>
                    <a:lnTo>
                      <a:pt x="52" y="78"/>
                    </a:lnTo>
                    <a:lnTo>
                      <a:pt x="56" y="80"/>
                    </a:lnTo>
                    <a:lnTo>
                      <a:pt x="56" y="86"/>
                    </a:lnTo>
                    <a:lnTo>
                      <a:pt x="64" y="98"/>
                    </a:lnTo>
                    <a:lnTo>
                      <a:pt x="74" y="118"/>
                    </a:lnTo>
                    <a:lnTo>
                      <a:pt x="72" y="13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</a:ln>
            </p:spPr>
            <p:txBody>
              <a:bodyPr/>
              <a:lstStyle/>
              <a:p>
                <a:pPr algn="just">
                  <a:lnSpc>
                    <a:spcPct val="120000"/>
                  </a:lnSpc>
                  <a:defRPr/>
                </a:pPr>
                <a:endParaRPr lang="da-DK" sz="780" kern="0">
                  <a:solidFill>
                    <a:schemeClr val="bg2">
                      <a:lumMod val="7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36" name="Freeform 67"/>
              <p:cNvSpPr/>
              <p:nvPr/>
            </p:nvSpPr>
            <p:spPr bwMode="auto">
              <a:xfrm>
                <a:off x="1147127" y="2348635"/>
                <a:ext cx="168411" cy="622113"/>
              </a:xfrm>
              <a:custGeom>
                <a:avLst/>
                <a:gdLst>
                  <a:gd name="T0" fmla="*/ 38100 w 106"/>
                  <a:gd name="T1" fmla="*/ 282575 h 382"/>
                  <a:gd name="T2" fmla="*/ 38100 w 106"/>
                  <a:gd name="T3" fmla="*/ 285750 h 382"/>
                  <a:gd name="T4" fmla="*/ 53975 w 106"/>
                  <a:gd name="T5" fmla="*/ 358775 h 382"/>
                  <a:gd name="T6" fmla="*/ 63500 w 106"/>
                  <a:gd name="T7" fmla="*/ 396875 h 382"/>
                  <a:gd name="T8" fmla="*/ 73025 w 106"/>
                  <a:gd name="T9" fmla="*/ 438150 h 382"/>
                  <a:gd name="T10" fmla="*/ 101600 w 106"/>
                  <a:gd name="T11" fmla="*/ 517525 h 382"/>
                  <a:gd name="T12" fmla="*/ 130175 w 106"/>
                  <a:gd name="T13" fmla="*/ 606425 h 382"/>
                  <a:gd name="T14" fmla="*/ 133350 w 106"/>
                  <a:gd name="T15" fmla="*/ 603250 h 382"/>
                  <a:gd name="T16" fmla="*/ 142875 w 106"/>
                  <a:gd name="T17" fmla="*/ 558800 h 382"/>
                  <a:gd name="T18" fmla="*/ 146050 w 106"/>
                  <a:gd name="T19" fmla="*/ 520700 h 382"/>
                  <a:gd name="T20" fmla="*/ 152400 w 106"/>
                  <a:gd name="T21" fmla="*/ 466725 h 382"/>
                  <a:gd name="T22" fmla="*/ 158750 w 106"/>
                  <a:gd name="T23" fmla="*/ 419100 h 382"/>
                  <a:gd name="T24" fmla="*/ 161925 w 106"/>
                  <a:gd name="T25" fmla="*/ 381000 h 382"/>
                  <a:gd name="T26" fmla="*/ 161925 w 106"/>
                  <a:gd name="T27" fmla="*/ 346075 h 382"/>
                  <a:gd name="T28" fmla="*/ 165100 w 106"/>
                  <a:gd name="T29" fmla="*/ 320675 h 382"/>
                  <a:gd name="T30" fmla="*/ 168275 w 106"/>
                  <a:gd name="T31" fmla="*/ 301625 h 382"/>
                  <a:gd name="T32" fmla="*/ 168275 w 106"/>
                  <a:gd name="T33" fmla="*/ 288925 h 382"/>
                  <a:gd name="T34" fmla="*/ 168275 w 106"/>
                  <a:gd name="T35" fmla="*/ 285750 h 382"/>
                  <a:gd name="T36" fmla="*/ 168275 w 106"/>
                  <a:gd name="T37" fmla="*/ 279400 h 382"/>
                  <a:gd name="T38" fmla="*/ 161925 w 106"/>
                  <a:gd name="T39" fmla="*/ 276225 h 382"/>
                  <a:gd name="T40" fmla="*/ 158750 w 106"/>
                  <a:gd name="T41" fmla="*/ 269875 h 382"/>
                  <a:gd name="T42" fmla="*/ 146050 w 106"/>
                  <a:gd name="T43" fmla="*/ 263525 h 382"/>
                  <a:gd name="T44" fmla="*/ 136525 w 106"/>
                  <a:gd name="T45" fmla="*/ 250825 h 382"/>
                  <a:gd name="T46" fmla="*/ 117475 w 106"/>
                  <a:gd name="T47" fmla="*/ 234950 h 382"/>
                  <a:gd name="T48" fmla="*/ 95250 w 106"/>
                  <a:gd name="T49" fmla="*/ 215900 h 382"/>
                  <a:gd name="T50" fmla="*/ 66675 w 106"/>
                  <a:gd name="T51" fmla="*/ 193675 h 382"/>
                  <a:gd name="T52" fmla="*/ 88900 w 106"/>
                  <a:gd name="T53" fmla="*/ 184150 h 382"/>
                  <a:gd name="T54" fmla="*/ 98425 w 106"/>
                  <a:gd name="T55" fmla="*/ 177800 h 382"/>
                  <a:gd name="T56" fmla="*/ 130175 w 106"/>
                  <a:gd name="T57" fmla="*/ 161925 h 382"/>
                  <a:gd name="T58" fmla="*/ 155575 w 106"/>
                  <a:gd name="T59" fmla="*/ 152400 h 382"/>
                  <a:gd name="T60" fmla="*/ 155575 w 106"/>
                  <a:gd name="T61" fmla="*/ 152400 h 382"/>
                  <a:gd name="T62" fmla="*/ 155575 w 106"/>
                  <a:gd name="T63" fmla="*/ 142875 h 382"/>
                  <a:gd name="T64" fmla="*/ 146050 w 106"/>
                  <a:gd name="T65" fmla="*/ 130175 h 382"/>
                  <a:gd name="T66" fmla="*/ 136525 w 106"/>
                  <a:gd name="T67" fmla="*/ 120650 h 382"/>
                  <a:gd name="T68" fmla="*/ 111125 w 106"/>
                  <a:gd name="T69" fmla="*/ 92075 h 382"/>
                  <a:gd name="T70" fmla="*/ 82550 w 106"/>
                  <a:gd name="T71" fmla="*/ 63500 h 382"/>
                  <a:gd name="T72" fmla="*/ 47625 w 106"/>
                  <a:gd name="T73" fmla="*/ 38100 h 382"/>
                  <a:gd name="T74" fmla="*/ 25400 w 106"/>
                  <a:gd name="T75" fmla="*/ 15875 h 382"/>
                  <a:gd name="T76" fmla="*/ 3175 w 106"/>
                  <a:gd name="T77" fmla="*/ 0 h 382"/>
                  <a:gd name="T78" fmla="*/ 0 w 106"/>
                  <a:gd name="T79" fmla="*/ 3175 h 382"/>
                  <a:gd name="T80" fmla="*/ 3175 w 106"/>
                  <a:gd name="T81" fmla="*/ 19050 h 382"/>
                  <a:gd name="T82" fmla="*/ 6350 w 106"/>
                  <a:gd name="T83" fmla="*/ 38100 h 382"/>
                  <a:gd name="T84" fmla="*/ 9525 w 106"/>
                  <a:gd name="T85" fmla="*/ 76200 h 382"/>
                  <a:gd name="T86" fmla="*/ 15875 w 106"/>
                  <a:gd name="T87" fmla="*/ 117475 h 382"/>
                  <a:gd name="T88" fmla="*/ 19050 w 106"/>
                  <a:gd name="T89" fmla="*/ 165100 h 382"/>
                  <a:gd name="T90" fmla="*/ 28575 w 106"/>
                  <a:gd name="T91" fmla="*/ 215900 h 382"/>
                  <a:gd name="T92" fmla="*/ 38100 w 106"/>
                  <a:gd name="T93" fmla="*/ 273050 h 382"/>
                  <a:gd name="T94" fmla="*/ 38100 w 106"/>
                  <a:gd name="T95" fmla="*/ 273050 h 382"/>
                  <a:gd name="T96" fmla="*/ 38100 w 106"/>
                  <a:gd name="T97" fmla="*/ 276225 h 382"/>
                  <a:gd name="T98" fmla="*/ 38100 w 106"/>
                  <a:gd name="T99" fmla="*/ 282575 h 382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w 106"/>
                  <a:gd name="T151" fmla="*/ 0 h 382"/>
                  <a:gd name="T152" fmla="*/ 106 w 106"/>
                  <a:gd name="T153" fmla="*/ 382 h 382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T150" t="T151" r="T152" b="T153"/>
                <a:pathLst>
                  <a:path w="106" h="382">
                    <a:moveTo>
                      <a:pt x="24" y="178"/>
                    </a:moveTo>
                    <a:lnTo>
                      <a:pt x="24" y="180"/>
                    </a:lnTo>
                    <a:lnTo>
                      <a:pt x="34" y="226"/>
                    </a:lnTo>
                    <a:lnTo>
                      <a:pt x="40" y="250"/>
                    </a:lnTo>
                    <a:lnTo>
                      <a:pt x="46" y="276"/>
                    </a:lnTo>
                    <a:lnTo>
                      <a:pt x="64" y="326"/>
                    </a:lnTo>
                    <a:lnTo>
                      <a:pt x="82" y="382"/>
                    </a:lnTo>
                    <a:lnTo>
                      <a:pt x="84" y="380"/>
                    </a:lnTo>
                    <a:lnTo>
                      <a:pt x="90" y="352"/>
                    </a:lnTo>
                    <a:lnTo>
                      <a:pt x="92" y="328"/>
                    </a:lnTo>
                    <a:lnTo>
                      <a:pt x="96" y="294"/>
                    </a:lnTo>
                    <a:lnTo>
                      <a:pt x="100" y="264"/>
                    </a:lnTo>
                    <a:lnTo>
                      <a:pt x="102" y="240"/>
                    </a:lnTo>
                    <a:lnTo>
                      <a:pt x="102" y="218"/>
                    </a:lnTo>
                    <a:lnTo>
                      <a:pt x="104" y="202"/>
                    </a:lnTo>
                    <a:lnTo>
                      <a:pt x="106" y="190"/>
                    </a:lnTo>
                    <a:lnTo>
                      <a:pt x="106" y="182"/>
                    </a:lnTo>
                    <a:lnTo>
                      <a:pt x="106" y="180"/>
                    </a:lnTo>
                    <a:lnTo>
                      <a:pt x="106" y="176"/>
                    </a:lnTo>
                    <a:lnTo>
                      <a:pt x="102" y="174"/>
                    </a:lnTo>
                    <a:lnTo>
                      <a:pt x="100" y="170"/>
                    </a:lnTo>
                    <a:lnTo>
                      <a:pt x="92" y="166"/>
                    </a:lnTo>
                    <a:lnTo>
                      <a:pt x="86" y="158"/>
                    </a:lnTo>
                    <a:lnTo>
                      <a:pt x="74" y="148"/>
                    </a:lnTo>
                    <a:lnTo>
                      <a:pt x="60" y="136"/>
                    </a:lnTo>
                    <a:lnTo>
                      <a:pt x="42" y="122"/>
                    </a:lnTo>
                    <a:lnTo>
                      <a:pt x="56" y="116"/>
                    </a:lnTo>
                    <a:lnTo>
                      <a:pt x="62" y="112"/>
                    </a:lnTo>
                    <a:lnTo>
                      <a:pt x="82" y="102"/>
                    </a:lnTo>
                    <a:lnTo>
                      <a:pt x="98" y="96"/>
                    </a:lnTo>
                    <a:lnTo>
                      <a:pt x="98" y="90"/>
                    </a:lnTo>
                    <a:lnTo>
                      <a:pt x="92" y="82"/>
                    </a:lnTo>
                    <a:lnTo>
                      <a:pt x="86" y="76"/>
                    </a:lnTo>
                    <a:lnTo>
                      <a:pt x="70" y="58"/>
                    </a:lnTo>
                    <a:lnTo>
                      <a:pt x="52" y="40"/>
                    </a:lnTo>
                    <a:lnTo>
                      <a:pt x="30" y="24"/>
                    </a:lnTo>
                    <a:lnTo>
                      <a:pt x="16" y="10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2" y="12"/>
                    </a:lnTo>
                    <a:lnTo>
                      <a:pt x="4" y="24"/>
                    </a:lnTo>
                    <a:lnTo>
                      <a:pt x="6" y="48"/>
                    </a:lnTo>
                    <a:lnTo>
                      <a:pt x="10" y="74"/>
                    </a:lnTo>
                    <a:lnTo>
                      <a:pt x="12" y="104"/>
                    </a:lnTo>
                    <a:lnTo>
                      <a:pt x="18" y="136"/>
                    </a:lnTo>
                    <a:lnTo>
                      <a:pt x="24" y="172"/>
                    </a:lnTo>
                    <a:lnTo>
                      <a:pt x="24" y="174"/>
                    </a:lnTo>
                    <a:lnTo>
                      <a:pt x="24" y="178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</a:ln>
            </p:spPr>
            <p:txBody>
              <a:bodyPr/>
              <a:lstStyle/>
              <a:p>
                <a:pPr algn="just">
                  <a:lnSpc>
                    <a:spcPct val="120000"/>
                  </a:lnSpc>
                  <a:defRPr/>
                </a:pPr>
                <a:endParaRPr lang="da-DK" sz="780" kern="0">
                  <a:solidFill>
                    <a:schemeClr val="bg2">
                      <a:lumMod val="7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37" name="Freeform 68"/>
              <p:cNvSpPr/>
              <p:nvPr/>
            </p:nvSpPr>
            <p:spPr bwMode="auto">
              <a:xfrm>
                <a:off x="1147127" y="2284742"/>
                <a:ext cx="194038" cy="736449"/>
              </a:xfrm>
              <a:custGeom>
                <a:avLst/>
                <a:gdLst/>
                <a:ahLst/>
                <a:cxnLst>
                  <a:cxn ang="0">
                    <a:pos x="30" y="62"/>
                  </a:cxn>
                  <a:cxn ang="0">
                    <a:pos x="70" y="96"/>
                  </a:cxn>
                  <a:cxn ang="0">
                    <a:pos x="92" y="120"/>
                  </a:cxn>
                  <a:cxn ang="0">
                    <a:pos x="98" y="134"/>
                  </a:cxn>
                  <a:cxn ang="0">
                    <a:pos x="82" y="140"/>
                  </a:cxn>
                  <a:cxn ang="0">
                    <a:pos x="56" y="154"/>
                  </a:cxn>
                  <a:cxn ang="0">
                    <a:pos x="60" y="174"/>
                  </a:cxn>
                  <a:cxn ang="0">
                    <a:pos x="86" y="196"/>
                  </a:cxn>
                  <a:cxn ang="0">
                    <a:pos x="100" y="208"/>
                  </a:cxn>
                  <a:cxn ang="0">
                    <a:pos x="106" y="214"/>
                  </a:cxn>
                  <a:cxn ang="0">
                    <a:pos x="106" y="220"/>
                  </a:cxn>
                  <a:cxn ang="0">
                    <a:pos x="104" y="240"/>
                  </a:cxn>
                  <a:cxn ang="0">
                    <a:pos x="102" y="278"/>
                  </a:cxn>
                  <a:cxn ang="0">
                    <a:pos x="96" y="332"/>
                  </a:cxn>
                  <a:cxn ang="0">
                    <a:pos x="90" y="390"/>
                  </a:cxn>
                  <a:cxn ang="0">
                    <a:pos x="82" y="420"/>
                  </a:cxn>
                  <a:cxn ang="0">
                    <a:pos x="84" y="424"/>
                  </a:cxn>
                  <a:cxn ang="0">
                    <a:pos x="98" y="440"/>
                  </a:cxn>
                  <a:cxn ang="0">
                    <a:pos x="112" y="354"/>
                  </a:cxn>
                  <a:cxn ang="0">
                    <a:pos x="118" y="292"/>
                  </a:cxn>
                  <a:cxn ang="0">
                    <a:pos x="122" y="246"/>
                  </a:cxn>
                  <a:cxn ang="0">
                    <a:pos x="124" y="218"/>
                  </a:cxn>
                  <a:cxn ang="0">
                    <a:pos x="124" y="208"/>
                  </a:cxn>
                  <a:cxn ang="0">
                    <a:pos x="122" y="200"/>
                  </a:cxn>
                  <a:cxn ang="0">
                    <a:pos x="112" y="192"/>
                  </a:cxn>
                  <a:cxn ang="0">
                    <a:pos x="104" y="184"/>
                  </a:cxn>
                  <a:cxn ang="0">
                    <a:pos x="84" y="166"/>
                  </a:cxn>
                  <a:cxn ang="0">
                    <a:pos x="68" y="150"/>
                  </a:cxn>
                  <a:cxn ang="0">
                    <a:pos x="90" y="142"/>
                  </a:cxn>
                  <a:cxn ang="0">
                    <a:pos x="106" y="138"/>
                  </a:cxn>
                  <a:cxn ang="0">
                    <a:pos x="114" y="128"/>
                  </a:cxn>
                  <a:cxn ang="0">
                    <a:pos x="120" y="118"/>
                  </a:cxn>
                  <a:cxn ang="0">
                    <a:pos x="104" y="100"/>
                  </a:cxn>
                  <a:cxn ang="0">
                    <a:pos x="74" y="72"/>
                  </a:cxn>
                  <a:cxn ang="0">
                    <a:pos x="32" y="34"/>
                  </a:cxn>
                  <a:cxn ang="0">
                    <a:pos x="8" y="10"/>
                  </a:cxn>
                  <a:cxn ang="0">
                    <a:pos x="0" y="16"/>
                  </a:cxn>
                  <a:cxn ang="0">
                    <a:pos x="0" y="40"/>
                  </a:cxn>
                  <a:cxn ang="0">
                    <a:pos x="16" y="48"/>
                  </a:cxn>
                </a:cxnLst>
                <a:rect l="0" t="0" r="r" b="b"/>
                <a:pathLst>
                  <a:path w="124" h="452">
                    <a:moveTo>
                      <a:pt x="16" y="48"/>
                    </a:moveTo>
                    <a:lnTo>
                      <a:pt x="30" y="62"/>
                    </a:lnTo>
                    <a:lnTo>
                      <a:pt x="52" y="78"/>
                    </a:lnTo>
                    <a:lnTo>
                      <a:pt x="70" y="96"/>
                    </a:lnTo>
                    <a:lnTo>
                      <a:pt x="86" y="114"/>
                    </a:lnTo>
                    <a:lnTo>
                      <a:pt x="92" y="120"/>
                    </a:lnTo>
                    <a:lnTo>
                      <a:pt x="98" y="128"/>
                    </a:lnTo>
                    <a:lnTo>
                      <a:pt x="98" y="134"/>
                    </a:lnTo>
                    <a:lnTo>
                      <a:pt x="98" y="134"/>
                    </a:lnTo>
                    <a:lnTo>
                      <a:pt x="82" y="140"/>
                    </a:lnTo>
                    <a:lnTo>
                      <a:pt x="62" y="150"/>
                    </a:lnTo>
                    <a:lnTo>
                      <a:pt x="56" y="154"/>
                    </a:lnTo>
                    <a:lnTo>
                      <a:pt x="42" y="160"/>
                    </a:lnTo>
                    <a:lnTo>
                      <a:pt x="60" y="174"/>
                    </a:lnTo>
                    <a:lnTo>
                      <a:pt x="74" y="186"/>
                    </a:lnTo>
                    <a:lnTo>
                      <a:pt x="86" y="196"/>
                    </a:lnTo>
                    <a:lnTo>
                      <a:pt x="92" y="204"/>
                    </a:lnTo>
                    <a:lnTo>
                      <a:pt x="100" y="208"/>
                    </a:lnTo>
                    <a:lnTo>
                      <a:pt x="102" y="212"/>
                    </a:lnTo>
                    <a:lnTo>
                      <a:pt x="106" y="214"/>
                    </a:lnTo>
                    <a:lnTo>
                      <a:pt x="106" y="218"/>
                    </a:lnTo>
                    <a:lnTo>
                      <a:pt x="106" y="220"/>
                    </a:lnTo>
                    <a:lnTo>
                      <a:pt x="106" y="228"/>
                    </a:lnTo>
                    <a:lnTo>
                      <a:pt x="104" y="240"/>
                    </a:lnTo>
                    <a:lnTo>
                      <a:pt x="102" y="256"/>
                    </a:lnTo>
                    <a:lnTo>
                      <a:pt x="102" y="278"/>
                    </a:lnTo>
                    <a:lnTo>
                      <a:pt x="100" y="302"/>
                    </a:lnTo>
                    <a:lnTo>
                      <a:pt x="96" y="332"/>
                    </a:lnTo>
                    <a:lnTo>
                      <a:pt x="92" y="366"/>
                    </a:lnTo>
                    <a:lnTo>
                      <a:pt x="90" y="390"/>
                    </a:lnTo>
                    <a:lnTo>
                      <a:pt x="84" y="418"/>
                    </a:lnTo>
                    <a:lnTo>
                      <a:pt x="82" y="420"/>
                    </a:lnTo>
                    <a:lnTo>
                      <a:pt x="84" y="424"/>
                    </a:lnTo>
                    <a:lnTo>
                      <a:pt x="84" y="424"/>
                    </a:lnTo>
                    <a:lnTo>
                      <a:pt x="96" y="452"/>
                    </a:lnTo>
                    <a:lnTo>
                      <a:pt x="98" y="440"/>
                    </a:lnTo>
                    <a:lnTo>
                      <a:pt x="106" y="394"/>
                    </a:lnTo>
                    <a:lnTo>
                      <a:pt x="112" y="354"/>
                    </a:lnTo>
                    <a:lnTo>
                      <a:pt x="116" y="320"/>
                    </a:lnTo>
                    <a:lnTo>
                      <a:pt x="118" y="292"/>
                    </a:lnTo>
                    <a:lnTo>
                      <a:pt x="120" y="266"/>
                    </a:lnTo>
                    <a:lnTo>
                      <a:pt x="122" y="246"/>
                    </a:lnTo>
                    <a:lnTo>
                      <a:pt x="124" y="228"/>
                    </a:lnTo>
                    <a:lnTo>
                      <a:pt x="124" y="218"/>
                    </a:lnTo>
                    <a:lnTo>
                      <a:pt x="124" y="210"/>
                    </a:lnTo>
                    <a:lnTo>
                      <a:pt x="124" y="208"/>
                    </a:lnTo>
                    <a:lnTo>
                      <a:pt x="124" y="204"/>
                    </a:lnTo>
                    <a:lnTo>
                      <a:pt x="122" y="200"/>
                    </a:lnTo>
                    <a:lnTo>
                      <a:pt x="118" y="196"/>
                    </a:lnTo>
                    <a:lnTo>
                      <a:pt x="112" y="192"/>
                    </a:lnTo>
                    <a:lnTo>
                      <a:pt x="108" y="188"/>
                    </a:lnTo>
                    <a:lnTo>
                      <a:pt x="104" y="184"/>
                    </a:lnTo>
                    <a:lnTo>
                      <a:pt x="96" y="178"/>
                    </a:lnTo>
                    <a:lnTo>
                      <a:pt x="84" y="166"/>
                    </a:lnTo>
                    <a:lnTo>
                      <a:pt x="68" y="156"/>
                    </a:lnTo>
                    <a:lnTo>
                      <a:pt x="68" y="150"/>
                    </a:lnTo>
                    <a:lnTo>
                      <a:pt x="80" y="144"/>
                    </a:lnTo>
                    <a:lnTo>
                      <a:pt x="90" y="142"/>
                    </a:lnTo>
                    <a:lnTo>
                      <a:pt x="98" y="138"/>
                    </a:lnTo>
                    <a:lnTo>
                      <a:pt x="106" y="138"/>
                    </a:lnTo>
                    <a:lnTo>
                      <a:pt x="100" y="134"/>
                    </a:lnTo>
                    <a:lnTo>
                      <a:pt x="114" y="128"/>
                    </a:lnTo>
                    <a:lnTo>
                      <a:pt x="124" y="128"/>
                    </a:lnTo>
                    <a:lnTo>
                      <a:pt x="120" y="118"/>
                    </a:lnTo>
                    <a:lnTo>
                      <a:pt x="112" y="110"/>
                    </a:lnTo>
                    <a:lnTo>
                      <a:pt x="104" y="100"/>
                    </a:lnTo>
                    <a:lnTo>
                      <a:pt x="96" y="92"/>
                    </a:lnTo>
                    <a:lnTo>
                      <a:pt x="74" y="72"/>
                    </a:lnTo>
                    <a:lnTo>
                      <a:pt x="48" y="50"/>
                    </a:lnTo>
                    <a:lnTo>
                      <a:pt x="32" y="34"/>
                    </a:lnTo>
                    <a:lnTo>
                      <a:pt x="18" y="20"/>
                    </a:lnTo>
                    <a:lnTo>
                      <a:pt x="8" y="10"/>
                    </a:lnTo>
                    <a:lnTo>
                      <a:pt x="0" y="0"/>
                    </a:lnTo>
                    <a:lnTo>
                      <a:pt x="0" y="16"/>
                    </a:lnTo>
                    <a:lnTo>
                      <a:pt x="0" y="34"/>
                    </a:lnTo>
                    <a:lnTo>
                      <a:pt x="0" y="40"/>
                    </a:lnTo>
                    <a:lnTo>
                      <a:pt x="2" y="38"/>
                    </a:lnTo>
                    <a:lnTo>
                      <a:pt x="16" y="48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accent1"/>
                </a:solidFill>
                <a:round/>
              </a:ln>
            </p:spPr>
            <p:txBody>
              <a:bodyPr/>
              <a:lstStyle/>
              <a:p>
                <a:pPr algn="just">
                  <a:lnSpc>
                    <a:spcPct val="120000"/>
                  </a:lnSpc>
                  <a:defRPr/>
                </a:pPr>
                <a:endParaRPr lang="da-DK" sz="780" kern="0">
                  <a:solidFill>
                    <a:schemeClr val="bg2">
                      <a:lumMod val="7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38" name="Freeform 69"/>
              <p:cNvSpPr/>
              <p:nvPr/>
            </p:nvSpPr>
            <p:spPr bwMode="auto">
              <a:xfrm>
                <a:off x="1183738" y="2647922"/>
                <a:ext cx="252616" cy="702821"/>
              </a:xfrm>
              <a:custGeom>
                <a:avLst/>
                <a:gdLst>
                  <a:gd name="T0" fmla="*/ 158750 w 162"/>
                  <a:gd name="T1" fmla="*/ 514350 h 438"/>
                  <a:gd name="T2" fmla="*/ 155575 w 162"/>
                  <a:gd name="T3" fmla="*/ 539750 h 438"/>
                  <a:gd name="T4" fmla="*/ 152400 w 162"/>
                  <a:gd name="T5" fmla="*/ 555625 h 438"/>
                  <a:gd name="T6" fmla="*/ 139700 w 162"/>
                  <a:gd name="T7" fmla="*/ 581025 h 438"/>
                  <a:gd name="T8" fmla="*/ 152400 w 162"/>
                  <a:gd name="T9" fmla="*/ 555625 h 438"/>
                  <a:gd name="T10" fmla="*/ 155575 w 162"/>
                  <a:gd name="T11" fmla="*/ 539750 h 438"/>
                  <a:gd name="T12" fmla="*/ 158750 w 162"/>
                  <a:gd name="T13" fmla="*/ 514350 h 438"/>
                  <a:gd name="T14" fmla="*/ 158750 w 162"/>
                  <a:gd name="T15" fmla="*/ 473075 h 438"/>
                  <a:gd name="T16" fmla="*/ 95250 w 162"/>
                  <a:gd name="T17" fmla="*/ 327025 h 438"/>
                  <a:gd name="T18" fmla="*/ 92075 w 162"/>
                  <a:gd name="T19" fmla="*/ 320675 h 438"/>
                  <a:gd name="T20" fmla="*/ 34925 w 162"/>
                  <a:gd name="T21" fmla="*/ 152400 h 438"/>
                  <a:gd name="T22" fmla="*/ 15875 w 162"/>
                  <a:gd name="T23" fmla="*/ 73025 h 438"/>
                  <a:gd name="T24" fmla="*/ 0 w 162"/>
                  <a:gd name="T25" fmla="*/ 0 h 438"/>
                  <a:gd name="T26" fmla="*/ 9525 w 162"/>
                  <a:gd name="T27" fmla="*/ 85725 h 438"/>
                  <a:gd name="T28" fmla="*/ 15875 w 162"/>
                  <a:gd name="T29" fmla="*/ 171450 h 438"/>
                  <a:gd name="T30" fmla="*/ 31750 w 162"/>
                  <a:gd name="T31" fmla="*/ 273050 h 438"/>
                  <a:gd name="T32" fmla="*/ 41275 w 162"/>
                  <a:gd name="T33" fmla="*/ 320675 h 438"/>
                  <a:gd name="T34" fmla="*/ 53975 w 162"/>
                  <a:gd name="T35" fmla="*/ 374650 h 438"/>
                  <a:gd name="T36" fmla="*/ 57150 w 162"/>
                  <a:gd name="T37" fmla="*/ 381000 h 438"/>
                  <a:gd name="T38" fmla="*/ 60325 w 162"/>
                  <a:gd name="T39" fmla="*/ 409575 h 438"/>
                  <a:gd name="T40" fmla="*/ 73025 w 162"/>
                  <a:gd name="T41" fmla="*/ 460375 h 438"/>
                  <a:gd name="T42" fmla="*/ 88900 w 162"/>
                  <a:gd name="T43" fmla="*/ 511175 h 438"/>
                  <a:gd name="T44" fmla="*/ 104775 w 162"/>
                  <a:gd name="T45" fmla="*/ 549275 h 438"/>
                  <a:gd name="T46" fmla="*/ 114300 w 162"/>
                  <a:gd name="T47" fmla="*/ 577850 h 438"/>
                  <a:gd name="T48" fmla="*/ 127000 w 162"/>
                  <a:gd name="T49" fmla="*/ 600075 h 438"/>
                  <a:gd name="T50" fmla="*/ 136525 w 162"/>
                  <a:gd name="T51" fmla="*/ 615950 h 438"/>
                  <a:gd name="T52" fmla="*/ 76200 w 162"/>
                  <a:gd name="T53" fmla="*/ 574675 h 438"/>
                  <a:gd name="T54" fmla="*/ 76200 w 162"/>
                  <a:gd name="T55" fmla="*/ 577850 h 438"/>
                  <a:gd name="T56" fmla="*/ 79375 w 162"/>
                  <a:gd name="T57" fmla="*/ 609600 h 438"/>
                  <a:gd name="T58" fmla="*/ 73025 w 162"/>
                  <a:gd name="T59" fmla="*/ 641350 h 438"/>
                  <a:gd name="T60" fmla="*/ 60325 w 162"/>
                  <a:gd name="T61" fmla="*/ 695325 h 438"/>
                  <a:gd name="T62" fmla="*/ 107950 w 162"/>
                  <a:gd name="T63" fmla="*/ 688975 h 438"/>
                  <a:gd name="T64" fmla="*/ 206375 w 162"/>
                  <a:gd name="T65" fmla="*/ 676275 h 438"/>
                  <a:gd name="T66" fmla="*/ 225425 w 162"/>
                  <a:gd name="T67" fmla="*/ 669925 h 438"/>
                  <a:gd name="T68" fmla="*/ 254000 w 162"/>
                  <a:gd name="T69" fmla="*/ 666750 h 438"/>
                  <a:gd name="T70" fmla="*/ 222250 w 162"/>
                  <a:gd name="T71" fmla="*/ 596900 h 438"/>
                  <a:gd name="T72" fmla="*/ 187325 w 162"/>
                  <a:gd name="T73" fmla="*/ 527050 h 438"/>
                  <a:gd name="T74" fmla="*/ 158750 w 162"/>
                  <a:gd name="T75" fmla="*/ 495300 h 438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162"/>
                  <a:gd name="T115" fmla="*/ 0 h 438"/>
                  <a:gd name="T116" fmla="*/ 162 w 162"/>
                  <a:gd name="T117" fmla="*/ 438 h 438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162" h="438">
                    <a:moveTo>
                      <a:pt x="100" y="312"/>
                    </a:moveTo>
                    <a:lnTo>
                      <a:pt x="100" y="324"/>
                    </a:lnTo>
                    <a:lnTo>
                      <a:pt x="100" y="332"/>
                    </a:lnTo>
                    <a:lnTo>
                      <a:pt x="98" y="340"/>
                    </a:lnTo>
                    <a:lnTo>
                      <a:pt x="98" y="344"/>
                    </a:lnTo>
                    <a:lnTo>
                      <a:pt x="96" y="350"/>
                    </a:lnTo>
                    <a:lnTo>
                      <a:pt x="94" y="356"/>
                    </a:lnTo>
                    <a:lnTo>
                      <a:pt x="88" y="366"/>
                    </a:lnTo>
                    <a:lnTo>
                      <a:pt x="94" y="356"/>
                    </a:lnTo>
                    <a:lnTo>
                      <a:pt x="96" y="350"/>
                    </a:lnTo>
                    <a:lnTo>
                      <a:pt x="98" y="344"/>
                    </a:lnTo>
                    <a:lnTo>
                      <a:pt x="98" y="340"/>
                    </a:lnTo>
                    <a:lnTo>
                      <a:pt x="100" y="332"/>
                    </a:lnTo>
                    <a:lnTo>
                      <a:pt x="100" y="324"/>
                    </a:lnTo>
                    <a:lnTo>
                      <a:pt x="100" y="312"/>
                    </a:lnTo>
                    <a:lnTo>
                      <a:pt x="100" y="298"/>
                    </a:lnTo>
                    <a:lnTo>
                      <a:pt x="72" y="234"/>
                    </a:lnTo>
                    <a:lnTo>
                      <a:pt x="60" y="206"/>
                    </a:lnTo>
                    <a:lnTo>
                      <a:pt x="58" y="202"/>
                    </a:lnTo>
                    <a:lnTo>
                      <a:pt x="40" y="146"/>
                    </a:lnTo>
                    <a:lnTo>
                      <a:pt x="22" y="96"/>
                    </a:lnTo>
                    <a:lnTo>
                      <a:pt x="16" y="70"/>
                    </a:lnTo>
                    <a:lnTo>
                      <a:pt x="10" y="46"/>
                    </a:lnTo>
                    <a:lnTo>
                      <a:pt x="0" y="0"/>
                    </a:lnTo>
                    <a:lnTo>
                      <a:pt x="4" y="36"/>
                    </a:lnTo>
                    <a:lnTo>
                      <a:pt x="6" y="54"/>
                    </a:lnTo>
                    <a:lnTo>
                      <a:pt x="6" y="74"/>
                    </a:lnTo>
                    <a:lnTo>
                      <a:pt x="10" y="108"/>
                    </a:lnTo>
                    <a:lnTo>
                      <a:pt x="14" y="140"/>
                    </a:lnTo>
                    <a:lnTo>
                      <a:pt x="20" y="172"/>
                    </a:lnTo>
                    <a:lnTo>
                      <a:pt x="24" y="186"/>
                    </a:lnTo>
                    <a:lnTo>
                      <a:pt x="26" y="202"/>
                    </a:lnTo>
                    <a:lnTo>
                      <a:pt x="32" y="230"/>
                    </a:lnTo>
                    <a:lnTo>
                      <a:pt x="34" y="236"/>
                    </a:lnTo>
                    <a:lnTo>
                      <a:pt x="36" y="238"/>
                    </a:lnTo>
                    <a:lnTo>
                      <a:pt x="36" y="240"/>
                    </a:lnTo>
                    <a:lnTo>
                      <a:pt x="36" y="244"/>
                    </a:lnTo>
                    <a:lnTo>
                      <a:pt x="38" y="258"/>
                    </a:lnTo>
                    <a:lnTo>
                      <a:pt x="44" y="286"/>
                    </a:lnTo>
                    <a:lnTo>
                      <a:pt x="46" y="290"/>
                    </a:lnTo>
                    <a:lnTo>
                      <a:pt x="52" y="306"/>
                    </a:lnTo>
                    <a:lnTo>
                      <a:pt x="56" y="322"/>
                    </a:lnTo>
                    <a:lnTo>
                      <a:pt x="62" y="334"/>
                    </a:lnTo>
                    <a:lnTo>
                      <a:pt x="66" y="346"/>
                    </a:lnTo>
                    <a:lnTo>
                      <a:pt x="70" y="356"/>
                    </a:lnTo>
                    <a:lnTo>
                      <a:pt x="72" y="364"/>
                    </a:lnTo>
                    <a:lnTo>
                      <a:pt x="76" y="372"/>
                    </a:lnTo>
                    <a:lnTo>
                      <a:pt x="80" y="378"/>
                    </a:lnTo>
                    <a:lnTo>
                      <a:pt x="84" y="384"/>
                    </a:lnTo>
                    <a:lnTo>
                      <a:pt x="86" y="388"/>
                    </a:lnTo>
                    <a:lnTo>
                      <a:pt x="66" y="374"/>
                    </a:lnTo>
                    <a:lnTo>
                      <a:pt x="48" y="362"/>
                    </a:lnTo>
                    <a:lnTo>
                      <a:pt x="48" y="364"/>
                    </a:lnTo>
                    <a:lnTo>
                      <a:pt x="50" y="380"/>
                    </a:lnTo>
                    <a:lnTo>
                      <a:pt x="50" y="384"/>
                    </a:lnTo>
                    <a:lnTo>
                      <a:pt x="50" y="392"/>
                    </a:lnTo>
                    <a:lnTo>
                      <a:pt x="46" y="404"/>
                    </a:lnTo>
                    <a:lnTo>
                      <a:pt x="44" y="418"/>
                    </a:lnTo>
                    <a:lnTo>
                      <a:pt x="38" y="438"/>
                    </a:lnTo>
                    <a:lnTo>
                      <a:pt x="54" y="436"/>
                    </a:lnTo>
                    <a:lnTo>
                      <a:pt x="68" y="434"/>
                    </a:lnTo>
                    <a:lnTo>
                      <a:pt x="98" y="430"/>
                    </a:lnTo>
                    <a:lnTo>
                      <a:pt x="130" y="426"/>
                    </a:lnTo>
                    <a:lnTo>
                      <a:pt x="138" y="422"/>
                    </a:lnTo>
                    <a:lnTo>
                      <a:pt x="142" y="422"/>
                    </a:lnTo>
                    <a:lnTo>
                      <a:pt x="144" y="422"/>
                    </a:lnTo>
                    <a:lnTo>
                      <a:pt x="160" y="420"/>
                    </a:lnTo>
                    <a:lnTo>
                      <a:pt x="162" y="418"/>
                    </a:lnTo>
                    <a:lnTo>
                      <a:pt x="140" y="376"/>
                    </a:lnTo>
                    <a:lnTo>
                      <a:pt x="118" y="334"/>
                    </a:lnTo>
                    <a:lnTo>
                      <a:pt x="118" y="332"/>
                    </a:lnTo>
                    <a:lnTo>
                      <a:pt x="100" y="298"/>
                    </a:lnTo>
                    <a:lnTo>
                      <a:pt x="100" y="312"/>
                    </a:lnTo>
                    <a:close/>
                  </a:path>
                </a:pathLst>
              </a:custGeom>
              <a:solidFill>
                <a:srgbClr val="CDCCCC"/>
              </a:solidFill>
              <a:ln w="9525">
                <a:noFill/>
                <a:round/>
              </a:ln>
            </p:spPr>
            <p:txBody>
              <a:bodyPr/>
              <a:lstStyle/>
              <a:p>
                <a:pPr algn="just">
                  <a:lnSpc>
                    <a:spcPct val="120000"/>
                  </a:lnSpc>
                  <a:defRPr/>
                </a:pPr>
                <a:endParaRPr lang="da-DK" sz="780" kern="0">
                  <a:solidFill>
                    <a:schemeClr val="bg2">
                      <a:lumMod val="7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39" name="Freeform 70"/>
              <p:cNvSpPr/>
              <p:nvPr/>
            </p:nvSpPr>
            <p:spPr bwMode="auto">
              <a:xfrm>
                <a:off x="689486" y="2388989"/>
                <a:ext cx="237974" cy="904586"/>
              </a:xfrm>
              <a:custGeom>
                <a:avLst/>
                <a:gdLst>
                  <a:gd name="T0" fmla="*/ 184150 w 148"/>
                  <a:gd name="T1" fmla="*/ 438150 h 558"/>
                  <a:gd name="T2" fmla="*/ 161925 w 148"/>
                  <a:gd name="T3" fmla="*/ 190500 h 558"/>
                  <a:gd name="T4" fmla="*/ 231775 w 148"/>
                  <a:gd name="T5" fmla="*/ 50800 h 558"/>
                  <a:gd name="T6" fmla="*/ 234950 w 148"/>
                  <a:gd name="T7" fmla="*/ 31750 h 558"/>
                  <a:gd name="T8" fmla="*/ 219075 w 148"/>
                  <a:gd name="T9" fmla="*/ 0 h 558"/>
                  <a:gd name="T10" fmla="*/ 209550 w 148"/>
                  <a:gd name="T11" fmla="*/ 6350 h 558"/>
                  <a:gd name="T12" fmla="*/ 206375 w 148"/>
                  <a:gd name="T13" fmla="*/ 15875 h 558"/>
                  <a:gd name="T14" fmla="*/ 104775 w 148"/>
                  <a:gd name="T15" fmla="*/ 285750 h 558"/>
                  <a:gd name="T16" fmla="*/ 79375 w 148"/>
                  <a:gd name="T17" fmla="*/ 520700 h 558"/>
                  <a:gd name="T18" fmla="*/ 0 w 148"/>
                  <a:gd name="T19" fmla="*/ 885825 h 558"/>
                  <a:gd name="T20" fmla="*/ 117475 w 148"/>
                  <a:gd name="T21" fmla="*/ 606425 h 558"/>
                  <a:gd name="T22" fmla="*/ 184150 w 148"/>
                  <a:gd name="T23" fmla="*/ 438150 h 55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148"/>
                  <a:gd name="T37" fmla="*/ 0 h 558"/>
                  <a:gd name="T38" fmla="*/ 148 w 148"/>
                  <a:gd name="T39" fmla="*/ 558 h 558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148" h="558">
                    <a:moveTo>
                      <a:pt x="116" y="276"/>
                    </a:moveTo>
                    <a:lnTo>
                      <a:pt x="102" y="120"/>
                    </a:lnTo>
                    <a:lnTo>
                      <a:pt x="146" y="32"/>
                    </a:lnTo>
                    <a:lnTo>
                      <a:pt x="148" y="20"/>
                    </a:lnTo>
                    <a:lnTo>
                      <a:pt x="138" y="0"/>
                    </a:lnTo>
                    <a:lnTo>
                      <a:pt x="132" y="4"/>
                    </a:lnTo>
                    <a:lnTo>
                      <a:pt x="130" y="10"/>
                    </a:lnTo>
                    <a:lnTo>
                      <a:pt x="66" y="180"/>
                    </a:lnTo>
                    <a:lnTo>
                      <a:pt x="50" y="328"/>
                    </a:lnTo>
                    <a:lnTo>
                      <a:pt x="0" y="558"/>
                    </a:lnTo>
                    <a:lnTo>
                      <a:pt x="74" y="382"/>
                    </a:lnTo>
                    <a:lnTo>
                      <a:pt x="116" y="276"/>
                    </a:lnTo>
                    <a:close/>
                  </a:path>
                </a:pathLst>
              </a:custGeom>
              <a:solidFill>
                <a:schemeClr val="accent1"/>
              </a:solidFill>
              <a:ln w="8">
                <a:solidFill>
                  <a:schemeClr val="accent1"/>
                </a:solidFill>
                <a:round/>
              </a:ln>
            </p:spPr>
            <p:txBody>
              <a:bodyPr/>
              <a:lstStyle/>
              <a:p>
                <a:pPr algn="just">
                  <a:lnSpc>
                    <a:spcPct val="120000"/>
                  </a:lnSpc>
                  <a:defRPr/>
                </a:pPr>
                <a:endParaRPr lang="da-DK" sz="780" kern="0">
                  <a:solidFill>
                    <a:schemeClr val="bg2">
                      <a:lumMod val="7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40" name="Freeform 71"/>
              <p:cNvSpPr/>
              <p:nvPr/>
            </p:nvSpPr>
            <p:spPr bwMode="auto">
              <a:xfrm>
                <a:off x="1040953" y="3125436"/>
                <a:ext cx="62240" cy="225307"/>
              </a:xfrm>
              <a:custGeom>
                <a:avLst/>
                <a:gdLst>
                  <a:gd name="T0" fmla="*/ 50800 w 38"/>
                  <a:gd name="T1" fmla="*/ 161925 h 140"/>
                  <a:gd name="T2" fmla="*/ 31750 w 38"/>
                  <a:gd name="T3" fmla="*/ 92075 h 140"/>
                  <a:gd name="T4" fmla="*/ 28575 w 38"/>
                  <a:gd name="T5" fmla="*/ 73025 h 140"/>
                  <a:gd name="T6" fmla="*/ 25400 w 38"/>
                  <a:gd name="T7" fmla="*/ 50800 h 140"/>
                  <a:gd name="T8" fmla="*/ 22225 w 38"/>
                  <a:gd name="T9" fmla="*/ 28575 h 140"/>
                  <a:gd name="T10" fmla="*/ 19050 w 38"/>
                  <a:gd name="T11" fmla="*/ 0 h 140"/>
                  <a:gd name="T12" fmla="*/ 12700 w 38"/>
                  <a:gd name="T13" fmla="*/ 0 h 140"/>
                  <a:gd name="T14" fmla="*/ 12700 w 38"/>
                  <a:gd name="T15" fmla="*/ 15875 h 140"/>
                  <a:gd name="T16" fmla="*/ 12700 w 38"/>
                  <a:gd name="T17" fmla="*/ 34925 h 140"/>
                  <a:gd name="T18" fmla="*/ 12700 w 38"/>
                  <a:gd name="T19" fmla="*/ 53975 h 140"/>
                  <a:gd name="T20" fmla="*/ 9525 w 38"/>
                  <a:gd name="T21" fmla="*/ 79375 h 140"/>
                  <a:gd name="T22" fmla="*/ 9525 w 38"/>
                  <a:gd name="T23" fmla="*/ 104775 h 140"/>
                  <a:gd name="T24" fmla="*/ 6350 w 38"/>
                  <a:gd name="T25" fmla="*/ 136525 h 140"/>
                  <a:gd name="T26" fmla="*/ 6350 w 38"/>
                  <a:gd name="T27" fmla="*/ 168275 h 140"/>
                  <a:gd name="T28" fmla="*/ 3175 w 38"/>
                  <a:gd name="T29" fmla="*/ 206375 h 140"/>
                  <a:gd name="T30" fmla="*/ 0 w 38"/>
                  <a:gd name="T31" fmla="*/ 215900 h 140"/>
                  <a:gd name="T32" fmla="*/ 60325 w 38"/>
                  <a:gd name="T33" fmla="*/ 222250 h 140"/>
                  <a:gd name="T34" fmla="*/ 57150 w 38"/>
                  <a:gd name="T35" fmla="*/ 190500 h 140"/>
                  <a:gd name="T36" fmla="*/ 50800 w 38"/>
                  <a:gd name="T37" fmla="*/ 161925 h 140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38"/>
                  <a:gd name="T58" fmla="*/ 0 h 140"/>
                  <a:gd name="T59" fmla="*/ 38 w 38"/>
                  <a:gd name="T60" fmla="*/ 140 h 140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38" h="140">
                    <a:moveTo>
                      <a:pt x="32" y="102"/>
                    </a:moveTo>
                    <a:lnTo>
                      <a:pt x="20" y="58"/>
                    </a:lnTo>
                    <a:lnTo>
                      <a:pt x="18" y="46"/>
                    </a:lnTo>
                    <a:lnTo>
                      <a:pt x="16" y="32"/>
                    </a:lnTo>
                    <a:lnTo>
                      <a:pt x="14" y="18"/>
                    </a:lnTo>
                    <a:lnTo>
                      <a:pt x="12" y="0"/>
                    </a:lnTo>
                    <a:lnTo>
                      <a:pt x="8" y="0"/>
                    </a:lnTo>
                    <a:lnTo>
                      <a:pt x="8" y="10"/>
                    </a:lnTo>
                    <a:lnTo>
                      <a:pt x="8" y="22"/>
                    </a:lnTo>
                    <a:lnTo>
                      <a:pt x="8" y="34"/>
                    </a:lnTo>
                    <a:lnTo>
                      <a:pt x="6" y="50"/>
                    </a:lnTo>
                    <a:lnTo>
                      <a:pt x="6" y="66"/>
                    </a:lnTo>
                    <a:lnTo>
                      <a:pt x="4" y="86"/>
                    </a:lnTo>
                    <a:lnTo>
                      <a:pt x="4" y="106"/>
                    </a:lnTo>
                    <a:lnTo>
                      <a:pt x="2" y="130"/>
                    </a:lnTo>
                    <a:lnTo>
                      <a:pt x="0" y="136"/>
                    </a:lnTo>
                    <a:lnTo>
                      <a:pt x="38" y="140"/>
                    </a:lnTo>
                    <a:lnTo>
                      <a:pt x="36" y="120"/>
                    </a:lnTo>
                    <a:lnTo>
                      <a:pt x="32" y="102"/>
                    </a:lnTo>
                    <a:close/>
                  </a:path>
                </a:pathLst>
              </a:custGeom>
              <a:solidFill>
                <a:srgbClr val="CDCCCC"/>
              </a:solidFill>
              <a:ln w="9525">
                <a:noFill/>
                <a:round/>
              </a:ln>
            </p:spPr>
            <p:txBody>
              <a:bodyPr/>
              <a:lstStyle/>
              <a:p>
                <a:pPr algn="just">
                  <a:lnSpc>
                    <a:spcPct val="120000"/>
                  </a:lnSpc>
                  <a:defRPr/>
                </a:pPr>
                <a:endParaRPr lang="da-DK" sz="780" kern="0">
                  <a:solidFill>
                    <a:schemeClr val="bg2">
                      <a:lumMod val="7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41" name="Freeform 72"/>
              <p:cNvSpPr/>
              <p:nvPr/>
            </p:nvSpPr>
            <p:spPr bwMode="auto">
              <a:xfrm>
                <a:off x="645553" y="3011101"/>
                <a:ext cx="219667" cy="850784"/>
              </a:xfrm>
              <a:custGeom>
                <a:avLst/>
                <a:gdLst>
                  <a:gd name="T0" fmla="*/ 209550 w 140"/>
                  <a:gd name="T1" fmla="*/ 358775 h 532"/>
                  <a:gd name="T2" fmla="*/ 222250 w 140"/>
                  <a:gd name="T3" fmla="*/ 282575 h 532"/>
                  <a:gd name="T4" fmla="*/ 174625 w 140"/>
                  <a:gd name="T5" fmla="*/ 260350 h 532"/>
                  <a:gd name="T6" fmla="*/ 171450 w 140"/>
                  <a:gd name="T7" fmla="*/ 257175 h 532"/>
                  <a:gd name="T8" fmla="*/ 165100 w 140"/>
                  <a:gd name="T9" fmla="*/ 0 h 532"/>
                  <a:gd name="T10" fmla="*/ 47625 w 140"/>
                  <a:gd name="T11" fmla="*/ 279400 h 532"/>
                  <a:gd name="T12" fmla="*/ 22225 w 140"/>
                  <a:gd name="T13" fmla="*/ 358775 h 532"/>
                  <a:gd name="T14" fmla="*/ 22225 w 140"/>
                  <a:gd name="T15" fmla="*/ 361950 h 532"/>
                  <a:gd name="T16" fmla="*/ 15875 w 140"/>
                  <a:gd name="T17" fmla="*/ 406400 h 532"/>
                  <a:gd name="T18" fmla="*/ 6350 w 140"/>
                  <a:gd name="T19" fmla="*/ 511175 h 532"/>
                  <a:gd name="T20" fmla="*/ 0 w 140"/>
                  <a:gd name="T21" fmla="*/ 577850 h 532"/>
                  <a:gd name="T22" fmla="*/ 3175 w 140"/>
                  <a:gd name="T23" fmla="*/ 577850 h 532"/>
                  <a:gd name="T24" fmla="*/ 6350 w 140"/>
                  <a:gd name="T25" fmla="*/ 844550 h 532"/>
                  <a:gd name="T26" fmla="*/ 123825 w 140"/>
                  <a:gd name="T27" fmla="*/ 339725 h 532"/>
                  <a:gd name="T28" fmla="*/ 209550 w 140"/>
                  <a:gd name="T29" fmla="*/ 358775 h 532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40"/>
                  <a:gd name="T46" fmla="*/ 0 h 532"/>
                  <a:gd name="T47" fmla="*/ 140 w 140"/>
                  <a:gd name="T48" fmla="*/ 532 h 532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40" h="532">
                    <a:moveTo>
                      <a:pt x="132" y="226"/>
                    </a:moveTo>
                    <a:lnTo>
                      <a:pt x="140" y="178"/>
                    </a:lnTo>
                    <a:lnTo>
                      <a:pt x="110" y="164"/>
                    </a:lnTo>
                    <a:lnTo>
                      <a:pt x="108" y="162"/>
                    </a:lnTo>
                    <a:lnTo>
                      <a:pt x="104" y="0"/>
                    </a:lnTo>
                    <a:lnTo>
                      <a:pt x="30" y="176"/>
                    </a:lnTo>
                    <a:lnTo>
                      <a:pt x="14" y="226"/>
                    </a:lnTo>
                    <a:lnTo>
                      <a:pt x="14" y="228"/>
                    </a:lnTo>
                    <a:lnTo>
                      <a:pt x="10" y="256"/>
                    </a:lnTo>
                    <a:lnTo>
                      <a:pt x="4" y="322"/>
                    </a:lnTo>
                    <a:lnTo>
                      <a:pt x="0" y="364"/>
                    </a:lnTo>
                    <a:lnTo>
                      <a:pt x="2" y="364"/>
                    </a:lnTo>
                    <a:lnTo>
                      <a:pt x="4" y="532"/>
                    </a:lnTo>
                    <a:lnTo>
                      <a:pt x="78" y="214"/>
                    </a:lnTo>
                    <a:lnTo>
                      <a:pt x="132" y="226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accent1"/>
                </a:solidFill>
                <a:round/>
              </a:ln>
            </p:spPr>
            <p:txBody>
              <a:bodyPr/>
              <a:lstStyle/>
              <a:p>
                <a:pPr algn="just">
                  <a:lnSpc>
                    <a:spcPct val="120000"/>
                  </a:lnSpc>
                  <a:defRPr/>
                </a:pPr>
                <a:endParaRPr lang="da-DK" sz="780" kern="0">
                  <a:solidFill>
                    <a:schemeClr val="bg2">
                      <a:lumMod val="7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42" name="Freeform 73"/>
              <p:cNvSpPr/>
              <p:nvPr/>
            </p:nvSpPr>
            <p:spPr bwMode="auto">
              <a:xfrm>
                <a:off x="601620" y="3293575"/>
                <a:ext cx="538185" cy="1607407"/>
              </a:xfrm>
              <a:custGeom>
                <a:avLst/>
                <a:gdLst>
                  <a:gd name="T0" fmla="*/ 79375 w 336"/>
                  <a:gd name="T1" fmla="*/ 1562100 h 1014"/>
                  <a:gd name="T2" fmla="*/ 127000 w 336"/>
                  <a:gd name="T3" fmla="*/ 1463675 h 1014"/>
                  <a:gd name="T4" fmla="*/ 136525 w 336"/>
                  <a:gd name="T5" fmla="*/ 1143000 h 1014"/>
                  <a:gd name="T6" fmla="*/ 120650 w 336"/>
                  <a:gd name="T7" fmla="*/ 1092200 h 1014"/>
                  <a:gd name="T8" fmla="*/ 158750 w 336"/>
                  <a:gd name="T9" fmla="*/ 1012825 h 1014"/>
                  <a:gd name="T10" fmla="*/ 215900 w 336"/>
                  <a:gd name="T11" fmla="*/ 555625 h 1014"/>
                  <a:gd name="T12" fmla="*/ 279400 w 336"/>
                  <a:gd name="T13" fmla="*/ 530225 h 1014"/>
                  <a:gd name="T14" fmla="*/ 206375 w 336"/>
                  <a:gd name="T15" fmla="*/ 447675 h 1014"/>
                  <a:gd name="T16" fmla="*/ 314325 w 336"/>
                  <a:gd name="T17" fmla="*/ 447675 h 1014"/>
                  <a:gd name="T18" fmla="*/ 238125 w 336"/>
                  <a:gd name="T19" fmla="*/ 346075 h 1014"/>
                  <a:gd name="T20" fmla="*/ 304800 w 336"/>
                  <a:gd name="T21" fmla="*/ 95250 h 1014"/>
                  <a:gd name="T22" fmla="*/ 403225 w 336"/>
                  <a:gd name="T23" fmla="*/ 311150 h 1014"/>
                  <a:gd name="T24" fmla="*/ 403225 w 336"/>
                  <a:gd name="T25" fmla="*/ 142875 h 1014"/>
                  <a:gd name="T26" fmla="*/ 390525 w 336"/>
                  <a:gd name="T27" fmla="*/ 136525 h 1014"/>
                  <a:gd name="T28" fmla="*/ 374650 w 336"/>
                  <a:gd name="T29" fmla="*/ 133350 h 1014"/>
                  <a:gd name="T30" fmla="*/ 377825 w 336"/>
                  <a:gd name="T31" fmla="*/ 53975 h 1014"/>
                  <a:gd name="T32" fmla="*/ 396875 w 336"/>
                  <a:gd name="T33" fmla="*/ 57150 h 1014"/>
                  <a:gd name="T34" fmla="*/ 400050 w 336"/>
                  <a:gd name="T35" fmla="*/ 57150 h 1014"/>
                  <a:gd name="T36" fmla="*/ 403225 w 336"/>
                  <a:gd name="T37" fmla="*/ 60325 h 1014"/>
                  <a:gd name="T38" fmla="*/ 409575 w 336"/>
                  <a:gd name="T39" fmla="*/ 63500 h 1014"/>
                  <a:gd name="T40" fmla="*/ 419100 w 336"/>
                  <a:gd name="T41" fmla="*/ 63500 h 1014"/>
                  <a:gd name="T42" fmla="*/ 425450 w 336"/>
                  <a:gd name="T43" fmla="*/ 63500 h 1014"/>
                  <a:gd name="T44" fmla="*/ 428625 w 336"/>
                  <a:gd name="T45" fmla="*/ 63500 h 1014"/>
                  <a:gd name="T46" fmla="*/ 447675 w 336"/>
                  <a:gd name="T47" fmla="*/ 66675 h 1014"/>
                  <a:gd name="T48" fmla="*/ 466725 w 336"/>
                  <a:gd name="T49" fmla="*/ 66675 h 1014"/>
                  <a:gd name="T50" fmla="*/ 488950 w 336"/>
                  <a:gd name="T51" fmla="*/ 69850 h 1014"/>
                  <a:gd name="T52" fmla="*/ 533400 w 336"/>
                  <a:gd name="T53" fmla="*/ 69850 h 1014"/>
                  <a:gd name="T54" fmla="*/ 533400 w 336"/>
                  <a:gd name="T55" fmla="*/ 53975 h 1014"/>
                  <a:gd name="T56" fmla="*/ 501650 w 336"/>
                  <a:gd name="T57" fmla="*/ 53975 h 1014"/>
                  <a:gd name="T58" fmla="*/ 441325 w 336"/>
                  <a:gd name="T59" fmla="*/ 47625 h 1014"/>
                  <a:gd name="T60" fmla="*/ 431800 w 336"/>
                  <a:gd name="T61" fmla="*/ 44450 h 1014"/>
                  <a:gd name="T62" fmla="*/ 422275 w 336"/>
                  <a:gd name="T63" fmla="*/ 44450 h 1014"/>
                  <a:gd name="T64" fmla="*/ 403225 w 336"/>
                  <a:gd name="T65" fmla="*/ 41275 h 1014"/>
                  <a:gd name="T66" fmla="*/ 361950 w 336"/>
                  <a:gd name="T67" fmla="*/ 31750 h 1014"/>
                  <a:gd name="T68" fmla="*/ 323850 w 336"/>
                  <a:gd name="T69" fmla="*/ 22225 h 1014"/>
                  <a:gd name="T70" fmla="*/ 307975 w 336"/>
                  <a:gd name="T71" fmla="*/ 15875 h 1014"/>
                  <a:gd name="T72" fmla="*/ 285750 w 336"/>
                  <a:gd name="T73" fmla="*/ 9525 h 1014"/>
                  <a:gd name="T74" fmla="*/ 260350 w 336"/>
                  <a:gd name="T75" fmla="*/ 0 h 1014"/>
                  <a:gd name="T76" fmla="*/ 247650 w 336"/>
                  <a:gd name="T77" fmla="*/ 76200 h 1014"/>
                  <a:gd name="T78" fmla="*/ 161925 w 336"/>
                  <a:gd name="T79" fmla="*/ 57150 h 1014"/>
                  <a:gd name="T80" fmla="*/ 44450 w 336"/>
                  <a:gd name="T81" fmla="*/ 561975 h 1014"/>
                  <a:gd name="T82" fmla="*/ 47625 w 336"/>
                  <a:gd name="T83" fmla="*/ 736600 h 1014"/>
                  <a:gd name="T84" fmla="*/ 0 w 336"/>
                  <a:gd name="T85" fmla="*/ 1466850 h 1014"/>
                  <a:gd name="T86" fmla="*/ 12700 w 336"/>
                  <a:gd name="T87" fmla="*/ 1549400 h 1014"/>
                  <a:gd name="T88" fmla="*/ 3175 w 336"/>
                  <a:gd name="T89" fmla="*/ 1577975 h 1014"/>
                  <a:gd name="T90" fmla="*/ 117475 w 336"/>
                  <a:gd name="T91" fmla="*/ 1609725 h 1014"/>
                  <a:gd name="T92" fmla="*/ 79375 w 336"/>
                  <a:gd name="T93" fmla="*/ 1562100 h 1014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336"/>
                  <a:gd name="T142" fmla="*/ 0 h 1014"/>
                  <a:gd name="T143" fmla="*/ 336 w 336"/>
                  <a:gd name="T144" fmla="*/ 1014 h 1014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336" h="1014">
                    <a:moveTo>
                      <a:pt x="50" y="984"/>
                    </a:moveTo>
                    <a:lnTo>
                      <a:pt x="80" y="922"/>
                    </a:lnTo>
                    <a:lnTo>
                      <a:pt x="86" y="720"/>
                    </a:lnTo>
                    <a:lnTo>
                      <a:pt x="76" y="688"/>
                    </a:lnTo>
                    <a:lnTo>
                      <a:pt x="100" y="638"/>
                    </a:lnTo>
                    <a:lnTo>
                      <a:pt x="136" y="350"/>
                    </a:lnTo>
                    <a:lnTo>
                      <a:pt x="176" y="334"/>
                    </a:lnTo>
                    <a:lnTo>
                      <a:pt x="130" y="282"/>
                    </a:lnTo>
                    <a:lnTo>
                      <a:pt x="198" y="282"/>
                    </a:lnTo>
                    <a:lnTo>
                      <a:pt x="150" y="218"/>
                    </a:lnTo>
                    <a:lnTo>
                      <a:pt x="192" y="60"/>
                    </a:lnTo>
                    <a:lnTo>
                      <a:pt x="254" y="196"/>
                    </a:lnTo>
                    <a:lnTo>
                      <a:pt x="254" y="90"/>
                    </a:lnTo>
                    <a:lnTo>
                      <a:pt x="246" y="86"/>
                    </a:lnTo>
                    <a:lnTo>
                      <a:pt x="236" y="84"/>
                    </a:lnTo>
                    <a:lnTo>
                      <a:pt x="238" y="34"/>
                    </a:lnTo>
                    <a:lnTo>
                      <a:pt x="250" y="36"/>
                    </a:lnTo>
                    <a:lnTo>
                      <a:pt x="252" y="36"/>
                    </a:lnTo>
                    <a:lnTo>
                      <a:pt x="254" y="38"/>
                    </a:lnTo>
                    <a:lnTo>
                      <a:pt x="258" y="40"/>
                    </a:lnTo>
                    <a:lnTo>
                      <a:pt x="264" y="40"/>
                    </a:lnTo>
                    <a:lnTo>
                      <a:pt x="268" y="40"/>
                    </a:lnTo>
                    <a:lnTo>
                      <a:pt x="270" y="40"/>
                    </a:lnTo>
                    <a:lnTo>
                      <a:pt x="282" y="42"/>
                    </a:lnTo>
                    <a:lnTo>
                      <a:pt x="294" y="42"/>
                    </a:lnTo>
                    <a:lnTo>
                      <a:pt x="308" y="44"/>
                    </a:lnTo>
                    <a:lnTo>
                      <a:pt x="336" y="44"/>
                    </a:lnTo>
                    <a:lnTo>
                      <a:pt x="336" y="34"/>
                    </a:lnTo>
                    <a:lnTo>
                      <a:pt x="316" y="34"/>
                    </a:lnTo>
                    <a:lnTo>
                      <a:pt x="278" y="30"/>
                    </a:lnTo>
                    <a:lnTo>
                      <a:pt x="272" y="28"/>
                    </a:lnTo>
                    <a:lnTo>
                      <a:pt x="266" y="28"/>
                    </a:lnTo>
                    <a:lnTo>
                      <a:pt x="254" y="26"/>
                    </a:lnTo>
                    <a:lnTo>
                      <a:pt x="228" y="20"/>
                    </a:lnTo>
                    <a:lnTo>
                      <a:pt x="204" y="14"/>
                    </a:lnTo>
                    <a:lnTo>
                      <a:pt x="194" y="10"/>
                    </a:lnTo>
                    <a:lnTo>
                      <a:pt x="180" y="6"/>
                    </a:lnTo>
                    <a:lnTo>
                      <a:pt x="164" y="0"/>
                    </a:lnTo>
                    <a:lnTo>
                      <a:pt x="156" y="48"/>
                    </a:lnTo>
                    <a:lnTo>
                      <a:pt x="102" y="36"/>
                    </a:lnTo>
                    <a:lnTo>
                      <a:pt x="28" y="354"/>
                    </a:lnTo>
                    <a:lnTo>
                      <a:pt x="30" y="464"/>
                    </a:lnTo>
                    <a:lnTo>
                      <a:pt x="0" y="924"/>
                    </a:lnTo>
                    <a:lnTo>
                      <a:pt x="8" y="976"/>
                    </a:lnTo>
                    <a:lnTo>
                      <a:pt x="2" y="994"/>
                    </a:lnTo>
                    <a:lnTo>
                      <a:pt x="74" y="1014"/>
                    </a:lnTo>
                    <a:lnTo>
                      <a:pt x="50" y="984"/>
                    </a:lnTo>
                    <a:close/>
                  </a:path>
                </a:pathLst>
              </a:custGeom>
              <a:solidFill>
                <a:schemeClr val="accent1"/>
              </a:solidFill>
              <a:ln w="8">
                <a:solidFill>
                  <a:schemeClr val="accent1"/>
                </a:solidFill>
                <a:round/>
              </a:ln>
            </p:spPr>
            <p:txBody>
              <a:bodyPr/>
              <a:lstStyle/>
              <a:p>
                <a:pPr algn="just">
                  <a:lnSpc>
                    <a:spcPct val="120000"/>
                  </a:lnSpc>
                  <a:defRPr/>
                </a:pPr>
                <a:endParaRPr lang="da-DK" sz="780" kern="0">
                  <a:solidFill>
                    <a:schemeClr val="bg2">
                      <a:lumMod val="7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43" name="Freeform 74"/>
              <p:cNvSpPr/>
              <p:nvPr/>
            </p:nvSpPr>
            <p:spPr bwMode="auto">
              <a:xfrm>
                <a:off x="1103194" y="3458352"/>
                <a:ext cx="845717" cy="1614133"/>
              </a:xfrm>
              <a:custGeom>
                <a:avLst/>
                <a:gdLst>
                  <a:gd name="T0" fmla="*/ 685800 w 530"/>
                  <a:gd name="T1" fmla="*/ 1482725 h 1018"/>
                  <a:gd name="T2" fmla="*/ 695325 w 530"/>
                  <a:gd name="T3" fmla="*/ 1393825 h 1018"/>
                  <a:gd name="T4" fmla="*/ 615950 w 530"/>
                  <a:gd name="T5" fmla="*/ 1403350 h 1018"/>
                  <a:gd name="T6" fmla="*/ 647700 w 530"/>
                  <a:gd name="T7" fmla="*/ 1314450 h 1018"/>
                  <a:gd name="T8" fmla="*/ 520700 w 530"/>
                  <a:gd name="T9" fmla="*/ 1060450 h 1018"/>
                  <a:gd name="T10" fmla="*/ 390525 w 530"/>
                  <a:gd name="T11" fmla="*/ 974725 h 1018"/>
                  <a:gd name="T12" fmla="*/ 400050 w 530"/>
                  <a:gd name="T13" fmla="*/ 885825 h 1018"/>
                  <a:gd name="T14" fmla="*/ 206375 w 530"/>
                  <a:gd name="T15" fmla="*/ 396875 h 1018"/>
                  <a:gd name="T16" fmla="*/ 149225 w 530"/>
                  <a:gd name="T17" fmla="*/ 358775 h 1018"/>
                  <a:gd name="T18" fmla="*/ 225425 w 530"/>
                  <a:gd name="T19" fmla="*/ 279400 h 1018"/>
                  <a:gd name="T20" fmla="*/ 85725 w 530"/>
                  <a:gd name="T21" fmla="*/ 263525 h 1018"/>
                  <a:gd name="T22" fmla="*/ 225425 w 530"/>
                  <a:gd name="T23" fmla="*/ 142875 h 1018"/>
                  <a:gd name="T24" fmla="*/ 41275 w 530"/>
                  <a:gd name="T25" fmla="*/ 190500 h 1018"/>
                  <a:gd name="T26" fmla="*/ 161925 w 530"/>
                  <a:gd name="T27" fmla="*/ 0 h 1018"/>
                  <a:gd name="T28" fmla="*/ 0 w 530"/>
                  <a:gd name="T29" fmla="*/ 130175 h 1018"/>
                  <a:gd name="T30" fmla="*/ 3175 w 530"/>
                  <a:gd name="T31" fmla="*/ 431800 h 1018"/>
                  <a:gd name="T32" fmla="*/ 254000 w 530"/>
                  <a:gd name="T33" fmla="*/ 1003300 h 1018"/>
                  <a:gd name="T34" fmla="*/ 609600 w 530"/>
                  <a:gd name="T35" fmla="*/ 1590675 h 1018"/>
                  <a:gd name="T36" fmla="*/ 654050 w 530"/>
                  <a:gd name="T37" fmla="*/ 1603375 h 1018"/>
                  <a:gd name="T38" fmla="*/ 692150 w 530"/>
                  <a:gd name="T39" fmla="*/ 1612900 h 1018"/>
                  <a:gd name="T40" fmla="*/ 733425 w 530"/>
                  <a:gd name="T41" fmla="*/ 1616075 h 1018"/>
                  <a:gd name="T42" fmla="*/ 768350 w 530"/>
                  <a:gd name="T43" fmla="*/ 1616075 h 1018"/>
                  <a:gd name="T44" fmla="*/ 771525 w 530"/>
                  <a:gd name="T45" fmla="*/ 1612900 h 1018"/>
                  <a:gd name="T46" fmla="*/ 841375 w 530"/>
                  <a:gd name="T47" fmla="*/ 1587500 h 1018"/>
                  <a:gd name="T48" fmla="*/ 685800 w 530"/>
                  <a:gd name="T49" fmla="*/ 1482725 h 1018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530"/>
                  <a:gd name="T76" fmla="*/ 0 h 1018"/>
                  <a:gd name="T77" fmla="*/ 530 w 530"/>
                  <a:gd name="T78" fmla="*/ 1018 h 1018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530" h="1018">
                    <a:moveTo>
                      <a:pt x="432" y="934"/>
                    </a:moveTo>
                    <a:lnTo>
                      <a:pt x="438" y="878"/>
                    </a:lnTo>
                    <a:lnTo>
                      <a:pt x="388" y="884"/>
                    </a:lnTo>
                    <a:lnTo>
                      <a:pt x="408" y="828"/>
                    </a:lnTo>
                    <a:lnTo>
                      <a:pt x="328" y="668"/>
                    </a:lnTo>
                    <a:lnTo>
                      <a:pt x="246" y="614"/>
                    </a:lnTo>
                    <a:lnTo>
                      <a:pt x="252" y="558"/>
                    </a:lnTo>
                    <a:lnTo>
                      <a:pt x="130" y="250"/>
                    </a:lnTo>
                    <a:lnTo>
                      <a:pt x="94" y="226"/>
                    </a:lnTo>
                    <a:lnTo>
                      <a:pt x="142" y="176"/>
                    </a:lnTo>
                    <a:lnTo>
                      <a:pt x="54" y="166"/>
                    </a:lnTo>
                    <a:lnTo>
                      <a:pt x="142" y="90"/>
                    </a:lnTo>
                    <a:lnTo>
                      <a:pt x="26" y="120"/>
                    </a:lnTo>
                    <a:lnTo>
                      <a:pt x="102" y="0"/>
                    </a:lnTo>
                    <a:lnTo>
                      <a:pt x="0" y="82"/>
                    </a:lnTo>
                    <a:lnTo>
                      <a:pt x="2" y="272"/>
                    </a:lnTo>
                    <a:lnTo>
                      <a:pt x="160" y="632"/>
                    </a:lnTo>
                    <a:lnTo>
                      <a:pt x="384" y="1002"/>
                    </a:lnTo>
                    <a:lnTo>
                      <a:pt x="412" y="1010"/>
                    </a:lnTo>
                    <a:lnTo>
                      <a:pt x="436" y="1016"/>
                    </a:lnTo>
                    <a:lnTo>
                      <a:pt x="462" y="1018"/>
                    </a:lnTo>
                    <a:lnTo>
                      <a:pt x="484" y="1018"/>
                    </a:lnTo>
                    <a:lnTo>
                      <a:pt x="486" y="1016"/>
                    </a:lnTo>
                    <a:lnTo>
                      <a:pt x="530" y="1000"/>
                    </a:lnTo>
                    <a:lnTo>
                      <a:pt x="432" y="934"/>
                    </a:lnTo>
                    <a:close/>
                  </a:path>
                </a:pathLst>
              </a:custGeom>
              <a:solidFill>
                <a:schemeClr val="accent1"/>
              </a:solidFill>
              <a:ln w="8">
                <a:solidFill>
                  <a:schemeClr val="accent1"/>
                </a:solidFill>
                <a:round/>
              </a:ln>
            </p:spPr>
            <p:txBody>
              <a:bodyPr/>
              <a:lstStyle/>
              <a:p>
                <a:pPr algn="just">
                  <a:lnSpc>
                    <a:spcPct val="120000"/>
                  </a:lnSpc>
                  <a:defRPr/>
                </a:pPr>
                <a:endParaRPr lang="da-DK" sz="780" kern="0">
                  <a:solidFill>
                    <a:schemeClr val="bg2">
                      <a:lumMod val="7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44" name="Freeform 75"/>
              <p:cNvSpPr/>
              <p:nvPr/>
            </p:nvSpPr>
            <p:spPr bwMode="auto">
              <a:xfrm>
                <a:off x="506431" y="1639088"/>
                <a:ext cx="1625535" cy="3618348"/>
              </a:xfrm>
              <a:custGeom>
                <a:avLst/>
                <a:gdLst>
                  <a:gd name="T0" fmla="*/ 1558925 w 1024"/>
                  <a:gd name="T1" fmla="*/ 3314700 h 2268"/>
                  <a:gd name="T2" fmla="*/ 1558925 w 1024"/>
                  <a:gd name="T3" fmla="*/ 3282950 h 2268"/>
                  <a:gd name="T4" fmla="*/ 1543050 w 1024"/>
                  <a:gd name="T5" fmla="*/ 3241674 h 2268"/>
                  <a:gd name="T6" fmla="*/ 1104900 w 1024"/>
                  <a:gd name="T7" fmla="*/ 1943100 h 2268"/>
                  <a:gd name="T8" fmla="*/ 1466850 w 1024"/>
                  <a:gd name="T9" fmla="*/ 1733550 h 2268"/>
                  <a:gd name="T10" fmla="*/ 1155700 w 1024"/>
                  <a:gd name="T11" fmla="*/ 863600 h 2268"/>
                  <a:gd name="T12" fmla="*/ 1203325 w 1024"/>
                  <a:gd name="T13" fmla="*/ 860425 h 2268"/>
                  <a:gd name="T14" fmla="*/ 1346200 w 1024"/>
                  <a:gd name="T15" fmla="*/ 838200 h 2268"/>
                  <a:gd name="T16" fmla="*/ 1454150 w 1024"/>
                  <a:gd name="T17" fmla="*/ 784225 h 2268"/>
                  <a:gd name="T18" fmla="*/ 1314450 w 1024"/>
                  <a:gd name="T19" fmla="*/ 82550 h 2268"/>
                  <a:gd name="T20" fmla="*/ 1289050 w 1024"/>
                  <a:gd name="T21" fmla="*/ 0 h 2268"/>
                  <a:gd name="T22" fmla="*/ 1133475 w 1024"/>
                  <a:gd name="T23" fmla="*/ 28575 h 2268"/>
                  <a:gd name="T24" fmla="*/ 1111250 w 1024"/>
                  <a:gd name="T25" fmla="*/ 88900 h 2268"/>
                  <a:gd name="T26" fmla="*/ 1101725 w 1024"/>
                  <a:gd name="T27" fmla="*/ 130175 h 2268"/>
                  <a:gd name="T28" fmla="*/ 1143000 w 1024"/>
                  <a:gd name="T29" fmla="*/ 161925 h 2268"/>
                  <a:gd name="T30" fmla="*/ 1174750 w 1024"/>
                  <a:gd name="T31" fmla="*/ 168275 h 2268"/>
                  <a:gd name="T32" fmla="*/ 1181100 w 1024"/>
                  <a:gd name="T33" fmla="*/ 203200 h 2268"/>
                  <a:gd name="T34" fmla="*/ 1216025 w 1024"/>
                  <a:gd name="T35" fmla="*/ 574675 h 2268"/>
                  <a:gd name="T36" fmla="*/ 1193800 w 1024"/>
                  <a:gd name="T37" fmla="*/ 568325 h 2268"/>
                  <a:gd name="T38" fmla="*/ 1190625 w 1024"/>
                  <a:gd name="T39" fmla="*/ 590550 h 2268"/>
                  <a:gd name="T40" fmla="*/ 1133475 w 1024"/>
                  <a:gd name="T41" fmla="*/ 568325 h 2268"/>
                  <a:gd name="T42" fmla="*/ 971550 w 1024"/>
                  <a:gd name="T43" fmla="*/ 498475 h 2268"/>
                  <a:gd name="T44" fmla="*/ 904875 w 1024"/>
                  <a:gd name="T45" fmla="*/ 549275 h 2268"/>
                  <a:gd name="T46" fmla="*/ 885825 w 1024"/>
                  <a:gd name="T47" fmla="*/ 654050 h 2268"/>
                  <a:gd name="T48" fmla="*/ 866775 w 1024"/>
                  <a:gd name="T49" fmla="*/ 777875 h 2268"/>
                  <a:gd name="T50" fmla="*/ 854075 w 1024"/>
                  <a:gd name="T51" fmla="*/ 923925 h 2268"/>
                  <a:gd name="T52" fmla="*/ 844550 w 1024"/>
                  <a:gd name="T53" fmla="*/ 1174750 h 2268"/>
                  <a:gd name="T54" fmla="*/ 844550 w 1024"/>
                  <a:gd name="T55" fmla="*/ 1250950 h 2268"/>
                  <a:gd name="T56" fmla="*/ 844550 w 1024"/>
                  <a:gd name="T57" fmla="*/ 1374775 h 2268"/>
                  <a:gd name="T58" fmla="*/ 854075 w 1024"/>
                  <a:gd name="T59" fmla="*/ 1482725 h 2268"/>
                  <a:gd name="T60" fmla="*/ 863600 w 1024"/>
                  <a:gd name="T61" fmla="*/ 1524000 h 2268"/>
                  <a:gd name="T62" fmla="*/ 933450 w 1024"/>
                  <a:gd name="T63" fmla="*/ 1660525 h 2268"/>
                  <a:gd name="T64" fmla="*/ 930275 w 1024"/>
                  <a:gd name="T65" fmla="*/ 1663700 h 2268"/>
                  <a:gd name="T66" fmla="*/ 895350 w 1024"/>
                  <a:gd name="T67" fmla="*/ 1666875 h 2268"/>
                  <a:gd name="T68" fmla="*/ 784225 w 1024"/>
                  <a:gd name="T69" fmla="*/ 1685925 h 2268"/>
                  <a:gd name="T70" fmla="*/ 685800 w 1024"/>
                  <a:gd name="T71" fmla="*/ 1692275 h 2268"/>
                  <a:gd name="T72" fmla="*/ 447675 w 1024"/>
                  <a:gd name="T73" fmla="*/ 1689100 h 2268"/>
                  <a:gd name="T74" fmla="*/ 501650 w 1024"/>
                  <a:gd name="T75" fmla="*/ 1797050 h 2268"/>
                  <a:gd name="T76" fmla="*/ 336550 w 1024"/>
                  <a:gd name="T77" fmla="*/ 1984375 h 2268"/>
                  <a:gd name="T78" fmla="*/ 377825 w 1024"/>
                  <a:gd name="T79" fmla="*/ 2168525 h 2268"/>
                  <a:gd name="T80" fmla="*/ 219075 w 1024"/>
                  <a:gd name="T81" fmla="*/ 2730500 h 2268"/>
                  <a:gd name="T82" fmla="*/ 177800 w 1024"/>
                  <a:gd name="T83" fmla="*/ 3200399 h 2268"/>
                  <a:gd name="T84" fmla="*/ 0 w 1024"/>
                  <a:gd name="T85" fmla="*/ 3556000 h 2268"/>
                  <a:gd name="T86" fmla="*/ 28575 w 1024"/>
                  <a:gd name="T87" fmla="*/ 3578225 h 2268"/>
                  <a:gd name="T88" fmla="*/ 69850 w 1024"/>
                  <a:gd name="T89" fmla="*/ 3594100 h 2268"/>
                  <a:gd name="T90" fmla="*/ 98425 w 1024"/>
                  <a:gd name="T91" fmla="*/ 3597275 h 2268"/>
                  <a:gd name="T92" fmla="*/ 142875 w 1024"/>
                  <a:gd name="T93" fmla="*/ 3597275 h 2268"/>
                  <a:gd name="T94" fmla="*/ 196850 w 1024"/>
                  <a:gd name="T95" fmla="*/ 3556000 h 2268"/>
                  <a:gd name="T96" fmla="*/ 288925 w 1024"/>
                  <a:gd name="T97" fmla="*/ 3419475 h 2268"/>
                  <a:gd name="T98" fmla="*/ 320675 w 1024"/>
                  <a:gd name="T99" fmla="*/ 3397250 h 2268"/>
                  <a:gd name="T100" fmla="*/ 333375 w 1024"/>
                  <a:gd name="T101" fmla="*/ 3270250 h 2268"/>
                  <a:gd name="T102" fmla="*/ 476250 w 1024"/>
                  <a:gd name="T103" fmla="*/ 2717800 h 2268"/>
                  <a:gd name="T104" fmla="*/ 596900 w 1024"/>
                  <a:gd name="T105" fmla="*/ 1927225 h 2268"/>
                  <a:gd name="T106" fmla="*/ 822325 w 1024"/>
                  <a:gd name="T107" fmla="*/ 1939925 h 2268"/>
                  <a:gd name="T108" fmla="*/ 746125 w 1024"/>
                  <a:gd name="T109" fmla="*/ 2155825 h 2268"/>
                  <a:gd name="T110" fmla="*/ 987425 w 1024"/>
                  <a:gd name="T111" fmla="*/ 2771775 h 2268"/>
                  <a:gd name="T112" fmla="*/ 1212850 w 1024"/>
                  <a:gd name="T113" fmla="*/ 3200399 h 2268"/>
                  <a:gd name="T114" fmla="*/ 1438275 w 1024"/>
                  <a:gd name="T115" fmla="*/ 3384550 h 2268"/>
                  <a:gd name="T116" fmla="*/ 1444625 w 1024"/>
                  <a:gd name="T117" fmla="*/ 3524250 h 2268"/>
                  <a:gd name="T118" fmla="*/ 1476375 w 1024"/>
                  <a:gd name="T119" fmla="*/ 3527425 h 2268"/>
                  <a:gd name="T120" fmla="*/ 1552575 w 1024"/>
                  <a:gd name="T121" fmla="*/ 3517900 h 2268"/>
                  <a:gd name="T122" fmla="*/ 1603375 w 1024"/>
                  <a:gd name="T123" fmla="*/ 3502025 h 2268"/>
                  <a:gd name="T124" fmla="*/ 1549400 w 1024"/>
                  <a:gd name="T125" fmla="*/ 3333750 h 2268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  <a:gd name="T189" fmla="*/ 0 w 1024"/>
                  <a:gd name="T190" fmla="*/ 0 h 2268"/>
                  <a:gd name="T191" fmla="*/ 1024 w 1024"/>
                  <a:gd name="T192" fmla="*/ 2268 h 2268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T189" t="T190" r="T191" b="T192"/>
                <a:pathLst>
                  <a:path w="1024" h="2268">
                    <a:moveTo>
                      <a:pt x="976" y="2100"/>
                    </a:moveTo>
                    <a:lnTo>
                      <a:pt x="980" y="2094"/>
                    </a:lnTo>
                    <a:lnTo>
                      <a:pt x="982" y="2088"/>
                    </a:lnTo>
                    <a:lnTo>
                      <a:pt x="984" y="2082"/>
                    </a:lnTo>
                    <a:lnTo>
                      <a:pt x="982" y="2076"/>
                    </a:lnTo>
                    <a:lnTo>
                      <a:pt x="982" y="2068"/>
                    </a:lnTo>
                    <a:lnTo>
                      <a:pt x="980" y="2060"/>
                    </a:lnTo>
                    <a:lnTo>
                      <a:pt x="978" y="2050"/>
                    </a:lnTo>
                    <a:lnTo>
                      <a:pt x="972" y="2042"/>
                    </a:lnTo>
                    <a:lnTo>
                      <a:pt x="900" y="1962"/>
                    </a:lnTo>
                    <a:lnTo>
                      <a:pt x="708" y="1488"/>
                    </a:lnTo>
                    <a:lnTo>
                      <a:pt x="696" y="1224"/>
                    </a:lnTo>
                    <a:lnTo>
                      <a:pt x="714" y="1260"/>
                    </a:lnTo>
                    <a:lnTo>
                      <a:pt x="924" y="1092"/>
                    </a:lnTo>
                    <a:lnTo>
                      <a:pt x="670" y="540"/>
                    </a:lnTo>
                    <a:lnTo>
                      <a:pt x="700" y="542"/>
                    </a:lnTo>
                    <a:lnTo>
                      <a:pt x="728" y="544"/>
                    </a:lnTo>
                    <a:lnTo>
                      <a:pt x="736" y="542"/>
                    </a:lnTo>
                    <a:lnTo>
                      <a:pt x="744" y="542"/>
                    </a:lnTo>
                    <a:lnTo>
                      <a:pt x="758" y="542"/>
                    </a:lnTo>
                    <a:lnTo>
                      <a:pt x="788" y="540"/>
                    </a:lnTo>
                    <a:lnTo>
                      <a:pt x="818" y="534"/>
                    </a:lnTo>
                    <a:lnTo>
                      <a:pt x="848" y="528"/>
                    </a:lnTo>
                    <a:lnTo>
                      <a:pt x="878" y="518"/>
                    </a:lnTo>
                    <a:lnTo>
                      <a:pt x="908" y="510"/>
                    </a:lnTo>
                    <a:lnTo>
                      <a:pt x="916" y="494"/>
                    </a:lnTo>
                    <a:lnTo>
                      <a:pt x="914" y="172"/>
                    </a:lnTo>
                    <a:lnTo>
                      <a:pt x="862" y="66"/>
                    </a:lnTo>
                    <a:lnTo>
                      <a:pt x="828" y="52"/>
                    </a:lnTo>
                    <a:lnTo>
                      <a:pt x="822" y="28"/>
                    </a:lnTo>
                    <a:lnTo>
                      <a:pt x="818" y="14"/>
                    </a:lnTo>
                    <a:lnTo>
                      <a:pt x="812" y="0"/>
                    </a:lnTo>
                    <a:lnTo>
                      <a:pt x="732" y="0"/>
                    </a:lnTo>
                    <a:lnTo>
                      <a:pt x="726" y="8"/>
                    </a:lnTo>
                    <a:lnTo>
                      <a:pt x="714" y="18"/>
                    </a:lnTo>
                    <a:lnTo>
                      <a:pt x="706" y="32"/>
                    </a:lnTo>
                    <a:lnTo>
                      <a:pt x="704" y="42"/>
                    </a:lnTo>
                    <a:lnTo>
                      <a:pt x="700" y="56"/>
                    </a:lnTo>
                    <a:lnTo>
                      <a:pt x="700" y="66"/>
                    </a:lnTo>
                    <a:lnTo>
                      <a:pt x="696" y="74"/>
                    </a:lnTo>
                    <a:lnTo>
                      <a:pt x="694" y="82"/>
                    </a:lnTo>
                    <a:lnTo>
                      <a:pt x="688" y="90"/>
                    </a:lnTo>
                    <a:lnTo>
                      <a:pt x="706" y="96"/>
                    </a:lnTo>
                    <a:lnTo>
                      <a:pt x="720" y="102"/>
                    </a:lnTo>
                    <a:lnTo>
                      <a:pt x="728" y="106"/>
                    </a:lnTo>
                    <a:lnTo>
                      <a:pt x="734" y="110"/>
                    </a:lnTo>
                    <a:lnTo>
                      <a:pt x="740" y="106"/>
                    </a:lnTo>
                    <a:lnTo>
                      <a:pt x="742" y="106"/>
                    </a:lnTo>
                    <a:lnTo>
                      <a:pt x="758" y="110"/>
                    </a:lnTo>
                    <a:lnTo>
                      <a:pt x="744" y="128"/>
                    </a:lnTo>
                    <a:lnTo>
                      <a:pt x="782" y="372"/>
                    </a:lnTo>
                    <a:lnTo>
                      <a:pt x="774" y="364"/>
                    </a:lnTo>
                    <a:lnTo>
                      <a:pt x="766" y="362"/>
                    </a:lnTo>
                    <a:lnTo>
                      <a:pt x="760" y="358"/>
                    </a:lnTo>
                    <a:lnTo>
                      <a:pt x="754" y="358"/>
                    </a:lnTo>
                    <a:lnTo>
                      <a:pt x="752" y="358"/>
                    </a:lnTo>
                    <a:lnTo>
                      <a:pt x="750" y="362"/>
                    </a:lnTo>
                    <a:lnTo>
                      <a:pt x="750" y="364"/>
                    </a:lnTo>
                    <a:lnTo>
                      <a:pt x="750" y="372"/>
                    </a:lnTo>
                    <a:lnTo>
                      <a:pt x="746" y="374"/>
                    </a:lnTo>
                    <a:lnTo>
                      <a:pt x="746" y="370"/>
                    </a:lnTo>
                    <a:lnTo>
                      <a:pt x="714" y="358"/>
                    </a:lnTo>
                    <a:lnTo>
                      <a:pt x="682" y="346"/>
                    </a:lnTo>
                    <a:lnTo>
                      <a:pt x="648" y="330"/>
                    </a:lnTo>
                    <a:lnTo>
                      <a:pt x="612" y="314"/>
                    </a:lnTo>
                    <a:lnTo>
                      <a:pt x="600" y="318"/>
                    </a:lnTo>
                    <a:lnTo>
                      <a:pt x="586" y="328"/>
                    </a:lnTo>
                    <a:lnTo>
                      <a:pt x="570" y="346"/>
                    </a:lnTo>
                    <a:lnTo>
                      <a:pt x="564" y="376"/>
                    </a:lnTo>
                    <a:lnTo>
                      <a:pt x="562" y="392"/>
                    </a:lnTo>
                    <a:lnTo>
                      <a:pt x="558" y="412"/>
                    </a:lnTo>
                    <a:lnTo>
                      <a:pt x="556" y="428"/>
                    </a:lnTo>
                    <a:lnTo>
                      <a:pt x="552" y="448"/>
                    </a:lnTo>
                    <a:lnTo>
                      <a:pt x="546" y="490"/>
                    </a:lnTo>
                    <a:lnTo>
                      <a:pt x="546" y="512"/>
                    </a:lnTo>
                    <a:lnTo>
                      <a:pt x="544" y="534"/>
                    </a:lnTo>
                    <a:lnTo>
                      <a:pt x="538" y="582"/>
                    </a:lnTo>
                    <a:lnTo>
                      <a:pt x="536" y="632"/>
                    </a:lnTo>
                    <a:lnTo>
                      <a:pt x="532" y="688"/>
                    </a:lnTo>
                    <a:lnTo>
                      <a:pt x="532" y="740"/>
                    </a:lnTo>
                    <a:lnTo>
                      <a:pt x="532" y="764"/>
                    </a:lnTo>
                    <a:lnTo>
                      <a:pt x="532" y="774"/>
                    </a:lnTo>
                    <a:lnTo>
                      <a:pt x="532" y="788"/>
                    </a:lnTo>
                    <a:lnTo>
                      <a:pt x="532" y="808"/>
                    </a:lnTo>
                    <a:lnTo>
                      <a:pt x="532" y="828"/>
                    </a:lnTo>
                    <a:lnTo>
                      <a:pt x="532" y="866"/>
                    </a:lnTo>
                    <a:lnTo>
                      <a:pt x="534" y="896"/>
                    </a:lnTo>
                    <a:lnTo>
                      <a:pt x="536" y="924"/>
                    </a:lnTo>
                    <a:lnTo>
                      <a:pt x="538" y="934"/>
                    </a:lnTo>
                    <a:lnTo>
                      <a:pt x="540" y="944"/>
                    </a:lnTo>
                    <a:lnTo>
                      <a:pt x="542" y="952"/>
                    </a:lnTo>
                    <a:lnTo>
                      <a:pt x="544" y="960"/>
                    </a:lnTo>
                    <a:lnTo>
                      <a:pt x="544" y="962"/>
                    </a:lnTo>
                    <a:lnTo>
                      <a:pt x="566" y="1004"/>
                    </a:lnTo>
                    <a:lnTo>
                      <a:pt x="588" y="1046"/>
                    </a:lnTo>
                    <a:lnTo>
                      <a:pt x="590" y="1046"/>
                    </a:lnTo>
                    <a:lnTo>
                      <a:pt x="590" y="1048"/>
                    </a:lnTo>
                    <a:lnTo>
                      <a:pt x="586" y="1048"/>
                    </a:lnTo>
                    <a:lnTo>
                      <a:pt x="570" y="1050"/>
                    </a:lnTo>
                    <a:lnTo>
                      <a:pt x="568" y="1050"/>
                    </a:lnTo>
                    <a:lnTo>
                      <a:pt x="564" y="1050"/>
                    </a:lnTo>
                    <a:lnTo>
                      <a:pt x="556" y="1054"/>
                    </a:lnTo>
                    <a:lnTo>
                      <a:pt x="524" y="1058"/>
                    </a:lnTo>
                    <a:lnTo>
                      <a:pt x="494" y="1062"/>
                    </a:lnTo>
                    <a:lnTo>
                      <a:pt x="480" y="1064"/>
                    </a:lnTo>
                    <a:lnTo>
                      <a:pt x="464" y="1066"/>
                    </a:lnTo>
                    <a:lnTo>
                      <a:pt x="432" y="1066"/>
                    </a:lnTo>
                    <a:lnTo>
                      <a:pt x="398" y="1066"/>
                    </a:lnTo>
                    <a:lnTo>
                      <a:pt x="398" y="1074"/>
                    </a:lnTo>
                    <a:lnTo>
                      <a:pt x="282" y="1064"/>
                    </a:lnTo>
                    <a:lnTo>
                      <a:pt x="276" y="1108"/>
                    </a:lnTo>
                    <a:lnTo>
                      <a:pt x="308" y="1130"/>
                    </a:lnTo>
                    <a:lnTo>
                      <a:pt x="316" y="1132"/>
                    </a:lnTo>
                    <a:lnTo>
                      <a:pt x="316" y="1228"/>
                    </a:lnTo>
                    <a:lnTo>
                      <a:pt x="254" y="1092"/>
                    </a:lnTo>
                    <a:lnTo>
                      <a:pt x="212" y="1250"/>
                    </a:lnTo>
                    <a:lnTo>
                      <a:pt x="260" y="1314"/>
                    </a:lnTo>
                    <a:lnTo>
                      <a:pt x="192" y="1314"/>
                    </a:lnTo>
                    <a:lnTo>
                      <a:pt x="238" y="1366"/>
                    </a:lnTo>
                    <a:lnTo>
                      <a:pt x="198" y="1382"/>
                    </a:lnTo>
                    <a:lnTo>
                      <a:pt x="162" y="1670"/>
                    </a:lnTo>
                    <a:lnTo>
                      <a:pt x="138" y="1720"/>
                    </a:lnTo>
                    <a:lnTo>
                      <a:pt x="148" y="1752"/>
                    </a:lnTo>
                    <a:lnTo>
                      <a:pt x="142" y="1954"/>
                    </a:lnTo>
                    <a:lnTo>
                      <a:pt x="112" y="2016"/>
                    </a:lnTo>
                    <a:lnTo>
                      <a:pt x="136" y="2046"/>
                    </a:lnTo>
                    <a:lnTo>
                      <a:pt x="64" y="2026"/>
                    </a:lnTo>
                    <a:lnTo>
                      <a:pt x="0" y="2240"/>
                    </a:lnTo>
                    <a:lnTo>
                      <a:pt x="4" y="2244"/>
                    </a:lnTo>
                    <a:lnTo>
                      <a:pt x="10" y="2250"/>
                    </a:lnTo>
                    <a:lnTo>
                      <a:pt x="18" y="2254"/>
                    </a:lnTo>
                    <a:lnTo>
                      <a:pt x="26" y="2260"/>
                    </a:lnTo>
                    <a:lnTo>
                      <a:pt x="36" y="2262"/>
                    </a:lnTo>
                    <a:lnTo>
                      <a:pt x="44" y="2264"/>
                    </a:lnTo>
                    <a:lnTo>
                      <a:pt x="48" y="2266"/>
                    </a:lnTo>
                    <a:lnTo>
                      <a:pt x="56" y="2266"/>
                    </a:lnTo>
                    <a:lnTo>
                      <a:pt x="62" y="2266"/>
                    </a:lnTo>
                    <a:lnTo>
                      <a:pt x="76" y="2268"/>
                    </a:lnTo>
                    <a:lnTo>
                      <a:pt x="84" y="2268"/>
                    </a:lnTo>
                    <a:lnTo>
                      <a:pt x="90" y="2266"/>
                    </a:lnTo>
                    <a:lnTo>
                      <a:pt x="102" y="2260"/>
                    </a:lnTo>
                    <a:lnTo>
                      <a:pt x="116" y="2248"/>
                    </a:lnTo>
                    <a:lnTo>
                      <a:pt x="124" y="2240"/>
                    </a:lnTo>
                    <a:lnTo>
                      <a:pt x="130" y="2230"/>
                    </a:lnTo>
                    <a:lnTo>
                      <a:pt x="166" y="2160"/>
                    </a:lnTo>
                    <a:lnTo>
                      <a:pt x="182" y="2154"/>
                    </a:lnTo>
                    <a:lnTo>
                      <a:pt x="194" y="2148"/>
                    </a:lnTo>
                    <a:lnTo>
                      <a:pt x="200" y="2144"/>
                    </a:lnTo>
                    <a:lnTo>
                      <a:pt x="202" y="2140"/>
                    </a:lnTo>
                    <a:lnTo>
                      <a:pt x="204" y="2136"/>
                    </a:lnTo>
                    <a:lnTo>
                      <a:pt x="204" y="2134"/>
                    </a:lnTo>
                    <a:lnTo>
                      <a:pt x="210" y="2060"/>
                    </a:lnTo>
                    <a:lnTo>
                      <a:pt x="248" y="2022"/>
                    </a:lnTo>
                    <a:lnTo>
                      <a:pt x="256" y="1748"/>
                    </a:lnTo>
                    <a:lnTo>
                      <a:pt x="300" y="1712"/>
                    </a:lnTo>
                    <a:lnTo>
                      <a:pt x="358" y="1362"/>
                    </a:lnTo>
                    <a:lnTo>
                      <a:pt x="378" y="1404"/>
                    </a:lnTo>
                    <a:lnTo>
                      <a:pt x="376" y="1214"/>
                    </a:lnTo>
                    <a:lnTo>
                      <a:pt x="478" y="1132"/>
                    </a:lnTo>
                    <a:lnTo>
                      <a:pt x="402" y="1252"/>
                    </a:lnTo>
                    <a:lnTo>
                      <a:pt x="518" y="1222"/>
                    </a:lnTo>
                    <a:lnTo>
                      <a:pt x="430" y="1298"/>
                    </a:lnTo>
                    <a:lnTo>
                      <a:pt x="518" y="1308"/>
                    </a:lnTo>
                    <a:lnTo>
                      <a:pt x="470" y="1358"/>
                    </a:lnTo>
                    <a:lnTo>
                      <a:pt x="506" y="1382"/>
                    </a:lnTo>
                    <a:lnTo>
                      <a:pt x="628" y="1690"/>
                    </a:lnTo>
                    <a:lnTo>
                      <a:pt x="622" y="1746"/>
                    </a:lnTo>
                    <a:lnTo>
                      <a:pt x="704" y="1800"/>
                    </a:lnTo>
                    <a:lnTo>
                      <a:pt x="784" y="1960"/>
                    </a:lnTo>
                    <a:lnTo>
                      <a:pt x="764" y="2016"/>
                    </a:lnTo>
                    <a:lnTo>
                      <a:pt x="814" y="2010"/>
                    </a:lnTo>
                    <a:lnTo>
                      <a:pt x="808" y="2066"/>
                    </a:lnTo>
                    <a:lnTo>
                      <a:pt x="906" y="2132"/>
                    </a:lnTo>
                    <a:lnTo>
                      <a:pt x="862" y="2148"/>
                    </a:lnTo>
                    <a:lnTo>
                      <a:pt x="894" y="2218"/>
                    </a:lnTo>
                    <a:lnTo>
                      <a:pt x="910" y="2220"/>
                    </a:lnTo>
                    <a:lnTo>
                      <a:pt x="920" y="2220"/>
                    </a:lnTo>
                    <a:lnTo>
                      <a:pt x="924" y="2220"/>
                    </a:lnTo>
                    <a:lnTo>
                      <a:pt x="930" y="2222"/>
                    </a:lnTo>
                    <a:lnTo>
                      <a:pt x="948" y="2220"/>
                    </a:lnTo>
                    <a:lnTo>
                      <a:pt x="964" y="2220"/>
                    </a:lnTo>
                    <a:lnTo>
                      <a:pt x="978" y="2216"/>
                    </a:lnTo>
                    <a:lnTo>
                      <a:pt x="990" y="2214"/>
                    </a:lnTo>
                    <a:lnTo>
                      <a:pt x="1000" y="2210"/>
                    </a:lnTo>
                    <a:lnTo>
                      <a:pt x="1010" y="2206"/>
                    </a:lnTo>
                    <a:lnTo>
                      <a:pt x="1018" y="2200"/>
                    </a:lnTo>
                    <a:lnTo>
                      <a:pt x="1024" y="2196"/>
                    </a:lnTo>
                    <a:lnTo>
                      <a:pt x="976" y="210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accent1"/>
                </a:solidFill>
                <a:round/>
              </a:ln>
            </p:spPr>
            <p:txBody>
              <a:bodyPr/>
              <a:lstStyle/>
              <a:p>
                <a:pPr algn="just">
                  <a:lnSpc>
                    <a:spcPct val="120000"/>
                  </a:lnSpc>
                  <a:defRPr/>
                </a:pPr>
                <a:endParaRPr lang="da-DK" sz="780" kern="0">
                  <a:solidFill>
                    <a:schemeClr val="bg2">
                      <a:lumMod val="7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24" name="Gruppe 171"/>
            <p:cNvGrpSpPr/>
            <p:nvPr/>
          </p:nvGrpSpPr>
          <p:grpSpPr bwMode="auto">
            <a:xfrm>
              <a:off x="6218503" y="1849623"/>
              <a:ext cx="331187" cy="802872"/>
              <a:chOff x="6045328" y="1849623"/>
              <a:chExt cx="331187" cy="802872"/>
            </a:xfrm>
          </p:grpSpPr>
          <p:grpSp>
            <p:nvGrpSpPr>
              <p:cNvPr id="25" name="Gruppe 70"/>
              <p:cNvGrpSpPr/>
              <p:nvPr/>
            </p:nvGrpSpPr>
            <p:grpSpPr bwMode="auto">
              <a:xfrm>
                <a:off x="6045328" y="1849623"/>
                <a:ext cx="331187" cy="802872"/>
                <a:chOff x="7635792" y="4784725"/>
                <a:chExt cx="3402096" cy="8248650"/>
              </a:xfrm>
            </p:grpSpPr>
            <p:sp>
              <p:nvSpPr>
                <p:cNvPr id="30" name="Freeform 96"/>
                <p:cNvSpPr>
                  <a:spLocks noEditPoints="1"/>
                </p:cNvSpPr>
                <p:nvPr/>
              </p:nvSpPr>
              <p:spPr bwMode="auto">
                <a:xfrm>
                  <a:off x="7633088" y="4783014"/>
                  <a:ext cx="3404813" cy="8252728"/>
                </a:xfrm>
                <a:custGeom>
                  <a:avLst/>
                  <a:gdLst>
                    <a:gd name="T0" fmla="*/ 3187699 w 2148"/>
                    <a:gd name="T1" fmla="*/ 193675 h 5196"/>
                    <a:gd name="T2" fmla="*/ 3003549 w 2148"/>
                    <a:gd name="T3" fmla="*/ 234950 h 5196"/>
                    <a:gd name="T4" fmla="*/ 2943224 w 2148"/>
                    <a:gd name="T5" fmla="*/ 330200 h 5196"/>
                    <a:gd name="T6" fmla="*/ 2987674 w 2148"/>
                    <a:gd name="T7" fmla="*/ 479425 h 5196"/>
                    <a:gd name="T8" fmla="*/ 2832099 w 2148"/>
                    <a:gd name="T9" fmla="*/ 1012825 h 5196"/>
                    <a:gd name="T10" fmla="*/ 2574925 w 2148"/>
                    <a:gd name="T11" fmla="*/ 1492250 h 5196"/>
                    <a:gd name="T12" fmla="*/ 2339975 w 2148"/>
                    <a:gd name="T13" fmla="*/ 1885950 h 5196"/>
                    <a:gd name="T14" fmla="*/ 2165350 w 2148"/>
                    <a:gd name="T15" fmla="*/ 2127250 h 5196"/>
                    <a:gd name="T16" fmla="*/ 1968500 w 2148"/>
                    <a:gd name="T17" fmla="*/ 2152650 h 5196"/>
                    <a:gd name="T18" fmla="*/ 1882775 w 2148"/>
                    <a:gd name="T19" fmla="*/ 1612900 h 5196"/>
                    <a:gd name="T20" fmla="*/ 1485900 w 2148"/>
                    <a:gd name="T21" fmla="*/ 1476375 h 5196"/>
                    <a:gd name="T22" fmla="*/ 1260475 w 2148"/>
                    <a:gd name="T23" fmla="*/ 1676400 h 5196"/>
                    <a:gd name="T24" fmla="*/ 1165225 w 2148"/>
                    <a:gd name="T25" fmla="*/ 2168525 h 5196"/>
                    <a:gd name="T26" fmla="*/ 1231900 w 2148"/>
                    <a:gd name="T27" fmla="*/ 2336800 h 5196"/>
                    <a:gd name="T28" fmla="*/ 1060450 w 2148"/>
                    <a:gd name="T29" fmla="*/ 2184400 h 5196"/>
                    <a:gd name="T30" fmla="*/ 742950 w 2148"/>
                    <a:gd name="T31" fmla="*/ 1473200 h 5196"/>
                    <a:gd name="T32" fmla="*/ 561975 w 2148"/>
                    <a:gd name="T33" fmla="*/ 854075 h 5196"/>
                    <a:gd name="T34" fmla="*/ 438150 w 2148"/>
                    <a:gd name="T35" fmla="*/ 371475 h 5196"/>
                    <a:gd name="T36" fmla="*/ 527050 w 2148"/>
                    <a:gd name="T37" fmla="*/ 174625 h 5196"/>
                    <a:gd name="T38" fmla="*/ 282575 w 2148"/>
                    <a:gd name="T39" fmla="*/ 6350 h 5196"/>
                    <a:gd name="T40" fmla="*/ 123825 w 2148"/>
                    <a:gd name="T41" fmla="*/ 63500 h 5196"/>
                    <a:gd name="T42" fmla="*/ 25400 w 2148"/>
                    <a:gd name="T43" fmla="*/ 228600 h 5196"/>
                    <a:gd name="T44" fmla="*/ 53975 w 2148"/>
                    <a:gd name="T45" fmla="*/ 346075 h 5196"/>
                    <a:gd name="T46" fmla="*/ 117475 w 2148"/>
                    <a:gd name="T47" fmla="*/ 479425 h 5196"/>
                    <a:gd name="T48" fmla="*/ 101600 w 2148"/>
                    <a:gd name="T49" fmla="*/ 822325 h 5196"/>
                    <a:gd name="T50" fmla="*/ 390525 w 2148"/>
                    <a:gd name="T51" fmla="*/ 1812925 h 5196"/>
                    <a:gd name="T52" fmla="*/ 508000 w 2148"/>
                    <a:gd name="T53" fmla="*/ 2000250 h 5196"/>
                    <a:gd name="T54" fmla="*/ 828675 w 2148"/>
                    <a:gd name="T55" fmla="*/ 2930525 h 5196"/>
                    <a:gd name="T56" fmla="*/ 812800 w 2148"/>
                    <a:gd name="T57" fmla="*/ 3502025 h 5196"/>
                    <a:gd name="T58" fmla="*/ 946150 w 2148"/>
                    <a:gd name="T59" fmla="*/ 4152900 h 5196"/>
                    <a:gd name="T60" fmla="*/ 920750 w 2148"/>
                    <a:gd name="T61" fmla="*/ 4610100 h 5196"/>
                    <a:gd name="T62" fmla="*/ 939800 w 2148"/>
                    <a:gd name="T63" fmla="*/ 5038725 h 5196"/>
                    <a:gd name="T64" fmla="*/ 939800 w 2148"/>
                    <a:gd name="T65" fmla="*/ 5902324 h 5196"/>
                    <a:gd name="T66" fmla="*/ 996950 w 2148"/>
                    <a:gd name="T67" fmla="*/ 6394449 h 5196"/>
                    <a:gd name="T68" fmla="*/ 1111250 w 2148"/>
                    <a:gd name="T69" fmla="*/ 7019925 h 5196"/>
                    <a:gd name="T70" fmla="*/ 1247775 w 2148"/>
                    <a:gd name="T71" fmla="*/ 7629525 h 5196"/>
                    <a:gd name="T72" fmla="*/ 1273175 w 2148"/>
                    <a:gd name="T73" fmla="*/ 8086725 h 5196"/>
                    <a:gd name="T74" fmla="*/ 1447800 w 2148"/>
                    <a:gd name="T75" fmla="*/ 8235950 h 5196"/>
                    <a:gd name="T76" fmla="*/ 1647825 w 2148"/>
                    <a:gd name="T77" fmla="*/ 8178800 h 5196"/>
                    <a:gd name="T78" fmla="*/ 1876425 w 2148"/>
                    <a:gd name="T79" fmla="*/ 8191500 h 5196"/>
                    <a:gd name="T80" fmla="*/ 1806575 w 2148"/>
                    <a:gd name="T81" fmla="*/ 7947025 h 5196"/>
                    <a:gd name="T82" fmla="*/ 1778000 w 2148"/>
                    <a:gd name="T83" fmla="*/ 7600950 h 5196"/>
                    <a:gd name="T84" fmla="*/ 2152650 w 2148"/>
                    <a:gd name="T85" fmla="*/ 6267449 h 5196"/>
                    <a:gd name="T86" fmla="*/ 2247900 w 2148"/>
                    <a:gd name="T87" fmla="*/ 4978400 h 5196"/>
                    <a:gd name="T88" fmla="*/ 2244725 w 2148"/>
                    <a:gd name="T89" fmla="*/ 3673475 h 5196"/>
                    <a:gd name="T90" fmla="*/ 2263775 w 2148"/>
                    <a:gd name="T91" fmla="*/ 3352800 h 5196"/>
                    <a:gd name="T92" fmla="*/ 2292350 w 2148"/>
                    <a:gd name="T93" fmla="*/ 2879725 h 5196"/>
                    <a:gd name="T94" fmla="*/ 2416175 w 2148"/>
                    <a:gd name="T95" fmla="*/ 2644775 h 5196"/>
                    <a:gd name="T96" fmla="*/ 2574925 w 2148"/>
                    <a:gd name="T97" fmla="*/ 2225675 h 5196"/>
                    <a:gd name="T98" fmla="*/ 2781300 w 2148"/>
                    <a:gd name="T99" fmla="*/ 1958975 h 5196"/>
                    <a:gd name="T100" fmla="*/ 2886074 w 2148"/>
                    <a:gd name="T101" fmla="*/ 1657350 h 5196"/>
                    <a:gd name="T102" fmla="*/ 3105149 w 2148"/>
                    <a:gd name="T103" fmla="*/ 1292225 h 5196"/>
                    <a:gd name="T104" fmla="*/ 3197224 w 2148"/>
                    <a:gd name="T105" fmla="*/ 847725 h 5196"/>
                    <a:gd name="T106" fmla="*/ 3286125 w 2148"/>
                    <a:gd name="T107" fmla="*/ 647700 h 5196"/>
                    <a:gd name="T108" fmla="*/ 3403600 w 2148"/>
                    <a:gd name="T109" fmla="*/ 473075 h 5196"/>
                    <a:gd name="T110" fmla="*/ 1527175 w 2148"/>
                    <a:gd name="T111" fmla="*/ 7864475 h 5196"/>
                    <a:gd name="T112" fmla="*/ 1765300 w 2148"/>
                    <a:gd name="T113" fmla="*/ 6511926 h 5196"/>
                    <a:gd name="T114" fmla="*/ 1660525 w 2148"/>
                    <a:gd name="T115" fmla="*/ 7194550 h 5196"/>
                    <a:gd name="T116" fmla="*/ 1508125 w 2148"/>
                    <a:gd name="T117" fmla="*/ 7597775 h 5196"/>
                    <a:gd name="T118" fmla="*/ 1412875 w 2148"/>
                    <a:gd name="T119" fmla="*/ 7264400 h 5196"/>
                    <a:gd name="T120" fmla="*/ 1330325 w 2148"/>
                    <a:gd name="T121" fmla="*/ 6384924 h 5196"/>
                    <a:gd name="T122" fmla="*/ 1638300 w 2148"/>
                    <a:gd name="T123" fmla="*/ 6235699 h 519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60000 65536"/>
                    <a:gd name="T184" fmla="*/ 0 60000 65536"/>
                    <a:gd name="T185" fmla="*/ 0 60000 65536"/>
                    <a:gd name="T186" fmla="*/ 0 w 2148"/>
                    <a:gd name="T187" fmla="*/ 0 h 5196"/>
                    <a:gd name="T188" fmla="*/ 2148 w 2148"/>
                    <a:gd name="T189" fmla="*/ 5196 h 5196"/>
                  </a:gdLst>
                  <a:ahLst/>
                  <a:cxnLst>
                    <a:cxn ang="T124">
                      <a:pos x="T0" y="T1"/>
                    </a:cxn>
                    <a:cxn ang="T125">
                      <a:pos x="T2" y="T3"/>
                    </a:cxn>
                    <a:cxn ang="T126">
                      <a:pos x="T4" y="T5"/>
                    </a:cxn>
                    <a:cxn ang="T127">
                      <a:pos x="T6" y="T7"/>
                    </a:cxn>
                    <a:cxn ang="T128">
                      <a:pos x="T8" y="T9"/>
                    </a:cxn>
                    <a:cxn ang="T129">
                      <a:pos x="T10" y="T11"/>
                    </a:cxn>
                    <a:cxn ang="T130">
                      <a:pos x="T12" y="T13"/>
                    </a:cxn>
                    <a:cxn ang="T131">
                      <a:pos x="T14" y="T15"/>
                    </a:cxn>
                    <a:cxn ang="T132">
                      <a:pos x="T16" y="T17"/>
                    </a:cxn>
                    <a:cxn ang="T133">
                      <a:pos x="T18" y="T19"/>
                    </a:cxn>
                    <a:cxn ang="T134">
                      <a:pos x="T20" y="T21"/>
                    </a:cxn>
                    <a:cxn ang="T135">
                      <a:pos x="T22" y="T23"/>
                    </a:cxn>
                    <a:cxn ang="T136">
                      <a:pos x="T24" y="T25"/>
                    </a:cxn>
                    <a:cxn ang="T137">
                      <a:pos x="T26" y="T27"/>
                    </a:cxn>
                    <a:cxn ang="T138">
                      <a:pos x="T28" y="T29"/>
                    </a:cxn>
                    <a:cxn ang="T139">
                      <a:pos x="T30" y="T31"/>
                    </a:cxn>
                    <a:cxn ang="T140">
                      <a:pos x="T32" y="T33"/>
                    </a:cxn>
                    <a:cxn ang="T141">
                      <a:pos x="T34" y="T35"/>
                    </a:cxn>
                    <a:cxn ang="T142">
                      <a:pos x="T36" y="T37"/>
                    </a:cxn>
                    <a:cxn ang="T143">
                      <a:pos x="T38" y="T39"/>
                    </a:cxn>
                    <a:cxn ang="T144">
                      <a:pos x="T40" y="T41"/>
                    </a:cxn>
                    <a:cxn ang="T145">
                      <a:pos x="T42" y="T43"/>
                    </a:cxn>
                    <a:cxn ang="T146">
                      <a:pos x="T44" y="T45"/>
                    </a:cxn>
                    <a:cxn ang="T147">
                      <a:pos x="T46" y="T47"/>
                    </a:cxn>
                    <a:cxn ang="T148">
                      <a:pos x="T48" y="T49"/>
                    </a:cxn>
                    <a:cxn ang="T149">
                      <a:pos x="T50" y="T51"/>
                    </a:cxn>
                    <a:cxn ang="T150">
                      <a:pos x="T52" y="T53"/>
                    </a:cxn>
                    <a:cxn ang="T151">
                      <a:pos x="T54" y="T55"/>
                    </a:cxn>
                    <a:cxn ang="T152">
                      <a:pos x="T56" y="T57"/>
                    </a:cxn>
                    <a:cxn ang="T153">
                      <a:pos x="T58" y="T59"/>
                    </a:cxn>
                    <a:cxn ang="T154">
                      <a:pos x="T60" y="T61"/>
                    </a:cxn>
                    <a:cxn ang="T155">
                      <a:pos x="T62" y="T63"/>
                    </a:cxn>
                    <a:cxn ang="T156">
                      <a:pos x="T64" y="T65"/>
                    </a:cxn>
                    <a:cxn ang="T157">
                      <a:pos x="T66" y="T67"/>
                    </a:cxn>
                    <a:cxn ang="T158">
                      <a:pos x="T68" y="T69"/>
                    </a:cxn>
                    <a:cxn ang="T159">
                      <a:pos x="T70" y="T71"/>
                    </a:cxn>
                    <a:cxn ang="T160">
                      <a:pos x="T72" y="T73"/>
                    </a:cxn>
                    <a:cxn ang="T161">
                      <a:pos x="T74" y="T75"/>
                    </a:cxn>
                    <a:cxn ang="T162">
                      <a:pos x="T76" y="T77"/>
                    </a:cxn>
                    <a:cxn ang="T163">
                      <a:pos x="T78" y="T79"/>
                    </a:cxn>
                    <a:cxn ang="T164">
                      <a:pos x="T80" y="T81"/>
                    </a:cxn>
                    <a:cxn ang="T165">
                      <a:pos x="T82" y="T83"/>
                    </a:cxn>
                    <a:cxn ang="T166">
                      <a:pos x="T84" y="T85"/>
                    </a:cxn>
                    <a:cxn ang="T167">
                      <a:pos x="T86" y="T87"/>
                    </a:cxn>
                    <a:cxn ang="T168">
                      <a:pos x="T88" y="T89"/>
                    </a:cxn>
                    <a:cxn ang="T169">
                      <a:pos x="T90" y="T91"/>
                    </a:cxn>
                    <a:cxn ang="T170">
                      <a:pos x="T92" y="T93"/>
                    </a:cxn>
                    <a:cxn ang="T171">
                      <a:pos x="T94" y="T95"/>
                    </a:cxn>
                    <a:cxn ang="T172">
                      <a:pos x="T96" y="T97"/>
                    </a:cxn>
                    <a:cxn ang="T173">
                      <a:pos x="T98" y="T99"/>
                    </a:cxn>
                    <a:cxn ang="T174">
                      <a:pos x="T100" y="T101"/>
                    </a:cxn>
                    <a:cxn ang="T175">
                      <a:pos x="T102" y="T103"/>
                    </a:cxn>
                    <a:cxn ang="T176">
                      <a:pos x="T104" y="T105"/>
                    </a:cxn>
                    <a:cxn ang="T177">
                      <a:pos x="T106" y="T107"/>
                    </a:cxn>
                    <a:cxn ang="T178">
                      <a:pos x="T108" y="T109"/>
                    </a:cxn>
                    <a:cxn ang="T179">
                      <a:pos x="T110" y="T111"/>
                    </a:cxn>
                    <a:cxn ang="T180">
                      <a:pos x="T112" y="T113"/>
                    </a:cxn>
                    <a:cxn ang="T181">
                      <a:pos x="T114" y="T115"/>
                    </a:cxn>
                    <a:cxn ang="T182">
                      <a:pos x="T116" y="T117"/>
                    </a:cxn>
                    <a:cxn ang="T183">
                      <a:pos x="T118" y="T119"/>
                    </a:cxn>
                    <a:cxn ang="T184">
                      <a:pos x="T120" y="T121"/>
                    </a:cxn>
                    <a:cxn ang="T185">
                      <a:pos x="T122" y="T123"/>
                    </a:cxn>
                  </a:cxnLst>
                  <a:rect l="T186" t="T187" r="T188" b="T189"/>
                  <a:pathLst>
                    <a:path w="2148" h="5196">
                      <a:moveTo>
                        <a:pt x="2136" y="254"/>
                      </a:moveTo>
                      <a:lnTo>
                        <a:pt x="2086" y="166"/>
                      </a:lnTo>
                      <a:lnTo>
                        <a:pt x="2078" y="154"/>
                      </a:lnTo>
                      <a:lnTo>
                        <a:pt x="2068" y="142"/>
                      </a:lnTo>
                      <a:lnTo>
                        <a:pt x="2060" y="136"/>
                      </a:lnTo>
                      <a:lnTo>
                        <a:pt x="2054" y="132"/>
                      </a:lnTo>
                      <a:lnTo>
                        <a:pt x="2026" y="126"/>
                      </a:lnTo>
                      <a:lnTo>
                        <a:pt x="2008" y="122"/>
                      </a:lnTo>
                      <a:lnTo>
                        <a:pt x="1990" y="120"/>
                      </a:lnTo>
                      <a:lnTo>
                        <a:pt x="1976" y="120"/>
                      </a:lnTo>
                      <a:lnTo>
                        <a:pt x="1964" y="124"/>
                      </a:lnTo>
                      <a:lnTo>
                        <a:pt x="1938" y="130"/>
                      </a:lnTo>
                      <a:lnTo>
                        <a:pt x="1914" y="140"/>
                      </a:lnTo>
                      <a:lnTo>
                        <a:pt x="1892" y="148"/>
                      </a:lnTo>
                      <a:lnTo>
                        <a:pt x="1872" y="150"/>
                      </a:lnTo>
                      <a:lnTo>
                        <a:pt x="1868" y="152"/>
                      </a:lnTo>
                      <a:lnTo>
                        <a:pt x="1864" y="156"/>
                      </a:lnTo>
                      <a:lnTo>
                        <a:pt x="1858" y="164"/>
                      </a:lnTo>
                      <a:lnTo>
                        <a:pt x="1854" y="176"/>
                      </a:lnTo>
                      <a:lnTo>
                        <a:pt x="1852" y="184"/>
                      </a:lnTo>
                      <a:lnTo>
                        <a:pt x="1854" y="208"/>
                      </a:lnTo>
                      <a:lnTo>
                        <a:pt x="1856" y="234"/>
                      </a:lnTo>
                      <a:lnTo>
                        <a:pt x="1858" y="252"/>
                      </a:lnTo>
                      <a:lnTo>
                        <a:pt x="1860" y="258"/>
                      </a:lnTo>
                      <a:lnTo>
                        <a:pt x="1864" y="264"/>
                      </a:lnTo>
                      <a:lnTo>
                        <a:pt x="1872" y="270"/>
                      </a:lnTo>
                      <a:lnTo>
                        <a:pt x="1882" y="302"/>
                      </a:lnTo>
                      <a:lnTo>
                        <a:pt x="1888" y="330"/>
                      </a:lnTo>
                      <a:lnTo>
                        <a:pt x="1890" y="362"/>
                      </a:lnTo>
                      <a:lnTo>
                        <a:pt x="1888" y="394"/>
                      </a:lnTo>
                      <a:lnTo>
                        <a:pt x="1882" y="428"/>
                      </a:lnTo>
                      <a:lnTo>
                        <a:pt x="1876" y="450"/>
                      </a:lnTo>
                      <a:lnTo>
                        <a:pt x="1866" y="484"/>
                      </a:lnTo>
                      <a:lnTo>
                        <a:pt x="1850" y="516"/>
                      </a:lnTo>
                      <a:lnTo>
                        <a:pt x="1784" y="638"/>
                      </a:lnTo>
                      <a:lnTo>
                        <a:pt x="1752" y="702"/>
                      </a:lnTo>
                      <a:lnTo>
                        <a:pt x="1730" y="744"/>
                      </a:lnTo>
                      <a:lnTo>
                        <a:pt x="1712" y="776"/>
                      </a:lnTo>
                      <a:lnTo>
                        <a:pt x="1694" y="808"/>
                      </a:lnTo>
                      <a:lnTo>
                        <a:pt x="1648" y="878"/>
                      </a:lnTo>
                      <a:lnTo>
                        <a:pt x="1640" y="892"/>
                      </a:lnTo>
                      <a:lnTo>
                        <a:pt x="1632" y="908"/>
                      </a:lnTo>
                      <a:lnTo>
                        <a:pt x="1626" y="924"/>
                      </a:lnTo>
                      <a:lnTo>
                        <a:pt x="1622" y="940"/>
                      </a:lnTo>
                      <a:lnTo>
                        <a:pt x="1610" y="970"/>
                      </a:lnTo>
                      <a:lnTo>
                        <a:pt x="1596" y="1002"/>
                      </a:lnTo>
                      <a:lnTo>
                        <a:pt x="1584" y="1022"/>
                      </a:lnTo>
                      <a:lnTo>
                        <a:pt x="1548" y="1086"/>
                      </a:lnTo>
                      <a:lnTo>
                        <a:pt x="1532" y="1108"/>
                      </a:lnTo>
                      <a:lnTo>
                        <a:pt x="1512" y="1138"/>
                      </a:lnTo>
                      <a:lnTo>
                        <a:pt x="1490" y="1168"/>
                      </a:lnTo>
                      <a:lnTo>
                        <a:pt x="1474" y="1188"/>
                      </a:lnTo>
                      <a:lnTo>
                        <a:pt x="1458" y="1212"/>
                      </a:lnTo>
                      <a:lnTo>
                        <a:pt x="1448" y="1228"/>
                      </a:lnTo>
                      <a:lnTo>
                        <a:pt x="1440" y="1246"/>
                      </a:lnTo>
                      <a:lnTo>
                        <a:pt x="1424" y="1270"/>
                      </a:lnTo>
                      <a:lnTo>
                        <a:pt x="1402" y="1302"/>
                      </a:lnTo>
                      <a:lnTo>
                        <a:pt x="1392" y="1316"/>
                      </a:lnTo>
                      <a:lnTo>
                        <a:pt x="1378" y="1328"/>
                      </a:lnTo>
                      <a:lnTo>
                        <a:pt x="1364" y="1340"/>
                      </a:lnTo>
                      <a:lnTo>
                        <a:pt x="1350" y="1350"/>
                      </a:lnTo>
                      <a:lnTo>
                        <a:pt x="1306" y="1376"/>
                      </a:lnTo>
                      <a:lnTo>
                        <a:pt x="1292" y="1382"/>
                      </a:lnTo>
                      <a:lnTo>
                        <a:pt x="1278" y="1384"/>
                      </a:lnTo>
                      <a:lnTo>
                        <a:pt x="1264" y="1384"/>
                      </a:lnTo>
                      <a:lnTo>
                        <a:pt x="1260" y="1382"/>
                      </a:lnTo>
                      <a:lnTo>
                        <a:pt x="1256" y="1378"/>
                      </a:lnTo>
                      <a:lnTo>
                        <a:pt x="1248" y="1370"/>
                      </a:lnTo>
                      <a:lnTo>
                        <a:pt x="1240" y="1356"/>
                      </a:lnTo>
                      <a:lnTo>
                        <a:pt x="1236" y="1342"/>
                      </a:lnTo>
                      <a:lnTo>
                        <a:pt x="1234" y="1326"/>
                      </a:lnTo>
                      <a:lnTo>
                        <a:pt x="1230" y="1230"/>
                      </a:lnTo>
                      <a:lnTo>
                        <a:pt x="1226" y="1194"/>
                      </a:lnTo>
                      <a:lnTo>
                        <a:pt x="1222" y="1158"/>
                      </a:lnTo>
                      <a:lnTo>
                        <a:pt x="1204" y="1068"/>
                      </a:lnTo>
                      <a:lnTo>
                        <a:pt x="1200" y="1052"/>
                      </a:lnTo>
                      <a:lnTo>
                        <a:pt x="1194" y="1034"/>
                      </a:lnTo>
                      <a:lnTo>
                        <a:pt x="1186" y="1016"/>
                      </a:lnTo>
                      <a:lnTo>
                        <a:pt x="1176" y="1002"/>
                      </a:lnTo>
                      <a:lnTo>
                        <a:pt x="1148" y="962"/>
                      </a:lnTo>
                      <a:lnTo>
                        <a:pt x="1138" y="950"/>
                      </a:lnTo>
                      <a:lnTo>
                        <a:pt x="1124" y="940"/>
                      </a:lnTo>
                      <a:lnTo>
                        <a:pt x="1108" y="932"/>
                      </a:lnTo>
                      <a:lnTo>
                        <a:pt x="1092" y="930"/>
                      </a:lnTo>
                      <a:lnTo>
                        <a:pt x="972" y="926"/>
                      </a:lnTo>
                      <a:lnTo>
                        <a:pt x="954" y="926"/>
                      </a:lnTo>
                      <a:lnTo>
                        <a:pt x="936" y="930"/>
                      </a:lnTo>
                      <a:lnTo>
                        <a:pt x="918" y="936"/>
                      </a:lnTo>
                      <a:lnTo>
                        <a:pt x="904" y="942"/>
                      </a:lnTo>
                      <a:lnTo>
                        <a:pt x="890" y="952"/>
                      </a:lnTo>
                      <a:lnTo>
                        <a:pt x="876" y="960"/>
                      </a:lnTo>
                      <a:lnTo>
                        <a:pt x="860" y="972"/>
                      </a:lnTo>
                      <a:lnTo>
                        <a:pt x="846" y="986"/>
                      </a:lnTo>
                      <a:lnTo>
                        <a:pt x="836" y="998"/>
                      </a:lnTo>
                      <a:lnTo>
                        <a:pt x="804" y="1042"/>
                      </a:lnTo>
                      <a:lnTo>
                        <a:pt x="794" y="1056"/>
                      </a:lnTo>
                      <a:lnTo>
                        <a:pt x="784" y="1072"/>
                      </a:lnTo>
                      <a:lnTo>
                        <a:pt x="776" y="1090"/>
                      </a:lnTo>
                      <a:lnTo>
                        <a:pt x="770" y="1104"/>
                      </a:lnTo>
                      <a:lnTo>
                        <a:pt x="754" y="1152"/>
                      </a:lnTo>
                      <a:lnTo>
                        <a:pt x="746" y="1186"/>
                      </a:lnTo>
                      <a:lnTo>
                        <a:pt x="740" y="1222"/>
                      </a:lnTo>
                      <a:lnTo>
                        <a:pt x="738" y="1272"/>
                      </a:lnTo>
                      <a:lnTo>
                        <a:pt x="734" y="1346"/>
                      </a:lnTo>
                      <a:lnTo>
                        <a:pt x="734" y="1366"/>
                      </a:lnTo>
                      <a:lnTo>
                        <a:pt x="736" y="1382"/>
                      </a:lnTo>
                      <a:lnTo>
                        <a:pt x="742" y="1398"/>
                      </a:lnTo>
                      <a:lnTo>
                        <a:pt x="750" y="1416"/>
                      </a:lnTo>
                      <a:lnTo>
                        <a:pt x="758" y="1428"/>
                      </a:lnTo>
                      <a:lnTo>
                        <a:pt x="764" y="1436"/>
                      </a:lnTo>
                      <a:lnTo>
                        <a:pt x="772" y="1448"/>
                      </a:lnTo>
                      <a:lnTo>
                        <a:pt x="778" y="1458"/>
                      </a:lnTo>
                      <a:lnTo>
                        <a:pt x="778" y="1468"/>
                      </a:lnTo>
                      <a:lnTo>
                        <a:pt x="776" y="1472"/>
                      </a:lnTo>
                      <a:lnTo>
                        <a:pt x="774" y="1474"/>
                      </a:lnTo>
                      <a:lnTo>
                        <a:pt x="770" y="1476"/>
                      </a:lnTo>
                      <a:lnTo>
                        <a:pt x="766" y="1478"/>
                      </a:lnTo>
                      <a:lnTo>
                        <a:pt x="756" y="1474"/>
                      </a:lnTo>
                      <a:lnTo>
                        <a:pt x="744" y="1468"/>
                      </a:lnTo>
                      <a:lnTo>
                        <a:pt x="734" y="1458"/>
                      </a:lnTo>
                      <a:lnTo>
                        <a:pt x="690" y="1406"/>
                      </a:lnTo>
                      <a:lnTo>
                        <a:pt x="678" y="1392"/>
                      </a:lnTo>
                      <a:lnTo>
                        <a:pt x="668" y="1376"/>
                      </a:lnTo>
                      <a:lnTo>
                        <a:pt x="658" y="1360"/>
                      </a:lnTo>
                      <a:lnTo>
                        <a:pt x="650" y="1346"/>
                      </a:lnTo>
                      <a:lnTo>
                        <a:pt x="618" y="1272"/>
                      </a:lnTo>
                      <a:lnTo>
                        <a:pt x="588" y="1208"/>
                      </a:lnTo>
                      <a:lnTo>
                        <a:pt x="528" y="1088"/>
                      </a:lnTo>
                      <a:lnTo>
                        <a:pt x="512" y="1054"/>
                      </a:lnTo>
                      <a:lnTo>
                        <a:pt x="500" y="1020"/>
                      </a:lnTo>
                      <a:lnTo>
                        <a:pt x="468" y="928"/>
                      </a:lnTo>
                      <a:lnTo>
                        <a:pt x="444" y="858"/>
                      </a:lnTo>
                      <a:lnTo>
                        <a:pt x="408" y="758"/>
                      </a:lnTo>
                      <a:lnTo>
                        <a:pt x="398" y="722"/>
                      </a:lnTo>
                      <a:lnTo>
                        <a:pt x="390" y="688"/>
                      </a:lnTo>
                      <a:lnTo>
                        <a:pt x="378" y="606"/>
                      </a:lnTo>
                      <a:lnTo>
                        <a:pt x="374" y="588"/>
                      </a:lnTo>
                      <a:lnTo>
                        <a:pt x="368" y="570"/>
                      </a:lnTo>
                      <a:lnTo>
                        <a:pt x="362" y="554"/>
                      </a:lnTo>
                      <a:lnTo>
                        <a:pt x="354" y="538"/>
                      </a:lnTo>
                      <a:lnTo>
                        <a:pt x="318" y="476"/>
                      </a:lnTo>
                      <a:lnTo>
                        <a:pt x="258" y="362"/>
                      </a:lnTo>
                      <a:lnTo>
                        <a:pt x="252" y="348"/>
                      </a:lnTo>
                      <a:lnTo>
                        <a:pt x="250" y="330"/>
                      </a:lnTo>
                      <a:lnTo>
                        <a:pt x="250" y="312"/>
                      </a:lnTo>
                      <a:lnTo>
                        <a:pt x="254" y="296"/>
                      </a:lnTo>
                      <a:lnTo>
                        <a:pt x="276" y="234"/>
                      </a:lnTo>
                      <a:lnTo>
                        <a:pt x="292" y="188"/>
                      </a:lnTo>
                      <a:lnTo>
                        <a:pt x="300" y="178"/>
                      </a:lnTo>
                      <a:lnTo>
                        <a:pt x="308" y="170"/>
                      </a:lnTo>
                      <a:lnTo>
                        <a:pt x="312" y="164"/>
                      </a:lnTo>
                      <a:lnTo>
                        <a:pt x="318" y="156"/>
                      </a:lnTo>
                      <a:lnTo>
                        <a:pt x="322" y="146"/>
                      </a:lnTo>
                      <a:lnTo>
                        <a:pt x="326" y="134"/>
                      </a:lnTo>
                      <a:lnTo>
                        <a:pt x="332" y="110"/>
                      </a:lnTo>
                      <a:lnTo>
                        <a:pt x="334" y="92"/>
                      </a:lnTo>
                      <a:lnTo>
                        <a:pt x="332" y="84"/>
                      </a:lnTo>
                      <a:lnTo>
                        <a:pt x="330" y="76"/>
                      </a:lnTo>
                      <a:lnTo>
                        <a:pt x="322" y="58"/>
                      </a:lnTo>
                      <a:lnTo>
                        <a:pt x="314" y="50"/>
                      </a:lnTo>
                      <a:lnTo>
                        <a:pt x="304" y="42"/>
                      </a:lnTo>
                      <a:lnTo>
                        <a:pt x="290" y="36"/>
                      </a:lnTo>
                      <a:lnTo>
                        <a:pt x="276" y="30"/>
                      </a:lnTo>
                      <a:lnTo>
                        <a:pt x="178" y="4"/>
                      </a:lnTo>
                      <a:lnTo>
                        <a:pt x="162" y="2"/>
                      </a:lnTo>
                      <a:lnTo>
                        <a:pt x="150" y="0"/>
                      </a:lnTo>
                      <a:lnTo>
                        <a:pt x="138" y="0"/>
                      </a:lnTo>
                      <a:lnTo>
                        <a:pt x="132" y="2"/>
                      </a:lnTo>
                      <a:lnTo>
                        <a:pt x="106" y="18"/>
                      </a:lnTo>
                      <a:lnTo>
                        <a:pt x="92" y="28"/>
                      </a:lnTo>
                      <a:lnTo>
                        <a:pt x="78" y="40"/>
                      </a:lnTo>
                      <a:lnTo>
                        <a:pt x="68" y="50"/>
                      </a:lnTo>
                      <a:lnTo>
                        <a:pt x="60" y="60"/>
                      </a:lnTo>
                      <a:lnTo>
                        <a:pt x="48" y="84"/>
                      </a:lnTo>
                      <a:lnTo>
                        <a:pt x="38" y="108"/>
                      </a:lnTo>
                      <a:lnTo>
                        <a:pt x="28" y="128"/>
                      </a:lnTo>
                      <a:lnTo>
                        <a:pt x="16" y="144"/>
                      </a:lnTo>
                      <a:lnTo>
                        <a:pt x="4" y="158"/>
                      </a:lnTo>
                      <a:lnTo>
                        <a:pt x="2" y="160"/>
                      </a:lnTo>
                      <a:lnTo>
                        <a:pt x="0" y="166"/>
                      </a:lnTo>
                      <a:lnTo>
                        <a:pt x="2" y="174"/>
                      </a:lnTo>
                      <a:lnTo>
                        <a:pt x="6" y="184"/>
                      </a:lnTo>
                      <a:lnTo>
                        <a:pt x="16" y="196"/>
                      </a:lnTo>
                      <a:lnTo>
                        <a:pt x="26" y="206"/>
                      </a:lnTo>
                      <a:lnTo>
                        <a:pt x="34" y="218"/>
                      </a:lnTo>
                      <a:lnTo>
                        <a:pt x="40" y="228"/>
                      </a:lnTo>
                      <a:lnTo>
                        <a:pt x="50" y="240"/>
                      </a:lnTo>
                      <a:lnTo>
                        <a:pt x="60" y="254"/>
                      </a:lnTo>
                      <a:lnTo>
                        <a:pt x="68" y="272"/>
                      </a:lnTo>
                      <a:lnTo>
                        <a:pt x="74" y="292"/>
                      </a:lnTo>
                      <a:lnTo>
                        <a:pt x="74" y="298"/>
                      </a:lnTo>
                      <a:lnTo>
                        <a:pt x="74" y="302"/>
                      </a:lnTo>
                      <a:lnTo>
                        <a:pt x="74" y="316"/>
                      </a:lnTo>
                      <a:lnTo>
                        <a:pt x="76" y="344"/>
                      </a:lnTo>
                      <a:lnTo>
                        <a:pt x="84" y="426"/>
                      </a:lnTo>
                      <a:lnTo>
                        <a:pt x="84" y="442"/>
                      </a:lnTo>
                      <a:lnTo>
                        <a:pt x="82" y="458"/>
                      </a:lnTo>
                      <a:lnTo>
                        <a:pt x="78" y="474"/>
                      </a:lnTo>
                      <a:lnTo>
                        <a:pt x="72" y="488"/>
                      </a:lnTo>
                      <a:lnTo>
                        <a:pt x="66" y="502"/>
                      </a:lnTo>
                      <a:lnTo>
                        <a:pt x="64" y="518"/>
                      </a:lnTo>
                      <a:lnTo>
                        <a:pt x="64" y="534"/>
                      </a:lnTo>
                      <a:lnTo>
                        <a:pt x="66" y="550"/>
                      </a:lnTo>
                      <a:lnTo>
                        <a:pt x="100" y="666"/>
                      </a:lnTo>
                      <a:lnTo>
                        <a:pt x="122" y="734"/>
                      </a:lnTo>
                      <a:lnTo>
                        <a:pt x="230" y="1044"/>
                      </a:lnTo>
                      <a:lnTo>
                        <a:pt x="238" y="1078"/>
                      </a:lnTo>
                      <a:lnTo>
                        <a:pt x="244" y="1114"/>
                      </a:lnTo>
                      <a:lnTo>
                        <a:pt x="246" y="1142"/>
                      </a:lnTo>
                      <a:lnTo>
                        <a:pt x="250" y="1156"/>
                      </a:lnTo>
                      <a:lnTo>
                        <a:pt x="256" y="1170"/>
                      </a:lnTo>
                      <a:lnTo>
                        <a:pt x="264" y="1180"/>
                      </a:lnTo>
                      <a:lnTo>
                        <a:pt x="268" y="1184"/>
                      </a:lnTo>
                      <a:lnTo>
                        <a:pt x="272" y="1186"/>
                      </a:lnTo>
                      <a:lnTo>
                        <a:pt x="282" y="1192"/>
                      </a:lnTo>
                      <a:lnTo>
                        <a:pt x="292" y="1202"/>
                      </a:lnTo>
                      <a:lnTo>
                        <a:pt x="302" y="1214"/>
                      </a:lnTo>
                      <a:lnTo>
                        <a:pt x="308" y="1228"/>
                      </a:lnTo>
                      <a:lnTo>
                        <a:pt x="320" y="1260"/>
                      </a:lnTo>
                      <a:lnTo>
                        <a:pt x="332" y="1294"/>
                      </a:lnTo>
                      <a:lnTo>
                        <a:pt x="340" y="1330"/>
                      </a:lnTo>
                      <a:lnTo>
                        <a:pt x="344" y="1366"/>
                      </a:lnTo>
                      <a:lnTo>
                        <a:pt x="352" y="1400"/>
                      </a:lnTo>
                      <a:lnTo>
                        <a:pt x="364" y="1436"/>
                      </a:lnTo>
                      <a:lnTo>
                        <a:pt x="444" y="1622"/>
                      </a:lnTo>
                      <a:lnTo>
                        <a:pt x="470" y="1690"/>
                      </a:lnTo>
                      <a:lnTo>
                        <a:pt x="522" y="1846"/>
                      </a:lnTo>
                      <a:lnTo>
                        <a:pt x="528" y="1862"/>
                      </a:lnTo>
                      <a:lnTo>
                        <a:pt x="532" y="1880"/>
                      </a:lnTo>
                      <a:lnTo>
                        <a:pt x="534" y="1898"/>
                      </a:lnTo>
                      <a:lnTo>
                        <a:pt x="536" y="1916"/>
                      </a:lnTo>
                      <a:lnTo>
                        <a:pt x="540" y="2044"/>
                      </a:lnTo>
                      <a:lnTo>
                        <a:pt x="540" y="2080"/>
                      </a:lnTo>
                      <a:lnTo>
                        <a:pt x="534" y="2116"/>
                      </a:lnTo>
                      <a:lnTo>
                        <a:pt x="512" y="2206"/>
                      </a:lnTo>
                      <a:lnTo>
                        <a:pt x="502" y="2240"/>
                      </a:lnTo>
                      <a:lnTo>
                        <a:pt x="488" y="2274"/>
                      </a:lnTo>
                      <a:lnTo>
                        <a:pt x="442" y="2364"/>
                      </a:lnTo>
                      <a:lnTo>
                        <a:pt x="410" y="2428"/>
                      </a:lnTo>
                      <a:lnTo>
                        <a:pt x="382" y="2486"/>
                      </a:lnTo>
                      <a:lnTo>
                        <a:pt x="370" y="2508"/>
                      </a:lnTo>
                      <a:lnTo>
                        <a:pt x="588" y="2612"/>
                      </a:lnTo>
                      <a:lnTo>
                        <a:pt x="586" y="2614"/>
                      </a:lnTo>
                      <a:lnTo>
                        <a:pt x="596" y="2616"/>
                      </a:lnTo>
                      <a:lnTo>
                        <a:pt x="600" y="2618"/>
                      </a:lnTo>
                      <a:lnTo>
                        <a:pt x="602" y="2698"/>
                      </a:lnTo>
                      <a:lnTo>
                        <a:pt x="592" y="2740"/>
                      </a:lnTo>
                      <a:lnTo>
                        <a:pt x="594" y="2740"/>
                      </a:lnTo>
                      <a:lnTo>
                        <a:pt x="588" y="2756"/>
                      </a:lnTo>
                      <a:lnTo>
                        <a:pt x="584" y="2824"/>
                      </a:lnTo>
                      <a:lnTo>
                        <a:pt x="580" y="2904"/>
                      </a:lnTo>
                      <a:lnTo>
                        <a:pt x="586" y="2988"/>
                      </a:lnTo>
                      <a:lnTo>
                        <a:pt x="592" y="3056"/>
                      </a:lnTo>
                      <a:lnTo>
                        <a:pt x="592" y="3070"/>
                      </a:lnTo>
                      <a:lnTo>
                        <a:pt x="594" y="3072"/>
                      </a:lnTo>
                      <a:lnTo>
                        <a:pt x="594" y="3076"/>
                      </a:lnTo>
                      <a:lnTo>
                        <a:pt x="594" y="3086"/>
                      </a:lnTo>
                      <a:lnTo>
                        <a:pt x="592" y="3096"/>
                      </a:lnTo>
                      <a:lnTo>
                        <a:pt x="592" y="3102"/>
                      </a:lnTo>
                      <a:lnTo>
                        <a:pt x="592" y="3174"/>
                      </a:lnTo>
                      <a:lnTo>
                        <a:pt x="590" y="3250"/>
                      </a:lnTo>
                      <a:lnTo>
                        <a:pt x="582" y="3396"/>
                      </a:lnTo>
                      <a:lnTo>
                        <a:pt x="582" y="3460"/>
                      </a:lnTo>
                      <a:lnTo>
                        <a:pt x="584" y="3492"/>
                      </a:lnTo>
                      <a:lnTo>
                        <a:pt x="588" y="3526"/>
                      </a:lnTo>
                      <a:lnTo>
                        <a:pt x="592" y="3574"/>
                      </a:lnTo>
                      <a:lnTo>
                        <a:pt x="594" y="3622"/>
                      </a:lnTo>
                      <a:lnTo>
                        <a:pt x="594" y="3670"/>
                      </a:lnTo>
                      <a:lnTo>
                        <a:pt x="592" y="3718"/>
                      </a:lnTo>
                      <a:lnTo>
                        <a:pt x="590" y="3766"/>
                      </a:lnTo>
                      <a:lnTo>
                        <a:pt x="586" y="3814"/>
                      </a:lnTo>
                      <a:lnTo>
                        <a:pt x="576" y="3906"/>
                      </a:lnTo>
                      <a:lnTo>
                        <a:pt x="592" y="3912"/>
                      </a:lnTo>
                      <a:lnTo>
                        <a:pt x="608" y="3916"/>
                      </a:lnTo>
                      <a:lnTo>
                        <a:pt x="638" y="3916"/>
                      </a:lnTo>
                      <a:lnTo>
                        <a:pt x="632" y="3972"/>
                      </a:lnTo>
                      <a:lnTo>
                        <a:pt x="628" y="4000"/>
                      </a:lnTo>
                      <a:lnTo>
                        <a:pt x="628" y="4028"/>
                      </a:lnTo>
                      <a:lnTo>
                        <a:pt x="626" y="4060"/>
                      </a:lnTo>
                      <a:lnTo>
                        <a:pt x="628" y="4092"/>
                      </a:lnTo>
                      <a:lnTo>
                        <a:pt x="632" y="4126"/>
                      </a:lnTo>
                      <a:lnTo>
                        <a:pt x="636" y="4158"/>
                      </a:lnTo>
                      <a:lnTo>
                        <a:pt x="644" y="4202"/>
                      </a:lnTo>
                      <a:lnTo>
                        <a:pt x="652" y="4248"/>
                      </a:lnTo>
                      <a:lnTo>
                        <a:pt x="662" y="4292"/>
                      </a:lnTo>
                      <a:lnTo>
                        <a:pt x="674" y="4336"/>
                      </a:lnTo>
                      <a:lnTo>
                        <a:pt x="700" y="4422"/>
                      </a:lnTo>
                      <a:lnTo>
                        <a:pt x="730" y="4508"/>
                      </a:lnTo>
                      <a:lnTo>
                        <a:pt x="756" y="4578"/>
                      </a:lnTo>
                      <a:lnTo>
                        <a:pt x="768" y="4616"/>
                      </a:lnTo>
                      <a:lnTo>
                        <a:pt x="778" y="4656"/>
                      </a:lnTo>
                      <a:lnTo>
                        <a:pt x="786" y="4694"/>
                      </a:lnTo>
                      <a:lnTo>
                        <a:pt x="790" y="4734"/>
                      </a:lnTo>
                      <a:lnTo>
                        <a:pt x="792" y="4752"/>
                      </a:lnTo>
                      <a:lnTo>
                        <a:pt x="792" y="4770"/>
                      </a:lnTo>
                      <a:lnTo>
                        <a:pt x="790" y="4790"/>
                      </a:lnTo>
                      <a:lnTo>
                        <a:pt x="786" y="4806"/>
                      </a:lnTo>
                      <a:lnTo>
                        <a:pt x="780" y="4850"/>
                      </a:lnTo>
                      <a:lnTo>
                        <a:pt x="776" y="4894"/>
                      </a:lnTo>
                      <a:lnTo>
                        <a:pt x="776" y="4938"/>
                      </a:lnTo>
                      <a:lnTo>
                        <a:pt x="778" y="4980"/>
                      </a:lnTo>
                      <a:lnTo>
                        <a:pt x="782" y="5008"/>
                      </a:lnTo>
                      <a:lnTo>
                        <a:pt x="790" y="5038"/>
                      </a:lnTo>
                      <a:lnTo>
                        <a:pt x="798" y="5066"/>
                      </a:lnTo>
                      <a:lnTo>
                        <a:pt x="802" y="5094"/>
                      </a:lnTo>
                      <a:lnTo>
                        <a:pt x="804" y="5104"/>
                      </a:lnTo>
                      <a:lnTo>
                        <a:pt x="804" y="5114"/>
                      </a:lnTo>
                      <a:lnTo>
                        <a:pt x="802" y="5130"/>
                      </a:lnTo>
                      <a:lnTo>
                        <a:pt x="804" y="5138"/>
                      </a:lnTo>
                      <a:lnTo>
                        <a:pt x="806" y="5146"/>
                      </a:lnTo>
                      <a:lnTo>
                        <a:pt x="812" y="5152"/>
                      </a:lnTo>
                      <a:lnTo>
                        <a:pt x="822" y="5160"/>
                      </a:lnTo>
                      <a:lnTo>
                        <a:pt x="860" y="5174"/>
                      </a:lnTo>
                      <a:lnTo>
                        <a:pt x="886" y="5182"/>
                      </a:lnTo>
                      <a:lnTo>
                        <a:pt x="912" y="5188"/>
                      </a:lnTo>
                      <a:lnTo>
                        <a:pt x="940" y="5194"/>
                      </a:lnTo>
                      <a:lnTo>
                        <a:pt x="964" y="5196"/>
                      </a:lnTo>
                      <a:lnTo>
                        <a:pt x="986" y="5196"/>
                      </a:lnTo>
                      <a:lnTo>
                        <a:pt x="996" y="5194"/>
                      </a:lnTo>
                      <a:lnTo>
                        <a:pt x="1004" y="5190"/>
                      </a:lnTo>
                      <a:lnTo>
                        <a:pt x="1018" y="5182"/>
                      </a:lnTo>
                      <a:lnTo>
                        <a:pt x="1026" y="5172"/>
                      </a:lnTo>
                      <a:lnTo>
                        <a:pt x="1034" y="5162"/>
                      </a:lnTo>
                      <a:lnTo>
                        <a:pt x="1038" y="5152"/>
                      </a:lnTo>
                      <a:lnTo>
                        <a:pt x="1042" y="5160"/>
                      </a:lnTo>
                      <a:lnTo>
                        <a:pt x="1050" y="5166"/>
                      </a:lnTo>
                      <a:lnTo>
                        <a:pt x="1058" y="5170"/>
                      </a:lnTo>
                      <a:lnTo>
                        <a:pt x="1070" y="5174"/>
                      </a:lnTo>
                      <a:lnTo>
                        <a:pt x="1096" y="5176"/>
                      </a:lnTo>
                      <a:lnTo>
                        <a:pt x="1120" y="5176"/>
                      </a:lnTo>
                      <a:lnTo>
                        <a:pt x="1142" y="5172"/>
                      </a:lnTo>
                      <a:lnTo>
                        <a:pt x="1166" y="5166"/>
                      </a:lnTo>
                      <a:lnTo>
                        <a:pt x="1182" y="5160"/>
                      </a:lnTo>
                      <a:lnTo>
                        <a:pt x="1194" y="5154"/>
                      </a:lnTo>
                      <a:lnTo>
                        <a:pt x="1202" y="5146"/>
                      </a:lnTo>
                      <a:lnTo>
                        <a:pt x="1206" y="5136"/>
                      </a:lnTo>
                      <a:lnTo>
                        <a:pt x="1208" y="5128"/>
                      </a:lnTo>
                      <a:lnTo>
                        <a:pt x="1206" y="5118"/>
                      </a:lnTo>
                      <a:lnTo>
                        <a:pt x="1202" y="5108"/>
                      </a:lnTo>
                      <a:lnTo>
                        <a:pt x="1198" y="5096"/>
                      </a:lnTo>
                      <a:lnTo>
                        <a:pt x="1182" y="5074"/>
                      </a:lnTo>
                      <a:lnTo>
                        <a:pt x="1166" y="5052"/>
                      </a:lnTo>
                      <a:lnTo>
                        <a:pt x="1150" y="5028"/>
                      </a:lnTo>
                      <a:lnTo>
                        <a:pt x="1138" y="5006"/>
                      </a:lnTo>
                      <a:lnTo>
                        <a:pt x="1132" y="4990"/>
                      </a:lnTo>
                      <a:lnTo>
                        <a:pt x="1128" y="4970"/>
                      </a:lnTo>
                      <a:lnTo>
                        <a:pt x="1124" y="4928"/>
                      </a:lnTo>
                      <a:lnTo>
                        <a:pt x="1122" y="4892"/>
                      </a:lnTo>
                      <a:lnTo>
                        <a:pt x="1118" y="4864"/>
                      </a:lnTo>
                      <a:lnTo>
                        <a:pt x="1116" y="4840"/>
                      </a:lnTo>
                      <a:lnTo>
                        <a:pt x="1114" y="4814"/>
                      </a:lnTo>
                      <a:lnTo>
                        <a:pt x="1120" y="4788"/>
                      </a:lnTo>
                      <a:lnTo>
                        <a:pt x="1130" y="4746"/>
                      </a:lnTo>
                      <a:lnTo>
                        <a:pt x="1164" y="4632"/>
                      </a:lnTo>
                      <a:lnTo>
                        <a:pt x="1198" y="4522"/>
                      </a:lnTo>
                      <a:lnTo>
                        <a:pt x="1218" y="4462"/>
                      </a:lnTo>
                      <a:lnTo>
                        <a:pt x="1234" y="4410"/>
                      </a:lnTo>
                      <a:lnTo>
                        <a:pt x="1264" y="4318"/>
                      </a:lnTo>
                      <a:lnTo>
                        <a:pt x="1296" y="4226"/>
                      </a:lnTo>
                      <a:lnTo>
                        <a:pt x="1312" y="4172"/>
                      </a:lnTo>
                      <a:lnTo>
                        <a:pt x="1356" y="3948"/>
                      </a:lnTo>
                      <a:lnTo>
                        <a:pt x="1360" y="3942"/>
                      </a:lnTo>
                      <a:lnTo>
                        <a:pt x="1362" y="3926"/>
                      </a:lnTo>
                      <a:lnTo>
                        <a:pt x="1368" y="3870"/>
                      </a:lnTo>
                      <a:lnTo>
                        <a:pt x="1374" y="3690"/>
                      </a:lnTo>
                      <a:lnTo>
                        <a:pt x="1384" y="3470"/>
                      </a:lnTo>
                      <a:lnTo>
                        <a:pt x="1390" y="3364"/>
                      </a:lnTo>
                      <a:lnTo>
                        <a:pt x="1398" y="3270"/>
                      </a:lnTo>
                      <a:lnTo>
                        <a:pt x="1412" y="3164"/>
                      </a:lnTo>
                      <a:lnTo>
                        <a:pt x="1416" y="3136"/>
                      </a:lnTo>
                      <a:lnTo>
                        <a:pt x="1420" y="3128"/>
                      </a:lnTo>
                      <a:lnTo>
                        <a:pt x="1422" y="3120"/>
                      </a:lnTo>
                      <a:lnTo>
                        <a:pt x="1414" y="3024"/>
                      </a:lnTo>
                      <a:lnTo>
                        <a:pt x="1344" y="2810"/>
                      </a:lnTo>
                      <a:lnTo>
                        <a:pt x="1284" y="2690"/>
                      </a:lnTo>
                      <a:lnTo>
                        <a:pt x="1536" y="2594"/>
                      </a:lnTo>
                      <a:lnTo>
                        <a:pt x="1428" y="2368"/>
                      </a:lnTo>
                      <a:lnTo>
                        <a:pt x="1422" y="2352"/>
                      </a:lnTo>
                      <a:lnTo>
                        <a:pt x="1418" y="2334"/>
                      </a:lnTo>
                      <a:lnTo>
                        <a:pt x="1414" y="2314"/>
                      </a:lnTo>
                      <a:lnTo>
                        <a:pt x="1414" y="2298"/>
                      </a:lnTo>
                      <a:lnTo>
                        <a:pt x="1414" y="2244"/>
                      </a:lnTo>
                      <a:lnTo>
                        <a:pt x="1412" y="2210"/>
                      </a:lnTo>
                      <a:lnTo>
                        <a:pt x="1410" y="2178"/>
                      </a:lnTo>
                      <a:lnTo>
                        <a:pt x="1410" y="2164"/>
                      </a:lnTo>
                      <a:lnTo>
                        <a:pt x="1412" y="2148"/>
                      </a:lnTo>
                      <a:lnTo>
                        <a:pt x="1416" y="2132"/>
                      </a:lnTo>
                      <a:lnTo>
                        <a:pt x="1422" y="2118"/>
                      </a:lnTo>
                      <a:lnTo>
                        <a:pt x="1426" y="2112"/>
                      </a:lnTo>
                      <a:lnTo>
                        <a:pt x="1434" y="2096"/>
                      </a:lnTo>
                      <a:lnTo>
                        <a:pt x="1438" y="2078"/>
                      </a:lnTo>
                      <a:lnTo>
                        <a:pt x="1442" y="2060"/>
                      </a:lnTo>
                      <a:lnTo>
                        <a:pt x="1444" y="2044"/>
                      </a:lnTo>
                      <a:lnTo>
                        <a:pt x="1444" y="2032"/>
                      </a:lnTo>
                      <a:lnTo>
                        <a:pt x="1444" y="1958"/>
                      </a:lnTo>
                      <a:lnTo>
                        <a:pt x="1444" y="1878"/>
                      </a:lnTo>
                      <a:lnTo>
                        <a:pt x="1444" y="1814"/>
                      </a:lnTo>
                      <a:lnTo>
                        <a:pt x="1446" y="1802"/>
                      </a:lnTo>
                      <a:lnTo>
                        <a:pt x="1450" y="1786"/>
                      </a:lnTo>
                      <a:lnTo>
                        <a:pt x="1456" y="1772"/>
                      </a:lnTo>
                      <a:lnTo>
                        <a:pt x="1466" y="1758"/>
                      </a:lnTo>
                      <a:lnTo>
                        <a:pt x="1484" y="1732"/>
                      </a:lnTo>
                      <a:lnTo>
                        <a:pt x="1504" y="1702"/>
                      </a:lnTo>
                      <a:lnTo>
                        <a:pt x="1520" y="1668"/>
                      </a:lnTo>
                      <a:lnTo>
                        <a:pt x="1522" y="1666"/>
                      </a:lnTo>
                      <a:lnTo>
                        <a:pt x="1534" y="1634"/>
                      </a:lnTo>
                      <a:lnTo>
                        <a:pt x="1544" y="1602"/>
                      </a:lnTo>
                      <a:lnTo>
                        <a:pt x="1554" y="1570"/>
                      </a:lnTo>
                      <a:lnTo>
                        <a:pt x="1564" y="1538"/>
                      </a:lnTo>
                      <a:lnTo>
                        <a:pt x="1570" y="1520"/>
                      </a:lnTo>
                      <a:lnTo>
                        <a:pt x="1598" y="1454"/>
                      </a:lnTo>
                      <a:lnTo>
                        <a:pt x="1606" y="1434"/>
                      </a:lnTo>
                      <a:lnTo>
                        <a:pt x="1622" y="1402"/>
                      </a:lnTo>
                      <a:lnTo>
                        <a:pt x="1642" y="1372"/>
                      </a:lnTo>
                      <a:lnTo>
                        <a:pt x="1654" y="1354"/>
                      </a:lnTo>
                      <a:lnTo>
                        <a:pt x="1696" y="1296"/>
                      </a:lnTo>
                      <a:lnTo>
                        <a:pt x="1700" y="1292"/>
                      </a:lnTo>
                      <a:lnTo>
                        <a:pt x="1720" y="1268"/>
                      </a:lnTo>
                      <a:lnTo>
                        <a:pt x="1736" y="1252"/>
                      </a:lnTo>
                      <a:lnTo>
                        <a:pt x="1744" y="1244"/>
                      </a:lnTo>
                      <a:lnTo>
                        <a:pt x="1752" y="1234"/>
                      </a:lnTo>
                      <a:lnTo>
                        <a:pt x="1758" y="1220"/>
                      </a:lnTo>
                      <a:lnTo>
                        <a:pt x="1764" y="1206"/>
                      </a:lnTo>
                      <a:lnTo>
                        <a:pt x="1770" y="1190"/>
                      </a:lnTo>
                      <a:lnTo>
                        <a:pt x="1794" y="1124"/>
                      </a:lnTo>
                      <a:lnTo>
                        <a:pt x="1804" y="1096"/>
                      </a:lnTo>
                      <a:lnTo>
                        <a:pt x="1810" y="1070"/>
                      </a:lnTo>
                      <a:lnTo>
                        <a:pt x="1814" y="1058"/>
                      </a:lnTo>
                      <a:lnTo>
                        <a:pt x="1818" y="1044"/>
                      </a:lnTo>
                      <a:lnTo>
                        <a:pt x="1826" y="1030"/>
                      </a:lnTo>
                      <a:lnTo>
                        <a:pt x="1834" y="1016"/>
                      </a:lnTo>
                      <a:lnTo>
                        <a:pt x="1848" y="992"/>
                      </a:lnTo>
                      <a:lnTo>
                        <a:pt x="1886" y="930"/>
                      </a:lnTo>
                      <a:lnTo>
                        <a:pt x="1912" y="886"/>
                      </a:lnTo>
                      <a:lnTo>
                        <a:pt x="1930" y="856"/>
                      </a:lnTo>
                      <a:lnTo>
                        <a:pt x="1948" y="828"/>
                      </a:lnTo>
                      <a:lnTo>
                        <a:pt x="1956" y="814"/>
                      </a:lnTo>
                      <a:lnTo>
                        <a:pt x="1964" y="798"/>
                      </a:lnTo>
                      <a:lnTo>
                        <a:pt x="1970" y="780"/>
                      </a:lnTo>
                      <a:lnTo>
                        <a:pt x="1976" y="764"/>
                      </a:lnTo>
                      <a:lnTo>
                        <a:pt x="1984" y="720"/>
                      </a:lnTo>
                      <a:lnTo>
                        <a:pt x="1998" y="650"/>
                      </a:lnTo>
                      <a:lnTo>
                        <a:pt x="2008" y="598"/>
                      </a:lnTo>
                      <a:lnTo>
                        <a:pt x="2012" y="564"/>
                      </a:lnTo>
                      <a:lnTo>
                        <a:pt x="2014" y="534"/>
                      </a:lnTo>
                      <a:lnTo>
                        <a:pt x="2016" y="522"/>
                      </a:lnTo>
                      <a:lnTo>
                        <a:pt x="2018" y="506"/>
                      </a:lnTo>
                      <a:lnTo>
                        <a:pt x="2024" y="490"/>
                      </a:lnTo>
                      <a:lnTo>
                        <a:pt x="2030" y="476"/>
                      </a:lnTo>
                      <a:lnTo>
                        <a:pt x="2044" y="452"/>
                      </a:lnTo>
                      <a:lnTo>
                        <a:pt x="2056" y="434"/>
                      </a:lnTo>
                      <a:lnTo>
                        <a:pt x="2062" y="428"/>
                      </a:lnTo>
                      <a:lnTo>
                        <a:pt x="2066" y="418"/>
                      </a:lnTo>
                      <a:lnTo>
                        <a:pt x="2070" y="408"/>
                      </a:lnTo>
                      <a:lnTo>
                        <a:pt x="2074" y="398"/>
                      </a:lnTo>
                      <a:lnTo>
                        <a:pt x="2076" y="386"/>
                      </a:lnTo>
                      <a:lnTo>
                        <a:pt x="2082" y="374"/>
                      </a:lnTo>
                      <a:lnTo>
                        <a:pt x="2088" y="364"/>
                      </a:lnTo>
                      <a:lnTo>
                        <a:pt x="2096" y="354"/>
                      </a:lnTo>
                      <a:lnTo>
                        <a:pt x="2124" y="324"/>
                      </a:lnTo>
                      <a:lnTo>
                        <a:pt x="2144" y="298"/>
                      </a:lnTo>
                      <a:lnTo>
                        <a:pt x="2148" y="292"/>
                      </a:lnTo>
                      <a:lnTo>
                        <a:pt x="2146" y="280"/>
                      </a:lnTo>
                      <a:lnTo>
                        <a:pt x="2142" y="266"/>
                      </a:lnTo>
                      <a:lnTo>
                        <a:pt x="2136" y="254"/>
                      </a:lnTo>
                      <a:close/>
                      <a:moveTo>
                        <a:pt x="988" y="5046"/>
                      </a:moveTo>
                      <a:lnTo>
                        <a:pt x="988" y="5046"/>
                      </a:lnTo>
                      <a:lnTo>
                        <a:pt x="982" y="5032"/>
                      </a:lnTo>
                      <a:lnTo>
                        <a:pt x="976" y="5016"/>
                      </a:lnTo>
                      <a:lnTo>
                        <a:pt x="968" y="4986"/>
                      </a:lnTo>
                      <a:lnTo>
                        <a:pt x="962" y="4954"/>
                      </a:lnTo>
                      <a:lnTo>
                        <a:pt x="958" y="4922"/>
                      </a:lnTo>
                      <a:lnTo>
                        <a:pt x="974" y="4938"/>
                      </a:lnTo>
                      <a:lnTo>
                        <a:pt x="980" y="4948"/>
                      </a:lnTo>
                      <a:lnTo>
                        <a:pt x="984" y="4958"/>
                      </a:lnTo>
                      <a:lnTo>
                        <a:pt x="988" y="4980"/>
                      </a:lnTo>
                      <a:lnTo>
                        <a:pt x="990" y="5002"/>
                      </a:lnTo>
                      <a:lnTo>
                        <a:pt x="988" y="5046"/>
                      </a:lnTo>
                      <a:close/>
                      <a:moveTo>
                        <a:pt x="1112" y="4102"/>
                      </a:moveTo>
                      <a:lnTo>
                        <a:pt x="1112" y="4102"/>
                      </a:lnTo>
                      <a:lnTo>
                        <a:pt x="1106" y="4132"/>
                      </a:lnTo>
                      <a:lnTo>
                        <a:pt x="1096" y="4162"/>
                      </a:lnTo>
                      <a:lnTo>
                        <a:pt x="1078" y="4220"/>
                      </a:lnTo>
                      <a:lnTo>
                        <a:pt x="1068" y="4260"/>
                      </a:lnTo>
                      <a:lnTo>
                        <a:pt x="1062" y="4300"/>
                      </a:lnTo>
                      <a:lnTo>
                        <a:pt x="1056" y="4380"/>
                      </a:lnTo>
                      <a:lnTo>
                        <a:pt x="1052" y="4456"/>
                      </a:lnTo>
                      <a:lnTo>
                        <a:pt x="1046" y="4532"/>
                      </a:lnTo>
                      <a:lnTo>
                        <a:pt x="1042" y="4568"/>
                      </a:lnTo>
                      <a:lnTo>
                        <a:pt x="1036" y="4606"/>
                      </a:lnTo>
                      <a:lnTo>
                        <a:pt x="1026" y="4642"/>
                      </a:lnTo>
                      <a:lnTo>
                        <a:pt x="1016" y="4680"/>
                      </a:lnTo>
                      <a:lnTo>
                        <a:pt x="1004" y="4706"/>
                      </a:lnTo>
                      <a:lnTo>
                        <a:pt x="992" y="4730"/>
                      </a:lnTo>
                      <a:lnTo>
                        <a:pt x="976" y="4754"/>
                      </a:lnTo>
                      <a:lnTo>
                        <a:pt x="960" y="4776"/>
                      </a:lnTo>
                      <a:lnTo>
                        <a:pt x="950" y="4786"/>
                      </a:lnTo>
                      <a:lnTo>
                        <a:pt x="938" y="4800"/>
                      </a:lnTo>
                      <a:lnTo>
                        <a:pt x="936" y="4786"/>
                      </a:lnTo>
                      <a:lnTo>
                        <a:pt x="934" y="4778"/>
                      </a:lnTo>
                      <a:lnTo>
                        <a:pt x="930" y="4774"/>
                      </a:lnTo>
                      <a:lnTo>
                        <a:pt x="924" y="4754"/>
                      </a:lnTo>
                      <a:lnTo>
                        <a:pt x="912" y="4698"/>
                      </a:lnTo>
                      <a:lnTo>
                        <a:pt x="900" y="4636"/>
                      </a:lnTo>
                      <a:lnTo>
                        <a:pt x="890" y="4576"/>
                      </a:lnTo>
                      <a:lnTo>
                        <a:pt x="886" y="4550"/>
                      </a:lnTo>
                      <a:lnTo>
                        <a:pt x="884" y="4528"/>
                      </a:lnTo>
                      <a:lnTo>
                        <a:pt x="864" y="4252"/>
                      </a:lnTo>
                      <a:lnTo>
                        <a:pt x="860" y="4198"/>
                      </a:lnTo>
                      <a:lnTo>
                        <a:pt x="854" y="4144"/>
                      </a:lnTo>
                      <a:lnTo>
                        <a:pt x="842" y="4084"/>
                      </a:lnTo>
                      <a:lnTo>
                        <a:pt x="838" y="4054"/>
                      </a:lnTo>
                      <a:lnTo>
                        <a:pt x="838" y="4022"/>
                      </a:lnTo>
                      <a:lnTo>
                        <a:pt x="846" y="3974"/>
                      </a:lnTo>
                      <a:lnTo>
                        <a:pt x="854" y="3926"/>
                      </a:lnTo>
                      <a:lnTo>
                        <a:pt x="860" y="3924"/>
                      </a:lnTo>
                      <a:lnTo>
                        <a:pt x="870" y="3924"/>
                      </a:lnTo>
                      <a:lnTo>
                        <a:pt x="912" y="3922"/>
                      </a:lnTo>
                      <a:lnTo>
                        <a:pt x="952" y="3924"/>
                      </a:lnTo>
                      <a:lnTo>
                        <a:pt x="1032" y="3928"/>
                      </a:lnTo>
                      <a:lnTo>
                        <a:pt x="1112" y="3932"/>
                      </a:lnTo>
                      <a:lnTo>
                        <a:pt x="1114" y="3942"/>
                      </a:lnTo>
                      <a:lnTo>
                        <a:pt x="1116" y="3952"/>
                      </a:lnTo>
                      <a:lnTo>
                        <a:pt x="1120" y="3978"/>
                      </a:lnTo>
                      <a:lnTo>
                        <a:pt x="1120" y="3998"/>
                      </a:lnTo>
                      <a:lnTo>
                        <a:pt x="1120" y="4024"/>
                      </a:lnTo>
                      <a:lnTo>
                        <a:pt x="1118" y="4058"/>
                      </a:lnTo>
                      <a:lnTo>
                        <a:pt x="1112" y="4102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9525">
                  <a:noFill/>
                  <a:round/>
                </a:ln>
              </p:spPr>
              <p:txBody>
                <a:bodyPr/>
                <a:lstStyle/>
                <a:p>
                  <a:pPr algn="just">
                    <a:lnSpc>
                      <a:spcPct val="120000"/>
                    </a:lnSpc>
                    <a:defRPr/>
                  </a:pPr>
                  <a:endParaRPr lang="da-DK" sz="780" kern="0">
                    <a:solidFill>
                      <a:schemeClr val="bg2">
                        <a:lumMod val="75000"/>
                      </a:schemeClr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31" name="Freeform 97"/>
                <p:cNvSpPr/>
                <p:nvPr/>
              </p:nvSpPr>
              <p:spPr bwMode="auto">
                <a:xfrm>
                  <a:off x="7714478" y="5448666"/>
                  <a:ext cx="488340" cy="380373"/>
                </a:xfrm>
                <a:custGeom>
                  <a:avLst/>
                  <a:gdLst>
                    <a:gd name="T0" fmla="*/ 0 w 308"/>
                    <a:gd name="T1" fmla="*/ 136525 h 230"/>
                    <a:gd name="T2" fmla="*/ 66675 w 308"/>
                    <a:gd name="T3" fmla="*/ 365125 h 230"/>
                    <a:gd name="T4" fmla="*/ 257175 w 308"/>
                    <a:gd name="T5" fmla="*/ 307975 h 230"/>
                    <a:gd name="T6" fmla="*/ 406400 w 308"/>
                    <a:gd name="T7" fmla="*/ 244475 h 230"/>
                    <a:gd name="T8" fmla="*/ 488950 w 308"/>
                    <a:gd name="T9" fmla="*/ 158750 h 230"/>
                    <a:gd name="T10" fmla="*/ 406400 w 308"/>
                    <a:gd name="T11" fmla="*/ 0 h 230"/>
                    <a:gd name="T12" fmla="*/ 0 w 308"/>
                    <a:gd name="T13" fmla="*/ 136525 h 230"/>
                    <a:gd name="T14" fmla="*/ 0 w 308"/>
                    <a:gd name="T15" fmla="*/ 136525 h 23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308"/>
                    <a:gd name="T25" fmla="*/ 0 h 230"/>
                    <a:gd name="T26" fmla="*/ 308 w 308"/>
                    <a:gd name="T27" fmla="*/ 230 h 23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308" h="230">
                      <a:moveTo>
                        <a:pt x="0" y="86"/>
                      </a:moveTo>
                      <a:lnTo>
                        <a:pt x="42" y="230"/>
                      </a:lnTo>
                      <a:lnTo>
                        <a:pt x="162" y="194"/>
                      </a:lnTo>
                      <a:lnTo>
                        <a:pt x="256" y="154"/>
                      </a:lnTo>
                      <a:lnTo>
                        <a:pt x="308" y="100"/>
                      </a:lnTo>
                      <a:lnTo>
                        <a:pt x="256" y="0"/>
                      </a:lnTo>
                      <a:lnTo>
                        <a:pt x="0" y="8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</a:ln>
              </p:spPr>
              <p:txBody>
                <a:bodyPr/>
                <a:lstStyle/>
                <a:p>
                  <a:pPr algn="just">
                    <a:lnSpc>
                      <a:spcPct val="120000"/>
                    </a:lnSpc>
                    <a:defRPr/>
                  </a:pPr>
                  <a:endParaRPr lang="da-DK" sz="780" kern="0">
                    <a:solidFill>
                      <a:schemeClr val="bg2">
                        <a:lumMod val="75000"/>
                      </a:schemeClr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32" name="Freeform 98"/>
                <p:cNvSpPr/>
                <p:nvPr/>
              </p:nvSpPr>
              <p:spPr bwMode="auto">
                <a:xfrm>
                  <a:off x="10434256" y="5584513"/>
                  <a:ext cx="454429" cy="339619"/>
                </a:xfrm>
                <a:custGeom>
                  <a:avLst/>
                  <a:gdLst>
                    <a:gd name="T0" fmla="*/ 463550 w 292"/>
                    <a:gd name="T1" fmla="*/ 133350 h 216"/>
                    <a:gd name="T2" fmla="*/ 365125 w 292"/>
                    <a:gd name="T3" fmla="*/ 342900 h 216"/>
                    <a:gd name="T4" fmla="*/ 206375 w 292"/>
                    <a:gd name="T5" fmla="*/ 304800 h 216"/>
                    <a:gd name="T6" fmla="*/ 60325 w 292"/>
                    <a:gd name="T7" fmla="*/ 244475 h 216"/>
                    <a:gd name="T8" fmla="*/ 0 w 292"/>
                    <a:gd name="T9" fmla="*/ 158750 h 216"/>
                    <a:gd name="T10" fmla="*/ 60325 w 292"/>
                    <a:gd name="T11" fmla="*/ 0 h 216"/>
                    <a:gd name="T12" fmla="*/ 463550 w 292"/>
                    <a:gd name="T13" fmla="*/ 133350 h 216"/>
                    <a:gd name="T14" fmla="*/ 463550 w 292"/>
                    <a:gd name="T15" fmla="*/ 133350 h 21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292"/>
                    <a:gd name="T25" fmla="*/ 0 h 216"/>
                    <a:gd name="T26" fmla="*/ 292 w 292"/>
                    <a:gd name="T27" fmla="*/ 216 h 21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292" h="216">
                      <a:moveTo>
                        <a:pt x="292" y="84"/>
                      </a:moveTo>
                      <a:lnTo>
                        <a:pt x="230" y="216"/>
                      </a:lnTo>
                      <a:lnTo>
                        <a:pt x="130" y="192"/>
                      </a:lnTo>
                      <a:lnTo>
                        <a:pt x="38" y="154"/>
                      </a:lnTo>
                      <a:lnTo>
                        <a:pt x="0" y="100"/>
                      </a:lnTo>
                      <a:lnTo>
                        <a:pt x="38" y="0"/>
                      </a:lnTo>
                      <a:lnTo>
                        <a:pt x="292" y="8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</a:ln>
              </p:spPr>
              <p:txBody>
                <a:bodyPr/>
                <a:lstStyle/>
                <a:p>
                  <a:pPr algn="just">
                    <a:lnSpc>
                      <a:spcPct val="120000"/>
                    </a:lnSpc>
                    <a:defRPr/>
                  </a:pPr>
                  <a:endParaRPr lang="da-DK" sz="780" kern="0">
                    <a:solidFill>
                      <a:schemeClr val="bg2">
                        <a:lumMod val="75000"/>
                      </a:schemeClr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</p:grpSp>
          <p:grpSp>
            <p:nvGrpSpPr>
              <p:cNvPr id="26" name="Gruppe 74"/>
              <p:cNvGrpSpPr/>
              <p:nvPr/>
            </p:nvGrpSpPr>
            <p:grpSpPr bwMode="auto">
              <a:xfrm>
                <a:off x="6141994" y="2089215"/>
                <a:ext cx="95078" cy="150736"/>
                <a:chOff x="12261828" y="5789559"/>
                <a:chExt cx="866566" cy="1809769"/>
              </a:xfrm>
            </p:grpSpPr>
            <p:sp>
              <p:nvSpPr>
                <p:cNvPr id="27" name="Freeform 113"/>
                <p:cNvSpPr/>
                <p:nvPr/>
              </p:nvSpPr>
              <p:spPr bwMode="auto">
                <a:xfrm>
                  <a:off x="12263003" y="5792324"/>
                  <a:ext cx="866562" cy="1809779"/>
                </a:xfrm>
                <a:custGeom>
                  <a:avLst/>
                  <a:gdLst>
                    <a:gd name="T0" fmla="*/ 524 w 548"/>
                    <a:gd name="T1" fmla="*/ 1080 h 1142"/>
                    <a:gd name="T2" fmla="*/ 494 w 548"/>
                    <a:gd name="T3" fmla="*/ 1104 h 1142"/>
                    <a:gd name="T4" fmla="*/ 450 w 548"/>
                    <a:gd name="T5" fmla="*/ 1122 h 1142"/>
                    <a:gd name="T6" fmla="*/ 326 w 548"/>
                    <a:gd name="T7" fmla="*/ 1140 h 1142"/>
                    <a:gd name="T8" fmla="*/ 204 w 548"/>
                    <a:gd name="T9" fmla="*/ 1140 h 1142"/>
                    <a:gd name="T10" fmla="*/ 72 w 548"/>
                    <a:gd name="T11" fmla="*/ 1112 h 1142"/>
                    <a:gd name="T12" fmla="*/ 30 w 548"/>
                    <a:gd name="T13" fmla="*/ 1088 h 1142"/>
                    <a:gd name="T14" fmla="*/ 4 w 548"/>
                    <a:gd name="T15" fmla="*/ 1048 h 1142"/>
                    <a:gd name="T16" fmla="*/ 26 w 548"/>
                    <a:gd name="T17" fmla="*/ 580 h 1142"/>
                    <a:gd name="T18" fmla="*/ 36 w 548"/>
                    <a:gd name="T19" fmla="*/ 506 h 1142"/>
                    <a:gd name="T20" fmla="*/ 50 w 548"/>
                    <a:gd name="T21" fmla="*/ 440 h 1142"/>
                    <a:gd name="T22" fmla="*/ 74 w 548"/>
                    <a:gd name="T23" fmla="*/ 334 h 1142"/>
                    <a:gd name="T24" fmla="*/ 84 w 548"/>
                    <a:gd name="T25" fmla="*/ 272 h 1142"/>
                    <a:gd name="T26" fmla="*/ 112 w 548"/>
                    <a:gd name="T27" fmla="*/ 168 h 1142"/>
                    <a:gd name="T28" fmla="*/ 136 w 548"/>
                    <a:gd name="T29" fmla="*/ 120 h 1142"/>
                    <a:gd name="T30" fmla="*/ 166 w 548"/>
                    <a:gd name="T31" fmla="*/ 42 h 1142"/>
                    <a:gd name="T32" fmla="*/ 180 w 548"/>
                    <a:gd name="T33" fmla="*/ 10 h 1142"/>
                    <a:gd name="T34" fmla="*/ 194 w 548"/>
                    <a:gd name="T35" fmla="*/ 0 h 1142"/>
                    <a:gd name="T36" fmla="*/ 206 w 548"/>
                    <a:gd name="T37" fmla="*/ 6 h 1142"/>
                    <a:gd name="T38" fmla="*/ 236 w 548"/>
                    <a:gd name="T39" fmla="*/ 34 h 1142"/>
                    <a:gd name="T40" fmla="*/ 240 w 548"/>
                    <a:gd name="T41" fmla="*/ 50 h 1142"/>
                    <a:gd name="T42" fmla="*/ 234 w 548"/>
                    <a:gd name="T43" fmla="*/ 80 h 1142"/>
                    <a:gd name="T44" fmla="*/ 212 w 548"/>
                    <a:gd name="T45" fmla="*/ 112 h 1142"/>
                    <a:gd name="T46" fmla="*/ 206 w 548"/>
                    <a:gd name="T47" fmla="*/ 124 h 1142"/>
                    <a:gd name="T48" fmla="*/ 210 w 548"/>
                    <a:gd name="T49" fmla="*/ 158 h 1142"/>
                    <a:gd name="T50" fmla="*/ 238 w 548"/>
                    <a:gd name="T51" fmla="*/ 218 h 1142"/>
                    <a:gd name="T52" fmla="*/ 260 w 548"/>
                    <a:gd name="T53" fmla="*/ 248 h 1142"/>
                    <a:gd name="T54" fmla="*/ 282 w 548"/>
                    <a:gd name="T55" fmla="*/ 250 h 1142"/>
                    <a:gd name="T56" fmla="*/ 312 w 548"/>
                    <a:gd name="T57" fmla="*/ 230 h 1142"/>
                    <a:gd name="T58" fmla="*/ 364 w 548"/>
                    <a:gd name="T59" fmla="*/ 160 h 1142"/>
                    <a:gd name="T60" fmla="*/ 376 w 548"/>
                    <a:gd name="T61" fmla="*/ 128 h 1142"/>
                    <a:gd name="T62" fmla="*/ 374 w 548"/>
                    <a:gd name="T63" fmla="*/ 110 h 1142"/>
                    <a:gd name="T64" fmla="*/ 378 w 548"/>
                    <a:gd name="T65" fmla="*/ 34 h 1142"/>
                    <a:gd name="T66" fmla="*/ 384 w 548"/>
                    <a:gd name="T67" fmla="*/ 16 h 1142"/>
                    <a:gd name="T68" fmla="*/ 396 w 548"/>
                    <a:gd name="T69" fmla="*/ 10 h 1142"/>
                    <a:gd name="T70" fmla="*/ 410 w 548"/>
                    <a:gd name="T71" fmla="*/ 30 h 1142"/>
                    <a:gd name="T72" fmla="*/ 422 w 548"/>
                    <a:gd name="T73" fmla="*/ 78 h 1142"/>
                    <a:gd name="T74" fmla="*/ 416 w 548"/>
                    <a:gd name="T75" fmla="*/ 112 h 1142"/>
                    <a:gd name="T76" fmla="*/ 412 w 548"/>
                    <a:gd name="T77" fmla="*/ 128 h 1142"/>
                    <a:gd name="T78" fmla="*/ 418 w 548"/>
                    <a:gd name="T79" fmla="*/ 218 h 1142"/>
                    <a:gd name="T80" fmla="*/ 432 w 548"/>
                    <a:gd name="T81" fmla="*/ 274 h 1142"/>
                    <a:gd name="T82" fmla="*/ 470 w 548"/>
                    <a:gd name="T83" fmla="*/ 390 h 1142"/>
                    <a:gd name="T84" fmla="*/ 530 w 548"/>
                    <a:gd name="T85" fmla="*/ 540 h 1142"/>
                    <a:gd name="T86" fmla="*/ 548 w 548"/>
                    <a:gd name="T87" fmla="*/ 658 h 1142"/>
                    <a:gd name="T88" fmla="*/ 546 w 548"/>
                    <a:gd name="T89" fmla="*/ 980 h 1142"/>
                    <a:gd name="T90" fmla="*/ 530 w 548"/>
                    <a:gd name="T91" fmla="*/ 1070 h 1142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w 548"/>
                    <a:gd name="T139" fmla="*/ 0 h 1142"/>
                    <a:gd name="T140" fmla="*/ 548 w 548"/>
                    <a:gd name="T141" fmla="*/ 1142 h 1142"/>
                  </a:gdLst>
                  <a:ahLst/>
                  <a:cxnLst>
                    <a:cxn ang="T92">
                      <a:pos x="T0" y="T1"/>
                    </a:cxn>
                    <a:cxn ang="T93">
                      <a:pos x="T2" y="T3"/>
                    </a:cxn>
                    <a:cxn ang="T94">
                      <a:pos x="T4" y="T5"/>
                    </a:cxn>
                    <a:cxn ang="T95">
                      <a:pos x="T6" y="T7"/>
                    </a:cxn>
                    <a:cxn ang="T96">
                      <a:pos x="T8" y="T9"/>
                    </a:cxn>
                    <a:cxn ang="T97">
                      <a:pos x="T10" y="T11"/>
                    </a:cxn>
                    <a:cxn ang="T98">
                      <a:pos x="T12" y="T13"/>
                    </a:cxn>
                    <a:cxn ang="T99">
                      <a:pos x="T14" y="T15"/>
                    </a:cxn>
                    <a:cxn ang="T100">
                      <a:pos x="T16" y="T17"/>
                    </a:cxn>
                    <a:cxn ang="T101">
                      <a:pos x="T18" y="T19"/>
                    </a:cxn>
                    <a:cxn ang="T102">
                      <a:pos x="T20" y="T21"/>
                    </a:cxn>
                    <a:cxn ang="T103">
                      <a:pos x="T22" y="T23"/>
                    </a:cxn>
                    <a:cxn ang="T104">
                      <a:pos x="T24" y="T25"/>
                    </a:cxn>
                    <a:cxn ang="T105">
                      <a:pos x="T26" y="T27"/>
                    </a:cxn>
                    <a:cxn ang="T106">
                      <a:pos x="T28" y="T29"/>
                    </a:cxn>
                    <a:cxn ang="T107">
                      <a:pos x="T30" y="T31"/>
                    </a:cxn>
                    <a:cxn ang="T108">
                      <a:pos x="T32" y="T33"/>
                    </a:cxn>
                    <a:cxn ang="T109">
                      <a:pos x="T34" y="T35"/>
                    </a:cxn>
                    <a:cxn ang="T110">
                      <a:pos x="T36" y="T37"/>
                    </a:cxn>
                    <a:cxn ang="T111">
                      <a:pos x="T38" y="T39"/>
                    </a:cxn>
                    <a:cxn ang="T112">
                      <a:pos x="T40" y="T41"/>
                    </a:cxn>
                    <a:cxn ang="T113">
                      <a:pos x="T42" y="T43"/>
                    </a:cxn>
                    <a:cxn ang="T114">
                      <a:pos x="T44" y="T45"/>
                    </a:cxn>
                    <a:cxn ang="T115">
                      <a:pos x="T46" y="T47"/>
                    </a:cxn>
                    <a:cxn ang="T116">
                      <a:pos x="T48" y="T49"/>
                    </a:cxn>
                    <a:cxn ang="T117">
                      <a:pos x="T50" y="T51"/>
                    </a:cxn>
                    <a:cxn ang="T118">
                      <a:pos x="T52" y="T53"/>
                    </a:cxn>
                    <a:cxn ang="T119">
                      <a:pos x="T54" y="T55"/>
                    </a:cxn>
                    <a:cxn ang="T120">
                      <a:pos x="T56" y="T57"/>
                    </a:cxn>
                    <a:cxn ang="T121">
                      <a:pos x="T58" y="T59"/>
                    </a:cxn>
                    <a:cxn ang="T122">
                      <a:pos x="T60" y="T61"/>
                    </a:cxn>
                    <a:cxn ang="T123">
                      <a:pos x="T62" y="T63"/>
                    </a:cxn>
                    <a:cxn ang="T124">
                      <a:pos x="T64" y="T65"/>
                    </a:cxn>
                    <a:cxn ang="T125">
                      <a:pos x="T66" y="T67"/>
                    </a:cxn>
                    <a:cxn ang="T126">
                      <a:pos x="T68" y="T69"/>
                    </a:cxn>
                    <a:cxn ang="T127">
                      <a:pos x="T70" y="T71"/>
                    </a:cxn>
                    <a:cxn ang="T128">
                      <a:pos x="T72" y="T73"/>
                    </a:cxn>
                    <a:cxn ang="T129">
                      <a:pos x="T74" y="T75"/>
                    </a:cxn>
                    <a:cxn ang="T130">
                      <a:pos x="T76" y="T77"/>
                    </a:cxn>
                    <a:cxn ang="T131">
                      <a:pos x="T78" y="T79"/>
                    </a:cxn>
                    <a:cxn ang="T132">
                      <a:pos x="T80" y="T81"/>
                    </a:cxn>
                    <a:cxn ang="T133">
                      <a:pos x="T82" y="T83"/>
                    </a:cxn>
                    <a:cxn ang="T134">
                      <a:pos x="T84" y="T85"/>
                    </a:cxn>
                    <a:cxn ang="T135">
                      <a:pos x="T86" y="T87"/>
                    </a:cxn>
                    <a:cxn ang="T136">
                      <a:pos x="T88" y="T89"/>
                    </a:cxn>
                    <a:cxn ang="T137">
                      <a:pos x="T90" y="T91"/>
                    </a:cxn>
                  </a:cxnLst>
                  <a:rect l="T138" t="T139" r="T140" b="T141"/>
                  <a:pathLst>
                    <a:path w="548" h="1142">
                      <a:moveTo>
                        <a:pt x="530" y="1070"/>
                      </a:moveTo>
                      <a:lnTo>
                        <a:pt x="530" y="1070"/>
                      </a:lnTo>
                      <a:lnTo>
                        <a:pt x="524" y="1080"/>
                      </a:lnTo>
                      <a:lnTo>
                        <a:pt x="516" y="1088"/>
                      </a:lnTo>
                      <a:lnTo>
                        <a:pt x="506" y="1098"/>
                      </a:lnTo>
                      <a:lnTo>
                        <a:pt x="494" y="1104"/>
                      </a:lnTo>
                      <a:lnTo>
                        <a:pt x="480" y="1112"/>
                      </a:lnTo>
                      <a:lnTo>
                        <a:pt x="464" y="1118"/>
                      </a:lnTo>
                      <a:lnTo>
                        <a:pt x="450" y="1122"/>
                      </a:lnTo>
                      <a:lnTo>
                        <a:pt x="432" y="1126"/>
                      </a:lnTo>
                      <a:lnTo>
                        <a:pt x="326" y="1140"/>
                      </a:lnTo>
                      <a:lnTo>
                        <a:pt x="288" y="1142"/>
                      </a:lnTo>
                      <a:lnTo>
                        <a:pt x="246" y="1142"/>
                      </a:lnTo>
                      <a:lnTo>
                        <a:pt x="204" y="1140"/>
                      </a:lnTo>
                      <a:lnTo>
                        <a:pt x="168" y="1134"/>
                      </a:lnTo>
                      <a:lnTo>
                        <a:pt x="72" y="1112"/>
                      </a:lnTo>
                      <a:lnTo>
                        <a:pt x="58" y="1106"/>
                      </a:lnTo>
                      <a:lnTo>
                        <a:pt x="42" y="1098"/>
                      </a:lnTo>
                      <a:lnTo>
                        <a:pt x="30" y="1088"/>
                      </a:lnTo>
                      <a:lnTo>
                        <a:pt x="20" y="1076"/>
                      </a:lnTo>
                      <a:lnTo>
                        <a:pt x="10" y="1062"/>
                      </a:lnTo>
                      <a:lnTo>
                        <a:pt x="4" y="1048"/>
                      </a:lnTo>
                      <a:lnTo>
                        <a:pt x="0" y="1032"/>
                      </a:lnTo>
                      <a:lnTo>
                        <a:pt x="0" y="1014"/>
                      </a:lnTo>
                      <a:lnTo>
                        <a:pt x="26" y="580"/>
                      </a:lnTo>
                      <a:lnTo>
                        <a:pt x="30" y="546"/>
                      </a:lnTo>
                      <a:lnTo>
                        <a:pt x="36" y="506"/>
                      </a:lnTo>
                      <a:lnTo>
                        <a:pt x="44" y="470"/>
                      </a:lnTo>
                      <a:lnTo>
                        <a:pt x="50" y="440"/>
                      </a:lnTo>
                      <a:lnTo>
                        <a:pt x="60" y="410"/>
                      </a:lnTo>
                      <a:lnTo>
                        <a:pt x="68" y="372"/>
                      </a:lnTo>
                      <a:lnTo>
                        <a:pt x="74" y="334"/>
                      </a:lnTo>
                      <a:lnTo>
                        <a:pt x="80" y="298"/>
                      </a:lnTo>
                      <a:lnTo>
                        <a:pt x="84" y="272"/>
                      </a:lnTo>
                      <a:lnTo>
                        <a:pt x="90" y="238"/>
                      </a:lnTo>
                      <a:lnTo>
                        <a:pt x="100" y="202"/>
                      </a:lnTo>
                      <a:lnTo>
                        <a:pt x="112" y="168"/>
                      </a:lnTo>
                      <a:lnTo>
                        <a:pt x="124" y="142"/>
                      </a:lnTo>
                      <a:lnTo>
                        <a:pt x="136" y="120"/>
                      </a:lnTo>
                      <a:lnTo>
                        <a:pt x="150" y="92"/>
                      </a:lnTo>
                      <a:lnTo>
                        <a:pt x="160" y="66"/>
                      </a:lnTo>
                      <a:lnTo>
                        <a:pt x="166" y="42"/>
                      </a:lnTo>
                      <a:lnTo>
                        <a:pt x="172" y="24"/>
                      </a:lnTo>
                      <a:lnTo>
                        <a:pt x="180" y="10"/>
                      </a:lnTo>
                      <a:lnTo>
                        <a:pt x="184" y="4"/>
                      </a:lnTo>
                      <a:lnTo>
                        <a:pt x="188" y="2"/>
                      </a:lnTo>
                      <a:lnTo>
                        <a:pt x="194" y="0"/>
                      </a:lnTo>
                      <a:lnTo>
                        <a:pt x="198" y="0"/>
                      </a:lnTo>
                      <a:lnTo>
                        <a:pt x="206" y="6"/>
                      </a:lnTo>
                      <a:lnTo>
                        <a:pt x="216" y="14"/>
                      </a:lnTo>
                      <a:lnTo>
                        <a:pt x="226" y="24"/>
                      </a:lnTo>
                      <a:lnTo>
                        <a:pt x="236" y="34"/>
                      </a:lnTo>
                      <a:lnTo>
                        <a:pt x="238" y="42"/>
                      </a:lnTo>
                      <a:lnTo>
                        <a:pt x="240" y="50"/>
                      </a:lnTo>
                      <a:lnTo>
                        <a:pt x="240" y="58"/>
                      </a:lnTo>
                      <a:lnTo>
                        <a:pt x="238" y="68"/>
                      </a:lnTo>
                      <a:lnTo>
                        <a:pt x="234" y="80"/>
                      </a:lnTo>
                      <a:lnTo>
                        <a:pt x="228" y="90"/>
                      </a:lnTo>
                      <a:lnTo>
                        <a:pt x="220" y="102"/>
                      </a:lnTo>
                      <a:lnTo>
                        <a:pt x="212" y="112"/>
                      </a:lnTo>
                      <a:lnTo>
                        <a:pt x="210" y="118"/>
                      </a:lnTo>
                      <a:lnTo>
                        <a:pt x="206" y="124"/>
                      </a:lnTo>
                      <a:lnTo>
                        <a:pt x="206" y="132"/>
                      </a:lnTo>
                      <a:lnTo>
                        <a:pt x="206" y="140"/>
                      </a:lnTo>
                      <a:lnTo>
                        <a:pt x="210" y="158"/>
                      </a:lnTo>
                      <a:lnTo>
                        <a:pt x="218" y="178"/>
                      </a:lnTo>
                      <a:lnTo>
                        <a:pt x="228" y="198"/>
                      </a:lnTo>
                      <a:lnTo>
                        <a:pt x="238" y="218"/>
                      </a:lnTo>
                      <a:lnTo>
                        <a:pt x="250" y="234"/>
                      </a:lnTo>
                      <a:lnTo>
                        <a:pt x="260" y="248"/>
                      </a:lnTo>
                      <a:lnTo>
                        <a:pt x="266" y="252"/>
                      </a:lnTo>
                      <a:lnTo>
                        <a:pt x="274" y="254"/>
                      </a:lnTo>
                      <a:lnTo>
                        <a:pt x="282" y="250"/>
                      </a:lnTo>
                      <a:lnTo>
                        <a:pt x="292" y="246"/>
                      </a:lnTo>
                      <a:lnTo>
                        <a:pt x="302" y="238"/>
                      </a:lnTo>
                      <a:lnTo>
                        <a:pt x="312" y="230"/>
                      </a:lnTo>
                      <a:lnTo>
                        <a:pt x="332" y="208"/>
                      </a:lnTo>
                      <a:lnTo>
                        <a:pt x="350" y="184"/>
                      </a:lnTo>
                      <a:lnTo>
                        <a:pt x="364" y="160"/>
                      </a:lnTo>
                      <a:lnTo>
                        <a:pt x="374" y="140"/>
                      </a:lnTo>
                      <a:lnTo>
                        <a:pt x="376" y="134"/>
                      </a:lnTo>
                      <a:lnTo>
                        <a:pt x="376" y="128"/>
                      </a:lnTo>
                      <a:lnTo>
                        <a:pt x="374" y="120"/>
                      </a:lnTo>
                      <a:lnTo>
                        <a:pt x="374" y="110"/>
                      </a:lnTo>
                      <a:lnTo>
                        <a:pt x="374" y="86"/>
                      </a:lnTo>
                      <a:lnTo>
                        <a:pt x="376" y="60"/>
                      </a:lnTo>
                      <a:lnTo>
                        <a:pt x="378" y="34"/>
                      </a:lnTo>
                      <a:lnTo>
                        <a:pt x="380" y="24"/>
                      </a:lnTo>
                      <a:lnTo>
                        <a:pt x="384" y="16"/>
                      </a:lnTo>
                      <a:lnTo>
                        <a:pt x="386" y="12"/>
                      </a:lnTo>
                      <a:lnTo>
                        <a:pt x="390" y="10"/>
                      </a:lnTo>
                      <a:lnTo>
                        <a:pt x="396" y="10"/>
                      </a:lnTo>
                      <a:lnTo>
                        <a:pt x="400" y="14"/>
                      </a:lnTo>
                      <a:lnTo>
                        <a:pt x="404" y="22"/>
                      </a:lnTo>
                      <a:lnTo>
                        <a:pt x="410" y="30"/>
                      </a:lnTo>
                      <a:lnTo>
                        <a:pt x="418" y="54"/>
                      </a:lnTo>
                      <a:lnTo>
                        <a:pt x="422" y="78"/>
                      </a:lnTo>
                      <a:lnTo>
                        <a:pt x="422" y="98"/>
                      </a:lnTo>
                      <a:lnTo>
                        <a:pt x="420" y="106"/>
                      </a:lnTo>
                      <a:lnTo>
                        <a:pt x="416" y="112"/>
                      </a:lnTo>
                      <a:lnTo>
                        <a:pt x="414" y="118"/>
                      </a:lnTo>
                      <a:lnTo>
                        <a:pt x="412" y="128"/>
                      </a:lnTo>
                      <a:lnTo>
                        <a:pt x="412" y="154"/>
                      </a:lnTo>
                      <a:lnTo>
                        <a:pt x="414" y="184"/>
                      </a:lnTo>
                      <a:lnTo>
                        <a:pt x="418" y="218"/>
                      </a:lnTo>
                      <a:lnTo>
                        <a:pt x="424" y="238"/>
                      </a:lnTo>
                      <a:lnTo>
                        <a:pt x="432" y="274"/>
                      </a:lnTo>
                      <a:lnTo>
                        <a:pt x="444" y="314"/>
                      </a:lnTo>
                      <a:lnTo>
                        <a:pt x="458" y="356"/>
                      </a:lnTo>
                      <a:lnTo>
                        <a:pt x="470" y="390"/>
                      </a:lnTo>
                      <a:lnTo>
                        <a:pt x="518" y="504"/>
                      </a:lnTo>
                      <a:lnTo>
                        <a:pt x="530" y="540"/>
                      </a:lnTo>
                      <a:lnTo>
                        <a:pt x="540" y="580"/>
                      </a:lnTo>
                      <a:lnTo>
                        <a:pt x="546" y="622"/>
                      </a:lnTo>
                      <a:lnTo>
                        <a:pt x="548" y="658"/>
                      </a:lnTo>
                      <a:lnTo>
                        <a:pt x="548" y="946"/>
                      </a:lnTo>
                      <a:lnTo>
                        <a:pt x="546" y="980"/>
                      </a:lnTo>
                      <a:lnTo>
                        <a:pt x="542" y="1014"/>
                      </a:lnTo>
                      <a:lnTo>
                        <a:pt x="538" y="1046"/>
                      </a:lnTo>
                      <a:lnTo>
                        <a:pt x="530" y="107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4">
                  <a:noFill/>
                  <a:round/>
                </a:ln>
              </p:spPr>
              <p:txBody>
                <a:bodyPr/>
                <a:lstStyle/>
                <a:p>
                  <a:pPr algn="just">
                    <a:lnSpc>
                      <a:spcPct val="120000"/>
                    </a:lnSpc>
                    <a:defRPr/>
                  </a:pPr>
                  <a:endParaRPr lang="da-DK" sz="780" kern="0">
                    <a:solidFill>
                      <a:schemeClr val="bg2">
                        <a:lumMod val="75000"/>
                      </a:schemeClr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28" name="Freeform 114"/>
                <p:cNvSpPr/>
                <p:nvPr/>
              </p:nvSpPr>
              <p:spPr bwMode="auto">
                <a:xfrm>
                  <a:off x="12870802" y="5808199"/>
                  <a:ext cx="126372" cy="254004"/>
                </a:xfrm>
                <a:custGeom>
                  <a:avLst/>
                  <a:gdLst>
                    <a:gd name="T0" fmla="*/ 6 w 80"/>
                    <a:gd name="T1" fmla="*/ 0 h 152"/>
                    <a:gd name="T2" fmla="*/ 6 w 80"/>
                    <a:gd name="T3" fmla="*/ 0 h 152"/>
                    <a:gd name="T4" fmla="*/ 2 w 80"/>
                    <a:gd name="T5" fmla="*/ 34 h 152"/>
                    <a:gd name="T6" fmla="*/ 0 w 80"/>
                    <a:gd name="T7" fmla="*/ 66 h 152"/>
                    <a:gd name="T8" fmla="*/ 0 w 80"/>
                    <a:gd name="T9" fmla="*/ 82 h 152"/>
                    <a:gd name="T10" fmla="*/ 2 w 80"/>
                    <a:gd name="T11" fmla="*/ 96 h 152"/>
                    <a:gd name="T12" fmla="*/ 2 w 80"/>
                    <a:gd name="T13" fmla="*/ 96 h 152"/>
                    <a:gd name="T14" fmla="*/ 4 w 80"/>
                    <a:gd name="T15" fmla="*/ 108 h 152"/>
                    <a:gd name="T16" fmla="*/ 10 w 80"/>
                    <a:gd name="T17" fmla="*/ 114 h 152"/>
                    <a:gd name="T18" fmla="*/ 16 w 80"/>
                    <a:gd name="T19" fmla="*/ 118 h 152"/>
                    <a:gd name="T20" fmla="*/ 26 w 80"/>
                    <a:gd name="T21" fmla="*/ 122 h 152"/>
                    <a:gd name="T22" fmla="*/ 36 w 80"/>
                    <a:gd name="T23" fmla="*/ 124 h 152"/>
                    <a:gd name="T24" fmla="*/ 48 w 80"/>
                    <a:gd name="T25" fmla="*/ 130 h 152"/>
                    <a:gd name="T26" fmla="*/ 64 w 80"/>
                    <a:gd name="T27" fmla="*/ 138 h 152"/>
                    <a:gd name="T28" fmla="*/ 80 w 80"/>
                    <a:gd name="T29" fmla="*/ 152 h 152"/>
                    <a:gd name="T30" fmla="*/ 80 w 80"/>
                    <a:gd name="T31" fmla="*/ 152 h 152"/>
                    <a:gd name="T32" fmla="*/ 74 w 80"/>
                    <a:gd name="T33" fmla="*/ 128 h 152"/>
                    <a:gd name="T34" fmla="*/ 56 w 80"/>
                    <a:gd name="T35" fmla="*/ 78 h 152"/>
                    <a:gd name="T36" fmla="*/ 44 w 80"/>
                    <a:gd name="T37" fmla="*/ 50 h 152"/>
                    <a:gd name="T38" fmla="*/ 32 w 80"/>
                    <a:gd name="T39" fmla="*/ 26 h 152"/>
                    <a:gd name="T40" fmla="*/ 26 w 80"/>
                    <a:gd name="T41" fmla="*/ 16 h 152"/>
                    <a:gd name="T42" fmla="*/ 20 w 80"/>
                    <a:gd name="T43" fmla="*/ 8 h 152"/>
                    <a:gd name="T44" fmla="*/ 12 w 80"/>
                    <a:gd name="T45" fmla="*/ 2 h 152"/>
                    <a:gd name="T46" fmla="*/ 6 w 80"/>
                    <a:gd name="T47" fmla="*/ 0 h 152"/>
                    <a:gd name="T48" fmla="*/ 6 w 80"/>
                    <a:gd name="T49" fmla="*/ 0 h 152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w 80"/>
                    <a:gd name="T76" fmla="*/ 0 h 152"/>
                    <a:gd name="T77" fmla="*/ 80 w 80"/>
                    <a:gd name="T78" fmla="*/ 152 h 152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T75" t="T76" r="T77" b="T78"/>
                  <a:pathLst>
                    <a:path w="80" h="152">
                      <a:moveTo>
                        <a:pt x="6" y="0"/>
                      </a:moveTo>
                      <a:lnTo>
                        <a:pt x="6" y="0"/>
                      </a:lnTo>
                      <a:lnTo>
                        <a:pt x="2" y="34"/>
                      </a:lnTo>
                      <a:lnTo>
                        <a:pt x="0" y="66"/>
                      </a:lnTo>
                      <a:lnTo>
                        <a:pt x="0" y="82"/>
                      </a:lnTo>
                      <a:lnTo>
                        <a:pt x="2" y="96"/>
                      </a:lnTo>
                      <a:lnTo>
                        <a:pt x="4" y="108"/>
                      </a:lnTo>
                      <a:lnTo>
                        <a:pt x="10" y="114"/>
                      </a:lnTo>
                      <a:lnTo>
                        <a:pt x="16" y="118"/>
                      </a:lnTo>
                      <a:lnTo>
                        <a:pt x="26" y="122"/>
                      </a:lnTo>
                      <a:lnTo>
                        <a:pt x="36" y="124"/>
                      </a:lnTo>
                      <a:lnTo>
                        <a:pt x="48" y="130"/>
                      </a:lnTo>
                      <a:lnTo>
                        <a:pt x="64" y="138"/>
                      </a:lnTo>
                      <a:lnTo>
                        <a:pt x="80" y="152"/>
                      </a:lnTo>
                      <a:lnTo>
                        <a:pt x="74" y="128"/>
                      </a:lnTo>
                      <a:lnTo>
                        <a:pt x="56" y="78"/>
                      </a:lnTo>
                      <a:lnTo>
                        <a:pt x="44" y="50"/>
                      </a:lnTo>
                      <a:lnTo>
                        <a:pt x="32" y="26"/>
                      </a:lnTo>
                      <a:lnTo>
                        <a:pt x="26" y="16"/>
                      </a:lnTo>
                      <a:lnTo>
                        <a:pt x="20" y="8"/>
                      </a:lnTo>
                      <a:lnTo>
                        <a:pt x="12" y="2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</a:ln>
              </p:spPr>
              <p:txBody>
                <a:bodyPr/>
                <a:lstStyle/>
                <a:p>
                  <a:pPr algn="just">
                    <a:lnSpc>
                      <a:spcPct val="120000"/>
                    </a:lnSpc>
                    <a:defRPr/>
                  </a:pPr>
                  <a:endParaRPr lang="da-DK" sz="780" kern="0">
                    <a:solidFill>
                      <a:schemeClr val="bg2">
                        <a:lumMod val="75000"/>
                      </a:schemeClr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29" name="Freeform 115"/>
                <p:cNvSpPr/>
                <p:nvPr/>
              </p:nvSpPr>
              <p:spPr bwMode="auto">
                <a:xfrm>
                  <a:off x="12395395" y="5792324"/>
                  <a:ext cx="198589" cy="246069"/>
                </a:xfrm>
                <a:custGeom>
                  <a:avLst/>
                  <a:gdLst>
                    <a:gd name="T0" fmla="*/ 112 w 122"/>
                    <a:gd name="T1" fmla="*/ 0 h 152"/>
                    <a:gd name="T2" fmla="*/ 112 w 122"/>
                    <a:gd name="T3" fmla="*/ 0 h 152"/>
                    <a:gd name="T4" fmla="*/ 114 w 122"/>
                    <a:gd name="T5" fmla="*/ 10 h 152"/>
                    <a:gd name="T6" fmla="*/ 118 w 122"/>
                    <a:gd name="T7" fmla="*/ 34 h 152"/>
                    <a:gd name="T8" fmla="*/ 122 w 122"/>
                    <a:gd name="T9" fmla="*/ 66 h 152"/>
                    <a:gd name="T10" fmla="*/ 122 w 122"/>
                    <a:gd name="T11" fmla="*/ 82 h 152"/>
                    <a:gd name="T12" fmla="*/ 120 w 122"/>
                    <a:gd name="T13" fmla="*/ 96 h 152"/>
                    <a:gd name="T14" fmla="*/ 120 w 122"/>
                    <a:gd name="T15" fmla="*/ 96 h 152"/>
                    <a:gd name="T16" fmla="*/ 118 w 122"/>
                    <a:gd name="T17" fmla="*/ 104 h 152"/>
                    <a:gd name="T18" fmla="*/ 114 w 122"/>
                    <a:gd name="T19" fmla="*/ 108 h 152"/>
                    <a:gd name="T20" fmla="*/ 108 w 122"/>
                    <a:gd name="T21" fmla="*/ 112 h 152"/>
                    <a:gd name="T22" fmla="*/ 102 w 122"/>
                    <a:gd name="T23" fmla="*/ 116 h 152"/>
                    <a:gd name="T24" fmla="*/ 86 w 122"/>
                    <a:gd name="T25" fmla="*/ 122 h 152"/>
                    <a:gd name="T26" fmla="*/ 66 w 122"/>
                    <a:gd name="T27" fmla="*/ 126 h 152"/>
                    <a:gd name="T28" fmla="*/ 48 w 122"/>
                    <a:gd name="T29" fmla="*/ 130 h 152"/>
                    <a:gd name="T30" fmla="*/ 30 w 122"/>
                    <a:gd name="T31" fmla="*/ 136 h 152"/>
                    <a:gd name="T32" fmla="*/ 12 w 122"/>
                    <a:gd name="T33" fmla="*/ 142 h 152"/>
                    <a:gd name="T34" fmla="*/ 6 w 122"/>
                    <a:gd name="T35" fmla="*/ 146 h 152"/>
                    <a:gd name="T36" fmla="*/ 0 w 122"/>
                    <a:gd name="T37" fmla="*/ 152 h 152"/>
                    <a:gd name="T38" fmla="*/ 0 w 122"/>
                    <a:gd name="T39" fmla="*/ 152 h 152"/>
                    <a:gd name="T40" fmla="*/ 10 w 122"/>
                    <a:gd name="T41" fmla="*/ 128 h 152"/>
                    <a:gd name="T42" fmla="*/ 22 w 122"/>
                    <a:gd name="T43" fmla="*/ 104 h 152"/>
                    <a:gd name="T44" fmla="*/ 38 w 122"/>
                    <a:gd name="T45" fmla="*/ 78 h 152"/>
                    <a:gd name="T46" fmla="*/ 54 w 122"/>
                    <a:gd name="T47" fmla="*/ 50 h 152"/>
                    <a:gd name="T48" fmla="*/ 72 w 122"/>
                    <a:gd name="T49" fmla="*/ 26 h 152"/>
                    <a:gd name="T50" fmla="*/ 82 w 122"/>
                    <a:gd name="T51" fmla="*/ 16 h 152"/>
                    <a:gd name="T52" fmla="*/ 92 w 122"/>
                    <a:gd name="T53" fmla="*/ 8 h 152"/>
                    <a:gd name="T54" fmla="*/ 102 w 122"/>
                    <a:gd name="T55" fmla="*/ 2 h 152"/>
                    <a:gd name="T56" fmla="*/ 112 w 122"/>
                    <a:gd name="T57" fmla="*/ 0 h 152"/>
                    <a:gd name="T58" fmla="*/ 112 w 122"/>
                    <a:gd name="T59" fmla="*/ 0 h 152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w 122"/>
                    <a:gd name="T91" fmla="*/ 0 h 152"/>
                    <a:gd name="T92" fmla="*/ 122 w 122"/>
                    <a:gd name="T93" fmla="*/ 152 h 152"/>
                  </a:gdLst>
                  <a:ahLst/>
                  <a:cxnLst>
                    <a:cxn ang="T60">
                      <a:pos x="T0" y="T1"/>
                    </a:cxn>
                    <a:cxn ang="T61">
                      <a:pos x="T2" y="T3"/>
                    </a:cxn>
                    <a:cxn ang="T62">
                      <a:pos x="T4" y="T5"/>
                    </a:cxn>
                    <a:cxn ang="T63">
                      <a:pos x="T6" y="T7"/>
                    </a:cxn>
                    <a:cxn ang="T64">
                      <a:pos x="T8" y="T9"/>
                    </a:cxn>
                    <a:cxn ang="T65">
                      <a:pos x="T10" y="T11"/>
                    </a:cxn>
                    <a:cxn ang="T66">
                      <a:pos x="T12" y="T13"/>
                    </a:cxn>
                    <a:cxn ang="T67">
                      <a:pos x="T14" y="T15"/>
                    </a:cxn>
                    <a:cxn ang="T68">
                      <a:pos x="T16" y="T17"/>
                    </a:cxn>
                    <a:cxn ang="T69">
                      <a:pos x="T18" y="T19"/>
                    </a:cxn>
                    <a:cxn ang="T70">
                      <a:pos x="T20" y="T21"/>
                    </a:cxn>
                    <a:cxn ang="T71">
                      <a:pos x="T22" y="T23"/>
                    </a:cxn>
                    <a:cxn ang="T72">
                      <a:pos x="T24" y="T25"/>
                    </a:cxn>
                    <a:cxn ang="T73">
                      <a:pos x="T26" y="T27"/>
                    </a:cxn>
                    <a:cxn ang="T74">
                      <a:pos x="T28" y="T29"/>
                    </a:cxn>
                    <a:cxn ang="T75">
                      <a:pos x="T30" y="T31"/>
                    </a:cxn>
                    <a:cxn ang="T76">
                      <a:pos x="T32" y="T33"/>
                    </a:cxn>
                    <a:cxn ang="T77">
                      <a:pos x="T34" y="T35"/>
                    </a:cxn>
                    <a:cxn ang="T78">
                      <a:pos x="T36" y="T37"/>
                    </a:cxn>
                    <a:cxn ang="T79">
                      <a:pos x="T38" y="T39"/>
                    </a:cxn>
                    <a:cxn ang="T80">
                      <a:pos x="T40" y="T41"/>
                    </a:cxn>
                    <a:cxn ang="T81">
                      <a:pos x="T42" y="T43"/>
                    </a:cxn>
                    <a:cxn ang="T82">
                      <a:pos x="T44" y="T45"/>
                    </a:cxn>
                    <a:cxn ang="T83">
                      <a:pos x="T46" y="T47"/>
                    </a:cxn>
                    <a:cxn ang="T84">
                      <a:pos x="T48" y="T49"/>
                    </a:cxn>
                    <a:cxn ang="T85">
                      <a:pos x="T50" y="T51"/>
                    </a:cxn>
                    <a:cxn ang="T86">
                      <a:pos x="T52" y="T53"/>
                    </a:cxn>
                    <a:cxn ang="T87">
                      <a:pos x="T54" y="T55"/>
                    </a:cxn>
                    <a:cxn ang="T88">
                      <a:pos x="T56" y="T57"/>
                    </a:cxn>
                    <a:cxn ang="T89">
                      <a:pos x="T58" y="T59"/>
                    </a:cxn>
                  </a:cxnLst>
                  <a:rect l="T90" t="T91" r="T92" b="T93"/>
                  <a:pathLst>
                    <a:path w="122" h="152">
                      <a:moveTo>
                        <a:pt x="112" y="0"/>
                      </a:moveTo>
                      <a:lnTo>
                        <a:pt x="112" y="0"/>
                      </a:lnTo>
                      <a:lnTo>
                        <a:pt x="114" y="10"/>
                      </a:lnTo>
                      <a:lnTo>
                        <a:pt x="118" y="34"/>
                      </a:lnTo>
                      <a:lnTo>
                        <a:pt x="122" y="66"/>
                      </a:lnTo>
                      <a:lnTo>
                        <a:pt x="122" y="82"/>
                      </a:lnTo>
                      <a:lnTo>
                        <a:pt x="120" y="96"/>
                      </a:lnTo>
                      <a:lnTo>
                        <a:pt x="118" y="104"/>
                      </a:lnTo>
                      <a:lnTo>
                        <a:pt x="114" y="108"/>
                      </a:lnTo>
                      <a:lnTo>
                        <a:pt x="108" y="112"/>
                      </a:lnTo>
                      <a:lnTo>
                        <a:pt x="102" y="116"/>
                      </a:lnTo>
                      <a:lnTo>
                        <a:pt x="86" y="122"/>
                      </a:lnTo>
                      <a:lnTo>
                        <a:pt x="66" y="126"/>
                      </a:lnTo>
                      <a:lnTo>
                        <a:pt x="48" y="130"/>
                      </a:lnTo>
                      <a:lnTo>
                        <a:pt x="30" y="136"/>
                      </a:lnTo>
                      <a:lnTo>
                        <a:pt x="12" y="142"/>
                      </a:lnTo>
                      <a:lnTo>
                        <a:pt x="6" y="146"/>
                      </a:lnTo>
                      <a:lnTo>
                        <a:pt x="0" y="152"/>
                      </a:lnTo>
                      <a:lnTo>
                        <a:pt x="10" y="128"/>
                      </a:lnTo>
                      <a:lnTo>
                        <a:pt x="22" y="104"/>
                      </a:lnTo>
                      <a:lnTo>
                        <a:pt x="38" y="78"/>
                      </a:lnTo>
                      <a:lnTo>
                        <a:pt x="54" y="50"/>
                      </a:lnTo>
                      <a:lnTo>
                        <a:pt x="72" y="26"/>
                      </a:lnTo>
                      <a:lnTo>
                        <a:pt x="82" y="16"/>
                      </a:lnTo>
                      <a:lnTo>
                        <a:pt x="92" y="8"/>
                      </a:lnTo>
                      <a:lnTo>
                        <a:pt x="102" y="2"/>
                      </a:lnTo>
                      <a:lnTo>
                        <a:pt x="112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</a:ln>
              </p:spPr>
              <p:txBody>
                <a:bodyPr/>
                <a:lstStyle/>
                <a:p>
                  <a:pPr algn="just">
                    <a:lnSpc>
                      <a:spcPct val="120000"/>
                    </a:lnSpc>
                    <a:defRPr/>
                  </a:pPr>
                  <a:endParaRPr lang="da-DK" sz="780" kern="0">
                    <a:solidFill>
                      <a:schemeClr val="bg2">
                        <a:lumMod val="75000"/>
                      </a:schemeClr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</p:grpSp>
        </p:grpSp>
      </p:grpSp>
      <p:sp>
        <p:nvSpPr>
          <p:cNvPr id="45" name="Rektangel 76"/>
          <p:cNvSpPr>
            <a:spLocks noChangeArrowheads="1"/>
          </p:cNvSpPr>
          <p:nvPr/>
        </p:nvSpPr>
        <p:spPr bwMode="auto">
          <a:xfrm>
            <a:off x="8725242" y="5479363"/>
            <a:ext cx="933108" cy="1020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-Compressed" pitchFamily="64" charset="0"/>
                <a:ea typeface="MS PGothic" panose="020B0600070205080204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Helvetica-Compressed" pitchFamily="64" charset="0"/>
                <a:ea typeface="MS PGothic" panose="020B0600070205080204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Helvetica-Compressed" pitchFamily="64" charset="0"/>
                <a:ea typeface="MS PGothic" panose="020B0600070205080204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Helvetica-Compressed" pitchFamily="64" charset="0"/>
                <a:ea typeface="MS PGothic" panose="020B0600070205080204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Helvetica-Compressed" pitchFamily="64" charset="0"/>
                <a:ea typeface="MS PGothic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-Compressed" pitchFamily="64" charset="0"/>
                <a:ea typeface="MS PGothic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-Compressed" pitchFamily="64" charset="0"/>
                <a:ea typeface="MS PGothic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-Compressed" pitchFamily="64" charset="0"/>
                <a:ea typeface="MS PGothic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-Compressed" pitchFamily="64" charset="0"/>
                <a:ea typeface="MS PGothic" panose="020B0600070205080204" pitchFamily="34" charset="-128"/>
              </a:defRPr>
            </a:lvl9pPr>
          </a:lstStyle>
          <a:p>
            <a:pPr algn="just">
              <a:lnSpc>
                <a:spcPct val="120000"/>
              </a:lnSpc>
            </a:pPr>
            <a:r>
              <a:rPr lang="en-US" altLang="zh-CN" sz="800" b="0" noProof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da-DK" altLang="id-ID" sz="8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6" name="Rektangel 76"/>
          <p:cNvSpPr>
            <a:spLocks noChangeArrowheads="1"/>
          </p:cNvSpPr>
          <p:nvPr/>
        </p:nvSpPr>
        <p:spPr bwMode="auto">
          <a:xfrm>
            <a:off x="3424263" y="5429971"/>
            <a:ext cx="968648" cy="8728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-Compressed" pitchFamily="64" charset="0"/>
                <a:ea typeface="MS PGothic" panose="020B0600070205080204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Helvetica-Compressed" pitchFamily="64" charset="0"/>
                <a:ea typeface="MS PGothic" panose="020B0600070205080204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Helvetica-Compressed" pitchFamily="64" charset="0"/>
                <a:ea typeface="MS PGothic" panose="020B0600070205080204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Helvetica-Compressed" pitchFamily="64" charset="0"/>
                <a:ea typeface="MS PGothic" panose="020B0600070205080204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Helvetica-Compressed" pitchFamily="64" charset="0"/>
                <a:ea typeface="MS PGothic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-Compressed" pitchFamily="64" charset="0"/>
                <a:ea typeface="MS PGothic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-Compressed" pitchFamily="64" charset="0"/>
                <a:ea typeface="MS PGothic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-Compressed" pitchFamily="64" charset="0"/>
                <a:ea typeface="MS PGothic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-Compressed" pitchFamily="64" charset="0"/>
                <a:ea typeface="MS PGothic" panose="020B0600070205080204" pitchFamily="34" charset="-128"/>
              </a:defRPr>
            </a:lvl9pPr>
          </a:lstStyle>
          <a:p>
            <a:pPr algn="just">
              <a:lnSpc>
                <a:spcPct val="120000"/>
              </a:lnSpc>
            </a:pPr>
            <a:r>
              <a:rPr lang="en-US" altLang="zh-CN" sz="800" b="0" noProof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da-DK" altLang="id-ID" sz="8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7" name="Rektangel 76"/>
          <p:cNvSpPr>
            <a:spLocks noChangeArrowheads="1"/>
          </p:cNvSpPr>
          <p:nvPr/>
        </p:nvSpPr>
        <p:spPr bwMode="auto">
          <a:xfrm>
            <a:off x="9100962" y="3647862"/>
            <a:ext cx="995538" cy="8728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-Compressed" pitchFamily="64" charset="0"/>
                <a:ea typeface="MS PGothic" panose="020B0600070205080204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Helvetica-Compressed" pitchFamily="64" charset="0"/>
                <a:ea typeface="MS PGothic" panose="020B0600070205080204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Helvetica-Compressed" pitchFamily="64" charset="0"/>
                <a:ea typeface="MS PGothic" panose="020B0600070205080204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Helvetica-Compressed" pitchFamily="64" charset="0"/>
                <a:ea typeface="MS PGothic" panose="020B0600070205080204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Helvetica-Compressed" pitchFamily="64" charset="0"/>
                <a:ea typeface="MS PGothic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-Compressed" pitchFamily="64" charset="0"/>
                <a:ea typeface="MS PGothic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-Compressed" pitchFamily="64" charset="0"/>
                <a:ea typeface="MS PGothic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-Compressed" pitchFamily="64" charset="0"/>
                <a:ea typeface="MS PGothic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-Compressed" pitchFamily="64" charset="0"/>
                <a:ea typeface="MS PGothic" panose="020B0600070205080204" pitchFamily="34" charset="-128"/>
              </a:defRPr>
            </a:lvl9pPr>
          </a:lstStyle>
          <a:p>
            <a:pPr algn="just">
              <a:lnSpc>
                <a:spcPct val="120000"/>
              </a:lnSpc>
            </a:pPr>
            <a:r>
              <a:rPr lang="en-US" altLang="zh-CN" sz="800" b="0" noProof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da-DK" altLang="id-ID" sz="8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8" name="Rektangel 76"/>
          <p:cNvSpPr>
            <a:spLocks noChangeArrowheads="1"/>
          </p:cNvSpPr>
          <p:nvPr/>
        </p:nvSpPr>
        <p:spPr bwMode="auto">
          <a:xfrm>
            <a:off x="2434600" y="3598195"/>
            <a:ext cx="987746" cy="8728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-Compressed" pitchFamily="64" charset="0"/>
                <a:ea typeface="MS PGothic" panose="020B0600070205080204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Helvetica-Compressed" pitchFamily="64" charset="0"/>
                <a:ea typeface="MS PGothic" panose="020B0600070205080204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Helvetica-Compressed" pitchFamily="64" charset="0"/>
                <a:ea typeface="MS PGothic" panose="020B0600070205080204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Helvetica-Compressed" pitchFamily="64" charset="0"/>
                <a:ea typeface="MS PGothic" panose="020B0600070205080204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Helvetica-Compressed" pitchFamily="64" charset="0"/>
                <a:ea typeface="MS PGothic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-Compressed" pitchFamily="64" charset="0"/>
                <a:ea typeface="MS PGothic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-Compressed" pitchFamily="64" charset="0"/>
                <a:ea typeface="MS PGothic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-Compressed" pitchFamily="64" charset="0"/>
                <a:ea typeface="MS PGothic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-Compressed" pitchFamily="64" charset="0"/>
                <a:ea typeface="MS PGothic" panose="020B0600070205080204" pitchFamily="34" charset="-128"/>
              </a:defRPr>
            </a:lvl9pPr>
          </a:lstStyle>
          <a:p>
            <a:pPr algn="just">
              <a:lnSpc>
                <a:spcPct val="120000"/>
              </a:lnSpc>
            </a:pPr>
            <a:r>
              <a:rPr lang="en-US" altLang="zh-CN" sz="800" b="0" noProof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da-DK" altLang="id-ID" sz="8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49" name="Group 37"/>
          <p:cNvGrpSpPr/>
          <p:nvPr/>
        </p:nvGrpSpPr>
        <p:grpSpPr>
          <a:xfrm>
            <a:off x="8375671" y="3510654"/>
            <a:ext cx="610390" cy="1637667"/>
            <a:chOff x="6213477" y="1223964"/>
            <a:chExt cx="746125" cy="2001838"/>
          </a:xfrm>
        </p:grpSpPr>
        <p:sp>
          <p:nvSpPr>
            <p:cNvPr id="50" name="Freeform 7"/>
            <p:cNvSpPr>
              <a:spLocks noEditPoints="1"/>
            </p:cNvSpPr>
            <p:nvPr/>
          </p:nvSpPr>
          <p:spPr bwMode="auto">
            <a:xfrm>
              <a:off x="6213477" y="1223964"/>
              <a:ext cx="746125" cy="2001838"/>
            </a:xfrm>
            <a:custGeom>
              <a:avLst/>
              <a:gdLst/>
              <a:ahLst/>
              <a:cxnLst>
                <a:cxn ang="0">
                  <a:pos x="1780" y="171"/>
                </a:cxn>
                <a:cxn ang="0">
                  <a:pos x="1603" y="32"/>
                </a:cxn>
                <a:cxn ang="0">
                  <a:pos x="1299" y="31"/>
                </a:cxn>
                <a:cxn ang="0">
                  <a:pos x="1092" y="187"/>
                </a:cxn>
                <a:cxn ang="0">
                  <a:pos x="1038" y="406"/>
                </a:cxn>
                <a:cxn ang="0">
                  <a:pos x="1057" y="611"/>
                </a:cxn>
                <a:cxn ang="0">
                  <a:pos x="791" y="754"/>
                </a:cxn>
                <a:cxn ang="0">
                  <a:pos x="423" y="938"/>
                </a:cxn>
                <a:cxn ang="0">
                  <a:pos x="208" y="1439"/>
                </a:cxn>
                <a:cxn ang="0">
                  <a:pos x="41" y="2976"/>
                </a:cxn>
                <a:cxn ang="0">
                  <a:pos x="71" y="4016"/>
                </a:cxn>
                <a:cxn ang="0">
                  <a:pos x="331" y="4140"/>
                </a:cxn>
                <a:cxn ang="0">
                  <a:pos x="196" y="3888"/>
                </a:cxn>
                <a:cxn ang="0">
                  <a:pos x="262" y="3828"/>
                </a:cxn>
                <a:cxn ang="0">
                  <a:pos x="296" y="4000"/>
                </a:cxn>
                <a:cxn ang="0">
                  <a:pos x="382" y="3802"/>
                </a:cxn>
                <a:cxn ang="0">
                  <a:pos x="463" y="3412"/>
                </a:cxn>
                <a:cxn ang="0">
                  <a:pos x="518" y="3005"/>
                </a:cxn>
                <a:cxn ang="0">
                  <a:pos x="449" y="2823"/>
                </a:cxn>
                <a:cxn ang="0">
                  <a:pos x="601" y="3361"/>
                </a:cxn>
                <a:cxn ang="0">
                  <a:pos x="594" y="3993"/>
                </a:cxn>
                <a:cxn ang="0">
                  <a:pos x="653" y="4473"/>
                </a:cxn>
                <a:cxn ang="0">
                  <a:pos x="737" y="5207"/>
                </a:cxn>
                <a:cxn ang="0">
                  <a:pos x="785" y="5951"/>
                </a:cxn>
                <a:cxn ang="0">
                  <a:pos x="904" y="6710"/>
                </a:cxn>
                <a:cxn ang="0">
                  <a:pos x="1003" y="7099"/>
                </a:cxn>
                <a:cxn ang="0">
                  <a:pos x="883" y="7461"/>
                </a:cxn>
                <a:cxn ang="0">
                  <a:pos x="956" y="7551"/>
                </a:cxn>
                <a:cxn ang="0">
                  <a:pos x="1380" y="7493"/>
                </a:cxn>
                <a:cxn ang="0">
                  <a:pos x="1415" y="7263"/>
                </a:cxn>
                <a:cxn ang="0">
                  <a:pos x="1499" y="6952"/>
                </a:cxn>
                <a:cxn ang="0">
                  <a:pos x="1503" y="6721"/>
                </a:cxn>
                <a:cxn ang="0">
                  <a:pos x="1410" y="6470"/>
                </a:cxn>
                <a:cxn ang="0">
                  <a:pos x="1404" y="6104"/>
                </a:cxn>
                <a:cxn ang="0">
                  <a:pos x="1479" y="5726"/>
                </a:cxn>
                <a:cxn ang="0">
                  <a:pos x="1499" y="5016"/>
                </a:cxn>
                <a:cxn ang="0">
                  <a:pos x="1563" y="4420"/>
                </a:cxn>
                <a:cxn ang="0">
                  <a:pos x="1650" y="5016"/>
                </a:cxn>
                <a:cxn ang="0">
                  <a:pos x="1705" y="5632"/>
                </a:cxn>
                <a:cxn ang="0">
                  <a:pos x="1781" y="5965"/>
                </a:cxn>
                <a:cxn ang="0">
                  <a:pos x="1782" y="6209"/>
                </a:cxn>
                <a:cxn ang="0">
                  <a:pos x="1741" y="6523"/>
                </a:cxn>
                <a:cxn ang="0">
                  <a:pos x="1767" y="7181"/>
                </a:cxn>
                <a:cxn ang="0">
                  <a:pos x="1914" y="7271"/>
                </a:cxn>
                <a:cxn ang="0">
                  <a:pos x="2021" y="7428"/>
                </a:cxn>
                <a:cxn ang="0">
                  <a:pos x="2284" y="7508"/>
                </a:cxn>
                <a:cxn ang="0">
                  <a:pos x="2548" y="7459"/>
                </a:cxn>
                <a:cxn ang="0">
                  <a:pos x="2528" y="7314"/>
                </a:cxn>
                <a:cxn ang="0">
                  <a:pos x="2338" y="6908"/>
                </a:cxn>
                <a:cxn ang="0">
                  <a:pos x="2400" y="6428"/>
                </a:cxn>
                <a:cxn ang="0">
                  <a:pos x="2447" y="5649"/>
                </a:cxn>
                <a:cxn ang="0">
                  <a:pos x="2459" y="4698"/>
                </a:cxn>
                <a:cxn ang="0">
                  <a:pos x="2474" y="4297"/>
                </a:cxn>
                <a:cxn ang="0">
                  <a:pos x="2684" y="4134"/>
                </a:cxn>
                <a:cxn ang="0">
                  <a:pos x="2819" y="3222"/>
                </a:cxn>
                <a:cxn ang="0">
                  <a:pos x="2770" y="1735"/>
                </a:cxn>
                <a:cxn ang="0">
                  <a:pos x="2718" y="1138"/>
                </a:cxn>
                <a:cxn ang="0">
                  <a:pos x="2313" y="827"/>
                </a:cxn>
                <a:cxn ang="0">
                  <a:pos x="1906" y="714"/>
                </a:cxn>
                <a:cxn ang="0">
                  <a:pos x="2512" y="3943"/>
                </a:cxn>
                <a:cxn ang="0">
                  <a:pos x="2584" y="3943"/>
                </a:cxn>
                <a:cxn ang="0">
                  <a:pos x="2566" y="4039"/>
                </a:cxn>
              </a:cxnLst>
              <a:rect l="0" t="0" r="r" b="b"/>
              <a:pathLst>
                <a:path w="2819" h="7570">
                  <a:moveTo>
                    <a:pt x="1862" y="635"/>
                  </a:moveTo>
                  <a:lnTo>
                    <a:pt x="1866" y="608"/>
                  </a:lnTo>
                  <a:lnTo>
                    <a:pt x="1869" y="580"/>
                  </a:lnTo>
                  <a:lnTo>
                    <a:pt x="1872" y="553"/>
                  </a:lnTo>
                  <a:lnTo>
                    <a:pt x="1874" y="526"/>
                  </a:lnTo>
                  <a:lnTo>
                    <a:pt x="1874" y="499"/>
                  </a:lnTo>
                  <a:lnTo>
                    <a:pt x="1873" y="473"/>
                  </a:lnTo>
                  <a:lnTo>
                    <a:pt x="1869" y="449"/>
                  </a:lnTo>
                  <a:lnTo>
                    <a:pt x="1865" y="426"/>
                  </a:lnTo>
                  <a:lnTo>
                    <a:pt x="1809" y="233"/>
                  </a:lnTo>
                  <a:lnTo>
                    <a:pt x="1791" y="191"/>
                  </a:lnTo>
                  <a:lnTo>
                    <a:pt x="1787" y="182"/>
                  </a:lnTo>
                  <a:lnTo>
                    <a:pt x="1780" y="171"/>
                  </a:lnTo>
                  <a:lnTo>
                    <a:pt x="1772" y="160"/>
                  </a:lnTo>
                  <a:lnTo>
                    <a:pt x="1763" y="148"/>
                  </a:lnTo>
                  <a:lnTo>
                    <a:pt x="1751" y="137"/>
                  </a:lnTo>
                  <a:lnTo>
                    <a:pt x="1740" y="124"/>
                  </a:lnTo>
                  <a:lnTo>
                    <a:pt x="1727" y="113"/>
                  </a:lnTo>
                  <a:lnTo>
                    <a:pt x="1714" y="102"/>
                  </a:lnTo>
                  <a:lnTo>
                    <a:pt x="1687" y="80"/>
                  </a:lnTo>
                  <a:lnTo>
                    <a:pt x="1661" y="62"/>
                  </a:lnTo>
                  <a:lnTo>
                    <a:pt x="1650" y="54"/>
                  </a:lnTo>
                  <a:lnTo>
                    <a:pt x="1638" y="47"/>
                  </a:lnTo>
                  <a:lnTo>
                    <a:pt x="1628" y="41"/>
                  </a:lnTo>
                  <a:lnTo>
                    <a:pt x="1620" y="38"/>
                  </a:lnTo>
                  <a:lnTo>
                    <a:pt x="1603" y="32"/>
                  </a:lnTo>
                  <a:lnTo>
                    <a:pt x="1586" y="26"/>
                  </a:lnTo>
                  <a:lnTo>
                    <a:pt x="1570" y="23"/>
                  </a:lnTo>
                  <a:lnTo>
                    <a:pt x="1554" y="19"/>
                  </a:lnTo>
                  <a:lnTo>
                    <a:pt x="1523" y="15"/>
                  </a:lnTo>
                  <a:lnTo>
                    <a:pt x="1494" y="12"/>
                  </a:lnTo>
                  <a:lnTo>
                    <a:pt x="1467" y="10"/>
                  </a:lnTo>
                  <a:lnTo>
                    <a:pt x="1439" y="8"/>
                  </a:lnTo>
                  <a:lnTo>
                    <a:pt x="1427" y="7"/>
                  </a:lnTo>
                  <a:lnTo>
                    <a:pt x="1414" y="4"/>
                  </a:lnTo>
                  <a:lnTo>
                    <a:pt x="1400" y="2"/>
                  </a:lnTo>
                  <a:lnTo>
                    <a:pt x="1388" y="0"/>
                  </a:lnTo>
                  <a:lnTo>
                    <a:pt x="1310" y="20"/>
                  </a:lnTo>
                  <a:lnTo>
                    <a:pt x="1299" y="31"/>
                  </a:lnTo>
                  <a:lnTo>
                    <a:pt x="1287" y="40"/>
                  </a:lnTo>
                  <a:lnTo>
                    <a:pt x="1275" y="48"/>
                  </a:lnTo>
                  <a:lnTo>
                    <a:pt x="1262" y="54"/>
                  </a:lnTo>
                  <a:lnTo>
                    <a:pt x="1235" y="66"/>
                  </a:lnTo>
                  <a:lnTo>
                    <a:pt x="1206" y="80"/>
                  </a:lnTo>
                  <a:lnTo>
                    <a:pt x="1192" y="87"/>
                  </a:lnTo>
                  <a:lnTo>
                    <a:pt x="1177" y="96"/>
                  </a:lnTo>
                  <a:lnTo>
                    <a:pt x="1163" y="106"/>
                  </a:lnTo>
                  <a:lnTo>
                    <a:pt x="1148" y="118"/>
                  </a:lnTo>
                  <a:lnTo>
                    <a:pt x="1134" y="131"/>
                  </a:lnTo>
                  <a:lnTo>
                    <a:pt x="1119" y="147"/>
                  </a:lnTo>
                  <a:lnTo>
                    <a:pt x="1105" y="166"/>
                  </a:lnTo>
                  <a:lnTo>
                    <a:pt x="1092" y="187"/>
                  </a:lnTo>
                  <a:lnTo>
                    <a:pt x="1076" y="212"/>
                  </a:lnTo>
                  <a:lnTo>
                    <a:pt x="1062" y="239"/>
                  </a:lnTo>
                  <a:lnTo>
                    <a:pt x="1055" y="252"/>
                  </a:lnTo>
                  <a:lnTo>
                    <a:pt x="1048" y="266"/>
                  </a:lnTo>
                  <a:lnTo>
                    <a:pt x="1044" y="280"/>
                  </a:lnTo>
                  <a:lnTo>
                    <a:pt x="1039" y="294"/>
                  </a:lnTo>
                  <a:lnTo>
                    <a:pt x="1035" y="307"/>
                  </a:lnTo>
                  <a:lnTo>
                    <a:pt x="1032" y="322"/>
                  </a:lnTo>
                  <a:lnTo>
                    <a:pt x="1031" y="338"/>
                  </a:lnTo>
                  <a:lnTo>
                    <a:pt x="1030" y="354"/>
                  </a:lnTo>
                  <a:lnTo>
                    <a:pt x="1031" y="370"/>
                  </a:lnTo>
                  <a:lnTo>
                    <a:pt x="1035" y="387"/>
                  </a:lnTo>
                  <a:lnTo>
                    <a:pt x="1038" y="406"/>
                  </a:lnTo>
                  <a:lnTo>
                    <a:pt x="1044" y="424"/>
                  </a:lnTo>
                  <a:lnTo>
                    <a:pt x="1084" y="536"/>
                  </a:lnTo>
                  <a:lnTo>
                    <a:pt x="1078" y="540"/>
                  </a:lnTo>
                  <a:lnTo>
                    <a:pt x="1072" y="544"/>
                  </a:lnTo>
                  <a:lnTo>
                    <a:pt x="1067" y="548"/>
                  </a:lnTo>
                  <a:lnTo>
                    <a:pt x="1063" y="553"/>
                  </a:lnTo>
                  <a:lnTo>
                    <a:pt x="1060" y="558"/>
                  </a:lnTo>
                  <a:lnTo>
                    <a:pt x="1057" y="562"/>
                  </a:lnTo>
                  <a:lnTo>
                    <a:pt x="1055" y="567"/>
                  </a:lnTo>
                  <a:lnTo>
                    <a:pt x="1054" y="572"/>
                  </a:lnTo>
                  <a:lnTo>
                    <a:pt x="1053" y="584"/>
                  </a:lnTo>
                  <a:lnTo>
                    <a:pt x="1054" y="596"/>
                  </a:lnTo>
                  <a:lnTo>
                    <a:pt x="1057" y="611"/>
                  </a:lnTo>
                  <a:lnTo>
                    <a:pt x="1063" y="627"/>
                  </a:lnTo>
                  <a:lnTo>
                    <a:pt x="1078" y="670"/>
                  </a:lnTo>
                  <a:lnTo>
                    <a:pt x="1080" y="674"/>
                  </a:lnTo>
                  <a:lnTo>
                    <a:pt x="1057" y="687"/>
                  </a:lnTo>
                  <a:lnTo>
                    <a:pt x="1036" y="697"/>
                  </a:lnTo>
                  <a:lnTo>
                    <a:pt x="1013" y="706"/>
                  </a:lnTo>
                  <a:lnTo>
                    <a:pt x="989" y="713"/>
                  </a:lnTo>
                  <a:lnTo>
                    <a:pt x="966" y="720"/>
                  </a:lnTo>
                  <a:lnTo>
                    <a:pt x="942" y="726"/>
                  </a:lnTo>
                  <a:lnTo>
                    <a:pt x="918" y="730"/>
                  </a:lnTo>
                  <a:lnTo>
                    <a:pt x="893" y="735"/>
                  </a:lnTo>
                  <a:lnTo>
                    <a:pt x="842" y="744"/>
                  </a:lnTo>
                  <a:lnTo>
                    <a:pt x="791" y="754"/>
                  </a:lnTo>
                  <a:lnTo>
                    <a:pt x="766" y="760"/>
                  </a:lnTo>
                  <a:lnTo>
                    <a:pt x="740" y="766"/>
                  </a:lnTo>
                  <a:lnTo>
                    <a:pt x="712" y="774"/>
                  </a:lnTo>
                  <a:lnTo>
                    <a:pt x="686" y="783"/>
                  </a:lnTo>
                  <a:lnTo>
                    <a:pt x="660" y="794"/>
                  </a:lnTo>
                  <a:lnTo>
                    <a:pt x="632" y="806"/>
                  </a:lnTo>
                  <a:lnTo>
                    <a:pt x="606" y="819"/>
                  </a:lnTo>
                  <a:lnTo>
                    <a:pt x="578" y="834"/>
                  </a:lnTo>
                  <a:lnTo>
                    <a:pt x="552" y="850"/>
                  </a:lnTo>
                  <a:lnTo>
                    <a:pt x="525" y="866"/>
                  </a:lnTo>
                  <a:lnTo>
                    <a:pt x="498" y="883"/>
                  </a:lnTo>
                  <a:lnTo>
                    <a:pt x="473" y="902"/>
                  </a:lnTo>
                  <a:lnTo>
                    <a:pt x="423" y="938"/>
                  </a:lnTo>
                  <a:lnTo>
                    <a:pt x="375" y="977"/>
                  </a:lnTo>
                  <a:lnTo>
                    <a:pt x="329" y="1014"/>
                  </a:lnTo>
                  <a:lnTo>
                    <a:pt x="288" y="1050"/>
                  </a:lnTo>
                  <a:lnTo>
                    <a:pt x="282" y="1061"/>
                  </a:lnTo>
                  <a:lnTo>
                    <a:pt x="277" y="1075"/>
                  </a:lnTo>
                  <a:lnTo>
                    <a:pt x="270" y="1094"/>
                  </a:lnTo>
                  <a:lnTo>
                    <a:pt x="264" y="1117"/>
                  </a:lnTo>
                  <a:lnTo>
                    <a:pt x="250" y="1169"/>
                  </a:lnTo>
                  <a:lnTo>
                    <a:pt x="238" y="1229"/>
                  </a:lnTo>
                  <a:lnTo>
                    <a:pt x="226" y="1290"/>
                  </a:lnTo>
                  <a:lnTo>
                    <a:pt x="217" y="1349"/>
                  </a:lnTo>
                  <a:lnTo>
                    <a:pt x="210" y="1400"/>
                  </a:lnTo>
                  <a:lnTo>
                    <a:pt x="208" y="1439"/>
                  </a:lnTo>
                  <a:lnTo>
                    <a:pt x="204" y="1479"/>
                  </a:lnTo>
                  <a:lnTo>
                    <a:pt x="199" y="1547"/>
                  </a:lnTo>
                  <a:lnTo>
                    <a:pt x="188" y="1641"/>
                  </a:lnTo>
                  <a:lnTo>
                    <a:pt x="177" y="1754"/>
                  </a:lnTo>
                  <a:lnTo>
                    <a:pt x="163" y="1885"/>
                  </a:lnTo>
                  <a:lnTo>
                    <a:pt x="147" y="2026"/>
                  </a:lnTo>
                  <a:lnTo>
                    <a:pt x="131" y="2175"/>
                  </a:lnTo>
                  <a:lnTo>
                    <a:pt x="114" y="2327"/>
                  </a:lnTo>
                  <a:lnTo>
                    <a:pt x="97" y="2478"/>
                  </a:lnTo>
                  <a:lnTo>
                    <a:pt x="81" y="2622"/>
                  </a:lnTo>
                  <a:lnTo>
                    <a:pt x="66" y="2757"/>
                  </a:lnTo>
                  <a:lnTo>
                    <a:pt x="52" y="2876"/>
                  </a:lnTo>
                  <a:lnTo>
                    <a:pt x="41" y="2976"/>
                  </a:lnTo>
                  <a:lnTo>
                    <a:pt x="32" y="3054"/>
                  </a:lnTo>
                  <a:lnTo>
                    <a:pt x="26" y="3104"/>
                  </a:lnTo>
                  <a:lnTo>
                    <a:pt x="24" y="3121"/>
                  </a:lnTo>
                  <a:lnTo>
                    <a:pt x="0" y="3780"/>
                  </a:lnTo>
                  <a:lnTo>
                    <a:pt x="22" y="3791"/>
                  </a:lnTo>
                  <a:lnTo>
                    <a:pt x="23" y="3809"/>
                  </a:lnTo>
                  <a:lnTo>
                    <a:pt x="27" y="3836"/>
                  </a:lnTo>
                  <a:lnTo>
                    <a:pt x="33" y="3866"/>
                  </a:lnTo>
                  <a:lnTo>
                    <a:pt x="41" y="3901"/>
                  </a:lnTo>
                  <a:lnTo>
                    <a:pt x="50" y="3936"/>
                  </a:lnTo>
                  <a:lnTo>
                    <a:pt x="58" y="3968"/>
                  </a:lnTo>
                  <a:lnTo>
                    <a:pt x="65" y="3996"/>
                  </a:lnTo>
                  <a:lnTo>
                    <a:pt x="71" y="4016"/>
                  </a:lnTo>
                  <a:lnTo>
                    <a:pt x="74" y="4023"/>
                  </a:lnTo>
                  <a:lnTo>
                    <a:pt x="79" y="4031"/>
                  </a:lnTo>
                  <a:lnTo>
                    <a:pt x="87" y="4039"/>
                  </a:lnTo>
                  <a:lnTo>
                    <a:pt x="96" y="4048"/>
                  </a:lnTo>
                  <a:lnTo>
                    <a:pt x="119" y="4069"/>
                  </a:lnTo>
                  <a:lnTo>
                    <a:pt x="145" y="4088"/>
                  </a:lnTo>
                  <a:lnTo>
                    <a:pt x="174" y="4106"/>
                  </a:lnTo>
                  <a:lnTo>
                    <a:pt x="200" y="4121"/>
                  </a:lnTo>
                  <a:lnTo>
                    <a:pt x="212" y="4128"/>
                  </a:lnTo>
                  <a:lnTo>
                    <a:pt x="224" y="4133"/>
                  </a:lnTo>
                  <a:lnTo>
                    <a:pt x="234" y="4135"/>
                  </a:lnTo>
                  <a:lnTo>
                    <a:pt x="242" y="4136"/>
                  </a:lnTo>
                  <a:lnTo>
                    <a:pt x="331" y="4140"/>
                  </a:lnTo>
                  <a:lnTo>
                    <a:pt x="321" y="4047"/>
                  </a:lnTo>
                  <a:lnTo>
                    <a:pt x="270" y="4022"/>
                  </a:lnTo>
                  <a:lnTo>
                    <a:pt x="279" y="4015"/>
                  </a:lnTo>
                  <a:lnTo>
                    <a:pt x="212" y="3953"/>
                  </a:lnTo>
                  <a:lnTo>
                    <a:pt x="204" y="3960"/>
                  </a:lnTo>
                  <a:lnTo>
                    <a:pt x="204" y="3945"/>
                  </a:lnTo>
                  <a:lnTo>
                    <a:pt x="203" y="3935"/>
                  </a:lnTo>
                  <a:lnTo>
                    <a:pt x="202" y="3927"/>
                  </a:lnTo>
                  <a:lnTo>
                    <a:pt x="200" y="3920"/>
                  </a:lnTo>
                  <a:lnTo>
                    <a:pt x="199" y="3916"/>
                  </a:lnTo>
                  <a:lnTo>
                    <a:pt x="196" y="3909"/>
                  </a:lnTo>
                  <a:lnTo>
                    <a:pt x="196" y="3900"/>
                  </a:lnTo>
                  <a:lnTo>
                    <a:pt x="196" y="3888"/>
                  </a:lnTo>
                  <a:lnTo>
                    <a:pt x="196" y="3877"/>
                  </a:lnTo>
                  <a:lnTo>
                    <a:pt x="199" y="3868"/>
                  </a:lnTo>
                  <a:lnTo>
                    <a:pt x="200" y="3862"/>
                  </a:lnTo>
                  <a:lnTo>
                    <a:pt x="202" y="3856"/>
                  </a:lnTo>
                  <a:lnTo>
                    <a:pt x="204" y="3850"/>
                  </a:lnTo>
                  <a:lnTo>
                    <a:pt x="207" y="3842"/>
                  </a:lnTo>
                  <a:lnTo>
                    <a:pt x="208" y="3832"/>
                  </a:lnTo>
                  <a:lnTo>
                    <a:pt x="210" y="3816"/>
                  </a:lnTo>
                  <a:lnTo>
                    <a:pt x="243" y="3817"/>
                  </a:lnTo>
                  <a:lnTo>
                    <a:pt x="248" y="3818"/>
                  </a:lnTo>
                  <a:lnTo>
                    <a:pt x="254" y="3821"/>
                  </a:lnTo>
                  <a:lnTo>
                    <a:pt x="257" y="3823"/>
                  </a:lnTo>
                  <a:lnTo>
                    <a:pt x="262" y="3828"/>
                  </a:lnTo>
                  <a:lnTo>
                    <a:pt x="264" y="3832"/>
                  </a:lnTo>
                  <a:lnTo>
                    <a:pt x="267" y="3838"/>
                  </a:lnTo>
                  <a:lnTo>
                    <a:pt x="270" y="3844"/>
                  </a:lnTo>
                  <a:lnTo>
                    <a:pt x="272" y="3850"/>
                  </a:lnTo>
                  <a:lnTo>
                    <a:pt x="274" y="3866"/>
                  </a:lnTo>
                  <a:lnTo>
                    <a:pt x="277" y="3884"/>
                  </a:lnTo>
                  <a:lnTo>
                    <a:pt x="279" y="3903"/>
                  </a:lnTo>
                  <a:lnTo>
                    <a:pt x="280" y="3921"/>
                  </a:lnTo>
                  <a:lnTo>
                    <a:pt x="282" y="3941"/>
                  </a:lnTo>
                  <a:lnTo>
                    <a:pt x="285" y="3960"/>
                  </a:lnTo>
                  <a:lnTo>
                    <a:pt x="288" y="3977"/>
                  </a:lnTo>
                  <a:lnTo>
                    <a:pt x="293" y="3993"/>
                  </a:lnTo>
                  <a:lnTo>
                    <a:pt x="296" y="4000"/>
                  </a:lnTo>
                  <a:lnTo>
                    <a:pt x="299" y="4006"/>
                  </a:lnTo>
                  <a:lnTo>
                    <a:pt x="304" y="4012"/>
                  </a:lnTo>
                  <a:lnTo>
                    <a:pt x="309" y="4016"/>
                  </a:lnTo>
                  <a:lnTo>
                    <a:pt x="314" y="4021"/>
                  </a:lnTo>
                  <a:lnTo>
                    <a:pt x="321" y="4024"/>
                  </a:lnTo>
                  <a:lnTo>
                    <a:pt x="328" y="4025"/>
                  </a:lnTo>
                  <a:lnTo>
                    <a:pt x="335" y="4026"/>
                  </a:lnTo>
                  <a:lnTo>
                    <a:pt x="349" y="4026"/>
                  </a:lnTo>
                  <a:lnTo>
                    <a:pt x="355" y="4024"/>
                  </a:lnTo>
                  <a:lnTo>
                    <a:pt x="363" y="4022"/>
                  </a:lnTo>
                  <a:lnTo>
                    <a:pt x="381" y="4017"/>
                  </a:lnTo>
                  <a:lnTo>
                    <a:pt x="375" y="3812"/>
                  </a:lnTo>
                  <a:lnTo>
                    <a:pt x="382" y="3802"/>
                  </a:lnTo>
                  <a:lnTo>
                    <a:pt x="389" y="3791"/>
                  </a:lnTo>
                  <a:lnTo>
                    <a:pt x="394" y="3777"/>
                  </a:lnTo>
                  <a:lnTo>
                    <a:pt x="400" y="3764"/>
                  </a:lnTo>
                  <a:lnTo>
                    <a:pt x="406" y="3748"/>
                  </a:lnTo>
                  <a:lnTo>
                    <a:pt x="411" y="3730"/>
                  </a:lnTo>
                  <a:lnTo>
                    <a:pt x="417" y="3712"/>
                  </a:lnTo>
                  <a:lnTo>
                    <a:pt x="422" y="3693"/>
                  </a:lnTo>
                  <a:lnTo>
                    <a:pt x="431" y="3652"/>
                  </a:lnTo>
                  <a:lnTo>
                    <a:pt x="439" y="3607"/>
                  </a:lnTo>
                  <a:lnTo>
                    <a:pt x="446" y="3559"/>
                  </a:lnTo>
                  <a:lnTo>
                    <a:pt x="453" y="3511"/>
                  </a:lnTo>
                  <a:lnTo>
                    <a:pt x="457" y="3461"/>
                  </a:lnTo>
                  <a:lnTo>
                    <a:pt x="463" y="3412"/>
                  </a:lnTo>
                  <a:lnTo>
                    <a:pt x="466" y="3362"/>
                  </a:lnTo>
                  <a:lnTo>
                    <a:pt x="470" y="3316"/>
                  </a:lnTo>
                  <a:lnTo>
                    <a:pt x="475" y="3228"/>
                  </a:lnTo>
                  <a:lnTo>
                    <a:pt x="478" y="3156"/>
                  </a:lnTo>
                  <a:lnTo>
                    <a:pt x="487" y="3135"/>
                  </a:lnTo>
                  <a:lnTo>
                    <a:pt x="494" y="3116"/>
                  </a:lnTo>
                  <a:lnTo>
                    <a:pt x="501" y="3096"/>
                  </a:lnTo>
                  <a:lnTo>
                    <a:pt x="505" y="3079"/>
                  </a:lnTo>
                  <a:lnTo>
                    <a:pt x="510" y="3062"/>
                  </a:lnTo>
                  <a:lnTo>
                    <a:pt x="513" y="3047"/>
                  </a:lnTo>
                  <a:lnTo>
                    <a:pt x="515" y="3032"/>
                  </a:lnTo>
                  <a:lnTo>
                    <a:pt x="517" y="3017"/>
                  </a:lnTo>
                  <a:lnTo>
                    <a:pt x="518" y="3005"/>
                  </a:lnTo>
                  <a:lnTo>
                    <a:pt x="518" y="2992"/>
                  </a:lnTo>
                  <a:lnTo>
                    <a:pt x="517" y="2980"/>
                  </a:lnTo>
                  <a:lnTo>
                    <a:pt x="515" y="2968"/>
                  </a:lnTo>
                  <a:lnTo>
                    <a:pt x="514" y="2958"/>
                  </a:lnTo>
                  <a:lnTo>
                    <a:pt x="511" y="2948"/>
                  </a:lnTo>
                  <a:lnTo>
                    <a:pt x="509" y="2937"/>
                  </a:lnTo>
                  <a:lnTo>
                    <a:pt x="505" y="2928"/>
                  </a:lnTo>
                  <a:lnTo>
                    <a:pt x="497" y="2910"/>
                  </a:lnTo>
                  <a:lnTo>
                    <a:pt x="488" y="2893"/>
                  </a:lnTo>
                  <a:lnTo>
                    <a:pt x="478" y="2876"/>
                  </a:lnTo>
                  <a:lnTo>
                    <a:pt x="469" y="2858"/>
                  </a:lnTo>
                  <a:lnTo>
                    <a:pt x="458" y="2841"/>
                  </a:lnTo>
                  <a:lnTo>
                    <a:pt x="449" y="2823"/>
                  </a:lnTo>
                  <a:lnTo>
                    <a:pt x="440" y="2804"/>
                  </a:lnTo>
                  <a:lnTo>
                    <a:pt x="433" y="2782"/>
                  </a:lnTo>
                  <a:lnTo>
                    <a:pt x="598" y="2593"/>
                  </a:lnTo>
                  <a:lnTo>
                    <a:pt x="599" y="2669"/>
                  </a:lnTo>
                  <a:lnTo>
                    <a:pt x="598" y="2753"/>
                  </a:lnTo>
                  <a:lnTo>
                    <a:pt x="597" y="2846"/>
                  </a:lnTo>
                  <a:lnTo>
                    <a:pt x="596" y="2944"/>
                  </a:lnTo>
                  <a:lnTo>
                    <a:pt x="594" y="3047"/>
                  </a:lnTo>
                  <a:lnTo>
                    <a:pt x="594" y="3152"/>
                  </a:lnTo>
                  <a:lnTo>
                    <a:pt x="596" y="3205"/>
                  </a:lnTo>
                  <a:lnTo>
                    <a:pt x="597" y="3257"/>
                  </a:lnTo>
                  <a:lnTo>
                    <a:pt x="599" y="3310"/>
                  </a:lnTo>
                  <a:lnTo>
                    <a:pt x="601" y="3361"/>
                  </a:lnTo>
                  <a:lnTo>
                    <a:pt x="604" y="3401"/>
                  </a:lnTo>
                  <a:lnTo>
                    <a:pt x="605" y="3441"/>
                  </a:lnTo>
                  <a:lnTo>
                    <a:pt x="605" y="3479"/>
                  </a:lnTo>
                  <a:lnTo>
                    <a:pt x="605" y="3518"/>
                  </a:lnTo>
                  <a:lnTo>
                    <a:pt x="604" y="3591"/>
                  </a:lnTo>
                  <a:lnTo>
                    <a:pt x="601" y="3663"/>
                  </a:lnTo>
                  <a:lnTo>
                    <a:pt x="598" y="3730"/>
                  </a:lnTo>
                  <a:lnTo>
                    <a:pt x="594" y="3797"/>
                  </a:lnTo>
                  <a:lnTo>
                    <a:pt x="593" y="3858"/>
                  </a:lnTo>
                  <a:lnTo>
                    <a:pt x="592" y="3918"/>
                  </a:lnTo>
                  <a:lnTo>
                    <a:pt x="593" y="3980"/>
                  </a:lnTo>
                  <a:lnTo>
                    <a:pt x="593" y="3988"/>
                  </a:lnTo>
                  <a:lnTo>
                    <a:pt x="594" y="3993"/>
                  </a:lnTo>
                  <a:lnTo>
                    <a:pt x="597" y="3998"/>
                  </a:lnTo>
                  <a:lnTo>
                    <a:pt x="599" y="4001"/>
                  </a:lnTo>
                  <a:lnTo>
                    <a:pt x="606" y="4009"/>
                  </a:lnTo>
                  <a:lnTo>
                    <a:pt x="615" y="4021"/>
                  </a:lnTo>
                  <a:lnTo>
                    <a:pt x="616" y="4079"/>
                  </a:lnTo>
                  <a:lnTo>
                    <a:pt x="617" y="4133"/>
                  </a:lnTo>
                  <a:lnTo>
                    <a:pt x="620" y="4184"/>
                  </a:lnTo>
                  <a:lnTo>
                    <a:pt x="622" y="4233"/>
                  </a:lnTo>
                  <a:lnTo>
                    <a:pt x="626" y="4281"/>
                  </a:lnTo>
                  <a:lnTo>
                    <a:pt x="632" y="4328"/>
                  </a:lnTo>
                  <a:lnTo>
                    <a:pt x="638" y="4376"/>
                  </a:lnTo>
                  <a:lnTo>
                    <a:pt x="646" y="4424"/>
                  </a:lnTo>
                  <a:lnTo>
                    <a:pt x="653" y="4473"/>
                  </a:lnTo>
                  <a:lnTo>
                    <a:pt x="658" y="4522"/>
                  </a:lnTo>
                  <a:lnTo>
                    <a:pt x="663" y="4572"/>
                  </a:lnTo>
                  <a:lnTo>
                    <a:pt x="666" y="4621"/>
                  </a:lnTo>
                  <a:lnTo>
                    <a:pt x="670" y="4670"/>
                  </a:lnTo>
                  <a:lnTo>
                    <a:pt x="674" y="4719"/>
                  </a:lnTo>
                  <a:lnTo>
                    <a:pt x="680" y="4768"/>
                  </a:lnTo>
                  <a:lnTo>
                    <a:pt x="688" y="4817"/>
                  </a:lnTo>
                  <a:lnTo>
                    <a:pt x="695" y="4854"/>
                  </a:lnTo>
                  <a:lnTo>
                    <a:pt x="702" y="4896"/>
                  </a:lnTo>
                  <a:lnTo>
                    <a:pt x="709" y="4942"/>
                  </a:lnTo>
                  <a:lnTo>
                    <a:pt x="714" y="4991"/>
                  </a:lnTo>
                  <a:lnTo>
                    <a:pt x="727" y="5096"/>
                  </a:lnTo>
                  <a:lnTo>
                    <a:pt x="737" y="5207"/>
                  </a:lnTo>
                  <a:lnTo>
                    <a:pt x="746" y="5318"/>
                  </a:lnTo>
                  <a:lnTo>
                    <a:pt x="754" y="5424"/>
                  </a:lnTo>
                  <a:lnTo>
                    <a:pt x="757" y="5475"/>
                  </a:lnTo>
                  <a:lnTo>
                    <a:pt x="758" y="5521"/>
                  </a:lnTo>
                  <a:lnTo>
                    <a:pt x="759" y="5565"/>
                  </a:lnTo>
                  <a:lnTo>
                    <a:pt x="760" y="5605"/>
                  </a:lnTo>
                  <a:lnTo>
                    <a:pt x="760" y="5655"/>
                  </a:lnTo>
                  <a:lnTo>
                    <a:pt x="762" y="5705"/>
                  </a:lnTo>
                  <a:lnTo>
                    <a:pt x="765" y="5755"/>
                  </a:lnTo>
                  <a:lnTo>
                    <a:pt x="769" y="5805"/>
                  </a:lnTo>
                  <a:lnTo>
                    <a:pt x="774" y="5854"/>
                  </a:lnTo>
                  <a:lnTo>
                    <a:pt x="780" y="5903"/>
                  </a:lnTo>
                  <a:lnTo>
                    <a:pt x="785" y="5951"/>
                  </a:lnTo>
                  <a:lnTo>
                    <a:pt x="792" y="6000"/>
                  </a:lnTo>
                  <a:lnTo>
                    <a:pt x="807" y="6096"/>
                  </a:lnTo>
                  <a:lnTo>
                    <a:pt x="822" y="6191"/>
                  </a:lnTo>
                  <a:lnTo>
                    <a:pt x="836" y="6284"/>
                  </a:lnTo>
                  <a:lnTo>
                    <a:pt x="848" y="6376"/>
                  </a:lnTo>
                  <a:lnTo>
                    <a:pt x="854" y="6419"/>
                  </a:lnTo>
                  <a:lnTo>
                    <a:pt x="860" y="6465"/>
                  </a:lnTo>
                  <a:lnTo>
                    <a:pt x="866" y="6517"/>
                  </a:lnTo>
                  <a:lnTo>
                    <a:pt x="874" y="6568"/>
                  </a:lnTo>
                  <a:lnTo>
                    <a:pt x="884" y="6619"/>
                  </a:lnTo>
                  <a:lnTo>
                    <a:pt x="893" y="6667"/>
                  </a:lnTo>
                  <a:lnTo>
                    <a:pt x="899" y="6689"/>
                  </a:lnTo>
                  <a:lnTo>
                    <a:pt x="904" y="6710"/>
                  </a:lnTo>
                  <a:lnTo>
                    <a:pt x="910" y="6728"/>
                  </a:lnTo>
                  <a:lnTo>
                    <a:pt x="917" y="6745"/>
                  </a:lnTo>
                  <a:lnTo>
                    <a:pt x="927" y="6772"/>
                  </a:lnTo>
                  <a:lnTo>
                    <a:pt x="941" y="6811"/>
                  </a:lnTo>
                  <a:lnTo>
                    <a:pt x="957" y="6856"/>
                  </a:lnTo>
                  <a:lnTo>
                    <a:pt x="974" y="6908"/>
                  </a:lnTo>
                  <a:lnTo>
                    <a:pt x="989" y="6958"/>
                  </a:lnTo>
                  <a:lnTo>
                    <a:pt x="1003" y="7006"/>
                  </a:lnTo>
                  <a:lnTo>
                    <a:pt x="1007" y="7028"/>
                  </a:lnTo>
                  <a:lnTo>
                    <a:pt x="1012" y="7046"/>
                  </a:lnTo>
                  <a:lnTo>
                    <a:pt x="1014" y="7063"/>
                  </a:lnTo>
                  <a:lnTo>
                    <a:pt x="1015" y="7076"/>
                  </a:lnTo>
                  <a:lnTo>
                    <a:pt x="1003" y="7099"/>
                  </a:lnTo>
                  <a:lnTo>
                    <a:pt x="974" y="7148"/>
                  </a:lnTo>
                  <a:lnTo>
                    <a:pt x="943" y="7199"/>
                  </a:lnTo>
                  <a:lnTo>
                    <a:pt x="926" y="7230"/>
                  </a:lnTo>
                  <a:lnTo>
                    <a:pt x="923" y="7242"/>
                  </a:lnTo>
                  <a:lnTo>
                    <a:pt x="917" y="7264"/>
                  </a:lnTo>
                  <a:lnTo>
                    <a:pt x="909" y="7294"/>
                  </a:lnTo>
                  <a:lnTo>
                    <a:pt x="902" y="7328"/>
                  </a:lnTo>
                  <a:lnTo>
                    <a:pt x="894" y="7363"/>
                  </a:lnTo>
                  <a:lnTo>
                    <a:pt x="888" y="7392"/>
                  </a:lnTo>
                  <a:lnTo>
                    <a:pt x="884" y="7414"/>
                  </a:lnTo>
                  <a:lnTo>
                    <a:pt x="881" y="7426"/>
                  </a:lnTo>
                  <a:lnTo>
                    <a:pt x="881" y="7436"/>
                  </a:lnTo>
                  <a:lnTo>
                    <a:pt x="883" y="7461"/>
                  </a:lnTo>
                  <a:lnTo>
                    <a:pt x="886" y="7482"/>
                  </a:lnTo>
                  <a:lnTo>
                    <a:pt x="887" y="7491"/>
                  </a:lnTo>
                  <a:lnTo>
                    <a:pt x="891" y="7499"/>
                  </a:lnTo>
                  <a:lnTo>
                    <a:pt x="893" y="7507"/>
                  </a:lnTo>
                  <a:lnTo>
                    <a:pt x="896" y="7514"/>
                  </a:lnTo>
                  <a:lnTo>
                    <a:pt x="900" y="7519"/>
                  </a:lnTo>
                  <a:lnTo>
                    <a:pt x="903" y="7525"/>
                  </a:lnTo>
                  <a:lnTo>
                    <a:pt x="908" y="7530"/>
                  </a:lnTo>
                  <a:lnTo>
                    <a:pt x="912" y="7533"/>
                  </a:lnTo>
                  <a:lnTo>
                    <a:pt x="921" y="7540"/>
                  </a:lnTo>
                  <a:lnTo>
                    <a:pt x="933" y="7544"/>
                  </a:lnTo>
                  <a:lnTo>
                    <a:pt x="943" y="7548"/>
                  </a:lnTo>
                  <a:lnTo>
                    <a:pt x="956" y="7551"/>
                  </a:lnTo>
                  <a:lnTo>
                    <a:pt x="967" y="7552"/>
                  </a:lnTo>
                  <a:lnTo>
                    <a:pt x="980" y="7555"/>
                  </a:lnTo>
                  <a:lnTo>
                    <a:pt x="991" y="7557"/>
                  </a:lnTo>
                  <a:lnTo>
                    <a:pt x="1004" y="7560"/>
                  </a:lnTo>
                  <a:lnTo>
                    <a:pt x="1015" y="7564"/>
                  </a:lnTo>
                  <a:lnTo>
                    <a:pt x="1025" y="7570"/>
                  </a:lnTo>
                  <a:lnTo>
                    <a:pt x="1248" y="7570"/>
                  </a:lnTo>
                  <a:lnTo>
                    <a:pt x="1300" y="7541"/>
                  </a:lnTo>
                  <a:lnTo>
                    <a:pt x="1338" y="7523"/>
                  </a:lnTo>
                  <a:lnTo>
                    <a:pt x="1352" y="7515"/>
                  </a:lnTo>
                  <a:lnTo>
                    <a:pt x="1364" y="7508"/>
                  </a:lnTo>
                  <a:lnTo>
                    <a:pt x="1373" y="7501"/>
                  </a:lnTo>
                  <a:lnTo>
                    <a:pt x="1380" y="7493"/>
                  </a:lnTo>
                  <a:lnTo>
                    <a:pt x="1383" y="7490"/>
                  </a:lnTo>
                  <a:lnTo>
                    <a:pt x="1386" y="7484"/>
                  </a:lnTo>
                  <a:lnTo>
                    <a:pt x="1387" y="7479"/>
                  </a:lnTo>
                  <a:lnTo>
                    <a:pt x="1389" y="7472"/>
                  </a:lnTo>
                  <a:lnTo>
                    <a:pt x="1391" y="7459"/>
                  </a:lnTo>
                  <a:lnTo>
                    <a:pt x="1392" y="7442"/>
                  </a:lnTo>
                  <a:lnTo>
                    <a:pt x="1392" y="7392"/>
                  </a:lnTo>
                  <a:lnTo>
                    <a:pt x="1392" y="7323"/>
                  </a:lnTo>
                  <a:lnTo>
                    <a:pt x="1394" y="7311"/>
                  </a:lnTo>
                  <a:lnTo>
                    <a:pt x="1396" y="7301"/>
                  </a:lnTo>
                  <a:lnTo>
                    <a:pt x="1399" y="7291"/>
                  </a:lnTo>
                  <a:lnTo>
                    <a:pt x="1404" y="7282"/>
                  </a:lnTo>
                  <a:lnTo>
                    <a:pt x="1415" y="7263"/>
                  </a:lnTo>
                  <a:lnTo>
                    <a:pt x="1429" y="7246"/>
                  </a:lnTo>
                  <a:lnTo>
                    <a:pt x="1442" y="7228"/>
                  </a:lnTo>
                  <a:lnTo>
                    <a:pt x="1453" y="7210"/>
                  </a:lnTo>
                  <a:lnTo>
                    <a:pt x="1458" y="7200"/>
                  </a:lnTo>
                  <a:lnTo>
                    <a:pt x="1460" y="7190"/>
                  </a:lnTo>
                  <a:lnTo>
                    <a:pt x="1461" y="7180"/>
                  </a:lnTo>
                  <a:lnTo>
                    <a:pt x="1461" y="7168"/>
                  </a:lnTo>
                  <a:lnTo>
                    <a:pt x="1447" y="7055"/>
                  </a:lnTo>
                  <a:lnTo>
                    <a:pt x="1461" y="7036"/>
                  </a:lnTo>
                  <a:lnTo>
                    <a:pt x="1474" y="7014"/>
                  </a:lnTo>
                  <a:lnTo>
                    <a:pt x="1485" y="6990"/>
                  </a:lnTo>
                  <a:lnTo>
                    <a:pt x="1495" y="6965"/>
                  </a:lnTo>
                  <a:lnTo>
                    <a:pt x="1499" y="6952"/>
                  </a:lnTo>
                  <a:lnTo>
                    <a:pt x="1503" y="6939"/>
                  </a:lnTo>
                  <a:lnTo>
                    <a:pt x="1507" y="6925"/>
                  </a:lnTo>
                  <a:lnTo>
                    <a:pt x="1509" y="6911"/>
                  </a:lnTo>
                  <a:lnTo>
                    <a:pt x="1511" y="6896"/>
                  </a:lnTo>
                  <a:lnTo>
                    <a:pt x="1513" y="6882"/>
                  </a:lnTo>
                  <a:lnTo>
                    <a:pt x="1514" y="6866"/>
                  </a:lnTo>
                  <a:lnTo>
                    <a:pt x="1515" y="6850"/>
                  </a:lnTo>
                  <a:lnTo>
                    <a:pt x="1515" y="6777"/>
                  </a:lnTo>
                  <a:lnTo>
                    <a:pt x="1514" y="6768"/>
                  </a:lnTo>
                  <a:lnTo>
                    <a:pt x="1513" y="6759"/>
                  </a:lnTo>
                  <a:lnTo>
                    <a:pt x="1511" y="6750"/>
                  </a:lnTo>
                  <a:lnTo>
                    <a:pt x="1509" y="6741"/>
                  </a:lnTo>
                  <a:lnTo>
                    <a:pt x="1503" y="6721"/>
                  </a:lnTo>
                  <a:lnTo>
                    <a:pt x="1495" y="6702"/>
                  </a:lnTo>
                  <a:lnTo>
                    <a:pt x="1477" y="6662"/>
                  </a:lnTo>
                  <a:lnTo>
                    <a:pt x="1455" y="6621"/>
                  </a:lnTo>
                  <a:lnTo>
                    <a:pt x="1445" y="6601"/>
                  </a:lnTo>
                  <a:lnTo>
                    <a:pt x="1435" y="6581"/>
                  </a:lnTo>
                  <a:lnTo>
                    <a:pt x="1426" y="6561"/>
                  </a:lnTo>
                  <a:lnTo>
                    <a:pt x="1419" y="6542"/>
                  </a:lnTo>
                  <a:lnTo>
                    <a:pt x="1413" y="6523"/>
                  </a:lnTo>
                  <a:lnTo>
                    <a:pt x="1410" y="6504"/>
                  </a:lnTo>
                  <a:lnTo>
                    <a:pt x="1408" y="6495"/>
                  </a:lnTo>
                  <a:lnTo>
                    <a:pt x="1408" y="6487"/>
                  </a:lnTo>
                  <a:lnTo>
                    <a:pt x="1408" y="6478"/>
                  </a:lnTo>
                  <a:lnTo>
                    <a:pt x="1410" y="6470"/>
                  </a:lnTo>
                  <a:lnTo>
                    <a:pt x="1437" y="6201"/>
                  </a:lnTo>
                  <a:lnTo>
                    <a:pt x="1437" y="6181"/>
                  </a:lnTo>
                  <a:lnTo>
                    <a:pt x="1436" y="6172"/>
                  </a:lnTo>
                  <a:lnTo>
                    <a:pt x="1435" y="6163"/>
                  </a:lnTo>
                  <a:lnTo>
                    <a:pt x="1434" y="6156"/>
                  </a:lnTo>
                  <a:lnTo>
                    <a:pt x="1431" y="6150"/>
                  </a:lnTo>
                  <a:lnTo>
                    <a:pt x="1426" y="6140"/>
                  </a:lnTo>
                  <a:lnTo>
                    <a:pt x="1420" y="6132"/>
                  </a:lnTo>
                  <a:lnTo>
                    <a:pt x="1414" y="6125"/>
                  </a:lnTo>
                  <a:lnTo>
                    <a:pt x="1408" y="6118"/>
                  </a:lnTo>
                  <a:lnTo>
                    <a:pt x="1406" y="6115"/>
                  </a:lnTo>
                  <a:lnTo>
                    <a:pt x="1405" y="6110"/>
                  </a:lnTo>
                  <a:lnTo>
                    <a:pt x="1404" y="6104"/>
                  </a:lnTo>
                  <a:lnTo>
                    <a:pt x="1404" y="6099"/>
                  </a:lnTo>
                  <a:lnTo>
                    <a:pt x="1404" y="6078"/>
                  </a:lnTo>
                  <a:lnTo>
                    <a:pt x="1404" y="6057"/>
                  </a:lnTo>
                  <a:lnTo>
                    <a:pt x="1405" y="6038"/>
                  </a:lnTo>
                  <a:lnTo>
                    <a:pt x="1406" y="6017"/>
                  </a:lnTo>
                  <a:lnTo>
                    <a:pt x="1408" y="5998"/>
                  </a:lnTo>
                  <a:lnTo>
                    <a:pt x="1413" y="5960"/>
                  </a:lnTo>
                  <a:lnTo>
                    <a:pt x="1421" y="5924"/>
                  </a:lnTo>
                  <a:lnTo>
                    <a:pt x="1429" y="5888"/>
                  </a:lnTo>
                  <a:lnTo>
                    <a:pt x="1438" y="5854"/>
                  </a:lnTo>
                  <a:lnTo>
                    <a:pt x="1448" y="5820"/>
                  </a:lnTo>
                  <a:lnTo>
                    <a:pt x="1459" y="5788"/>
                  </a:lnTo>
                  <a:lnTo>
                    <a:pt x="1479" y="5726"/>
                  </a:lnTo>
                  <a:lnTo>
                    <a:pt x="1496" y="5668"/>
                  </a:lnTo>
                  <a:lnTo>
                    <a:pt x="1504" y="5640"/>
                  </a:lnTo>
                  <a:lnTo>
                    <a:pt x="1509" y="5614"/>
                  </a:lnTo>
                  <a:lnTo>
                    <a:pt x="1513" y="5589"/>
                  </a:lnTo>
                  <a:lnTo>
                    <a:pt x="1515" y="5564"/>
                  </a:lnTo>
                  <a:lnTo>
                    <a:pt x="1513" y="5504"/>
                  </a:lnTo>
                  <a:lnTo>
                    <a:pt x="1510" y="5428"/>
                  </a:lnTo>
                  <a:lnTo>
                    <a:pt x="1506" y="5340"/>
                  </a:lnTo>
                  <a:lnTo>
                    <a:pt x="1501" y="5247"/>
                  </a:lnTo>
                  <a:lnTo>
                    <a:pt x="1499" y="5158"/>
                  </a:lnTo>
                  <a:lnTo>
                    <a:pt x="1496" y="5079"/>
                  </a:lnTo>
                  <a:lnTo>
                    <a:pt x="1498" y="5045"/>
                  </a:lnTo>
                  <a:lnTo>
                    <a:pt x="1499" y="5016"/>
                  </a:lnTo>
                  <a:lnTo>
                    <a:pt x="1500" y="4993"/>
                  </a:lnTo>
                  <a:lnTo>
                    <a:pt x="1503" y="4977"/>
                  </a:lnTo>
                  <a:lnTo>
                    <a:pt x="1508" y="4958"/>
                  </a:lnTo>
                  <a:lnTo>
                    <a:pt x="1513" y="4932"/>
                  </a:lnTo>
                  <a:lnTo>
                    <a:pt x="1517" y="4902"/>
                  </a:lnTo>
                  <a:lnTo>
                    <a:pt x="1522" y="4868"/>
                  </a:lnTo>
                  <a:lnTo>
                    <a:pt x="1530" y="4789"/>
                  </a:lnTo>
                  <a:lnTo>
                    <a:pt x="1537" y="4704"/>
                  </a:lnTo>
                  <a:lnTo>
                    <a:pt x="1543" y="4617"/>
                  </a:lnTo>
                  <a:lnTo>
                    <a:pt x="1549" y="4536"/>
                  </a:lnTo>
                  <a:lnTo>
                    <a:pt x="1555" y="4465"/>
                  </a:lnTo>
                  <a:lnTo>
                    <a:pt x="1558" y="4412"/>
                  </a:lnTo>
                  <a:lnTo>
                    <a:pt x="1563" y="4420"/>
                  </a:lnTo>
                  <a:lnTo>
                    <a:pt x="1569" y="4430"/>
                  </a:lnTo>
                  <a:lnTo>
                    <a:pt x="1573" y="4442"/>
                  </a:lnTo>
                  <a:lnTo>
                    <a:pt x="1578" y="4458"/>
                  </a:lnTo>
                  <a:lnTo>
                    <a:pt x="1587" y="4495"/>
                  </a:lnTo>
                  <a:lnTo>
                    <a:pt x="1595" y="4541"/>
                  </a:lnTo>
                  <a:lnTo>
                    <a:pt x="1604" y="4592"/>
                  </a:lnTo>
                  <a:lnTo>
                    <a:pt x="1612" y="4648"/>
                  </a:lnTo>
                  <a:lnTo>
                    <a:pt x="1620" y="4709"/>
                  </a:lnTo>
                  <a:lnTo>
                    <a:pt x="1627" y="4771"/>
                  </a:lnTo>
                  <a:lnTo>
                    <a:pt x="1634" y="4835"/>
                  </a:lnTo>
                  <a:lnTo>
                    <a:pt x="1641" y="4897"/>
                  </a:lnTo>
                  <a:lnTo>
                    <a:pt x="1645" y="4958"/>
                  </a:lnTo>
                  <a:lnTo>
                    <a:pt x="1650" y="5016"/>
                  </a:lnTo>
                  <a:lnTo>
                    <a:pt x="1653" y="5071"/>
                  </a:lnTo>
                  <a:lnTo>
                    <a:pt x="1657" y="5119"/>
                  </a:lnTo>
                  <a:lnTo>
                    <a:pt x="1658" y="5160"/>
                  </a:lnTo>
                  <a:lnTo>
                    <a:pt x="1659" y="5193"/>
                  </a:lnTo>
                  <a:lnTo>
                    <a:pt x="1659" y="5252"/>
                  </a:lnTo>
                  <a:lnTo>
                    <a:pt x="1661" y="5305"/>
                  </a:lnTo>
                  <a:lnTo>
                    <a:pt x="1665" y="5356"/>
                  </a:lnTo>
                  <a:lnTo>
                    <a:pt x="1669" y="5405"/>
                  </a:lnTo>
                  <a:lnTo>
                    <a:pt x="1674" y="5452"/>
                  </a:lnTo>
                  <a:lnTo>
                    <a:pt x="1681" y="5500"/>
                  </a:lnTo>
                  <a:lnTo>
                    <a:pt x="1690" y="5548"/>
                  </a:lnTo>
                  <a:lnTo>
                    <a:pt x="1699" y="5599"/>
                  </a:lnTo>
                  <a:lnTo>
                    <a:pt x="1705" y="5632"/>
                  </a:lnTo>
                  <a:lnTo>
                    <a:pt x="1708" y="5663"/>
                  </a:lnTo>
                  <a:lnTo>
                    <a:pt x="1710" y="5689"/>
                  </a:lnTo>
                  <a:lnTo>
                    <a:pt x="1711" y="5715"/>
                  </a:lnTo>
                  <a:lnTo>
                    <a:pt x="1713" y="5758"/>
                  </a:lnTo>
                  <a:lnTo>
                    <a:pt x="1713" y="5797"/>
                  </a:lnTo>
                  <a:lnTo>
                    <a:pt x="1714" y="5815"/>
                  </a:lnTo>
                  <a:lnTo>
                    <a:pt x="1717" y="5833"/>
                  </a:lnTo>
                  <a:lnTo>
                    <a:pt x="1721" y="5852"/>
                  </a:lnTo>
                  <a:lnTo>
                    <a:pt x="1727" y="5871"/>
                  </a:lnTo>
                  <a:lnTo>
                    <a:pt x="1737" y="5892"/>
                  </a:lnTo>
                  <a:lnTo>
                    <a:pt x="1748" y="5915"/>
                  </a:lnTo>
                  <a:lnTo>
                    <a:pt x="1763" y="5939"/>
                  </a:lnTo>
                  <a:lnTo>
                    <a:pt x="1781" y="5965"/>
                  </a:lnTo>
                  <a:lnTo>
                    <a:pt x="1780" y="5989"/>
                  </a:lnTo>
                  <a:lnTo>
                    <a:pt x="1780" y="6014"/>
                  </a:lnTo>
                  <a:lnTo>
                    <a:pt x="1780" y="6038"/>
                  </a:lnTo>
                  <a:lnTo>
                    <a:pt x="1780" y="6062"/>
                  </a:lnTo>
                  <a:lnTo>
                    <a:pt x="1781" y="6086"/>
                  </a:lnTo>
                  <a:lnTo>
                    <a:pt x="1782" y="6109"/>
                  </a:lnTo>
                  <a:lnTo>
                    <a:pt x="1785" y="6132"/>
                  </a:lnTo>
                  <a:lnTo>
                    <a:pt x="1788" y="6155"/>
                  </a:lnTo>
                  <a:lnTo>
                    <a:pt x="1789" y="6164"/>
                  </a:lnTo>
                  <a:lnTo>
                    <a:pt x="1789" y="6173"/>
                  </a:lnTo>
                  <a:lnTo>
                    <a:pt x="1789" y="6182"/>
                  </a:lnTo>
                  <a:lnTo>
                    <a:pt x="1787" y="6191"/>
                  </a:lnTo>
                  <a:lnTo>
                    <a:pt x="1782" y="6209"/>
                  </a:lnTo>
                  <a:lnTo>
                    <a:pt x="1777" y="6228"/>
                  </a:lnTo>
                  <a:lnTo>
                    <a:pt x="1770" y="6248"/>
                  </a:lnTo>
                  <a:lnTo>
                    <a:pt x="1764" y="6271"/>
                  </a:lnTo>
                  <a:lnTo>
                    <a:pt x="1762" y="6283"/>
                  </a:lnTo>
                  <a:lnTo>
                    <a:pt x="1759" y="6296"/>
                  </a:lnTo>
                  <a:lnTo>
                    <a:pt x="1758" y="6310"/>
                  </a:lnTo>
                  <a:lnTo>
                    <a:pt x="1758" y="6325"/>
                  </a:lnTo>
                  <a:lnTo>
                    <a:pt x="1758" y="6353"/>
                  </a:lnTo>
                  <a:lnTo>
                    <a:pt x="1757" y="6381"/>
                  </a:lnTo>
                  <a:lnTo>
                    <a:pt x="1755" y="6406"/>
                  </a:lnTo>
                  <a:lnTo>
                    <a:pt x="1753" y="6431"/>
                  </a:lnTo>
                  <a:lnTo>
                    <a:pt x="1748" y="6478"/>
                  </a:lnTo>
                  <a:lnTo>
                    <a:pt x="1741" y="6523"/>
                  </a:lnTo>
                  <a:lnTo>
                    <a:pt x="1735" y="6565"/>
                  </a:lnTo>
                  <a:lnTo>
                    <a:pt x="1731" y="6607"/>
                  </a:lnTo>
                  <a:lnTo>
                    <a:pt x="1729" y="6629"/>
                  </a:lnTo>
                  <a:lnTo>
                    <a:pt x="1726" y="6651"/>
                  </a:lnTo>
                  <a:lnTo>
                    <a:pt x="1725" y="6672"/>
                  </a:lnTo>
                  <a:lnTo>
                    <a:pt x="1725" y="6695"/>
                  </a:lnTo>
                  <a:lnTo>
                    <a:pt x="1724" y="6798"/>
                  </a:lnTo>
                  <a:lnTo>
                    <a:pt x="1772" y="7095"/>
                  </a:lnTo>
                  <a:lnTo>
                    <a:pt x="1758" y="7096"/>
                  </a:lnTo>
                  <a:lnTo>
                    <a:pt x="1758" y="7148"/>
                  </a:lnTo>
                  <a:lnTo>
                    <a:pt x="1759" y="7159"/>
                  </a:lnTo>
                  <a:lnTo>
                    <a:pt x="1763" y="7170"/>
                  </a:lnTo>
                  <a:lnTo>
                    <a:pt x="1767" y="7181"/>
                  </a:lnTo>
                  <a:lnTo>
                    <a:pt x="1774" y="7191"/>
                  </a:lnTo>
                  <a:lnTo>
                    <a:pt x="1783" y="7203"/>
                  </a:lnTo>
                  <a:lnTo>
                    <a:pt x="1793" y="7213"/>
                  </a:lnTo>
                  <a:lnTo>
                    <a:pt x="1803" y="7222"/>
                  </a:lnTo>
                  <a:lnTo>
                    <a:pt x="1814" y="7231"/>
                  </a:lnTo>
                  <a:lnTo>
                    <a:pt x="1827" y="7240"/>
                  </a:lnTo>
                  <a:lnTo>
                    <a:pt x="1840" y="7247"/>
                  </a:lnTo>
                  <a:lnTo>
                    <a:pt x="1852" y="7254"/>
                  </a:lnTo>
                  <a:lnTo>
                    <a:pt x="1866" y="7260"/>
                  </a:lnTo>
                  <a:lnTo>
                    <a:pt x="1878" y="7266"/>
                  </a:lnTo>
                  <a:lnTo>
                    <a:pt x="1891" y="7269"/>
                  </a:lnTo>
                  <a:lnTo>
                    <a:pt x="1902" y="7270"/>
                  </a:lnTo>
                  <a:lnTo>
                    <a:pt x="1914" y="7271"/>
                  </a:lnTo>
                  <a:lnTo>
                    <a:pt x="1980" y="7271"/>
                  </a:lnTo>
                  <a:lnTo>
                    <a:pt x="1985" y="7288"/>
                  </a:lnTo>
                  <a:lnTo>
                    <a:pt x="1987" y="7304"/>
                  </a:lnTo>
                  <a:lnTo>
                    <a:pt x="1988" y="7318"/>
                  </a:lnTo>
                  <a:lnTo>
                    <a:pt x="1989" y="7332"/>
                  </a:lnTo>
                  <a:lnTo>
                    <a:pt x="1990" y="7355"/>
                  </a:lnTo>
                  <a:lnTo>
                    <a:pt x="1992" y="7375"/>
                  </a:lnTo>
                  <a:lnTo>
                    <a:pt x="1994" y="7384"/>
                  </a:lnTo>
                  <a:lnTo>
                    <a:pt x="1996" y="7394"/>
                  </a:lnTo>
                  <a:lnTo>
                    <a:pt x="2001" y="7402"/>
                  </a:lnTo>
                  <a:lnTo>
                    <a:pt x="2005" y="7411"/>
                  </a:lnTo>
                  <a:lnTo>
                    <a:pt x="2012" y="7419"/>
                  </a:lnTo>
                  <a:lnTo>
                    <a:pt x="2021" y="7428"/>
                  </a:lnTo>
                  <a:lnTo>
                    <a:pt x="2033" y="7437"/>
                  </a:lnTo>
                  <a:lnTo>
                    <a:pt x="2046" y="7446"/>
                  </a:lnTo>
                  <a:lnTo>
                    <a:pt x="2066" y="7459"/>
                  </a:lnTo>
                  <a:lnTo>
                    <a:pt x="2086" y="7469"/>
                  </a:lnTo>
                  <a:lnTo>
                    <a:pt x="2109" y="7479"/>
                  </a:lnTo>
                  <a:lnTo>
                    <a:pt x="2134" y="7490"/>
                  </a:lnTo>
                  <a:lnTo>
                    <a:pt x="2160" y="7496"/>
                  </a:lnTo>
                  <a:lnTo>
                    <a:pt x="2187" y="7503"/>
                  </a:lnTo>
                  <a:lnTo>
                    <a:pt x="2202" y="7506"/>
                  </a:lnTo>
                  <a:lnTo>
                    <a:pt x="2217" y="7507"/>
                  </a:lnTo>
                  <a:lnTo>
                    <a:pt x="2232" y="7508"/>
                  </a:lnTo>
                  <a:lnTo>
                    <a:pt x="2247" y="7508"/>
                  </a:lnTo>
                  <a:lnTo>
                    <a:pt x="2284" y="7508"/>
                  </a:lnTo>
                  <a:lnTo>
                    <a:pt x="2331" y="7507"/>
                  </a:lnTo>
                  <a:lnTo>
                    <a:pt x="2357" y="7504"/>
                  </a:lnTo>
                  <a:lnTo>
                    <a:pt x="2383" y="7503"/>
                  </a:lnTo>
                  <a:lnTo>
                    <a:pt x="2409" y="7500"/>
                  </a:lnTo>
                  <a:lnTo>
                    <a:pt x="2434" y="7498"/>
                  </a:lnTo>
                  <a:lnTo>
                    <a:pt x="2459" y="7493"/>
                  </a:lnTo>
                  <a:lnTo>
                    <a:pt x="2482" y="7488"/>
                  </a:lnTo>
                  <a:lnTo>
                    <a:pt x="2503" y="7483"/>
                  </a:lnTo>
                  <a:lnTo>
                    <a:pt x="2521" y="7476"/>
                  </a:lnTo>
                  <a:lnTo>
                    <a:pt x="2529" y="7471"/>
                  </a:lnTo>
                  <a:lnTo>
                    <a:pt x="2536" y="7468"/>
                  </a:lnTo>
                  <a:lnTo>
                    <a:pt x="2543" y="7463"/>
                  </a:lnTo>
                  <a:lnTo>
                    <a:pt x="2548" y="7459"/>
                  </a:lnTo>
                  <a:lnTo>
                    <a:pt x="2552" y="7453"/>
                  </a:lnTo>
                  <a:lnTo>
                    <a:pt x="2555" y="7447"/>
                  </a:lnTo>
                  <a:lnTo>
                    <a:pt x="2558" y="7442"/>
                  </a:lnTo>
                  <a:lnTo>
                    <a:pt x="2558" y="7436"/>
                  </a:lnTo>
                  <a:lnTo>
                    <a:pt x="2558" y="7426"/>
                  </a:lnTo>
                  <a:lnTo>
                    <a:pt x="2558" y="7412"/>
                  </a:lnTo>
                  <a:lnTo>
                    <a:pt x="2555" y="7398"/>
                  </a:lnTo>
                  <a:lnTo>
                    <a:pt x="2553" y="7383"/>
                  </a:lnTo>
                  <a:lnTo>
                    <a:pt x="2550" y="7370"/>
                  </a:lnTo>
                  <a:lnTo>
                    <a:pt x="2545" y="7356"/>
                  </a:lnTo>
                  <a:lnTo>
                    <a:pt x="2540" y="7342"/>
                  </a:lnTo>
                  <a:lnTo>
                    <a:pt x="2535" y="7328"/>
                  </a:lnTo>
                  <a:lnTo>
                    <a:pt x="2528" y="7314"/>
                  </a:lnTo>
                  <a:lnTo>
                    <a:pt x="2513" y="7286"/>
                  </a:lnTo>
                  <a:lnTo>
                    <a:pt x="2495" y="7259"/>
                  </a:lnTo>
                  <a:lnTo>
                    <a:pt x="2476" y="7232"/>
                  </a:lnTo>
                  <a:lnTo>
                    <a:pt x="2456" y="7205"/>
                  </a:lnTo>
                  <a:lnTo>
                    <a:pt x="2413" y="7155"/>
                  </a:lnTo>
                  <a:lnTo>
                    <a:pt x="2371" y="7107"/>
                  </a:lnTo>
                  <a:lnTo>
                    <a:pt x="2352" y="7085"/>
                  </a:lnTo>
                  <a:lnTo>
                    <a:pt x="2333" y="7063"/>
                  </a:lnTo>
                  <a:lnTo>
                    <a:pt x="2316" y="7043"/>
                  </a:lnTo>
                  <a:lnTo>
                    <a:pt x="2303" y="7024"/>
                  </a:lnTo>
                  <a:lnTo>
                    <a:pt x="2312" y="6992"/>
                  </a:lnTo>
                  <a:lnTo>
                    <a:pt x="2323" y="6952"/>
                  </a:lnTo>
                  <a:lnTo>
                    <a:pt x="2338" y="6908"/>
                  </a:lnTo>
                  <a:lnTo>
                    <a:pt x="2353" y="6862"/>
                  </a:lnTo>
                  <a:lnTo>
                    <a:pt x="2367" y="6816"/>
                  </a:lnTo>
                  <a:lnTo>
                    <a:pt x="2378" y="6775"/>
                  </a:lnTo>
                  <a:lnTo>
                    <a:pt x="2384" y="6757"/>
                  </a:lnTo>
                  <a:lnTo>
                    <a:pt x="2387" y="6741"/>
                  </a:lnTo>
                  <a:lnTo>
                    <a:pt x="2389" y="6727"/>
                  </a:lnTo>
                  <a:lnTo>
                    <a:pt x="2392" y="6716"/>
                  </a:lnTo>
                  <a:lnTo>
                    <a:pt x="2394" y="6663"/>
                  </a:lnTo>
                  <a:lnTo>
                    <a:pt x="2396" y="6613"/>
                  </a:lnTo>
                  <a:lnTo>
                    <a:pt x="2396" y="6566"/>
                  </a:lnTo>
                  <a:lnTo>
                    <a:pt x="2397" y="6519"/>
                  </a:lnTo>
                  <a:lnTo>
                    <a:pt x="2399" y="6473"/>
                  </a:lnTo>
                  <a:lnTo>
                    <a:pt x="2400" y="6428"/>
                  </a:lnTo>
                  <a:lnTo>
                    <a:pt x="2402" y="6405"/>
                  </a:lnTo>
                  <a:lnTo>
                    <a:pt x="2404" y="6381"/>
                  </a:lnTo>
                  <a:lnTo>
                    <a:pt x="2408" y="6357"/>
                  </a:lnTo>
                  <a:lnTo>
                    <a:pt x="2411" y="6333"/>
                  </a:lnTo>
                  <a:lnTo>
                    <a:pt x="2416" y="6300"/>
                  </a:lnTo>
                  <a:lnTo>
                    <a:pt x="2420" y="6262"/>
                  </a:lnTo>
                  <a:lnTo>
                    <a:pt x="2425" y="6219"/>
                  </a:lnTo>
                  <a:lnTo>
                    <a:pt x="2428" y="6171"/>
                  </a:lnTo>
                  <a:lnTo>
                    <a:pt x="2434" y="6068"/>
                  </a:lnTo>
                  <a:lnTo>
                    <a:pt x="2440" y="5957"/>
                  </a:lnTo>
                  <a:lnTo>
                    <a:pt x="2443" y="5847"/>
                  </a:lnTo>
                  <a:lnTo>
                    <a:pt x="2445" y="5742"/>
                  </a:lnTo>
                  <a:lnTo>
                    <a:pt x="2447" y="5649"/>
                  </a:lnTo>
                  <a:lnTo>
                    <a:pt x="2447" y="5574"/>
                  </a:lnTo>
                  <a:lnTo>
                    <a:pt x="2445" y="5477"/>
                  </a:lnTo>
                  <a:lnTo>
                    <a:pt x="2445" y="5377"/>
                  </a:lnTo>
                  <a:lnTo>
                    <a:pt x="2444" y="5277"/>
                  </a:lnTo>
                  <a:lnTo>
                    <a:pt x="2444" y="5177"/>
                  </a:lnTo>
                  <a:lnTo>
                    <a:pt x="2445" y="5078"/>
                  </a:lnTo>
                  <a:lnTo>
                    <a:pt x="2448" y="4980"/>
                  </a:lnTo>
                  <a:lnTo>
                    <a:pt x="2451" y="4885"/>
                  </a:lnTo>
                  <a:lnTo>
                    <a:pt x="2458" y="4792"/>
                  </a:lnTo>
                  <a:lnTo>
                    <a:pt x="2459" y="4771"/>
                  </a:lnTo>
                  <a:lnTo>
                    <a:pt x="2460" y="4748"/>
                  </a:lnTo>
                  <a:lnTo>
                    <a:pt x="2460" y="4724"/>
                  </a:lnTo>
                  <a:lnTo>
                    <a:pt x="2459" y="4698"/>
                  </a:lnTo>
                  <a:lnTo>
                    <a:pt x="2458" y="4647"/>
                  </a:lnTo>
                  <a:lnTo>
                    <a:pt x="2456" y="4596"/>
                  </a:lnTo>
                  <a:lnTo>
                    <a:pt x="2455" y="4543"/>
                  </a:lnTo>
                  <a:lnTo>
                    <a:pt x="2455" y="4494"/>
                  </a:lnTo>
                  <a:lnTo>
                    <a:pt x="2455" y="4470"/>
                  </a:lnTo>
                  <a:lnTo>
                    <a:pt x="2457" y="4447"/>
                  </a:lnTo>
                  <a:lnTo>
                    <a:pt x="2459" y="4425"/>
                  </a:lnTo>
                  <a:lnTo>
                    <a:pt x="2463" y="4406"/>
                  </a:lnTo>
                  <a:lnTo>
                    <a:pt x="2465" y="4386"/>
                  </a:lnTo>
                  <a:lnTo>
                    <a:pt x="2468" y="4367"/>
                  </a:lnTo>
                  <a:lnTo>
                    <a:pt x="2471" y="4344"/>
                  </a:lnTo>
                  <a:lnTo>
                    <a:pt x="2473" y="4321"/>
                  </a:lnTo>
                  <a:lnTo>
                    <a:pt x="2474" y="4297"/>
                  </a:lnTo>
                  <a:lnTo>
                    <a:pt x="2476" y="4271"/>
                  </a:lnTo>
                  <a:lnTo>
                    <a:pt x="2478" y="4245"/>
                  </a:lnTo>
                  <a:lnTo>
                    <a:pt x="2478" y="4218"/>
                  </a:lnTo>
                  <a:lnTo>
                    <a:pt x="2522" y="4221"/>
                  </a:lnTo>
                  <a:lnTo>
                    <a:pt x="2530" y="4220"/>
                  </a:lnTo>
                  <a:lnTo>
                    <a:pt x="2540" y="4217"/>
                  </a:lnTo>
                  <a:lnTo>
                    <a:pt x="2552" y="4214"/>
                  </a:lnTo>
                  <a:lnTo>
                    <a:pt x="2564" y="4208"/>
                  </a:lnTo>
                  <a:lnTo>
                    <a:pt x="2593" y="4194"/>
                  </a:lnTo>
                  <a:lnTo>
                    <a:pt x="2623" y="4178"/>
                  </a:lnTo>
                  <a:lnTo>
                    <a:pt x="2650" y="4160"/>
                  </a:lnTo>
                  <a:lnTo>
                    <a:pt x="2675" y="4142"/>
                  </a:lnTo>
                  <a:lnTo>
                    <a:pt x="2684" y="4134"/>
                  </a:lnTo>
                  <a:lnTo>
                    <a:pt x="2692" y="4126"/>
                  </a:lnTo>
                  <a:lnTo>
                    <a:pt x="2699" y="4118"/>
                  </a:lnTo>
                  <a:lnTo>
                    <a:pt x="2703" y="4112"/>
                  </a:lnTo>
                  <a:lnTo>
                    <a:pt x="2710" y="4092"/>
                  </a:lnTo>
                  <a:lnTo>
                    <a:pt x="2719" y="4064"/>
                  </a:lnTo>
                  <a:lnTo>
                    <a:pt x="2730" y="4033"/>
                  </a:lnTo>
                  <a:lnTo>
                    <a:pt x="2740" y="3999"/>
                  </a:lnTo>
                  <a:lnTo>
                    <a:pt x="2751" y="3965"/>
                  </a:lnTo>
                  <a:lnTo>
                    <a:pt x="2760" y="3934"/>
                  </a:lnTo>
                  <a:lnTo>
                    <a:pt x="2767" y="3909"/>
                  </a:lnTo>
                  <a:lnTo>
                    <a:pt x="2769" y="3890"/>
                  </a:lnTo>
                  <a:lnTo>
                    <a:pt x="2792" y="3880"/>
                  </a:lnTo>
                  <a:lnTo>
                    <a:pt x="2819" y="3222"/>
                  </a:lnTo>
                  <a:lnTo>
                    <a:pt x="2818" y="3205"/>
                  </a:lnTo>
                  <a:lnTo>
                    <a:pt x="2817" y="3154"/>
                  </a:lnTo>
                  <a:lnTo>
                    <a:pt x="2814" y="3077"/>
                  </a:lnTo>
                  <a:lnTo>
                    <a:pt x="2810" y="2976"/>
                  </a:lnTo>
                  <a:lnTo>
                    <a:pt x="2806" y="2855"/>
                  </a:lnTo>
                  <a:lnTo>
                    <a:pt x="2801" y="2720"/>
                  </a:lnTo>
                  <a:lnTo>
                    <a:pt x="2797" y="2575"/>
                  </a:lnTo>
                  <a:lnTo>
                    <a:pt x="2791" y="2424"/>
                  </a:lnTo>
                  <a:lnTo>
                    <a:pt x="2786" y="2271"/>
                  </a:lnTo>
                  <a:lnTo>
                    <a:pt x="2782" y="2121"/>
                  </a:lnTo>
                  <a:lnTo>
                    <a:pt x="2777" y="1979"/>
                  </a:lnTo>
                  <a:lnTo>
                    <a:pt x="2774" y="1849"/>
                  </a:lnTo>
                  <a:lnTo>
                    <a:pt x="2770" y="1735"/>
                  </a:lnTo>
                  <a:lnTo>
                    <a:pt x="2768" y="1640"/>
                  </a:lnTo>
                  <a:lnTo>
                    <a:pt x="2767" y="1571"/>
                  </a:lnTo>
                  <a:lnTo>
                    <a:pt x="2768" y="1531"/>
                  </a:lnTo>
                  <a:lnTo>
                    <a:pt x="2768" y="1493"/>
                  </a:lnTo>
                  <a:lnTo>
                    <a:pt x="2764" y="1441"/>
                  </a:lnTo>
                  <a:lnTo>
                    <a:pt x="2760" y="1382"/>
                  </a:lnTo>
                  <a:lnTo>
                    <a:pt x="2754" y="1320"/>
                  </a:lnTo>
                  <a:lnTo>
                    <a:pt x="2746" y="1259"/>
                  </a:lnTo>
                  <a:lnTo>
                    <a:pt x="2737" y="1206"/>
                  </a:lnTo>
                  <a:lnTo>
                    <a:pt x="2732" y="1184"/>
                  </a:lnTo>
                  <a:lnTo>
                    <a:pt x="2728" y="1165"/>
                  </a:lnTo>
                  <a:lnTo>
                    <a:pt x="2722" y="1150"/>
                  </a:lnTo>
                  <a:lnTo>
                    <a:pt x="2718" y="1138"/>
                  </a:lnTo>
                  <a:lnTo>
                    <a:pt x="2712" y="1130"/>
                  </a:lnTo>
                  <a:lnTo>
                    <a:pt x="2702" y="1119"/>
                  </a:lnTo>
                  <a:lnTo>
                    <a:pt x="2690" y="1106"/>
                  </a:lnTo>
                  <a:lnTo>
                    <a:pt x="2674" y="1091"/>
                  </a:lnTo>
                  <a:lnTo>
                    <a:pt x="2636" y="1057"/>
                  </a:lnTo>
                  <a:lnTo>
                    <a:pt x="2588" y="1018"/>
                  </a:lnTo>
                  <a:lnTo>
                    <a:pt x="2532" y="975"/>
                  </a:lnTo>
                  <a:lnTo>
                    <a:pt x="2471" y="930"/>
                  </a:lnTo>
                  <a:lnTo>
                    <a:pt x="2436" y="906"/>
                  </a:lnTo>
                  <a:lnTo>
                    <a:pt x="2402" y="883"/>
                  </a:lnTo>
                  <a:lnTo>
                    <a:pt x="2367" y="861"/>
                  </a:lnTo>
                  <a:lnTo>
                    <a:pt x="2329" y="838"/>
                  </a:lnTo>
                  <a:lnTo>
                    <a:pt x="2313" y="827"/>
                  </a:lnTo>
                  <a:lnTo>
                    <a:pt x="2296" y="818"/>
                  </a:lnTo>
                  <a:lnTo>
                    <a:pt x="2277" y="809"/>
                  </a:lnTo>
                  <a:lnTo>
                    <a:pt x="2259" y="801"/>
                  </a:lnTo>
                  <a:lnTo>
                    <a:pt x="2221" y="785"/>
                  </a:lnTo>
                  <a:lnTo>
                    <a:pt x="2184" y="771"/>
                  </a:lnTo>
                  <a:lnTo>
                    <a:pt x="2145" y="760"/>
                  </a:lnTo>
                  <a:lnTo>
                    <a:pt x="2106" y="750"/>
                  </a:lnTo>
                  <a:lnTo>
                    <a:pt x="2068" y="741"/>
                  </a:lnTo>
                  <a:lnTo>
                    <a:pt x="2032" y="733"/>
                  </a:lnTo>
                  <a:lnTo>
                    <a:pt x="1996" y="727"/>
                  </a:lnTo>
                  <a:lnTo>
                    <a:pt x="1963" y="721"/>
                  </a:lnTo>
                  <a:lnTo>
                    <a:pt x="1933" y="717"/>
                  </a:lnTo>
                  <a:lnTo>
                    <a:pt x="1906" y="714"/>
                  </a:lnTo>
                  <a:lnTo>
                    <a:pt x="1864" y="710"/>
                  </a:lnTo>
                  <a:lnTo>
                    <a:pt x="1842" y="709"/>
                  </a:lnTo>
                  <a:lnTo>
                    <a:pt x="1862" y="635"/>
                  </a:lnTo>
                  <a:close/>
                  <a:moveTo>
                    <a:pt x="2480" y="4113"/>
                  </a:moveTo>
                  <a:lnTo>
                    <a:pt x="2480" y="4078"/>
                  </a:lnTo>
                  <a:lnTo>
                    <a:pt x="2486" y="4068"/>
                  </a:lnTo>
                  <a:lnTo>
                    <a:pt x="2490" y="4055"/>
                  </a:lnTo>
                  <a:lnTo>
                    <a:pt x="2494" y="4041"/>
                  </a:lnTo>
                  <a:lnTo>
                    <a:pt x="2497" y="4028"/>
                  </a:lnTo>
                  <a:lnTo>
                    <a:pt x="2502" y="3998"/>
                  </a:lnTo>
                  <a:lnTo>
                    <a:pt x="2507" y="3969"/>
                  </a:lnTo>
                  <a:lnTo>
                    <a:pt x="2510" y="3956"/>
                  </a:lnTo>
                  <a:lnTo>
                    <a:pt x="2512" y="3943"/>
                  </a:lnTo>
                  <a:lnTo>
                    <a:pt x="2515" y="3932"/>
                  </a:lnTo>
                  <a:lnTo>
                    <a:pt x="2520" y="3921"/>
                  </a:lnTo>
                  <a:lnTo>
                    <a:pt x="2524" y="3913"/>
                  </a:lnTo>
                  <a:lnTo>
                    <a:pt x="2531" y="3906"/>
                  </a:lnTo>
                  <a:lnTo>
                    <a:pt x="2535" y="3904"/>
                  </a:lnTo>
                  <a:lnTo>
                    <a:pt x="2538" y="3903"/>
                  </a:lnTo>
                  <a:lnTo>
                    <a:pt x="2542" y="3902"/>
                  </a:lnTo>
                  <a:lnTo>
                    <a:pt x="2546" y="3902"/>
                  </a:lnTo>
                  <a:lnTo>
                    <a:pt x="2579" y="3903"/>
                  </a:lnTo>
                  <a:lnTo>
                    <a:pt x="2579" y="3919"/>
                  </a:lnTo>
                  <a:lnTo>
                    <a:pt x="2580" y="3929"/>
                  </a:lnTo>
                  <a:lnTo>
                    <a:pt x="2582" y="3937"/>
                  </a:lnTo>
                  <a:lnTo>
                    <a:pt x="2584" y="3943"/>
                  </a:lnTo>
                  <a:lnTo>
                    <a:pt x="2585" y="3949"/>
                  </a:lnTo>
                  <a:lnTo>
                    <a:pt x="2587" y="3956"/>
                  </a:lnTo>
                  <a:lnTo>
                    <a:pt x="2587" y="3964"/>
                  </a:lnTo>
                  <a:lnTo>
                    <a:pt x="2587" y="3976"/>
                  </a:lnTo>
                  <a:lnTo>
                    <a:pt x="2586" y="3988"/>
                  </a:lnTo>
                  <a:lnTo>
                    <a:pt x="2585" y="3996"/>
                  </a:lnTo>
                  <a:lnTo>
                    <a:pt x="2583" y="4002"/>
                  </a:lnTo>
                  <a:lnTo>
                    <a:pt x="2580" y="4008"/>
                  </a:lnTo>
                  <a:lnTo>
                    <a:pt x="2579" y="4014"/>
                  </a:lnTo>
                  <a:lnTo>
                    <a:pt x="2577" y="4021"/>
                  </a:lnTo>
                  <a:lnTo>
                    <a:pt x="2575" y="4032"/>
                  </a:lnTo>
                  <a:lnTo>
                    <a:pt x="2574" y="4047"/>
                  </a:lnTo>
                  <a:lnTo>
                    <a:pt x="2566" y="4039"/>
                  </a:lnTo>
                  <a:lnTo>
                    <a:pt x="2495" y="4096"/>
                  </a:lnTo>
                  <a:lnTo>
                    <a:pt x="2503" y="4104"/>
                  </a:lnTo>
                  <a:lnTo>
                    <a:pt x="2480" y="4113"/>
                  </a:lnTo>
                  <a:close/>
                </a:path>
              </a:pathLst>
            </a:custGeom>
            <a:solidFill>
              <a:schemeClr val="accent3"/>
            </a:solidFill>
            <a:ln w="9525">
              <a:noFill/>
              <a:round/>
            </a:ln>
          </p:spPr>
          <p:txBody>
            <a:bodyPr vert="horz" wrap="square" lIns="91606" tIns="45802" rIns="91606" bIns="45802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78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1" name="Freeform 9"/>
            <p:cNvSpPr/>
            <p:nvPr/>
          </p:nvSpPr>
          <p:spPr bwMode="auto">
            <a:xfrm>
              <a:off x="6556377" y="1581152"/>
              <a:ext cx="88900" cy="638175"/>
            </a:xfrm>
            <a:custGeom>
              <a:avLst/>
              <a:gdLst/>
              <a:ahLst/>
              <a:cxnLst>
                <a:cxn ang="0">
                  <a:pos x="105" y="0"/>
                </a:cxn>
                <a:cxn ang="0">
                  <a:pos x="0" y="2012"/>
                </a:cxn>
                <a:cxn ang="0">
                  <a:pos x="187" y="2412"/>
                </a:cxn>
                <a:cxn ang="0">
                  <a:pos x="334" y="2129"/>
                </a:cxn>
                <a:cxn ang="0">
                  <a:pos x="229" y="8"/>
                </a:cxn>
                <a:cxn ang="0">
                  <a:pos x="105" y="0"/>
                </a:cxn>
              </a:cxnLst>
              <a:rect l="0" t="0" r="r" b="b"/>
              <a:pathLst>
                <a:path w="334" h="2412">
                  <a:moveTo>
                    <a:pt x="105" y="0"/>
                  </a:moveTo>
                  <a:lnTo>
                    <a:pt x="0" y="2012"/>
                  </a:lnTo>
                  <a:lnTo>
                    <a:pt x="187" y="2412"/>
                  </a:lnTo>
                  <a:lnTo>
                    <a:pt x="334" y="2129"/>
                  </a:lnTo>
                  <a:lnTo>
                    <a:pt x="229" y="8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vert="horz" wrap="square" lIns="91606" tIns="45802" rIns="91606" bIns="45802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78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56" name="Group 36"/>
          <p:cNvGrpSpPr/>
          <p:nvPr/>
        </p:nvGrpSpPr>
        <p:grpSpPr>
          <a:xfrm>
            <a:off x="3545006" y="3426802"/>
            <a:ext cx="975329" cy="1720785"/>
            <a:chOff x="1285875" y="1247776"/>
            <a:chExt cx="1192213" cy="2103438"/>
          </a:xfrm>
        </p:grpSpPr>
        <p:sp>
          <p:nvSpPr>
            <p:cNvPr id="57" name="Freeform 8"/>
            <p:cNvSpPr/>
            <p:nvPr/>
          </p:nvSpPr>
          <p:spPr bwMode="auto">
            <a:xfrm>
              <a:off x="1285875" y="1247776"/>
              <a:ext cx="1192213" cy="2103438"/>
            </a:xfrm>
            <a:custGeom>
              <a:avLst/>
              <a:gdLst/>
              <a:ahLst/>
              <a:cxnLst>
                <a:cxn ang="0">
                  <a:pos x="1146" y="1113"/>
                </a:cxn>
                <a:cxn ang="0">
                  <a:pos x="941" y="1112"/>
                </a:cxn>
                <a:cxn ang="0">
                  <a:pos x="744" y="1099"/>
                </a:cxn>
                <a:cxn ang="0">
                  <a:pos x="729" y="797"/>
                </a:cxn>
                <a:cxn ang="0">
                  <a:pos x="1028" y="377"/>
                </a:cxn>
                <a:cxn ang="0">
                  <a:pos x="1350" y="435"/>
                </a:cxn>
                <a:cxn ang="0">
                  <a:pos x="1262" y="312"/>
                </a:cxn>
                <a:cxn ang="0">
                  <a:pos x="1335" y="100"/>
                </a:cxn>
                <a:cxn ang="0">
                  <a:pos x="745" y="180"/>
                </a:cxn>
                <a:cxn ang="0">
                  <a:pos x="473" y="232"/>
                </a:cxn>
                <a:cxn ang="0">
                  <a:pos x="298" y="461"/>
                </a:cxn>
                <a:cxn ang="0">
                  <a:pos x="112" y="1306"/>
                </a:cxn>
                <a:cxn ang="0">
                  <a:pos x="1237" y="2095"/>
                </a:cxn>
                <a:cxn ang="0">
                  <a:pos x="1323" y="2926"/>
                </a:cxn>
                <a:cxn ang="0">
                  <a:pos x="1245" y="3975"/>
                </a:cxn>
                <a:cxn ang="0">
                  <a:pos x="1743" y="4852"/>
                </a:cxn>
                <a:cxn ang="0">
                  <a:pos x="1833" y="5787"/>
                </a:cxn>
                <a:cxn ang="0">
                  <a:pos x="1938" y="6864"/>
                </a:cxn>
                <a:cxn ang="0">
                  <a:pos x="2068" y="7466"/>
                </a:cxn>
                <a:cxn ang="0">
                  <a:pos x="1967" y="7895"/>
                </a:cxn>
                <a:cxn ang="0">
                  <a:pos x="2403" y="7896"/>
                </a:cxn>
                <a:cxn ang="0">
                  <a:pos x="2504" y="7572"/>
                </a:cxn>
                <a:cxn ang="0">
                  <a:pos x="2549" y="7077"/>
                </a:cxn>
                <a:cxn ang="0">
                  <a:pos x="2481" y="6491"/>
                </a:cxn>
                <a:cxn ang="0">
                  <a:pos x="2505" y="6111"/>
                </a:cxn>
                <a:cxn ang="0">
                  <a:pos x="2558" y="5226"/>
                </a:cxn>
                <a:cxn ang="0">
                  <a:pos x="2667" y="5059"/>
                </a:cxn>
                <a:cxn ang="0">
                  <a:pos x="2745" y="5982"/>
                </a:cxn>
                <a:cxn ang="0">
                  <a:pos x="2815" y="6442"/>
                </a:cxn>
                <a:cxn ang="0">
                  <a:pos x="2788" y="6776"/>
                </a:cxn>
                <a:cxn ang="0">
                  <a:pos x="2825" y="7584"/>
                </a:cxn>
                <a:cxn ang="0">
                  <a:pos x="3019" y="7761"/>
                </a:cxn>
                <a:cxn ang="0">
                  <a:pos x="3297" y="7889"/>
                </a:cxn>
                <a:cxn ang="0">
                  <a:pos x="3559" y="7805"/>
                </a:cxn>
                <a:cxn ang="0">
                  <a:pos x="3315" y="7390"/>
                </a:cxn>
                <a:cxn ang="0">
                  <a:pos x="3412" y="6723"/>
                </a:cxn>
                <a:cxn ang="0">
                  <a:pos x="3451" y="5583"/>
                </a:cxn>
                <a:cxn ang="0">
                  <a:pos x="3462" y="4724"/>
                </a:cxn>
                <a:cxn ang="0">
                  <a:pos x="3634" y="4116"/>
                </a:cxn>
                <a:cxn ang="0">
                  <a:pos x="3507" y="3088"/>
                </a:cxn>
                <a:cxn ang="0">
                  <a:pos x="3718" y="1776"/>
                </a:cxn>
                <a:cxn ang="0">
                  <a:pos x="4504" y="1210"/>
                </a:cxn>
                <a:cxn ang="0">
                  <a:pos x="4164" y="358"/>
                </a:cxn>
                <a:cxn ang="0">
                  <a:pos x="3969" y="259"/>
                </a:cxn>
                <a:cxn ang="0">
                  <a:pos x="3527" y="57"/>
                </a:cxn>
                <a:cxn ang="0">
                  <a:pos x="3115" y="254"/>
                </a:cxn>
                <a:cxn ang="0">
                  <a:pos x="3153" y="434"/>
                </a:cxn>
                <a:cxn ang="0">
                  <a:pos x="3230" y="451"/>
                </a:cxn>
                <a:cxn ang="0">
                  <a:pos x="3548" y="406"/>
                </a:cxn>
                <a:cxn ang="0">
                  <a:pos x="3785" y="936"/>
                </a:cxn>
                <a:cxn ang="0">
                  <a:pos x="3739" y="1168"/>
                </a:cxn>
                <a:cxn ang="0">
                  <a:pos x="3483" y="1154"/>
                </a:cxn>
                <a:cxn ang="0">
                  <a:pos x="3291" y="1082"/>
                </a:cxn>
                <a:cxn ang="0">
                  <a:pos x="2738" y="1151"/>
                </a:cxn>
                <a:cxn ang="0">
                  <a:pos x="2599" y="921"/>
                </a:cxn>
                <a:cxn ang="0">
                  <a:pos x="2661" y="576"/>
                </a:cxn>
                <a:cxn ang="0">
                  <a:pos x="2510" y="269"/>
                </a:cxn>
                <a:cxn ang="0">
                  <a:pos x="2196" y="213"/>
                </a:cxn>
                <a:cxn ang="0">
                  <a:pos x="1985" y="414"/>
                </a:cxn>
                <a:cxn ang="0">
                  <a:pos x="2017" y="965"/>
                </a:cxn>
                <a:cxn ang="0">
                  <a:pos x="1737" y="1099"/>
                </a:cxn>
              </a:cxnLst>
              <a:rect l="0" t="0" r="r" b="b"/>
              <a:pathLst>
                <a:path w="4505" h="7953">
                  <a:moveTo>
                    <a:pt x="1305" y="1068"/>
                  </a:moveTo>
                  <a:lnTo>
                    <a:pt x="1294" y="1069"/>
                  </a:lnTo>
                  <a:lnTo>
                    <a:pt x="1283" y="1071"/>
                  </a:lnTo>
                  <a:lnTo>
                    <a:pt x="1273" y="1073"/>
                  </a:lnTo>
                  <a:lnTo>
                    <a:pt x="1263" y="1075"/>
                  </a:lnTo>
                  <a:lnTo>
                    <a:pt x="1254" y="1079"/>
                  </a:lnTo>
                  <a:lnTo>
                    <a:pt x="1246" y="1083"/>
                  </a:lnTo>
                  <a:lnTo>
                    <a:pt x="1238" y="1087"/>
                  </a:lnTo>
                  <a:lnTo>
                    <a:pt x="1231" y="1092"/>
                  </a:lnTo>
                  <a:lnTo>
                    <a:pt x="1219" y="1101"/>
                  </a:lnTo>
                  <a:lnTo>
                    <a:pt x="1206" y="1108"/>
                  </a:lnTo>
                  <a:lnTo>
                    <a:pt x="1196" y="1113"/>
                  </a:lnTo>
                  <a:lnTo>
                    <a:pt x="1186" y="1116"/>
                  </a:lnTo>
                  <a:lnTo>
                    <a:pt x="1177" y="1117"/>
                  </a:lnTo>
                  <a:lnTo>
                    <a:pt x="1169" y="1117"/>
                  </a:lnTo>
                  <a:lnTo>
                    <a:pt x="1161" y="1116"/>
                  </a:lnTo>
                  <a:lnTo>
                    <a:pt x="1153" y="1115"/>
                  </a:lnTo>
                  <a:lnTo>
                    <a:pt x="1146" y="1113"/>
                  </a:lnTo>
                  <a:lnTo>
                    <a:pt x="1139" y="1113"/>
                  </a:lnTo>
                  <a:lnTo>
                    <a:pt x="1132" y="1112"/>
                  </a:lnTo>
                  <a:lnTo>
                    <a:pt x="1124" y="1113"/>
                  </a:lnTo>
                  <a:lnTo>
                    <a:pt x="1117" y="1116"/>
                  </a:lnTo>
                  <a:lnTo>
                    <a:pt x="1109" y="1121"/>
                  </a:lnTo>
                  <a:lnTo>
                    <a:pt x="1101" y="1128"/>
                  </a:lnTo>
                  <a:lnTo>
                    <a:pt x="1092" y="1137"/>
                  </a:lnTo>
                  <a:lnTo>
                    <a:pt x="1075" y="1128"/>
                  </a:lnTo>
                  <a:lnTo>
                    <a:pt x="1060" y="1121"/>
                  </a:lnTo>
                  <a:lnTo>
                    <a:pt x="1046" y="1116"/>
                  </a:lnTo>
                  <a:lnTo>
                    <a:pt x="1034" y="1114"/>
                  </a:lnTo>
                  <a:lnTo>
                    <a:pt x="1022" y="1112"/>
                  </a:lnTo>
                  <a:lnTo>
                    <a:pt x="1012" y="1112"/>
                  </a:lnTo>
                  <a:lnTo>
                    <a:pt x="1003" y="1112"/>
                  </a:lnTo>
                  <a:lnTo>
                    <a:pt x="994" y="1113"/>
                  </a:lnTo>
                  <a:lnTo>
                    <a:pt x="974" y="1114"/>
                  </a:lnTo>
                  <a:lnTo>
                    <a:pt x="952" y="1114"/>
                  </a:lnTo>
                  <a:lnTo>
                    <a:pt x="941" y="1112"/>
                  </a:lnTo>
                  <a:lnTo>
                    <a:pt x="927" y="1108"/>
                  </a:lnTo>
                  <a:lnTo>
                    <a:pt x="911" y="1104"/>
                  </a:lnTo>
                  <a:lnTo>
                    <a:pt x="894" y="1096"/>
                  </a:lnTo>
                  <a:lnTo>
                    <a:pt x="860" y="1111"/>
                  </a:lnTo>
                  <a:lnTo>
                    <a:pt x="830" y="1120"/>
                  </a:lnTo>
                  <a:lnTo>
                    <a:pt x="818" y="1123"/>
                  </a:lnTo>
                  <a:lnTo>
                    <a:pt x="806" y="1125"/>
                  </a:lnTo>
                  <a:lnTo>
                    <a:pt x="796" y="1128"/>
                  </a:lnTo>
                  <a:lnTo>
                    <a:pt x="787" y="1128"/>
                  </a:lnTo>
                  <a:lnTo>
                    <a:pt x="779" y="1128"/>
                  </a:lnTo>
                  <a:lnTo>
                    <a:pt x="772" y="1128"/>
                  </a:lnTo>
                  <a:lnTo>
                    <a:pt x="766" y="1125"/>
                  </a:lnTo>
                  <a:lnTo>
                    <a:pt x="760" y="1124"/>
                  </a:lnTo>
                  <a:lnTo>
                    <a:pt x="756" y="1121"/>
                  </a:lnTo>
                  <a:lnTo>
                    <a:pt x="752" y="1117"/>
                  </a:lnTo>
                  <a:lnTo>
                    <a:pt x="749" y="1114"/>
                  </a:lnTo>
                  <a:lnTo>
                    <a:pt x="747" y="1109"/>
                  </a:lnTo>
                  <a:lnTo>
                    <a:pt x="744" y="1099"/>
                  </a:lnTo>
                  <a:lnTo>
                    <a:pt x="743" y="1088"/>
                  </a:lnTo>
                  <a:lnTo>
                    <a:pt x="743" y="1075"/>
                  </a:lnTo>
                  <a:lnTo>
                    <a:pt x="744" y="1061"/>
                  </a:lnTo>
                  <a:lnTo>
                    <a:pt x="748" y="1033"/>
                  </a:lnTo>
                  <a:lnTo>
                    <a:pt x="750" y="1004"/>
                  </a:lnTo>
                  <a:lnTo>
                    <a:pt x="749" y="992"/>
                  </a:lnTo>
                  <a:lnTo>
                    <a:pt x="747" y="979"/>
                  </a:lnTo>
                  <a:lnTo>
                    <a:pt x="743" y="967"/>
                  </a:lnTo>
                  <a:lnTo>
                    <a:pt x="740" y="955"/>
                  </a:lnTo>
                  <a:lnTo>
                    <a:pt x="731" y="931"/>
                  </a:lnTo>
                  <a:lnTo>
                    <a:pt x="723" y="907"/>
                  </a:lnTo>
                  <a:lnTo>
                    <a:pt x="720" y="895"/>
                  </a:lnTo>
                  <a:lnTo>
                    <a:pt x="718" y="881"/>
                  </a:lnTo>
                  <a:lnTo>
                    <a:pt x="717" y="866"/>
                  </a:lnTo>
                  <a:lnTo>
                    <a:pt x="717" y="851"/>
                  </a:lnTo>
                  <a:lnTo>
                    <a:pt x="719" y="834"/>
                  </a:lnTo>
                  <a:lnTo>
                    <a:pt x="723" y="817"/>
                  </a:lnTo>
                  <a:lnTo>
                    <a:pt x="729" y="797"/>
                  </a:lnTo>
                  <a:lnTo>
                    <a:pt x="737" y="777"/>
                  </a:lnTo>
                  <a:lnTo>
                    <a:pt x="904" y="410"/>
                  </a:lnTo>
                  <a:lnTo>
                    <a:pt x="909" y="402"/>
                  </a:lnTo>
                  <a:lnTo>
                    <a:pt x="912" y="395"/>
                  </a:lnTo>
                  <a:lnTo>
                    <a:pt x="917" y="388"/>
                  </a:lnTo>
                  <a:lnTo>
                    <a:pt x="923" y="382"/>
                  </a:lnTo>
                  <a:lnTo>
                    <a:pt x="927" y="378"/>
                  </a:lnTo>
                  <a:lnTo>
                    <a:pt x="933" y="374"/>
                  </a:lnTo>
                  <a:lnTo>
                    <a:pt x="939" y="371"/>
                  </a:lnTo>
                  <a:lnTo>
                    <a:pt x="944" y="369"/>
                  </a:lnTo>
                  <a:lnTo>
                    <a:pt x="950" y="366"/>
                  </a:lnTo>
                  <a:lnTo>
                    <a:pt x="957" y="365"/>
                  </a:lnTo>
                  <a:lnTo>
                    <a:pt x="963" y="364"/>
                  </a:lnTo>
                  <a:lnTo>
                    <a:pt x="970" y="364"/>
                  </a:lnTo>
                  <a:lnTo>
                    <a:pt x="983" y="364"/>
                  </a:lnTo>
                  <a:lnTo>
                    <a:pt x="998" y="368"/>
                  </a:lnTo>
                  <a:lnTo>
                    <a:pt x="1013" y="371"/>
                  </a:lnTo>
                  <a:lnTo>
                    <a:pt x="1028" y="377"/>
                  </a:lnTo>
                  <a:lnTo>
                    <a:pt x="1044" y="384"/>
                  </a:lnTo>
                  <a:lnTo>
                    <a:pt x="1060" y="390"/>
                  </a:lnTo>
                  <a:lnTo>
                    <a:pt x="1093" y="406"/>
                  </a:lnTo>
                  <a:lnTo>
                    <a:pt x="1126" y="422"/>
                  </a:lnTo>
                  <a:lnTo>
                    <a:pt x="1150" y="418"/>
                  </a:lnTo>
                  <a:lnTo>
                    <a:pt x="1174" y="413"/>
                  </a:lnTo>
                  <a:lnTo>
                    <a:pt x="1198" y="410"/>
                  </a:lnTo>
                  <a:lnTo>
                    <a:pt x="1222" y="408"/>
                  </a:lnTo>
                  <a:lnTo>
                    <a:pt x="1235" y="406"/>
                  </a:lnTo>
                  <a:lnTo>
                    <a:pt x="1247" y="406"/>
                  </a:lnTo>
                  <a:lnTo>
                    <a:pt x="1261" y="408"/>
                  </a:lnTo>
                  <a:lnTo>
                    <a:pt x="1274" y="410"/>
                  </a:lnTo>
                  <a:lnTo>
                    <a:pt x="1287" y="412"/>
                  </a:lnTo>
                  <a:lnTo>
                    <a:pt x="1302" y="416"/>
                  </a:lnTo>
                  <a:lnTo>
                    <a:pt x="1316" y="421"/>
                  </a:lnTo>
                  <a:lnTo>
                    <a:pt x="1332" y="427"/>
                  </a:lnTo>
                  <a:lnTo>
                    <a:pt x="1341" y="432"/>
                  </a:lnTo>
                  <a:lnTo>
                    <a:pt x="1350" y="435"/>
                  </a:lnTo>
                  <a:lnTo>
                    <a:pt x="1357" y="437"/>
                  </a:lnTo>
                  <a:lnTo>
                    <a:pt x="1363" y="438"/>
                  </a:lnTo>
                  <a:lnTo>
                    <a:pt x="1367" y="438"/>
                  </a:lnTo>
                  <a:lnTo>
                    <a:pt x="1371" y="437"/>
                  </a:lnTo>
                  <a:lnTo>
                    <a:pt x="1373" y="435"/>
                  </a:lnTo>
                  <a:lnTo>
                    <a:pt x="1374" y="433"/>
                  </a:lnTo>
                  <a:lnTo>
                    <a:pt x="1374" y="429"/>
                  </a:lnTo>
                  <a:lnTo>
                    <a:pt x="1373" y="426"/>
                  </a:lnTo>
                  <a:lnTo>
                    <a:pt x="1372" y="421"/>
                  </a:lnTo>
                  <a:lnTo>
                    <a:pt x="1370" y="417"/>
                  </a:lnTo>
                  <a:lnTo>
                    <a:pt x="1362" y="405"/>
                  </a:lnTo>
                  <a:lnTo>
                    <a:pt x="1351" y="392"/>
                  </a:lnTo>
                  <a:lnTo>
                    <a:pt x="1339" y="378"/>
                  </a:lnTo>
                  <a:lnTo>
                    <a:pt x="1325" y="364"/>
                  </a:lnTo>
                  <a:lnTo>
                    <a:pt x="1310" y="349"/>
                  </a:lnTo>
                  <a:lnTo>
                    <a:pt x="1294" y="336"/>
                  </a:lnTo>
                  <a:lnTo>
                    <a:pt x="1278" y="323"/>
                  </a:lnTo>
                  <a:lnTo>
                    <a:pt x="1262" y="312"/>
                  </a:lnTo>
                  <a:lnTo>
                    <a:pt x="1249" y="302"/>
                  </a:lnTo>
                  <a:lnTo>
                    <a:pt x="1235" y="294"/>
                  </a:lnTo>
                  <a:lnTo>
                    <a:pt x="1267" y="299"/>
                  </a:lnTo>
                  <a:lnTo>
                    <a:pt x="1294" y="299"/>
                  </a:lnTo>
                  <a:lnTo>
                    <a:pt x="1318" y="297"/>
                  </a:lnTo>
                  <a:lnTo>
                    <a:pt x="1339" y="291"/>
                  </a:lnTo>
                  <a:lnTo>
                    <a:pt x="1355" y="283"/>
                  </a:lnTo>
                  <a:lnTo>
                    <a:pt x="1369" y="273"/>
                  </a:lnTo>
                  <a:lnTo>
                    <a:pt x="1379" y="260"/>
                  </a:lnTo>
                  <a:lnTo>
                    <a:pt x="1386" y="245"/>
                  </a:lnTo>
                  <a:lnTo>
                    <a:pt x="1389" y="229"/>
                  </a:lnTo>
                  <a:lnTo>
                    <a:pt x="1390" y="212"/>
                  </a:lnTo>
                  <a:lnTo>
                    <a:pt x="1388" y="195"/>
                  </a:lnTo>
                  <a:lnTo>
                    <a:pt x="1383" y="176"/>
                  </a:lnTo>
                  <a:lnTo>
                    <a:pt x="1375" y="156"/>
                  </a:lnTo>
                  <a:lnTo>
                    <a:pt x="1365" y="138"/>
                  </a:lnTo>
                  <a:lnTo>
                    <a:pt x="1351" y="118"/>
                  </a:lnTo>
                  <a:lnTo>
                    <a:pt x="1335" y="100"/>
                  </a:lnTo>
                  <a:lnTo>
                    <a:pt x="1317" y="82"/>
                  </a:lnTo>
                  <a:lnTo>
                    <a:pt x="1297" y="65"/>
                  </a:lnTo>
                  <a:lnTo>
                    <a:pt x="1274" y="50"/>
                  </a:lnTo>
                  <a:lnTo>
                    <a:pt x="1249" y="36"/>
                  </a:lnTo>
                  <a:lnTo>
                    <a:pt x="1221" y="24"/>
                  </a:lnTo>
                  <a:lnTo>
                    <a:pt x="1191" y="13"/>
                  </a:lnTo>
                  <a:lnTo>
                    <a:pt x="1161" y="6"/>
                  </a:lnTo>
                  <a:lnTo>
                    <a:pt x="1127" y="2"/>
                  </a:lnTo>
                  <a:lnTo>
                    <a:pt x="1092" y="0"/>
                  </a:lnTo>
                  <a:lnTo>
                    <a:pt x="1055" y="1"/>
                  </a:lnTo>
                  <a:lnTo>
                    <a:pt x="1018" y="6"/>
                  </a:lnTo>
                  <a:lnTo>
                    <a:pt x="978" y="14"/>
                  </a:lnTo>
                  <a:lnTo>
                    <a:pt x="935" y="27"/>
                  </a:lnTo>
                  <a:lnTo>
                    <a:pt x="893" y="44"/>
                  </a:lnTo>
                  <a:lnTo>
                    <a:pt x="848" y="67"/>
                  </a:lnTo>
                  <a:lnTo>
                    <a:pt x="804" y="93"/>
                  </a:lnTo>
                  <a:lnTo>
                    <a:pt x="771" y="144"/>
                  </a:lnTo>
                  <a:lnTo>
                    <a:pt x="745" y="180"/>
                  </a:lnTo>
                  <a:lnTo>
                    <a:pt x="736" y="194"/>
                  </a:lnTo>
                  <a:lnTo>
                    <a:pt x="727" y="204"/>
                  </a:lnTo>
                  <a:lnTo>
                    <a:pt x="718" y="212"/>
                  </a:lnTo>
                  <a:lnTo>
                    <a:pt x="710" y="218"/>
                  </a:lnTo>
                  <a:lnTo>
                    <a:pt x="700" y="222"/>
                  </a:lnTo>
                  <a:lnTo>
                    <a:pt x="689" y="225"/>
                  </a:lnTo>
                  <a:lnTo>
                    <a:pt x="677" y="225"/>
                  </a:lnTo>
                  <a:lnTo>
                    <a:pt x="663" y="225"/>
                  </a:lnTo>
                  <a:lnTo>
                    <a:pt x="625" y="222"/>
                  </a:lnTo>
                  <a:lnTo>
                    <a:pt x="573" y="219"/>
                  </a:lnTo>
                  <a:lnTo>
                    <a:pt x="553" y="218"/>
                  </a:lnTo>
                  <a:lnTo>
                    <a:pt x="535" y="218"/>
                  </a:lnTo>
                  <a:lnTo>
                    <a:pt x="519" y="219"/>
                  </a:lnTo>
                  <a:lnTo>
                    <a:pt x="503" y="221"/>
                  </a:lnTo>
                  <a:lnTo>
                    <a:pt x="495" y="224"/>
                  </a:lnTo>
                  <a:lnTo>
                    <a:pt x="488" y="226"/>
                  </a:lnTo>
                  <a:lnTo>
                    <a:pt x="480" y="228"/>
                  </a:lnTo>
                  <a:lnTo>
                    <a:pt x="473" y="232"/>
                  </a:lnTo>
                  <a:lnTo>
                    <a:pt x="466" y="236"/>
                  </a:lnTo>
                  <a:lnTo>
                    <a:pt x="460" y="241"/>
                  </a:lnTo>
                  <a:lnTo>
                    <a:pt x="453" y="246"/>
                  </a:lnTo>
                  <a:lnTo>
                    <a:pt x="446" y="253"/>
                  </a:lnTo>
                  <a:lnTo>
                    <a:pt x="426" y="273"/>
                  </a:lnTo>
                  <a:lnTo>
                    <a:pt x="412" y="285"/>
                  </a:lnTo>
                  <a:lnTo>
                    <a:pt x="401" y="292"/>
                  </a:lnTo>
                  <a:lnTo>
                    <a:pt x="393" y="296"/>
                  </a:lnTo>
                  <a:lnTo>
                    <a:pt x="384" y="297"/>
                  </a:lnTo>
                  <a:lnTo>
                    <a:pt x="374" y="300"/>
                  </a:lnTo>
                  <a:lnTo>
                    <a:pt x="360" y="306"/>
                  </a:lnTo>
                  <a:lnTo>
                    <a:pt x="340" y="317"/>
                  </a:lnTo>
                  <a:lnTo>
                    <a:pt x="326" y="348"/>
                  </a:lnTo>
                  <a:lnTo>
                    <a:pt x="320" y="366"/>
                  </a:lnTo>
                  <a:lnTo>
                    <a:pt x="314" y="385"/>
                  </a:lnTo>
                  <a:lnTo>
                    <a:pt x="310" y="403"/>
                  </a:lnTo>
                  <a:lnTo>
                    <a:pt x="306" y="422"/>
                  </a:lnTo>
                  <a:lnTo>
                    <a:pt x="298" y="461"/>
                  </a:lnTo>
                  <a:lnTo>
                    <a:pt x="292" y="501"/>
                  </a:lnTo>
                  <a:lnTo>
                    <a:pt x="284" y="542"/>
                  </a:lnTo>
                  <a:lnTo>
                    <a:pt x="273" y="584"/>
                  </a:lnTo>
                  <a:lnTo>
                    <a:pt x="268" y="604"/>
                  </a:lnTo>
                  <a:lnTo>
                    <a:pt x="261" y="625"/>
                  </a:lnTo>
                  <a:lnTo>
                    <a:pt x="253" y="645"/>
                  </a:lnTo>
                  <a:lnTo>
                    <a:pt x="245" y="666"/>
                  </a:lnTo>
                  <a:lnTo>
                    <a:pt x="177" y="812"/>
                  </a:lnTo>
                  <a:lnTo>
                    <a:pt x="58" y="1010"/>
                  </a:lnTo>
                  <a:lnTo>
                    <a:pt x="5" y="1137"/>
                  </a:lnTo>
                  <a:lnTo>
                    <a:pt x="0" y="1154"/>
                  </a:lnTo>
                  <a:lnTo>
                    <a:pt x="1" y="1171"/>
                  </a:lnTo>
                  <a:lnTo>
                    <a:pt x="8" y="1191"/>
                  </a:lnTo>
                  <a:lnTo>
                    <a:pt x="21" y="1211"/>
                  </a:lnTo>
                  <a:lnTo>
                    <a:pt x="37" y="1233"/>
                  </a:lnTo>
                  <a:lnTo>
                    <a:pt x="58" y="1257"/>
                  </a:lnTo>
                  <a:lnTo>
                    <a:pt x="83" y="1281"/>
                  </a:lnTo>
                  <a:lnTo>
                    <a:pt x="112" y="1306"/>
                  </a:lnTo>
                  <a:lnTo>
                    <a:pt x="145" y="1333"/>
                  </a:lnTo>
                  <a:lnTo>
                    <a:pt x="181" y="1360"/>
                  </a:lnTo>
                  <a:lnTo>
                    <a:pt x="221" y="1388"/>
                  </a:lnTo>
                  <a:lnTo>
                    <a:pt x="262" y="1417"/>
                  </a:lnTo>
                  <a:lnTo>
                    <a:pt x="306" y="1447"/>
                  </a:lnTo>
                  <a:lnTo>
                    <a:pt x="352" y="1476"/>
                  </a:lnTo>
                  <a:lnTo>
                    <a:pt x="401" y="1506"/>
                  </a:lnTo>
                  <a:lnTo>
                    <a:pt x="450" y="1537"/>
                  </a:lnTo>
                  <a:lnTo>
                    <a:pt x="553" y="1599"/>
                  </a:lnTo>
                  <a:lnTo>
                    <a:pt x="660" y="1661"/>
                  </a:lnTo>
                  <a:lnTo>
                    <a:pt x="766" y="1722"/>
                  </a:lnTo>
                  <a:lnTo>
                    <a:pt x="871" y="1783"/>
                  </a:lnTo>
                  <a:lnTo>
                    <a:pt x="972" y="1841"/>
                  </a:lnTo>
                  <a:lnTo>
                    <a:pt x="1067" y="1897"/>
                  </a:lnTo>
                  <a:lnTo>
                    <a:pt x="1153" y="1948"/>
                  </a:lnTo>
                  <a:lnTo>
                    <a:pt x="1227" y="1996"/>
                  </a:lnTo>
                  <a:lnTo>
                    <a:pt x="1231" y="2047"/>
                  </a:lnTo>
                  <a:lnTo>
                    <a:pt x="1237" y="2095"/>
                  </a:lnTo>
                  <a:lnTo>
                    <a:pt x="1245" y="2143"/>
                  </a:lnTo>
                  <a:lnTo>
                    <a:pt x="1254" y="2189"/>
                  </a:lnTo>
                  <a:lnTo>
                    <a:pt x="1265" y="2236"/>
                  </a:lnTo>
                  <a:lnTo>
                    <a:pt x="1275" y="2281"/>
                  </a:lnTo>
                  <a:lnTo>
                    <a:pt x="1284" y="2324"/>
                  </a:lnTo>
                  <a:lnTo>
                    <a:pt x="1293" y="2367"/>
                  </a:lnTo>
                  <a:lnTo>
                    <a:pt x="1298" y="2388"/>
                  </a:lnTo>
                  <a:lnTo>
                    <a:pt x="1301" y="2412"/>
                  </a:lnTo>
                  <a:lnTo>
                    <a:pt x="1305" y="2437"/>
                  </a:lnTo>
                  <a:lnTo>
                    <a:pt x="1307" y="2465"/>
                  </a:lnTo>
                  <a:lnTo>
                    <a:pt x="1311" y="2524"/>
                  </a:lnTo>
                  <a:lnTo>
                    <a:pt x="1314" y="2588"/>
                  </a:lnTo>
                  <a:lnTo>
                    <a:pt x="1316" y="2652"/>
                  </a:lnTo>
                  <a:lnTo>
                    <a:pt x="1317" y="2715"/>
                  </a:lnTo>
                  <a:lnTo>
                    <a:pt x="1317" y="2773"/>
                  </a:lnTo>
                  <a:lnTo>
                    <a:pt x="1317" y="2826"/>
                  </a:lnTo>
                  <a:lnTo>
                    <a:pt x="1317" y="2884"/>
                  </a:lnTo>
                  <a:lnTo>
                    <a:pt x="1323" y="2926"/>
                  </a:lnTo>
                  <a:lnTo>
                    <a:pt x="1327" y="2966"/>
                  </a:lnTo>
                  <a:lnTo>
                    <a:pt x="1331" y="3007"/>
                  </a:lnTo>
                  <a:lnTo>
                    <a:pt x="1333" y="3047"/>
                  </a:lnTo>
                  <a:lnTo>
                    <a:pt x="1334" y="3088"/>
                  </a:lnTo>
                  <a:lnTo>
                    <a:pt x="1334" y="3128"/>
                  </a:lnTo>
                  <a:lnTo>
                    <a:pt x="1334" y="3169"/>
                  </a:lnTo>
                  <a:lnTo>
                    <a:pt x="1333" y="3209"/>
                  </a:lnTo>
                  <a:lnTo>
                    <a:pt x="1331" y="3249"/>
                  </a:lnTo>
                  <a:lnTo>
                    <a:pt x="1329" y="3290"/>
                  </a:lnTo>
                  <a:lnTo>
                    <a:pt x="1325" y="3330"/>
                  </a:lnTo>
                  <a:lnTo>
                    <a:pt x="1322" y="3371"/>
                  </a:lnTo>
                  <a:lnTo>
                    <a:pt x="1313" y="3454"/>
                  </a:lnTo>
                  <a:lnTo>
                    <a:pt x="1302" y="3536"/>
                  </a:lnTo>
                  <a:lnTo>
                    <a:pt x="1291" y="3620"/>
                  </a:lnTo>
                  <a:lnTo>
                    <a:pt x="1279" y="3706"/>
                  </a:lnTo>
                  <a:lnTo>
                    <a:pt x="1267" y="3794"/>
                  </a:lnTo>
                  <a:lnTo>
                    <a:pt x="1255" y="3883"/>
                  </a:lnTo>
                  <a:lnTo>
                    <a:pt x="1245" y="3975"/>
                  </a:lnTo>
                  <a:lnTo>
                    <a:pt x="1236" y="4070"/>
                  </a:lnTo>
                  <a:lnTo>
                    <a:pt x="1231" y="4118"/>
                  </a:lnTo>
                  <a:lnTo>
                    <a:pt x="1229" y="4167"/>
                  </a:lnTo>
                  <a:lnTo>
                    <a:pt x="1226" y="4216"/>
                  </a:lnTo>
                  <a:lnTo>
                    <a:pt x="1223" y="4267"/>
                  </a:lnTo>
                  <a:lnTo>
                    <a:pt x="1685" y="4351"/>
                  </a:lnTo>
                  <a:lnTo>
                    <a:pt x="1676" y="4241"/>
                  </a:lnTo>
                  <a:lnTo>
                    <a:pt x="1677" y="4256"/>
                  </a:lnTo>
                  <a:lnTo>
                    <a:pt x="1681" y="4295"/>
                  </a:lnTo>
                  <a:lnTo>
                    <a:pt x="1686" y="4352"/>
                  </a:lnTo>
                  <a:lnTo>
                    <a:pt x="1693" y="4420"/>
                  </a:lnTo>
                  <a:lnTo>
                    <a:pt x="1701" y="4496"/>
                  </a:lnTo>
                  <a:lnTo>
                    <a:pt x="1709" y="4572"/>
                  </a:lnTo>
                  <a:lnTo>
                    <a:pt x="1718" y="4642"/>
                  </a:lnTo>
                  <a:lnTo>
                    <a:pt x="1726" y="4700"/>
                  </a:lnTo>
                  <a:lnTo>
                    <a:pt x="1733" y="4751"/>
                  </a:lnTo>
                  <a:lnTo>
                    <a:pt x="1738" y="4802"/>
                  </a:lnTo>
                  <a:lnTo>
                    <a:pt x="1743" y="4852"/>
                  </a:lnTo>
                  <a:lnTo>
                    <a:pt x="1746" y="4904"/>
                  </a:lnTo>
                  <a:lnTo>
                    <a:pt x="1749" y="4955"/>
                  </a:lnTo>
                  <a:lnTo>
                    <a:pt x="1754" y="5006"/>
                  </a:lnTo>
                  <a:lnTo>
                    <a:pt x="1760" y="5057"/>
                  </a:lnTo>
                  <a:lnTo>
                    <a:pt x="1768" y="5106"/>
                  </a:lnTo>
                  <a:lnTo>
                    <a:pt x="1773" y="5145"/>
                  </a:lnTo>
                  <a:lnTo>
                    <a:pt x="1780" y="5189"/>
                  </a:lnTo>
                  <a:lnTo>
                    <a:pt x="1786" y="5237"/>
                  </a:lnTo>
                  <a:lnTo>
                    <a:pt x="1793" y="5287"/>
                  </a:lnTo>
                  <a:lnTo>
                    <a:pt x="1799" y="5341"/>
                  </a:lnTo>
                  <a:lnTo>
                    <a:pt x="1804" y="5395"/>
                  </a:lnTo>
                  <a:lnTo>
                    <a:pt x="1809" y="5453"/>
                  </a:lnTo>
                  <a:lnTo>
                    <a:pt x="1815" y="5510"/>
                  </a:lnTo>
                  <a:lnTo>
                    <a:pt x="1819" y="5568"/>
                  </a:lnTo>
                  <a:lnTo>
                    <a:pt x="1824" y="5625"/>
                  </a:lnTo>
                  <a:lnTo>
                    <a:pt x="1827" y="5681"/>
                  </a:lnTo>
                  <a:lnTo>
                    <a:pt x="1829" y="5735"/>
                  </a:lnTo>
                  <a:lnTo>
                    <a:pt x="1833" y="5787"/>
                  </a:lnTo>
                  <a:lnTo>
                    <a:pt x="1834" y="5835"/>
                  </a:lnTo>
                  <a:lnTo>
                    <a:pt x="1835" y="5881"/>
                  </a:lnTo>
                  <a:lnTo>
                    <a:pt x="1835" y="5921"/>
                  </a:lnTo>
                  <a:lnTo>
                    <a:pt x="1836" y="5974"/>
                  </a:lnTo>
                  <a:lnTo>
                    <a:pt x="1837" y="6025"/>
                  </a:lnTo>
                  <a:lnTo>
                    <a:pt x="1841" y="6077"/>
                  </a:lnTo>
                  <a:lnTo>
                    <a:pt x="1844" y="6128"/>
                  </a:lnTo>
                  <a:lnTo>
                    <a:pt x="1849" y="6179"/>
                  </a:lnTo>
                  <a:lnTo>
                    <a:pt x="1855" y="6230"/>
                  </a:lnTo>
                  <a:lnTo>
                    <a:pt x="1860" y="6280"/>
                  </a:lnTo>
                  <a:lnTo>
                    <a:pt x="1867" y="6330"/>
                  </a:lnTo>
                  <a:lnTo>
                    <a:pt x="1881" y="6430"/>
                  </a:lnTo>
                  <a:lnTo>
                    <a:pt x="1895" y="6527"/>
                  </a:lnTo>
                  <a:lnTo>
                    <a:pt x="1908" y="6624"/>
                  </a:lnTo>
                  <a:lnTo>
                    <a:pt x="1921" y="6719"/>
                  </a:lnTo>
                  <a:lnTo>
                    <a:pt x="1925" y="6762"/>
                  </a:lnTo>
                  <a:lnTo>
                    <a:pt x="1931" y="6811"/>
                  </a:lnTo>
                  <a:lnTo>
                    <a:pt x="1938" y="6864"/>
                  </a:lnTo>
                  <a:lnTo>
                    <a:pt x="1946" y="6918"/>
                  </a:lnTo>
                  <a:lnTo>
                    <a:pt x="1954" y="6970"/>
                  </a:lnTo>
                  <a:lnTo>
                    <a:pt x="1963" y="7020"/>
                  </a:lnTo>
                  <a:lnTo>
                    <a:pt x="1969" y="7042"/>
                  </a:lnTo>
                  <a:lnTo>
                    <a:pt x="1973" y="7064"/>
                  </a:lnTo>
                  <a:lnTo>
                    <a:pt x="1979" y="7084"/>
                  </a:lnTo>
                  <a:lnTo>
                    <a:pt x="1986" y="7101"/>
                  </a:lnTo>
                  <a:lnTo>
                    <a:pt x="1995" y="7128"/>
                  </a:lnTo>
                  <a:lnTo>
                    <a:pt x="2009" y="7168"/>
                  </a:lnTo>
                  <a:lnTo>
                    <a:pt x="2025" y="7216"/>
                  </a:lnTo>
                  <a:lnTo>
                    <a:pt x="2041" y="7269"/>
                  </a:lnTo>
                  <a:lnTo>
                    <a:pt x="2056" y="7321"/>
                  </a:lnTo>
                  <a:lnTo>
                    <a:pt x="2068" y="7370"/>
                  </a:lnTo>
                  <a:lnTo>
                    <a:pt x="2073" y="7392"/>
                  </a:lnTo>
                  <a:lnTo>
                    <a:pt x="2076" y="7413"/>
                  </a:lnTo>
                  <a:lnTo>
                    <a:pt x="2080" y="7429"/>
                  </a:lnTo>
                  <a:lnTo>
                    <a:pt x="2080" y="7442"/>
                  </a:lnTo>
                  <a:lnTo>
                    <a:pt x="2068" y="7466"/>
                  </a:lnTo>
                  <a:lnTo>
                    <a:pt x="2041" y="7517"/>
                  </a:lnTo>
                  <a:lnTo>
                    <a:pt x="2011" y="7570"/>
                  </a:lnTo>
                  <a:lnTo>
                    <a:pt x="1995" y="7602"/>
                  </a:lnTo>
                  <a:lnTo>
                    <a:pt x="1992" y="7614"/>
                  </a:lnTo>
                  <a:lnTo>
                    <a:pt x="1986" y="7637"/>
                  </a:lnTo>
                  <a:lnTo>
                    <a:pt x="1979" y="7669"/>
                  </a:lnTo>
                  <a:lnTo>
                    <a:pt x="1971" y="7703"/>
                  </a:lnTo>
                  <a:lnTo>
                    <a:pt x="1964" y="7738"/>
                  </a:lnTo>
                  <a:lnTo>
                    <a:pt x="1959" y="7769"/>
                  </a:lnTo>
                  <a:lnTo>
                    <a:pt x="1954" y="7793"/>
                  </a:lnTo>
                  <a:lnTo>
                    <a:pt x="1953" y="7805"/>
                  </a:lnTo>
                  <a:lnTo>
                    <a:pt x="1953" y="7815"/>
                  </a:lnTo>
                  <a:lnTo>
                    <a:pt x="1953" y="7840"/>
                  </a:lnTo>
                  <a:lnTo>
                    <a:pt x="1956" y="7862"/>
                  </a:lnTo>
                  <a:lnTo>
                    <a:pt x="1959" y="7872"/>
                  </a:lnTo>
                  <a:lnTo>
                    <a:pt x="1961" y="7880"/>
                  </a:lnTo>
                  <a:lnTo>
                    <a:pt x="1963" y="7888"/>
                  </a:lnTo>
                  <a:lnTo>
                    <a:pt x="1967" y="7895"/>
                  </a:lnTo>
                  <a:lnTo>
                    <a:pt x="1970" y="7901"/>
                  </a:lnTo>
                  <a:lnTo>
                    <a:pt x="1973" y="7906"/>
                  </a:lnTo>
                  <a:lnTo>
                    <a:pt x="1977" y="7911"/>
                  </a:lnTo>
                  <a:lnTo>
                    <a:pt x="1981" y="7916"/>
                  </a:lnTo>
                  <a:lnTo>
                    <a:pt x="1991" y="7922"/>
                  </a:lnTo>
                  <a:lnTo>
                    <a:pt x="2001" y="7927"/>
                  </a:lnTo>
                  <a:lnTo>
                    <a:pt x="2011" y="7930"/>
                  </a:lnTo>
                  <a:lnTo>
                    <a:pt x="2023" y="7934"/>
                  </a:lnTo>
                  <a:lnTo>
                    <a:pt x="2034" y="7936"/>
                  </a:lnTo>
                  <a:lnTo>
                    <a:pt x="2045" y="7938"/>
                  </a:lnTo>
                  <a:lnTo>
                    <a:pt x="2058" y="7941"/>
                  </a:lnTo>
                  <a:lnTo>
                    <a:pt x="2070" y="7943"/>
                  </a:lnTo>
                  <a:lnTo>
                    <a:pt x="2080" y="7948"/>
                  </a:lnTo>
                  <a:lnTo>
                    <a:pt x="2091" y="7953"/>
                  </a:lnTo>
                  <a:lnTo>
                    <a:pt x="2304" y="7953"/>
                  </a:lnTo>
                  <a:lnTo>
                    <a:pt x="2353" y="7924"/>
                  </a:lnTo>
                  <a:lnTo>
                    <a:pt x="2390" y="7904"/>
                  </a:lnTo>
                  <a:lnTo>
                    <a:pt x="2403" y="7896"/>
                  </a:lnTo>
                  <a:lnTo>
                    <a:pt x="2415" y="7889"/>
                  </a:lnTo>
                  <a:lnTo>
                    <a:pt x="2424" y="7882"/>
                  </a:lnTo>
                  <a:lnTo>
                    <a:pt x="2430" y="7874"/>
                  </a:lnTo>
                  <a:lnTo>
                    <a:pt x="2435" y="7865"/>
                  </a:lnTo>
                  <a:lnTo>
                    <a:pt x="2439" y="7853"/>
                  </a:lnTo>
                  <a:lnTo>
                    <a:pt x="2441" y="7838"/>
                  </a:lnTo>
                  <a:lnTo>
                    <a:pt x="2442" y="7820"/>
                  </a:lnTo>
                  <a:lnTo>
                    <a:pt x="2442" y="7770"/>
                  </a:lnTo>
                  <a:lnTo>
                    <a:pt x="2442" y="7697"/>
                  </a:lnTo>
                  <a:lnTo>
                    <a:pt x="2442" y="7686"/>
                  </a:lnTo>
                  <a:lnTo>
                    <a:pt x="2445" y="7676"/>
                  </a:lnTo>
                  <a:lnTo>
                    <a:pt x="2448" y="7665"/>
                  </a:lnTo>
                  <a:lnTo>
                    <a:pt x="2453" y="7655"/>
                  </a:lnTo>
                  <a:lnTo>
                    <a:pt x="2464" y="7637"/>
                  </a:lnTo>
                  <a:lnTo>
                    <a:pt x="2477" y="7618"/>
                  </a:lnTo>
                  <a:lnTo>
                    <a:pt x="2489" y="7600"/>
                  </a:lnTo>
                  <a:lnTo>
                    <a:pt x="2501" y="7581"/>
                  </a:lnTo>
                  <a:lnTo>
                    <a:pt x="2504" y="7572"/>
                  </a:lnTo>
                  <a:lnTo>
                    <a:pt x="2507" y="7560"/>
                  </a:lnTo>
                  <a:lnTo>
                    <a:pt x="2509" y="7550"/>
                  </a:lnTo>
                  <a:lnTo>
                    <a:pt x="2509" y="7538"/>
                  </a:lnTo>
                  <a:lnTo>
                    <a:pt x="2495" y="7422"/>
                  </a:lnTo>
                  <a:lnTo>
                    <a:pt x="2507" y="7400"/>
                  </a:lnTo>
                  <a:lnTo>
                    <a:pt x="2520" y="7378"/>
                  </a:lnTo>
                  <a:lnTo>
                    <a:pt x="2530" y="7354"/>
                  </a:lnTo>
                  <a:lnTo>
                    <a:pt x="2541" y="7328"/>
                  </a:lnTo>
                  <a:lnTo>
                    <a:pt x="2547" y="7301"/>
                  </a:lnTo>
                  <a:lnTo>
                    <a:pt x="2554" y="7272"/>
                  </a:lnTo>
                  <a:lnTo>
                    <a:pt x="2557" y="7256"/>
                  </a:lnTo>
                  <a:lnTo>
                    <a:pt x="2558" y="7241"/>
                  </a:lnTo>
                  <a:lnTo>
                    <a:pt x="2559" y="7225"/>
                  </a:lnTo>
                  <a:lnTo>
                    <a:pt x="2559" y="7208"/>
                  </a:lnTo>
                  <a:lnTo>
                    <a:pt x="2559" y="7134"/>
                  </a:lnTo>
                  <a:lnTo>
                    <a:pt x="2558" y="7116"/>
                  </a:lnTo>
                  <a:lnTo>
                    <a:pt x="2554" y="7096"/>
                  </a:lnTo>
                  <a:lnTo>
                    <a:pt x="2549" y="7077"/>
                  </a:lnTo>
                  <a:lnTo>
                    <a:pt x="2541" y="7056"/>
                  </a:lnTo>
                  <a:lnTo>
                    <a:pt x="2522" y="7015"/>
                  </a:lnTo>
                  <a:lnTo>
                    <a:pt x="2503" y="6973"/>
                  </a:lnTo>
                  <a:lnTo>
                    <a:pt x="2493" y="6952"/>
                  </a:lnTo>
                  <a:lnTo>
                    <a:pt x="2483" y="6930"/>
                  </a:lnTo>
                  <a:lnTo>
                    <a:pt x="2474" y="6910"/>
                  </a:lnTo>
                  <a:lnTo>
                    <a:pt x="2467" y="6890"/>
                  </a:lnTo>
                  <a:lnTo>
                    <a:pt x="2462" y="6871"/>
                  </a:lnTo>
                  <a:lnTo>
                    <a:pt x="2458" y="6851"/>
                  </a:lnTo>
                  <a:lnTo>
                    <a:pt x="2457" y="6842"/>
                  </a:lnTo>
                  <a:lnTo>
                    <a:pt x="2457" y="6833"/>
                  </a:lnTo>
                  <a:lnTo>
                    <a:pt x="2457" y="6824"/>
                  </a:lnTo>
                  <a:lnTo>
                    <a:pt x="2458" y="6816"/>
                  </a:lnTo>
                  <a:lnTo>
                    <a:pt x="2485" y="6538"/>
                  </a:lnTo>
                  <a:lnTo>
                    <a:pt x="2485" y="6517"/>
                  </a:lnTo>
                  <a:lnTo>
                    <a:pt x="2485" y="6507"/>
                  </a:lnTo>
                  <a:lnTo>
                    <a:pt x="2483" y="6498"/>
                  </a:lnTo>
                  <a:lnTo>
                    <a:pt x="2481" y="6491"/>
                  </a:lnTo>
                  <a:lnTo>
                    <a:pt x="2480" y="6485"/>
                  </a:lnTo>
                  <a:lnTo>
                    <a:pt x="2474" y="6474"/>
                  </a:lnTo>
                  <a:lnTo>
                    <a:pt x="2469" y="6466"/>
                  </a:lnTo>
                  <a:lnTo>
                    <a:pt x="2463" y="6459"/>
                  </a:lnTo>
                  <a:lnTo>
                    <a:pt x="2457" y="6451"/>
                  </a:lnTo>
                  <a:lnTo>
                    <a:pt x="2456" y="6448"/>
                  </a:lnTo>
                  <a:lnTo>
                    <a:pt x="2454" y="6443"/>
                  </a:lnTo>
                  <a:lnTo>
                    <a:pt x="2453" y="6438"/>
                  </a:lnTo>
                  <a:lnTo>
                    <a:pt x="2453" y="6432"/>
                  </a:lnTo>
                  <a:lnTo>
                    <a:pt x="2453" y="6410"/>
                  </a:lnTo>
                  <a:lnTo>
                    <a:pt x="2454" y="6369"/>
                  </a:lnTo>
                  <a:lnTo>
                    <a:pt x="2457" y="6328"/>
                  </a:lnTo>
                  <a:lnTo>
                    <a:pt x="2463" y="6289"/>
                  </a:lnTo>
                  <a:lnTo>
                    <a:pt x="2469" y="6251"/>
                  </a:lnTo>
                  <a:lnTo>
                    <a:pt x="2478" y="6214"/>
                  </a:lnTo>
                  <a:lnTo>
                    <a:pt x="2486" y="6178"/>
                  </a:lnTo>
                  <a:lnTo>
                    <a:pt x="2496" y="6144"/>
                  </a:lnTo>
                  <a:lnTo>
                    <a:pt x="2505" y="6111"/>
                  </a:lnTo>
                  <a:lnTo>
                    <a:pt x="2526" y="6047"/>
                  </a:lnTo>
                  <a:lnTo>
                    <a:pt x="2542" y="5986"/>
                  </a:lnTo>
                  <a:lnTo>
                    <a:pt x="2549" y="5959"/>
                  </a:lnTo>
                  <a:lnTo>
                    <a:pt x="2554" y="5931"/>
                  </a:lnTo>
                  <a:lnTo>
                    <a:pt x="2558" y="5904"/>
                  </a:lnTo>
                  <a:lnTo>
                    <a:pt x="2559" y="5879"/>
                  </a:lnTo>
                  <a:lnTo>
                    <a:pt x="2558" y="5817"/>
                  </a:lnTo>
                  <a:lnTo>
                    <a:pt x="2554" y="5738"/>
                  </a:lnTo>
                  <a:lnTo>
                    <a:pt x="2551" y="5647"/>
                  </a:lnTo>
                  <a:lnTo>
                    <a:pt x="2546" y="5552"/>
                  </a:lnTo>
                  <a:lnTo>
                    <a:pt x="2544" y="5459"/>
                  </a:lnTo>
                  <a:lnTo>
                    <a:pt x="2542" y="5377"/>
                  </a:lnTo>
                  <a:lnTo>
                    <a:pt x="2543" y="5343"/>
                  </a:lnTo>
                  <a:lnTo>
                    <a:pt x="2544" y="5313"/>
                  </a:lnTo>
                  <a:lnTo>
                    <a:pt x="2545" y="5289"/>
                  </a:lnTo>
                  <a:lnTo>
                    <a:pt x="2549" y="5273"/>
                  </a:lnTo>
                  <a:lnTo>
                    <a:pt x="2553" y="5253"/>
                  </a:lnTo>
                  <a:lnTo>
                    <a:pt x="2558" y="5226"/>
                  </a:lnTo>
                  <a:lnTo>
                    <a:pt x="2561" y="5194"/>
                  </a:lnTo>
                  <a:lnTo>
                    <a:pt x="2566" y="5159"/>
                  </a:lnTo>
                  <a:lnTo>
                    <a:pt x="2574" y="5078"/>
                  </a:lnTo>
                  <a:lnTo>
                    <a:pt x="2581" y="4990"/>
                  </a:lnTo>
                  <a:lnTo>
                    <a:pt x="2586" y="4901"/>
                  </a:lnTo>
                  <a:lnTo>
                    <a:pt x="2592" y="4816"/>
                  </a:lnTo>
                  <a:lnTo>
                    <a:pt x="2598" y="4743"/>
                  </a:lnTo>
                  <a:lnTo>
                    <a:pt x="2601" y="4688"/>
                  </a:lnTo>
                  <a:lnTo>
                    <a:pt x="2606" y="4696"/>
                  </a:lnTo>
                  <a:lnTo>
                    <a:pt x="2610" y="4706"/>
                  </a:lnTo>
                  <a:lnTo>
                    <a:pt x="2615" y="4720"/>
                  </a:lnTo>
                  <a:lnTo>
                    <a:pt x="2619" y="4736"/>
                  </a:lnTo>
                  <a:lnTo>
                    <a:pt x="2627" y="4775"/>
                  </a:lnTo>
                  <a:lnTo>
                    <a:pt x="2637" y="4820"/>
                  </a:lnTo>
                  <a:lnTo>
                    <a:pt x="2645" y="4874"/>
                  </a:lnTo>
                  <a:lnTo>
                    <a:pt x="2653" y="4933"/>
                  </a:lnTo>
                  <a:lnTo>
                    <a:pt x="2661" y="4994"/>
                  </a:lnTo>
                  <a:lnTo>
                    <a:pt x="2667" y="5059"/>
                  </a:lnTo>
                  <a:lnTo>
                    <a:pt x="2673" y="5125"/>
                  </a:lnTo>
                  <a:lnTo>
                    <a:pt x="2680" y="5190"/>
                  </a:lnTo>
                  <a:lnTo>
                    <a:pt x="2685" y="5253"/>
                  </a:lnTo>
                  <a:lnTo>
                    <a:pt x="2689" y="5313"/>
                  </a:lnTo>
                  <a:lnTo>
                    <a:pt x="2693" y="5369"/>
                  </a:lnTo>
                  <a:lnTo>
                    <a:pt x="2695" y="5419"/>
                  </a:lnTo>
                  <a:lnTo>
                    <a:pt x="2697" y="5462"/>
                  </a:lnTo>
                  <a:lnTo>
                    <a:pt x="2697" y="5496"/>
                  </a:lnTo>
                  <a:lnTo>
                    <a:pt x="2698" y="5555"/>
                  </a:lnTo>
                  <a:lnTo>
                    <a:pt x="2700" y="5611"/>
                  </a:lnTo>
                  <a:lnTo>
                    <a:pt x="2703" y="5664"/>
                  </a:lnTo>
                  <a:lnTo>
                    <a:pt x="2706" y="5714"/>
                  </a:lnTo>
                  <a:lnTo>
                    <a:pt x="2712" y="5763"/>
                  </a:lnTo>
                  <a:lnTo>
                    <a:pt x="2719" y="5813"/>
                  </a:lnTo>
                  <a:lnTo>
                    <a:pt x="2727" y="5863"/>
                  </a:lnTo>
                  <a:lnTo>
                    <a:pt x="2736" y="5915"/>
                  </a:lnTo>
                  <a:lnTo>
                    <a:pt x="2741" y="5950"/>
                  </a:lnTo>
                  <a:lnTo>
                    <a:pt x="2745" y="5982"/>
                  </a:lnTo>
                  <a:lnTo>
                    <a:pt x="2746" y="6009"/>
                  </a:lnTo>
                  <a:lnTo>
                    <a:pt x="2748" y="6035"/>
                  </a:lnTo>
                  <a:lnTo>
                    <a:pt x="2749" y="6080"/>
                  </a:lnTo>
                  <a:lnTo>
                    <a:pt x="2749" y="6120"/>
                  </a:lnTo>
                  <a:lnTo>
                    <a:pt x="2751" y="6138"/>
                  </a:lnTo>
                  <a:lnTo>
                    <a:pt x="2753" y="6158"/>
                  </a:lnTo>
                  <a:lnTo>
                    <a:pt x="2757" y="6177"/>
                  </a:lnTo>
                  <a:lnTo>
                    <a:pt x="2764" y="6197"/>
                  </a:lnTo>
                  <a:lnTo>
                    <a:pt x="2772" y="6218"/>
                  </a:lnTo>
                  <a:lnTo>
                    <a:pt x="2783" y="6241"/>
                  </a:lnTo>
                  <a:lnTo>
                    <a:pt x="2797" y="6266"/>
                  </a:lnTo>
                  <a:lnTo>
                    <a:pt x="2814" y="6294"/>
                  </a:lnTo>
                  <a:lnTo>
                    <a:pt x="2814" y="6319"/>
                  </a:lnTo>
                  <a:lnTo>
                    <a:pt x="2814" y="6344"/>
                  </a:lnTo>
                  <a:lnTo>
                    <a:pt x="2814" y="6369"/>
                  </a:lnTo>
                  <a:lnTo>
                    <a:pt x="2814" y="6394"/>
                  </a:lnTo>
                  <a:lnTo>
                    <a:pt x="2814" y="6418"/>
                  </a:lnTo>
                  <a:lnTo>
                    <a:pt x="2815" y="6442"/>
                  </a:lnTo>
                  <a:lnTo>
                    <a:pt x="2817" y="6466"/>
                  </a:lnTo>
                  <a:lnTo>
                    <a:pt x="2821" y="6490"/>
                  </a:lnTo>
                  <a:lnTo>
                    <a:pt x="2822" y="6499"/>
                  </a:lnTo>
                  <a:lnTo>
                    <a:pt x="2823" y="6510"/>
                  </a:lnTo>
                  <a:lnTo>
                    <a:pt x="2822" y="6519"/>
                  </a:lnTo>
                  <a:lnTo>
                    <a:pt x="2821" y="6528"/>
                  </a:lnTo>
                  <a:lnTo>
                    <a:pt x="2816" y="6546"/>
                  </a:lnTo>
                  <a:lnTo>
                    <a:pt x="2810" y="6566"/>
                  </a:lnTo>
                  <a:lnTo>
                    <a:pt x="2805" y="6587"/>
                  </a:lnTo>
                  <a:lnTo>
                    <a:pt x="2799" y="6610"/>
                  </a:lnTo>
                  <a:lnTo>
                    <a:pt x="2796" y="6623"/>
                  </a:lnTo>
                  <a:lnTo>
                    <a:pt x="2794" y="6637"/>
                  </a:lnTo>
                  <a:lnTo>
                    <a:pt x="2793" y="6650"/>
                  </a:lnTo>
                  <a:lnTo>
                    <a:pt x="2793" y="6666"/>
                  </a:lnTo>
                  <a:lnTo>
                    <a:pt x="2792" y="6695"/>
                  </a:lnTo>
                  <a:lnTo>
                    <a:pt x="2791" y="6723"/>
                  </a:lnTo>
                  <a:lnTo>
                    <a:pt x="2790" y="6750"/>
                  </a:lnTo>
                  <a:lnTo>
                    <a:pt x="2788" y="6776"/>
                  </a:lnTo>
                  <a:lnTo>
                    <a:pt x="2783" y="6824"/>
                  </a:lnTo>
                  <a:lnTo>
                    <a:pt x="2777" y="6870"/>
                  </a:lnTo>
                  <a:lnTo>
                    <a:pt x="2772" y="6914"/>
                  </a:lnTo>
                  <a:lnTo>
                    <a:pt x="2766" y="6958"/>
                  </a:lnTo>
                  <a:lnTo>
                    <a:pt x="2764" y="6980"/>
                  </a:lnTo>
                  <a:lnTo>
                    <a:pt x="2762" y="7002"/>
                  </a:lnTo>
                  <a:lnTo>
                    <a:pt x="2761" y="7025"/>
                  </a:lnTo>
                  <a:lnTo>
                    <a:pt x="2761" y="7049"/>
                  </a:lnTo>
                  <a:lnTo>
                    <a:pt x="2760" y="7156"/>
                  </a:lnTo>
                  <a:lnTo>
                    <a:pt x="2806" y="7462"/>
                  </a:lnTo>
                  <a:lnTo>
                    <a:pt x="2793" y="7464"/>
                  </a:lnTo>
                  <a:lnTo>
                    <a:pt x="2793" y="7517"/>
                  </a:lnTo>
                  <a:lnTo>
                    <a:pt x="2794" y="7528"/>
                  </a:lnTo>
                  <a:lnTo>
                    <a:pt x="2797" y="7540"/>
                  </a:lnTo>
                  <a:lnTo>
                    <a:pt x="2802" y="7551"/>
                  </a:lnTo>
                  <a:lnTo>
                    <a:pt x="2808" y="7562"/>
                  </a:lnTo>
                  <a:lnTo>
                    <a:pt x="2816" y="7573"/>
                  </a:lnTo>
                  <a:lnTo>
                    <a:pt x="2825" y="7584"/>
                  </a:lnTo>
                  <a:lnTo>
                    <a:pt x="2836" y="7594"/>
                  </a:lnTo>
                  <a:lnTo>
                    <a:pt x="2847" y="7604"/>
                  </a:lnTo>
                  <a:lnTo>
                    <a:pt x="2858" y="7612"/>
                  </a:lnTo>
                  <a:lnTo>
                    <a:pt x="2871" y="7620"/>
                  </a:lnTo>
                  <a:lnTo>
                    <a:pt x="2882" y="7628"/>
                  </a:lnTo>
                  <a:lnTo>
                    <a:pt x="2895" y="7633"/>
                  </a:lnTo>
                  <a:lnTo>
                    <a:pt x="2908" y="7638"/>
                  </a:lnTo>
                  <a:lnTo>
                    <a:pt x="2920" y="7641"/>
                  </a:lnTo>
                  <a:lnTo>
                    <a:pt x="2932" y="7644"/>
                  </a:lnTo>
                  <a:lnTo>
                    <a:pt x="2942" y="7645"/>
                  </a:lnTo>
                  <a:lnTo>
                    <a:pt x="3006" y="7645"/>
                  </a:lnTo>
                  <a:lnTo>
                    <a:pt x="3009" y="7662"/>
                  </a:lnTo>
                  <a:lnTo>
                    <a:pt x="3012" y="7678"/>
                  </a:lnTo>
                  <a:lnTo>
                    <a:pt x="3014" y="7693"/>
                  </a:lnTo>
                  <a:lnTo>
                    <a:pt x="3014" y="7706"/>
                  </a:lnTo>
                  <a:lnTo>
                    <a:pt x="3015" y="7730"/>
                  </a:lnTo>
                  <a:lnTo>
                    <a:pt x="3017" y="7752"/>
                  </a:lnTo>
                  <a:lnTo>
                    <a:pt x="3019" y="7761"/>
                  </a:lnTo>
                  <a:lnTo>
                    <a:pt x="3021" y="7770"/>
                  </a:lnTo>
                  <a:lnTo>
                    <a:pt x="3024" y="7780"/>
                  </a:lnTo>
                  <a:lnTo>
                    <a:pt x="3030" y="7789"/>
                  </a:lnTo>
                  <a:lnTo>
                    <a:pt x="3037" y="7798"/>
                  </a:lnTo>
                  <a:lnTo>
                    <a:pt x="3045" y="7807"/>
                  </a:lnTo>
                  <a:lnTo>
                    <a:pt x="3056" y="7816"/>
                  </a:lnTo>
                  <a:lnTo>
                    <a:pt x="3069" y="7825"/>
                  </a:lnTo>
                  <a:lnTo>
                    <a:pt x="3088" y="7838"/>
                  </a:lnTo>
                  <a:lnTo>
                    <a:pt x="3108" y="7849"/>
                  </a:lnTo>
                  <a:lnTo>
                    <a:pt x="3129" y="7860"/>
                  </a:lnTo>
                  <a:lnTo>
                    <a:pt x="3153" y="7870"/>
                  </a:lnTo>
                  <a:lnTo>
                    <a:pt x="3177" y="7878"/>
                  </a:lnTo>
                  <a:lnTo>
                    <a:pt x="3204" y="7884"/>
                  </a:lnTo>
                  <a:lnTo>
                    <a:pt x="3217" y="7886"/>
                  </a:lnTo>
                  <a:lnTo>
                    <a:pt x="3232" y="7888"/>
                  </a:lnTo>
                  <a:lnTo>
                    <a:pt x="3246" y="7889"/>
                  </a:lnTo>
                  <a:lnTo>
                    <a:pt x="3261" y="7889"/>
                  </a:lnTo>
                  <a:lnTo>
                    <a:pt x="3297" y="7889"/>
                  </a:lnTo>
                  <a:lnTo>
                    <a:pt x="3342" y="7887"/>
                  </a:lnTo>
                  <a:lnTo>
                    <a:pt x="3366" y="7886"/>
                  </a:lnTo>
                  <a:lnTo>
                    <a:pt x="3391" y="7884"/>
                  </a:lnTo>
                  <a:lnTo>
                    <a:pt x="3416" y="7881"/>
                  </a:lnTo>
                  <a:lnTo>
                    <a:pt x="3440" y="7878"/>
                  </a:lnTo>
                  <a:lnTo>
                    <a:pt x="3464" y="7874"/>
                  </a:lnTo>
                  <a:lnTo>
                    <a:pt x="3486" y="7869"/>
                  </a:lnTo>
                  <a:lnTo>
                    <a:pt x="3507" y="7863"/>
                  </a:lnTo>
                  <a:lnTo>
                    <a:pt x="3524" y="7856"/>
                  </a:lnTo>
                  <a:lnTo>
                    <a:pt x="3532" y="7852"/>
                  </a:lnTo>
                  <a:lnTo>
                    <a:pt x="3539" y="7847"/>
                  </a:lnTo>
                  <a:lnTo>
                    <a:pt x="3544" y="7842"/>
                  </a:lnTo>
                  <a:lnTo>
                    <a:pt x="3550" y="7838"/>
                  </a:lnTo>
                  <a:lnTo>
                    <a:pt x="3554" y="7832"/>
                  </a:lnTo>
                  <a:lnTo>
                    <a:pt x="3557" y="7828"/>
                  </a:lnTo>
                  <a:lnTo>
                    <a:pt x="3558" y="7821"/>
                  </a:lnTo>
                  <a:lnTo>
                    <a:pt x="3559" y="7815"/>
                  </a:lnTo>
                  <a:lnTo>
                    <a:pt x="3559" y="7805"/>
                  </a:lnTo>
                  <a:lnTo>
                    <a:pt x="3558" y="7790"/>
                  </a:lnTo>
                  <a:lnTo>
                    <a:pt x="3557" y="7775"/>
                  </a:lnTo>
                  <a:lnTo>
                    <a:pt x="3555" y="7761"/>
                  </a:lnTo>
                  <a:lnTo>
                    <a:pt x="3551" y="7746"/>
                  </a:lnTo>
                  <a:lnTo>
                    <a:pt x="3547" y="7732"/>
                  </a:lnTo>
                  <a:lnTo>
                    <a:pt x="3542" y="7718"/>
                  </a:lnTo>
                  <a:lnTo>
                    <a:pt x="3536" y="7703"/>
                  </a:lnTo>
                  <a:lnTo>
                    <a:pt x="3531" y="7688"/>
                  </a:lnTo>
                  <a:lnTo>
                    <a:pt x="3516" y="7660"/>
                  </a:lnTo>
                  <a:lnTo>
                    <a:pt x="3499" y="7632"/>
                  </a:lnTo>
                  <a:lnTo>
                    <a:pt x="3480" y="7604"/>
                  </a:lnTo>
                  <a:lnTo>
                    <a:pt x="3462" y="7576"/>
                  </a:lnTo>
                  <a:lnTo>
                    <a:pt x="3421" y="7524"/>
                  </a:lnTo>
                  <a:lnTo>
                    <a:pt x="3381" y="7474"/>
                  </a:lnTo>
                  <a:lnTo>
                    <a:pt x="3362" y="7452"/>
                  </a:lnTo>
                  <a:lnTo>
                    <a:pt x="3344" y="7430"/>
                  </a:lnTo>
                  <a:lnTo>
                    <a:pt x="3328" y="7408"/>
                  </a:lnTo>
                  <a:lnTo>
                    <a:pt x="3315" y="7390"/>
                  </a:lnTo>
                  <a:lnTo>
                    <a:pt x="3323" y="7357"/>
                  </a:lnTo>
                  <a:lnTo>
                    <a:pt x="3334" y="7316"/>
                  </a:lnTo>
                  <a:lnTo>
                    <a:pt x="3348" y="7270"/>
                  </a:lnTo>
                  <a:lnTo>
                    <a:pt x="3363" y="7222"/>
                  </a:lnTo>
                  <a:lnTo>
                    <a:pt x="3375" y="7175"/>
                  </a:lnTo>
                  <a:lnTo>
                    <a:pt x="3388" y="7132"/>
                  </a:lnTo>
                  <a:lnTo>
                    <a:pt x="3392" y="7113"/>
                  </a:lnTo>
                  <a:lnTo>
                    <a:pt x="3396" y="7096"/>
                  </a:lnTo>
                  <a:lnTo>
                    <a:pt x="3398" y="7081"/>
                  </a:lnTo>
                  <a:lnTo>
                    <a:pt x="3399" y="7071"/>
                  </a:lnTo>
                  <a:lnTo>
                    <a:pt x="3403" y="7016"/>
                  </a:lnTo>
                  <a:lnTo>
                    <a:pt x="3404" y="6965"/>
                  </a:lnTo>
                  <a:lnTo>
                    <a:pt x="3405" y="6914"/>
                  </a:lnTo>
                  <a:lnTo>
                    <a:pt x="3405" y="6866"/>
                  </a:lnTo>
                  <a:lnTo>
                    <a:pt x="3406" y="6819"/>
                  </a:lnTo>
                  <a:lnTo>
                    <a:pt x="3408" y="6773"/>
                  </a:lnTo>
                  <a:lnTo>
                    <a:pt x="3410" y="6749"/>
                  </a:lnTo>
                  <a:lnTo>
                    <a:pt x="3412" y="6723"/>
                  </a:lnTo>
                  <a:lnTo>
                    <a:pt x="3415" y="6699"/>
                  </a:lnTo>
                  <a:lnTo>
                    <a:pt x="3419" y="6674"/>
                  </a:lnTo>
                  <a:lnTo>
                    <a:pt x="3423" y="6640"/>
                  </a:lnTo>
                  <a:lnTo>
                    <a:pt x="3428" y="6600"/>
                  </a:lnTo>
                  <a:lnTo>
                    <a:pt x="3431" y="6555"/>
                  </a:lnTo>
                  <a:lnTo>
                    <a:pt x="3435" y="6506"/>
                  </a:lnTo>
                  <a:lnTo>
                    <a:pt x="3440" y="6400"/>
                  </a:lnTo>
                  <a:lnTo>
                    <a:pt x="3446" y="6286"/>
                  </a:lnTo>
                  <a:lnTo>
                    <a:pt x="3450" y="6171"/>
                  </a:lnTo>
                  <a:lnTo>
                    <a:pt x="3452" y="6063"/>
                  </a:lnTo>
                  <a:lnTo>
                    <a:pt x="3453" y="5967"/>
                  </a:lnTo>
                  <a:lnTo>
                    <a:pt x="3453" y="5889"/>
                  </a:lnTo>
                  <a:lnTo>
                    <a:pt x="3452" y="5839"/>
                  </a:lnTo>
                  <a:lnTo>
                    <a:pt x="3452" y="5789"/>
                  </a:lnTo>
                  <a:lnTo>
                    <a:pt x="3452" y="5737"/>
                  </a:lnTo>
                  <a:lnTo>
                    <a:pt x="3451" y="5686"/>
                  </a:lnTo>
                  <a:lnTo>
                    <a:pt x="3451" y="5634"/>
                  </a:lnTo>
                  <a:lnTo>
                    <a:pt x="3451" y="5583"/>
                  </a:lnTo>
                  <a:lnTo>
                    <a:pt x="3451" y="5530"/>
                  </a:lnTo>
                  <a:lnTo>
                    <a:pt x="3451" y="5479"/>
                  </a:lnTo>
                  <a:lnTo>
                    <a:pt x="3451" y="5427"/>
                  </a:lnTo>
                  <a:lnTo>
                    <a:pt x="3452" y="5376"/>
                  </a:lnTo>
                  <a:lnTo>
                    <a:pt x="3452" y="5326"/>
                  </a:lnTo>
                  <a:lnTo>
                    <a:pt x="3454" y="5275"/>
                  </a:lnTo>
                  <a:lnTo>
                    <a:pt x="3455" y="5225"/>
                  </a:lnTo>
                  <a:lnTo>
                    <a:pt x="3458" y="5177"/>
                  </a:lnTo>
                  <a:lnTo>
                    <a:pt x="3460" y="5128"/>
                  </a:lnTo>
                  <a:lnTo>
                    <a:pt x="3463" y="5081"/>
                  </a:lnTo>
                  <a:lnTo>
                    <a:pt x="3466" y="5035"/>
                  </a:lnTo>
                  <a:lnTo>
                    <a:pt x="3466" y="4985"/>
                  </a:lnTo>
                  <a:lnTo>
                    <a:pt x="3463" y="4931"/>
                  </a:lnTo>
                  <a:lnTo>
                    <a:pt x="3461" y="4878"/>
                  </a:lnTo>
                  <a:lnTo>
                    <a:pt x="3460" y="4824"/>
                  </a:lnTo>
                  <a:lnTo>
                    <a:pt x="3460" y="4772"/>
                  </a:lnTo>
                  <a:lnTo>
                    <a:pt x="3461" y="4747"/>
                  </a:lnTo>
                  <a:lnTo>
                    <a:pt x="3462" y="4724"/>
                  </a:lnTo>
                  <a:lnTo>
                    <a:pt x="3464" y="4702"/>
                  </a:lnTo>
                  <a:lnTo>
                    <a:pt x="3468" y="4681"/>
                  </a:lnTo>
                  <a:lnTo>
                    <a:pt x="3474" y="4641"/>
                  </a:lnTo>
                  <a:lnTo>
                    <a:pt x="3478" y="4594"/>
                  </a:lnTo>
                  <a:lnTo>
                    <a:pt x="3480" y="4542"/>
                  </a:lnTo>
                  <a:lnTo>
                    <a:pt x="3483" y="4487"/>
                  </a:lnTo>
                  <a:lnTo>
                    <a:pt x="3484" y="4432"/>
                  </a:lnTo>
                  <a:lnTo>
                    <a:pt x="3484" y="4378"/>
                  </a:lnTo>
                  <a:lnTo>
                    <a:pt x="3485" y="4328"/>
                  </a:lnTo>
                  <a:lnTo>
                    <a:pt x="3485" y="4283"/>
                  </a:lnTo>
                  <a:lnTo>
                    <a:pt x="3485" y="4155"/>
                  </a:lnTo>
                  <a:lnTo>
                    <a:pt x="3499" y="4154"/>
                  </a:lnTo>
                  <a:lnTo>
                    <a:pt x="3514" y="4152"/>
                  </a:lnTo>
                  <a:lnTo>
                    <a:pt x="3530" y="4148"/>
                  </a:lnTo>
                  <a:lnTo>
                    <a:pt x="3546" y="4145"/>
                  </a:lnTo>
                  <a:lnTo>
                    <a:pt x="3581" y="4135"/>
                  </a:lnTo>
                  <a:lnTo>
                    <a:pt x="3616" y="4123"/>
                  </a:lnTo>
                  <a:lnTo>
                    <a:pt x="3634" y="4116"/>
                  </a:lnTo>
                  <a:lnTo>
                    <a:pt x="3650" y="4110"/>
                  </a:lnTo>
                  <a:lnTo>
                    <a:pt x="3666" y="4102"/>
                  </a:lnTo>
                  <a:lnTo>
                    <a:pt x="3679" y="4094"/>
                  </a:lnTo>
                  <a:lnTo>
                    <a:pt x="3692" y="4086"/>
                  </a:lnTo>
                  <a:lnTo>
                    <a:pt x="3703" y="4076"/>
                  </a:lnTo>
                  <a:lnTo>
                    <a:pt x="3713" y="4068"/>
                  </a:lnTo>
                  <a:lnTo>
                    <a:pt x="3721" y="4059"/>
                  </a:lnTo>
                  <a:lnTo>
                    <a:pt x="3701" y="3947"/>
                  </a:lnTo>
                  <a:lnTo>
                    <a:pt x="3682" y="3843"/>
                  </a:lnTo>
                  <a:lnTo>
                    <a:pt x="3662" y="3745"/>
                  </a:lnTo>
                  <a:lnTo>
                    <a:pt x="3643" y="3652"/>
                  </a:lnTo>
                  <a:lnTo>
                    <a:pt x="3622" y="3564"/>
                  </a:lnTo>
                  <a:lnTo>
                    <a:pt x="3603" y="3480"/>
                  </a:lnTo>
                  <a:lnTo>
                    <a:pt x="3583" y="3400"/>
                  </a:lnTo>
                  <a:lnTo>
                    <a:pt x="3564" y="3321"/>
                  </a:lnTo>
                  <a:lnTo>
                    <a:pt x="3544" y="3243"/>
                  </a:lnTo>
                  <a:lnTo>
                    <a:pt x="3525" y="3166"/>
                  </a:lnTo>
                  <a:lnTo>
                    <a:pt x="3507" y="3088"/>
                  </a:lnTo>
                  <a:lnTo>
                    <a:pt x="3487" y="3009"/>
                  </a:lnTo>
                  <a:lnTo>
                    <a:pt x="3469" y="2928"/>
                  </a:lnTo>
                  <a:lnTo>
                    <a:pt x="3451" y="2843"/>
                  </a:lnTo>
                  <a:lnTo>
                    <a:pt x="3434" y="2754"/>
                  </a:lnTo>
                  <a:lnTo>
                    <a:pt x="3416" y="2661"/>
                  </a:lnTo>
                  <a:lnTo>
                    <a:pt x="3410" y="2624"/>
                  </a:lnTo>
                  <a:lnTo>
                    <a:pt x="3400" y="2562"/>
                  </a:lnTo>
                  <a:lnTo>
                    <a:pt x="3388" y="2483"/>
                  </a:lnTo>
                  <a:lnTo>
                    <a:pt x="3375" y="2396"/>
                  </a:lnTo>
                  <a:lnTo>
                    <a:pt x="3362" y="2313"/>
                  </a:lnTo>
                  <a:lnTo>
                    <a:pt x="3351" y="2241"/>
                  </a:lnTo>
                  <a:lnTo>
                    <a:pt x="3342" y="2191"/>
                  </a:lnTo>
                  <a:lnTo>
                    <a:pt x="3339" y="2170"/>
                  </a:lnTo>
                  <a:lnTo>
                    <a:pt x="3359" y="1986"/>
                  </a:lnTo>
                  <a:lnTo>
                    <a:pt x="3439" y="1937"/>
                  </a:lnTo>
                  <a:lnTo>
                    <a:pt x="3527" y="1885"/>
                  </a:lnTo>
                  <a:lnTo>
                    <a:pt x="3621" y="1832"/>
                  </a:lnTo>
                  <a:lnTo>
                    <a:pt x="3718" y="1776"/>
                  </a:lnTo>
                  <a:lnTo>
                    <a:pt x="3818" y="1719"/>
                  </a:lnTo>
                  <a:lnTo>
                    <a:pt x="3917" y="1660"/>
                  </a:lnTo>
                  <a:lnTo>
                    <a:pt x="4014" y="1603"/>
                  </a:lnTo>
                  <a:lnTo>
                    <a:pt x="4108" y="1545"/>
                  </a:lnTo>
                  <a:lnTo>
                    <a:pt x="4153" y="1517"/>
                  </a:lnTo>
                  <a:lnTo>
                    <a:pt x="4196" y="1489"/>
                  </a:lnTo>
                  <a:lnTo>
                    <a:pt x="4237" y="1461"/>
                  </a:lnTo>
                  <a:lnTo>
                    <a:pt x="4277" y="1435"/>
                  </a:lnTo>
                  <a:lnTo>
                    <a:pt x="4314" y="1409"/>
                  </a:lnTo>
                  <a:lnTo>
                    <a:pt x="4348" y="1383"/>
                  </a:lnTo>
                  <a:lnTo>
                    <a:pt x="4380" y="1359"/>
                  </a:lnTo>
                  <a:lnTo>
                    <a:pt x="4409" y="1335"/>
                  </a:lnTo>
                  <a:lnTo>
                    <a:pt x="4434" y="1311"/>
                  </a:lnTo>
                  <a:lnTo>
                    <a:pt x="4456" y="1289"/>
                  </a:lnTo>
                  <a:lnTo>
                    <a:pt x="4474" y="1267"/>
                  </a:lnTo>
                  <a:lnTo>
                    <a:pt x="4488" y="1247"/>
                  </a:lnTo>
                  <a:lnTo>
                    <a:pt x="4498" y="1228"/>
                  </a:lnTo>
                  <a:lnTo>
                    <a:pt x="4504" y="1210"/>
                  </a:lnTo>
                  <a:lnTo>
                    <a:pt x="4505" y="1194"/>
                  </a:lnTo>
                  <a:lnTo>
                    <a:pt x="4500" y="1179"/>
                  </a:lnTo>
                  <a:lnTo>
                    <a:pt x="4447" y="1051"/>
                  </a:lnTo>
                  <a:lnTo>
                    <a:pt x="4327" y="853"/>
                  </a:lnTo>
                  <a:lnTo>
                    <a:pt x="4260" y="707"/>
                  </a:lnTo>
                  <a:lnTo>
                    <a:pt x="4251" y="686"/>
                  </a:lnTo>
                  <a:lnTo>
                    <a:pt x="4244" y="666"/>
                  </a:lnTo>
                  <a:lnTo>
                    <a:pt x="4237" y="645"/>
                  </a:lnTo>
                  <a:lnTo>
                    <a:pt x="4232" y="625"/>
                  </a:lnTo>
                  <a:lnTo>
                    <a:pt x="4221" y="584"/>
                  </a:lnTo>
                  <a:lnTo>
                    <a:pt x="4213" y="542"/>
                  </a:lnTo>
                  <a:lnTo>
                    <a:pt x="4206" y="502"/>
                  </a:lnTo>
                  <a:lnTo>
                    <a:pt x="4198" y="464"/>
                  </a:lnTo>
                  <a:lnTo>
                    <a:pt x="4195" y="444"/>
                  </a:lnTo>
                  <a:lnTo>
                    <a:pt x="4190" y="426"/>
                  </a:lnTo>
                  <a:lnTo>
                    <a:pt x="4185" y="408"/>
                  </a:lnTo>
                  <a:lnTo>
                    <a:pt x="4179" y="390"/>
                  </a:lnTo>
                  <a:lnTo>
                    <a:pt x="4164" y="358"/>
                  </a:lnTo>
                  <a:lnTo>
                    <a:pt x="4145" y="347"/>
                  </a:lnTo>
                  <a:lnTo>
                    <a:pt x="4130" y="341"/>
                  </a:lnTo>
                  <a:lnTo>
                    <a:pt x="4120" y="339"/>
                  </a:lnTo>
                  <a:lnTo>
                    <a:pt x="4112" y="337"/>
                  </a:lnTo>
                  <a:lnTo>
                    <a:pt x="4104" y="333"/>
                  </a:lnTo>
                  <a:lnTo>
                    <a:pt x="4093" y="328"/>
                  </a:lnTo>
                  <a:lnTo>
                    <a:pt x="4078" y="315"/>
                  </a:lnTo>
                  <a:lnTo>
                    <a:pt x="4058" y="294"/>
                  </a:lnTo>
                  <a:lnTo>
                    <a:pt x="4052" y="289"/>
                  </a:lnTo>
                  <a:lnTo>
                    <a:pt x="4045" y="283"/>
                  </a:lnTo>
                  <a:lnTo>
                    <a:pt x="4038" y="277"/>
                  </a:lnTo>
                  <a:lnTo>
                    <a:pt x="4032" y="274"/>
                  </a:lnTo>
                  <a:lnTo>
                    <a:pt x="4025" y="270"/>
                  </a:lnTo>
                  <a:lnTo>
                    <a:pt x="4017" y="267"/>
                  </a:lnTo>
                  <a:lnTo>
                    <a:pt x="4010" y="265"/>
                  </a:lnTo>
                  <a:lnTo>
                    <a:pt x="4002" y="262"/>
                  </a:lnTo>
                  <a:lnTo>
                    <a:pt x="3986" y="260"/>
                  </a:lnTo>
                  <a:lnTo>
                    <a:pt x="3969" y="259"/>
                  </a:lnTo>
                  <a:lnTo>
                    <a:pt x="3952" y="259"/>
                  </a:lnTo>
                  <a:lnTo>
                    <a:pt x="3932" y="260"/>
                  </a:lnTo>
                  <a:lnTo>
                    <a:pt x="3879" y="264"/>
                  </a:lnTo>
                  <a:lnTo>
                    <a:pt x="3842" y="267"/>
                  </a:lnTo>
                  <a:lnTo>
                    <a:pt x="3828" y="267"/>
                  </a:lnTo>
                  <a:lnTo>
                    <a:pt x="3815" y="266"/>
                  </a:lnTo>
                  <a:lnTo>
                    <a:pt x="3804" y="264"/>
                  </a:lnTo>
                  <a:lnTo>
                    <a:pt x="3795" y="260"/>
                  </a:lnTo>
                  <a:lnTo>
                    <a:pt x="3786" y="253"/>
                  </a:lnTo>
                  <a:lnTo>
                    <a:pt x="3778" y="245"/>
                  </a:lnTo>
                  <a:lnTo>
                    <a:pt x="3769" y="235"/>
                  </a:lnTo>
                  <a:lnTo>
                    <a:pt x="3758" y="221"/>
                  </a:lnTo>
                  <a:lnTo>
                    <a:pt x="3734" y="186"/>
                  </a:lnTo>
                  <a:lnTo>
                    <a:pt x="3701" y="134"/>
                  </a:lnTo>
                  <a:lnTo>
                    <a:pt x="3655" y="108"/>
                  </a:lnTo>
                  <a:lnTo>
                    <a:pt x="3612" y="86"/>
                  </a:lnTo>
                  <a:lnTo>
                    <a:pt x="3568" y="69"/>
                  </a:lnTo>
                  <a:lnTo>
                    <a:pt x="3527" y="57"/>
                  </a:lnTo>
                  <a:lnTo>
                    <a:pt x="3487" y="48"/>
                  </a:lnTo>
                  <a:lnTo>
                    <a:pt x="3450" y="43"/>
                  </a:lnTo>
                  <a:lnTo>
                    <a:pt x="3413" y="41"/>
                  </a:lnTo>
                  <a:lnTo>
                    <a:pt x="3378" y="43"/>
                  </a:lnTo>
                  <a:lnTo>
                    <a:pt x="3344" y="48"/>
                  </a:lnTo>
                  <a:lnTo>
                    <a:pt x="3312" y="56"/>
                  </a:lnTo>
                  <a:lnTo>
                    <a:pt x="3284" y="65"/>
                  </a:lnTo>
                  <a:lnTo>
                    <a:pt x="3256" y="77"/>
                  </a:lnTo>
                  <a:lnTo>
                    <a:pt x="3231" y="91"/>
                  </a:lnTo>
                  <a:lnTo>
                    <a:pt x="3208" y="107"/>
                  </a:lnTo>
                  <a:lnTo>
                    <a:pt x="3188" y="124"/>
                  </a:lnTo>
                  <a:lnTo>
                    <a:pt x="3169" y="141"/>
                  </a:lnTo>
                  <a:lnTo>
                    <a:pt x="3153" y="160"/>
                  </a:lnTo>
                  <a:lnTo>
                    <a:pt x="3140" y="179"/>
                  </a:lnTo>
                  <a:lnTo>
                    <a:pt x="3129" y="198"/>
                  </a:lnTo>
                  <a:lnTo>
                    <a:pt x="3121" y="217"/>
                  </a:lnTo>
                  <a:lnTo>
                    <a:pt x="3117" y="236"/>
                  </a:lnTo>
                  <a:lnTo>
                    <a:pt x="3115" y="254"/>
                  </a:lnTo>
                  <a:lnTo>
                    <a:pt x="3115" y="272"/>
                  </a:lnTo>
                  <a:lnTo>
                    <a:pt x="3119" y="288"/>
                  </a:lnTo>
                  <a:lnTo>
                    <a:pt x="3126" y="301"/>
                  </a:lnTo>
                  <a:lnTo>
                    <a:pt x="3136" y="314"/>
                  </a:lnTo>
                  <a:lnTo>
                    <a:pt x="3150" y="324"/>
                  </a:lnTo>
                  <a:lnTo>
                    <a:pt x="3166" y="332"/>
                  </a:lnTo>
                  <a:lnTo>
                    <a:pt x="3187" y="338"/>
                  </a:lnTo>
                  <a:lnTo>
                    <a:pt x="3211" y="341"/>
                  </a:lnTo>
                  <a:lnTo>
                    <a:pt x="3238" y="340"/>
                  </a:lnTo>
                  <a:lnTo>
                    <a:pt x="3270" y="337"/>
                  </a:lnTo>
                  <a:lnTo>
                    <a:pt x="3256" y="344"/>
                  </a:lnTo>
                  <a:lnTo>
                    <a:pt x="3241" y="353"/>
                  </a:lnTo>
                  <a:lnTo>
                    <a:pt x="3227" y="364"/>
                  </a:lnTo>
                  <a:lnTo>
                    <a:pt x="3211" y="377"/>
                  </a:lnTo>
                  <a:lnTo>
                    <a:pt x="3195" y="390"/>
                  </a:lnTo>
                  <a:lnTo>
                    <a:pt x="3180" y="405"/>
                  </a:lnTo>
                  <a:lnTo>
                    <a:pt x="3166" y="420"/>
                  </a:lnTo>
                  <a:lnTo>
                    <a:pt x="3153" y="434"/>
                  </a:lnTo>
                  <a:lnTo>
                    <a:pt x="3143" y="446"/>
                  </a:lnTo>
                  <a:lnTo>
                    <a:pt x="3135" y="458"/>
                  </a:lnTo>
                  <a:lnTo>
                    <a:pt x="3133" y="462"/>
                  </a:lnTo>
                  <a:lnTo>
                    <a:pt x="3131" y="467"/>
                  </a:lnTo>
                  <a:lnTo>
                    <a:pt x="3131" y="472"/>
                  </a:lnTo>
                  <a:lnTo>
                    <a:pt x="3131" y="475"/>
                  </a:lnTo>
                  <a:lnTo>
                    <a:pt x="3132" y="477"/>
                  </a:lnTo>
                  <a:lnTo>
                    <a:pt x="3133" y="478"/>
                  </a:lnTo>
                  <a:lnTo>
                    <a:pt x="3136" y="480"/>
                  </a:lnTo>
                  <a:lnTo>
                    <a:pt x="3141" y="480"/>
                  </a:lnTo>
                  <a:lnTo>
                    <a:pt x="3148" y="478"/>
                  </a:lnTo>
                  <a:lnTo>
                    <a:pt x="3155" y="476"/>
                  </a:lnTo>
                  <a:lnTo>
                    <a:pt x="3163" y="473"/>
                  </a:lnTo>
                  <a:lnTo>
                    <a:pt x="3173" y="469"/>
                  </a:lnTo>
                  <a:lnTo>
                    <a:pt x="3188" y="462"/>
                  </a:lnTo>
                  <a:lnTo>
                    <a:pt x="3203" y="458"/>
                  </a:lnTo>
                  <a:lnTo>
                    <a:pt x="3216" y="453"/>
                  </a:lnTo>
                  <a:lnTo>
                    <a:pt x="3230" y="451"/>
                  </a:lnTo>
                  <a:lnTo>
                    <a:pt x="3244" y="449"/>
                  </a:lnTo>
                  <a:lnTo>
                    <a:pt x="3256" y="449"/>
                  </a:lnTo>
                  <a:lnTo>
                    <a:pt x="3270" y="448"/>
                  </a:lnTo>
                  <a:lnTo>
                    <a:pt x="3283" y="449"/>
                  </a:lnTo>
                  <a:lnTo>
                    <a:pt x="3307" y="451"/>
                  </a:lnTo>
                  <a:lnTo>
                    <a:pt x="3331" y="456"/>
                  </a:lnTo>
                  <a:lnTo>
                    <a:pt x="3355" y="460"/>
                  </a:lnTo>
                  <a:lnTo>
                    <a:pt x="3379" y="464"/>
                  </a:lnTo>
                  <a:lnTo>
                    <a:pt x="3412" y="449"/>
                  </a:lnTo>
                  <a:lnTo>
                    <a:pt x="3444" y="433"/>
                  </a:lnTo>
                  <a:lnTo>
                    <a:pt x="3460" y="425"/>
                  </a:lnTo>
                  <a:lnTo>
                    <a:pt x="3476" y="419"/>
                  </a:lnTo>
                  <a:lnTo>
                    <a:pt x="3492" y="413"/>
                  </a:lnTo>
                  <a:lnTo>
                    <a:pt x="3507" y="409"/>
                  </a:lnTo>
                  <a:lnTo>
                    <a:pt x="3522" y="406"/>
                  </a:lnTo>
                  <a:lnTo>
                    <a:pt x="3535" y="405"/>
                  </a:lnTo>
                  <a:lnTo>
                    <a:pt x="3542" y="405"/>
                  </a:lnTo>
                  <a:lnTo>
                    <a:pt x="3548" y="406"/>
                  </a:lnTo>
                  <a:lnTo>
                    <a:pt x="3555" y="408"/>
                  </a:lnTo>
                  <a:lnTo>
                    <a:pt x="3560" y="410"/>
                  </a:lnTo>
                  <a:lnTo>
                    <a:pt x="3566" y="412"/>
                  </a:lnTo>
                  <a:lnTo>
                    <a:pt x="3572" y="416"/>
                  </a:lnTo>
                  <a:lnTo>
                    <a:pt x="3578" y="420"/>
                  </a:lnTo>
                  <a:lnTo>
                    <a:pt x="3582" y="425"/>
                  </a:lnTo>
                  <a:lnTo>
                    <a:pt x="3587" y="430"/>
                  </a:lnTo>
                  <a:lnTo>
                    <a:pt x="3591" y="436"/>
                  </a:lnTo>
                  <a:lnTo>
                    <a:pt x="3596" y="443"/>
                  </a:lnTo>
                  <a:lnTo>
                    <a:pt x="3600" y="451"/>
                  </a:lnTo>
                  <a:lnTo>
                    <a:pt x="3767" y="818"/>
                  </a:lnTo>
                  <a:lnTo>
                    <a:pt x="3775" y="839"/>
                  </a:lnTo>
                  <a:lnTo>
                    <a:pt x="3782" y="858"/>
                  </a:lnTo>
                  <a:lnTo>
                    <a:pt x="3786" y="876"/>
                  </a:lnTo>
                  <a:lnTo>
                    <a:pt x="3788" y="892"/>
                  </a:lnTo>
                  <a:lnTo>
                    <a:pt x="3788" y="908"/>
                  </a:lnTo>
                  <a:lnTo>
                    <a:pt x="3787" y="922"/>
                  </a:lnTo>
                  <a:lnTo>
                    <a:pt x="3785" y="936"/>
                  </a:lnTo>
                  <a:lnTo>
                    <a:pt x="3782" y="948"/>
                  </a:lnTo>
                  <a:lnTo>
                    <a:pt x="3774" y="973"/>
                  </a:lnTo>
                  <a:lnTo>
                    <a:pt x="3765" y="996"/>
                  </a:lnTo>
                  <a:lnTo>
                    <a:pt x="3762" y="1008"/>
                  </a:lnTo>
                  <a:lnTo>
                    <a:pt x="3758" y="1020"/>
                  </a:lnTo>
                  <a:lnTo>
                    <a:pt x="3756" y="1033"/>
                  </a:lnTo>
                  <a:lnTo>
                    <a:pt x="3755" y="1047"/>
                  </a:lnTo>
                  <a:lnTo>
                    <a:pt x="3757" y="1074"/>
                  </a:lnTo>
                  <a:lnTo>
                    <a:pt x="3761" y="1103"/>
                  </a:lnTo>
                  <a:lnTo>
                    <a:pt x="3762" y="1116"/>
                  </a:lnTo>
                  <a:lnTo>
                    <a:pt x="3762" y="1129"/>
                  </a:lnTo>
                  <a:lnTo>
                    <a:pt x="3761" y="1141"/>
                  </a:lnTo>
                  <a:lnTo>
                    <a:pt x="3757" y="1151"/>
                  </a:lnTo>
                  <a:lnTo>
                    <a:pt x="3755" y="1155"/>
                  </a:lnTo>
                  <a:lnTo>
                    <a:pt x="3753" y="1160"/>
                  </a:lnTo>
                  <a:lnTo>
                    <a:pt x="3749" y="1162"/>
                  </a:lnTo>
                  <a:lnTo>
                    <a:pt x="3745" y="1165"/>
                  </a:lnTo>
                  <a:lnTo>
                    <a:pt x="3739" y="1168"/>
                  </a:lnTo>
                  <a:lnTo>
                    <a:pt x="3733" y="1169"/>
                  </a:lnTo>
                  <a:lnTo>
                    <a:pt x="3726" y="1170"/>
                  </a:lnTo>
                  <a:lnTo>
                    <a:pt x="3718" y="1170"/>
                  </a:lnTo>
                  <a:lnTo>
                    <a:pt x="3709" y="1169"/>
                  </a:lnTo>
                  <a:lnTo>
                    <a:pt x="3699" y="1167"/>
                  </a:lnTo>
                  <a:lnTo>
                    <a:pt x="3687" y="1164"/>
                  </a:lnTo>
                  <a:lnTo>
                    <a:pt x="3675" y="1161"/>
                  </a:lnTo>
                  <a:lnTo>
                    <a:pt x="3645" y="1152"/>
                  </a:lnTo>
                  <a:lnTo>
                    <a:pt x="3611" y="1138"/>
                  </a:lnTo>
                  <a:lnTo>
                    <a:pt x="3592" y="1145"/>
                  </a:lnTo>
                  <a:lnTo>
                    <a:pt x="3578" y="1151"/>
                  </a:lnTo>
                  <a:lnTo>
                    <a:pt x="3564" y="1153"/>
                  </a:lnTo>
                  <a:lnTo>
                    <a:pt x="3552" y="1155"/>
                  </a:lnTo>
                  <a:lnTo>
                    <a:pt x="3531" y="1156"/>
                  </a:lnTo>
                  <a:lnTo>
                    <a:pt x="3511" y="1154"/>
                  </a:lnTo>
                  <a:lnTo>
                    <a:pt x="3502" y="1154"/>
                  </a:lnTo>
                  <a:lnTo>
                    <a:pt x="3493" y="1153"/>
                  </a:lnTo>
                  <a:lnTo>
                    <a:pt x="3483" y="1154"/>
                  </a:lnTo>
                  <a:lnTo>
                    <a:pt x="3471" y="1155"/>
                  </a:lnTo>
                  <a:lnTo>
                    <a:pt x="3459" y="1159"/>
                  </a:lnTo>
                  <a:lnTo>
                    <a:pt x="3445" y="1163"/>
                  </a:lnTo>
                  <a:lnTo>
                    <a:pt x="3430" y="1170"/>
                  </a:lnTo>
                  <a:lnTo>
                    <a:pt x="3413" y="1178"/>
                  </a:lnTo>
                  <a:lnTo>
                    <a:pt x="3403" y="1168"/>
                  </a:lnTo>
                  <a:lnTo>
                    <a:pt x="3395" y="1161"/>
                  </a:lnTo>
                  <a:lnTo>
                    <a:pt x="3387" y="1156"/>
                  </a:lnTo>
                  <a:lnTo>
                    <a:pt x="3379" y="1154"/>
                  </a:lnTo>
                  <a:lnTo>
                    <a:pt x="3371" y="1154"/>
                  </a:lnTo>
                  <a:lnTo>
                    <a:pt x="3363" y="1154"/>
                  </a:lnTo>
                  <a:lnTo>
                    <a:pt x="3356" y="1155"/>
                  </a:lnTo>
                  <a:lnTo>
                    <a:pt x="3348" y="1157"/>
                  </a:lnTo>
                  <a:lnTo>
                    <a:pt x="3347" y="1097"/>
                  </a:lnTo>
                  <a:lnTo>
                    <a:pt x="3333" y="1092"/>
                  </a:lnTo>
                  <a:lnTo>
                    <a:pt x="3319" y="1089"/>
                  </a:lnTo>
                  <a:lnTo>
                    <a:pt x="3305" y="1085"/>
                  </a:lnTo>
                  <a:lnTo>
                    <a:pt x="3291" y="1082"/>
                  </a:lnTo>
                  <a:lnTo>
                    <a:pt x="3261" y="1079"/>
                  </a:lnTo>
                  <a:lnTo>
                    <a:pt x="3230" y="1076"/>
                  </a:lnTo>
                  <a:lnTo>
                    <a:pt x="3199" y="1076"/>
                  </a:lnTo>
                  <a:lnTo>
                    <a:pt x="3168" y="1077"/>
                  </a:lnTo>
                  <a:lnTo>
                    <a:pt x="3137" y="1081"/>
                  </a:lnTo>
                  <a:lnTo>
                    <a:pt x="3108" y="1085"/>
                  </a:lnTo>
                  <a:lnTo>
                    <a:pt x="3075" y="1090"/>
                  </a:lnTo>
                  <a:lnTo>
                    <a:pt x="3041" y="1095"/>
                  </a:lnTo>
                  <a:lnTo>
                    <a:pt x="3011" y="1098"/>
                  </a:lnTo>
                  <a:lnTo>
                    <a:pt x="2981" y="1101"/>
                  </a:lnTo>
                  <a:lnTo>
                    <a:pt x="2950" y="1105"/>
                  </a:lnTo>
                  <a:lnTo>
                    <a:pt x="2919" y="1108"/>
                  </a:lnTo>
                  <a:lnTo>
                    <a:pt x="2887" y="1113"/>
                  </a:lnTo>
                  <a:lnTo>
                    <a:pt x="2854" y="1119"/>
                  </a:lnTo>
                  <a:lnTo>
                    <a:pt x="2821" y="1127"/>
                  </a:lnTo>
                  <a:lnTo>
                    <a:pt x="2791" y="1135"/>
                  </a:lnTo>
                  <a:lnTo>
                    <a:pt x="2764" y="1143"/>
                  </a:lnTo>
                  <a:lnTo>
                    <a:pt x="2738" y="1151"/>
                  </a:lnTo>
                  <a:lnTo>
                    <a:pt x="2714" y="1160"/>
                  </a:lnTo>
                  <a:lnTo>
                    <a:pt x="2690" y="1168"/>
                  </a:lnTo>
                  <a:lnTo>
                    <a:pt x="2666" y="1175"/>
                  </a:lnTo>
                  <a:lnTo>
                    <a:pt x="2640" y="1181"/>
                  </a:lnTo>
                  <a:lnTo>
                    <a:pt x="2625" y="1153"/>
                  </a:lnTo>
                  <a:lnTo>
                    <a:pt x="2606" y="1115"/>
                  </a:lnTo>
                  <a:lnTo>
                    <a:pt x="2598" y="1096"/>
                  </a:lnTo>
                  <a:lnTo>
                    <a:pt x="2590" y="1076"/>
                  </a:lnTo>
                  <a:lnTo>
                    <a:pt x="2587" y="1068"/>
                  </a:lnTo>
                  <a:lnTo>
                    <a:pt x="2585" y="1059"/>
                  </a:lnTo>
                  <a:lnTo>
                    <a:pt x="2584" y="1051"/>
                  </a:lnTo>
                  <a:lnTo>
                    <a:pt x="2583" y="1043"/>
                  </a:lnTo>
                  <a:lnTo>
                    <a:pt x="2583" y="997"/>
                  </a:lnTo>
                  <a:lnTo>
                    <a:pt x="2584" y="980"/>
                  </a:lnTo>
                  <a:lnTo>
                    <a:pt x="2585" y="967"/>
                  </a:lnTo>
                  <a:lnTo>
                    <a:pt x="2587" y="954"/>
                  </a:lnTo>
                  <a:lnTo>
                    <a:pt x="2591" y="943"/>
                  </a:lnTo>
                  <a:lnTo>
                    <a:pt x="2599" y="921"/>
                  </a:lnTo>
                  <a:lnTo>
                    <a:pt x="2606" y="895"/>
                  </a:lnTo>
                  <a:lnTo>
                    <a:pt x="2641" y="905"/>
                  </a:lnTo>
                  <a:lnTo>
                    <a:pt x="2642" y="893"/>
                  </a:lnTo>
                  <a:lnTo>
                    <a:pt x="2645" y="882"/>
                  </a:lnTo>
                  <a:lnTo>
                    <a:pt x="2647" y="871"/>
                  </a:lnTo>
                  <a:lnTo>
                    <a:pt x="2650" y="860"/>
                  </a:lnTo>
                  <a:lnTo>
                    <a:pt x="2657" y="840"/>
                  </a:lnTo>
                  <a:lnTo>
                    <a:pt x="2665" y="818"/>
                  </a:lnTo>
                  <a:lnTo>
                    <a:pt x="2673" y="796"/>
                  </a:lnTo>
                  <a:lnTo>
                    <a:pt x="2680" y="771"/>
                  </a:lnTo>
                  <a:lnTo>
                    <a:pt x="2682" y="757"/>
                  </a:lnTo>
                  <a:lnTo>
                    <a:pt x="2685" y="742"/>
                  </a:lnTo>
                  <a:lnTo>
                    <a:pt x="2686" y="728"/>
                  </a:lnTo>
                  <a:lnTo>
                    <a:pt x="2687" y="710"/>
                  </a:lnTo>
                  <a:lnTo>
                    <a:pt x="2687" y="675"/>
                  </a:lnTo>
                  <a:lnTo>
                    <a:pt x="2664" y="675"/>
                  </a:lnTo>
                  <a:lnTo>
                    <a:pt x="2663" y="625"/>
                  </a:lnTo>
                  <a:lnTo>
                    <a:pt x="2661" y="576"/>
                  </a:lnTo>
                  <a:lnTo>
                    <a:pt x="2658" y="553"/>
                  </a:lnTo>
                  <a:lnTo>
                    <a:pt x="2656" y="530"/>
                  </a:lnTo>
                  <a:lnTo>
                    <a:pt x="2653" y="507"/>
                  </a:lnTo>
                  <a:lnTo>
                    <a:pt x="2649" y="486"/>
                  </a:lnTo>
                  <a:lnTo>
                    <a:pt x="2643" y="465"/>
                  </a:lnTo>
                  <a:lnTo>
                    <a:pt x="2639" y="445"/>
                  </a:lnTo>
                  <a:lnTo>
                    <a:pt x="2632" y="426"/>
                  </a:lnTo>
                  <a:lnTo>
                    <a:pt x="2625" y="406"/>
                  </a:lnTo>
                  <a:lnTo>
                    <a:pt x="2616" y="389"/>
                  </a:lnTo>
                  <a:lnTo>
                    <a:pt x="2607" y="372"/>
                  </a:lnTo>
                  <a:lnTo>
                    <a:pt x="2597" y="355"/>
                  </a:lnTo>
                  <a:lnTo>
                    <a:pt x="2585" y="340"/>
                  </a:lnTo>
                  <a:lnTo>
                    <a:pt x="2576" y="329"/>
                  </a:lnTo>
                  <a:lnTo>
                    <a:pt x="2566" y="317"/>
                  </a:lnTo>
                  <a:lnTo>
                    <a:pt x="2553" y="306"/>
                  </a:lnTo>
                  <a:lnTo>
                    <a:pt x="2541" y="293"/>
                  </a:lnTo>
                  <a:lnTo>
                    <a:pt x="2526" y="282"/>
                  </a:lnTo>
                  <a:lnTo>
                    <a:pt x="2510" y="269"/>
                  </a:lnTo>
                  <a:lnTo>
                    <a:pt x="2494" y="257"/>
                  </a:lnTo>
                  <a:lnTo>
                    <a:pt x="2477" y="245"/>
                  </a:lnTo>
                  <a:lnTo>
                    <a:pt x="2458" y="235"/>
                  </a:lnTo>
                  <a:lnTo>
                    <a:pt x="2440" y="225"/>
                  </a:lnTo>
                  <a:lnTo>
                    <a:pt x="2422" y="216"/>
                  </a:lnTo>
                  <a:lnTo>
                    <a:pt x="2402" y="208"/>
                  </a:lnTo>
                  <a:lnTo>
                    <a:pt x="2384" y="201"/>
                  </a:lnTo>
                  <a:lnTo>
                    <a:pt x="2366" y="196"/>
                  </a:lnTo>
                  <a:lnTo>
                    <a:pt x="2347" y="194"/>
                  </a:lnTo>
                  <a:lnTo>
                    <a:pt x="2330" y="193"/>
                  </a:lnTo>
                  <a:lnTo>
                    <a:pt x="2307" y="193"/>
                  </a:lnTo>
                  <a:lnTo>
                    <a:pt x="2291" y="193"/>
                  </a:lnTo>
                  <a:lnTo>
                    <a:pt x="2275" y="194"/>
                  </a:lnTo>
                  <a:lnTo>
                    <a:pt x="2259" y="196"/>
                  </a:lnTo>
                  <a:lnTo>
                    <a:pt x="2243" y="200"/>
                  </a:lnTo>
                  <a:lnTo>
                    <a:pt x="2227" y="203"/>
                  </a:lnTo>
                  <a:lnTo>
                    <a:pt x="2212" y="208"/>
                  </a:lnTo>
                  <a:lnTo>
                    <a:pt x="2196" y="213"/>
                  </a:lnTo>
                  <a:lnTo>
                    <a:pt x="2182" y="220"/>
                  </a:lnTo>
                  <a:lnTo>
                    <a:pt x="2167" y="227"/>
                  </a:lnTo>
                  <a:lnTo>
                    <a:pt x="2152" y="235"/>
                  </a:lnTo>
                  <a:lnTo>
                    <a:pt x="2137" y="243"/>
                  </a:lnTo>
                  <a:lnTo>
                    <a:pt x="2123" y="252"/>
                  </a:lnTo>
                  <a:lnTo>
                    <a:pt x="2110" y="261"/>
                  </a:lnTo>
                  <a:lnTo>
                    <a:pt x="2096" y="272"/>
                  </a:lnTo>
                  <a:lnTo>
                    <a:pt x="2083" y="282"/>
                  </a:lnTo>
                  <a:lnTo>
                    <a:pt x="2071" y="293"/>
                  </a:lnTo>
                  <a:lnTo>
                    <a:pt x="2059" y="306"/>
                  </a:lnTo>
                  <a:lnTo>
                    <a:pt x="2048" y="317"/>
                  </a:lnTo>
                  <a:lnTo>
                    <a:pt x="2036" y="330"/>
                  </a:lnTo>
                  <a:lnTo>
                    <a:pt x="2026" y="344"/>
                  </a:lnTo>
                  <a:lnTo>
                    <a:pt x="2017" y="357"/>
                  </a:lnTo>
                  <a:lnTo>
                    <a:pt x="2008" y="371"/>
                  </a:lnTo>
                  <a:lnTo>
                    <a:pt x="2000" y="386"/>
                  </a:lnTo>
                  <a:lnTo>
                    <a:pt x="1992" y="400"/>
                  </a:lnTo>
                  <a:lnTo>
                    <a:pt x="1985" y="414"/>
                  </a:lnTo>
                  <a:lnTo>
                    <a:pt x="1979" y="430"/>
                  </a:lnTo>
                  <a:lnTo>
                    <a:pt x="1973" y="445"/>
                  </a:lnTo>
                  <a:lnTo>
                    <a:pt x="1970" y="461"/>
                  </a:lnTo>
                  <a:lnTo>
                    <a:pt x="1967" y="477"/>
                  </a:lnTo>
                  <a:lnTo>
                    <a:pt x="1964" y="493"/>
                  </a:lnTo>
                  <a:lnTo>
                    <a:pt x="1962" y="509"/>
                  </a:lnTo>
                  <a:lnTo>
                    <a:pt x="1962" y="525"/>
                  </a:lnTo>
                  <a:lnTo>
                    <a:pt x="1962" y="652"/>
                  </a:lnTo>
                  <a:lnTo>
                    <a:pt x="1924" y="670"/>
                  </a:lnTo>
                  <a:lnTo>
                    <a:pt x="1979" y="881"/>
                  </a:lnTo>
                  <a:lnTo>
                    <a:pt x="2007" y="876"/>
                  </a:lnTo>
                  <a:lnTo>
                    <a:pt x="2012" y="890"/>
                  </a:lnTo>
                  <a:lnTo>
                    <a:pt x="2017" y="900"/>
                  </a:lnTo>
                  <a:lnTo>
                    <a:pt x="2019" y="912"/>
                  </a:lnTo>
                  <a:lnTo>
                    <a:pt x="2019" y="929"/>
                  </a:lnTo>
                  <a:lnTo>
                    <a:pt x="2019" y="952"/>
                  </a:lnTo>
                  <a:lnTo>
                    <a:pt x="2019" y="959"/>
                  </a:lnTo>
                  <a:lnTo>
                    <a:pt x="2017" y="965"/>
                  </a:lnTo>
                  <a:lnTo>
                    <a:pt x="2015" y="972"/>
                  </a:lnTo>
                  <a:lnTo>
                    <a:pt x="2011" y="979"/>
                  </a:lnTo>
                  <a:lnTo>
                    <a:pt x="2007" y="986"/>
                  </a:lnTo>
                  <a:lnTo>
                    <a:pt x="2002" y="993"/>
                  </a:lnTo>
                  <a:lnTo>
                    <a:pt x="1995" y="1000"/>
                  </a:lnTo>
                  <a:lnTo>
                    <a:pt x="1988" y="1007"/>
                  </a:lnTo>
                  <a:lnTo>
                    <a:pt x="1973" y="1020"/>
                  </a:lnTo>
                  <a:lnTo>
                    <a:pt x="1955" y="1034"/>
                  </a:lnTo>
                  <a:lnTo>
                    <a:pt x="1935" y="1047"/>
                  </a:lnTo>
                  <a:lnTo>
                    <a:pt x="1912" y="1058"/>
                  </a:lnTo>
                  <a:lnTo>
                    <a:pt x="1889" y="1069"/>
                  </a:lnTo>
                  <a:lnTo>
                    <a:pt x="1864" y="1079"/>
                  </a:lnTo>
                  <a:lnTo>
                    <a:pt x="1839" y="1087"/>
                  </a:lnTo>
                  <a:lnTo>
                    <a:pt x="1812" y="1093"/>
                  </a:lnTo>
                  <a:lnTo>
                    <a:pt x="1787" y="1097"/>
                  </a:lnTo>
                  <a:lnTo>
                    <a:pt x="1762" y="1099"/>
                  </a:lnTo>
                  <a:lnTo>
                    <a:pt x="1749" y="1100"/>
                  </a:lnTo>
                  <a:lnTo>
                    <a:pt x="1737" y="1099"/>
                  </a:lnTo>
                  <a:lnTo>
                    <a:pt x="1725" y="1098"/>
                  </a:lnTo>
                  <a:lnTo>
                    <a:pt x="1713" y="1097"/>
                  </a:lnTo>
                  <a:lnTo>
                    <a:pt x="1673" y="1090"/>
                  </a:lnTo>
                  <a:lnTo>
                    <a:pt x="1624" y="1083"/>
                  </a:lnTo>
                  <a:lnTo>
                    <a:pt x="1568" y="1076"/>
                  </a:lnTo>
                  <a:lnTo>
                    <a:pt x="1508" y="1069"/>
                  </a:lnTo>
                  <a:lnTo>
                    <a:pt x="1449" y="1064"/>
                  </a:lnTo>
                  <a:lnTo>
                    <a:pt x="1394" y="1059"/>
                  </a:lnTo>
                  <a:lnTo>
                    <a:pt x="1345" y="1056"/>
                  </a:lnTo>
                  <a:lnTo>
                    <a:pt x="1306" y="1055"/>
                  </a:lnTo>
                  <a:lnTo>
                    <a:pt x="1305" y="1068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</a:ln>
          </p:spPr>
          <p:txBody>
            <a:bodyPr vert="horz" wrap="square" lIns="91606" tIns="45802" rIns="91606" bIns="45802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78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8" name="Freeform 15"/>
            <p:cNvSpPr/>
            <p:nvPr/>
          </p:nvSpPr>
          <p:spPr bwMode="auto">
            <a:xfrm>
              <a:off x="1851025" y="1609726"/>
              <a:ext cx="88900" cy="525463"/>
            </a:xfrm>
            <a:custGeom>
              <a:avLst/>
              <a:gdLst/>
              <a:ahLst/>
              <a:cxnLst>
                <a:cxn ang="0">
                  <a:pos x="73" y="1"/>
                </a:cxn>
                <a:cxn ang="0">
                  <a:pos x="0" y="1667"/>
                </a:cxn>
                <a:cxn ang="0">
                  <a:pos x="185" y="1983"/>
                </a:cxn>
                <a:cxn ang="0">
                  <a:pos x="333" y="1759"/>
                </a:cxn>
                <a:cxn ang="0">
                  <a:pos x="218" y="0"/>
                </a:cxn>
                <a:cxn ang="0">
                  <a:pos x="73" y="1"/>
                </a:cxn>
              </a:cxnLst>
              <a:rect l="0" t="0" r="r" b="b"/>
              <a:pathLst>
                <a:path w="333" h="1983">
                  <a:moveTo>
                    <a:pt x="73" y="1"/>
                  </a:moveTo>
                  <a:lnTo>
                    <a:pt x="0" y="1667"/>
                  </a:lnTo>
                  <a:lnTo>
                    <a:pt x="185" y="1983"/>
                  </a:lnTo>
                  <a:lnTo>
                    <a:pt x="333" y="1759"/>
                  </a:lnTo>
                  <a:lnTo>
                    <a:pt x="218" y="0"/>
                  </a:lnTo>
                  <a:lnTo>
                    <a:pt x="73" y="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vert="horz" wrap="square" lIns="91606" tIns="45802" rIns="91606" bIns="45802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78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59" name="Group 41"/>
          <p:cNvGrpSpPr/>
          <p:nvPr/>
        </p:nvGrpSpPr>
        <p:grpSpPr>
          <a:xfrm>
            <a:off x="9743684" y="4736462"/>
            <a:ext cx="845457" cy="1700005"/>
            <a:chOff x="6213477" y="3922716"/>
            <a:chExt cx="1033463" cy="2078038"/>
          </a:xfrm>
        </p:grpSpPr>
        <p:sp>
          <p:nvSpPr>
            <p:cNvPr id="60" name="Freeform 59"/>
            <p:cNvSpPr>
              <a:spLocks noEditPoints="1"/>
            </p:cNvSpPr>
            <p:nvPr/>
          </p:nvSpPr>
          <p:spPr bwMode="auto">
            <a:xfrm>
              <a:off x="6213477" y="3922716"/>
              <a:ext cx="1033463" cy="2078038"/>
            </a:xfrm>
            <a:custGeom>
              <a:avLst/>
              <a:gdLst/>
              <a:ahLst/>
              <a:cxnLst>
                <a:cxn ang="0">
                  <a:pos x="970" y="2314"/>
                </a:cxn>
                <a:cxn ang="0">
                  <a:pos x="825" y="2381"/>
                </a:cxn>
                <a:cxn ang="0">
                  <a:pos x="652" y="2431"/>
                </a:cxn>
                <a:cxn ang="0">
                  <a:pos x="698" y="2670"/>
                </a:cxn>
                <a:cxn ang="0">
                  <a:pos x="1096" y="2913"/>
                </a:cxn>
                <a:cxn ang="0">
                  <a:pos x="1091" y="4316"/>
                </a:cxn>
                <a:cxn ang="0">
                  <a:pos x="1054" y="5056"/>
                </a:cxn>
                <a:cxn ang="0">
                  <a:pos x="991" y="5995"/>
                </a:cxn>
                <a:cxn ang="0">
                  <a:pos x="979" y="6915"/>
                </a:cxn>
                <a:cxn ang="0">
                  <a:pos x="1018" y="7356"/>
                </a:cxn>
                <a:cxn ang="0">
                  <a:pos x="858" y="7730"/>
                </a:cxn>
                <a:cxn ang="0">
                  <a:pos x="954" y="7813"/>
                </a:cxn>
                <a:cxn ang="0">
                  <a:pos x="1345" y="7629"/>
                </a:cxn>
                <a:cxn ang="0">
                  <a:pos x="1463" y="7334"/>
                </a:cxn>
                <a:cxn ang="0">
                  <a:pos x="1502" y="6943"/>
                </a:cxn>
                <a:cxn ang="0">
                  <a:pos x="1548" y="6479"/>
                </a:cxn>
                <a:cxn ang="0">
                  <a:pos x="1582" y="6214"/>
                </a:cxn>
                <a:cxn ang="0">
                  <a:pos x="1758" y="5421"/>
                </a:cxn>
                <a:cxn ang="0">
                  <a:pos x="1989" y="4776"/>
                </a:cxn>
                <a:cxn ang="0">
                  <a:pos x="2369" y="5093"/>
                </a:cxn>
                <a:cxn ang="0">
                  <a:pos x="2589" y="5958"/>
                </a:cxn>
                <a:cxn ang="0">
                  <a:pos x="2730" y="6331"/>
                </a:cxn>
                <a:cxn ang="0">
                  <a:pos x="2762" y="6611"/>
                </a:cxn>
                <a:cxn ang="0">
                  <a:pos x="2813" y="7138"/>
                </a:cxn>
                <a:cxn ang="0">
                  <a:pos x="3019" y="7571"/>
                </a:cxn>
                <a:cxn ang="0">
                  <a:pos x="3172" y="7698"/>
                </a:cxn>
                <a:cxn ang="0">
                  <a:pos x="3443" y="7750"/>
                </a:cxn>
                <a:cxn ang="0">
                  <a:pos x="3681" y="7650"/>
                </a:cxn>
                <a:cxn ang="0">
                  <a:pos x="3550" y="7426"/>
                </a:cxn>
                <a:cxn ang="0">
                  <a:pos x="3403" y="6901"/>
                </a:cxn>
                <a:cxn ang="0">
                  <a:pos x="3296" y="5984"/>
                </a:cxn>
                <a:cxn ang="0">
                  <a:pos x="3104" y="4801"/>
                </a:cxn>
                <a:cxn ang="0">
                  <a:pos x="3152" y="3407"/>
                </a:cxn>
                <a:cxn ang="0">
                  <a:pos x="3328" y="3385"/>
                </a:cxn>
                <a:cxn ang="0">
                  <a:pos x="3526" y="3164"/>
                </a:cxn>
                <a:cxn ang="0">
                  <a:pos x="3830" y="2231"/>
                </a:cxn>
                <a:cxn ang="0">
                  <a:pos x="3082" y="1227"/>
                </a:cxn>
                <a:cxn ang="0">
                  <a:pos x="2752" y="1019"/>
                </a:cxn>
                <a:cxn ang="0">
                  <a:pos x="2391" y="1007"/>
                </a:cxn>
                <a:cxn ang="0">
                  <a:pos x="2211" y="851"/>
                </a:cxn>
                <a:cxn ang="0">
                  <a:pos x="2301" y="604"/>
                </a:cxn>
                <a:cxn ang="0">
                  <a:pos x="2267" y="254"/>
                </a:cxn>
                <a:cxn ang="0">
                  <a:pos x="2086" y="43"/>
                </a:cxn>
                <a:cxn ang="0">
                  <a:pos x="1824" y="22"/>
                </a:cxn>
                <a:cxn ang="0">
                  <a:pos x="1636" y="179"/>
                </a:cxn>
                <a:cxn ang="0">
                  <a:pos x="1640" y="698"/>
                </a:cxn>
                <a:cxn ang="0">
                  <a:pos x="1675" y="947"/>
                </a:cxn>
                <a:cxn ang="0">
                  <a:pos x="1461" y="1003"/>
                </a:cxn>
                <a:cxn ang="0">
                  <a:pos x="1136" y="1074"/>
                </a:cxn>
                <a:cxn ang="0">
                  <a:pos x="608" y="1575"/>
                </a:cxn>
                <a:cxn ang="0">
                  <a:pos x="70" y="2274"/>
                </a:cxn>
                <a:cxn ang="0">
                  <a:pos x="58" y="2751"/>
                </a:cxn>
                <a:cxn ang="0">
                  <a:pos x="549" y="3376"/>
                </a:cxn>
                <a:cxn ang="0">
                  <a:pos x="707" y="3425"/>
                </a:cxn>
                <a:cxn ang="0">
                  <a:pos x="938" y="3372"/>
                </a:cxn>
                <a:cxn ang="0">
                  <a:pos x="1073" y="4130"/>
                </a:cxn>
                <a:cxn ang="0">
                  <a:pos x="2970" y="2829"/>
                </a:cxn>
                <a:cxn ang="0">
                  <a:pos x="3051" y="2310"/>
                </a:cxn>
                <a:cxn ang="0">
                  <a:pos x="3292" y="2426"/>
                </a:cxn>
                <a:cxn ang="0">
                  <a:pos x="3250" y="2656"/>
                </a:cxn>
              </a:cxnLst>
              <a:rect l="0" t="0" r="r" b="b"/>
              <a:pathLst>
                <a:path w="3903" h="7854">
                  <a:moveTo>
                    <a:pt x="1058" y="2210"/>
                  </a:moveTo>
                  <a:lnTo>
                    <a:pt x="1054" y="2213"/>
                  </a:lnTo>
                  <a:lnTo>
                    <a:pt x="1048" y="2218"/>
                  </a:lnTo>
                  <a:lnTo>
                    <a:pt x="1042" y="2225"/>
                  </a:lnTo>
                  <a:lnTo>
                    <a:pt x="1037" y="2233"/>
                  </a:lnTo>
                  <a:lnTo>
                    <a:pt x="1024" y="2254"/>
                  </a:lnTo>
                  <a:lnTo>
                    <a:pt x="1013" y="2274"/>
                  </a:lnTo>
                  <a:lnTo>
                    <a:pt x="1006" y="2285"/>
                  </a:lnTo>
                  <a:lnTo>
                    <a:pt x="999" y="2294"/>
                  </a:lnTo>
                  <a:lnTo>
                    <a:pt x="992" y="2302"/>
                  </a:lnTo>
                  <a:lnTo>
                    <a:pt x="985" y="2309"/>
                  </a:lnTo>
                  <a:lnTo>
                    <a:pt x="982" y="2311"/>
                  </a:lnTo>
                  <a:lnTo>
                    <a:pt x="978" y="2312"/>
                  </a:lnTo>
                  <a:lnTo>
                    <a:pt x="974" y="2313"/>
                  </a:lnTo>
                  <a:lnTo>
                    <a:pt x="970" y="2314"/>
                  </a:lnTo>
                  <a:lnTo>
                    <a:pt x="967" y="2314"/>
                  </a:lnTo>
                  <a:lnTo>
                    <a:pt x="962" y="2313"/>
                  </a:lnTo>
                  <a:lnTo>
                    <a:pt x="959" y="2311"/>
                  </a:lnTo>
                  <a:lnTo>
                    <a:pt x="954" y="2309"/>
                  </a:lnTo>
                  <a:lnTo>
                    <a:pt x="942" y="2323"/>
                  </a:lnTo>
                  <a:lnTo>
                    <a:pt x="930" y="2335"/>
                  </a:lnTo>
                  <a:lnTo>
                    <a:pt x="919" y="2344"/>
                  </a:lnTo>
                  <a:lnTo>
                    <a:pt x="909" y="2351"/>
                  </a:lnTo>
                  <a:lnTo>
                    <a:pt x="899" y="2355"/>
                  </a:lnTo>
                  <a:lnTo>
                    <a:pt x="890" y="2359"/>
                  </a:lnTo>
                  <a:lnTo>
                    <a:pt x="881" y="2361"/>
                  </a:lnTo>
                  <a:lnTo>
                    <a:pt x="873" y="2363"/>
                  </a:lnTo>
                  <a:lnTo>
                    <a:pt x="855" y="2368"/>
                  </a:lnTo>
                  <a:lnTo>
                    <a:pt x="835" y="2375"/>
                  </a:lnTo>
                  <a:lnTo>
                    <a:pt x="825" y="2381"/>
                  </a:lnTo>
                  <a:lnTo>
                    <a:pt x="814" y="2387"/>
                  </a:lnTo>
                  <a:lnTo>
                    <a:pt x="802" y="2398"/>
                  </a:lnTo>
                  <a:lnTo>
                    <a:pt x="788" y="2410"/>
                  </a:lnTo>
                  <a:lnTo>
                    <a:pt x="752" y="2407"/>
                  </a:lnTo>
                  <a:lnTo>
                    <a:pt x="722" y="2406"/>
                  </a:lnTo>
                  <a:lnTo>
                    <a:pt x="710" y="2406"/>
                  </a:lnTo>
                  <a:lnTo>
                    <a:pt x="698" y="2407"/>
                  </a:lnTo>
                  <a:lnTo>
                    <a:pt x="689" y="2408"/>
                  </a:lnTo>
                  <a:lnTo>
                    <a:pt x="680" y="2410"/>
                  </a:lnTo>
                  <a:lnTo>
                    <a:pt x="673" y="2413"/>
                  </a:lnTo>
                  <a:lnTo>
                    <a:pt x="666" y="2415"/>
                  </a:lnTo>
                  <a:lnTo>
                    <a:pt x="662" y="2418"/>
                  </a:lnTo>
                  <a:lnTo>
                    <a:pt x="657" y="2423"/>
                  </a:lnTo>
                  <a:lnTo>
                    <a:pt x="655" y="2426"/>
                  </a:lnTo>
                  <a:lnTo>
                    <a:pt x="652" y="2431"/>
                  </a:lnTo>
                  <a:lnTo>
                    <a:pt x="651" y="2435"/>
                  </a:lnTo>
                  <a:lnTo>
                    <a:pt x="650" y="2441"/>
                  </a:lnTo>
                  <a:lnTo>
                    <a:pt x="651" y="2453"/>
                  </a:lnTo>
                  <a:lnTo>
                    <a:pt x="654" y="2465"/>
                  </a:lnTo>
                  <a:lnTo>
                    <a:pt x="658" y="2478"/>
                  </a:lnTo>
                  <a:lnTo>
                    <a:pt x="664" y="2491"/>
                  </a:lnTo>
                  <a:lnTo>
                    <a:pt x="678" y="2520"/>
                  </a:lnTo>
                  <a:lnTo>
                    <a:pt x="688" y="2547"/>
                  </a:lnTo>
                  <a:lnTo>
                    <a:pt x="691" y="2562"/>
                  </a:lnTo>
                  <a:lnTo>
                    <a:pt x="694" y="2575"/>
                  </a:lnTo>
                  <a:lnTo>
                    <a:pt x="695" y="2589"/>
                  </a:lnTo>
                  <a:lnTo>
                    <a:pt x="696" y="2602"/>
                  </a:lnTo>
                  <a:lnTo>
                    <a:pt x="696" y="2629"/>
                  </a:lnTo>
                  <a:lnTo>
                    <a:pt x="697" y="2656"/>
                  </a:lnTo>
                  <a:lnTo>
                    <a:pt x="698" y="2670"/>
                  </a:lnTo>
                  <a:lnTo>
                    <a:pt x="702" y="2685"/>
                  </a:lnTo>
                  <a:lnTo>
                    <a:pt x="705" y="2699"/>
                  </a:lnTo>
                  <a:lnTo>
                    <a:pt x="711" y="2715"/>
                  </a:lnTo>
                  <a:lnTo>
                    <a:pt x="718" y="2731"/>
                  </a:lnTo>
                  <a:lnTo>
                    <a:pt x="728" y="2749"/>
                  </a:lnTo>
                  <a:lnTo>
                    <a:pt x="740" y="2767"/>
                  </a:lnTo>
                  <a:lnTo>
                    <a:pt x="755" y="2785"/>
                  </a:lnTo>
                  <a:lnTo>
                    <a:pt x="1094" y="3121"/>
                  </a:lnTo>
                  <a:lnTo>
                    <a:pt x="1096" y="3114"/>
                  </a:lnTo>
                  <a:lnTo>
                    <a:pt x="1096" y="3096"/>
                  </a:lnTo>
                  <a:lnTo>
                    <a:pt x="1097" y="3078"/>
                  </a:lnTo>
                  <a:lnTo>
                    <a:pt x="1098" y="3070"/>
                  </a:lnTo>
                  <a:lnTo>
                    <a:pt x="1098" y="3018"/>
                  </a:lnTo>
                  <a:lnTo>
                    <a:pt x="1098" y="2966"/>
                  </a:lnTo>
                  <a:lnTo>
                    <a:pt x="1096" y="2913"/>
                  </a:lnTo>
                  <a:lnTo>
                    <a:pt x="1095" y="2860"/>
                  </a:lnTo>
                  <a:lnTo>
                    <a:pt x="1091" y="2805"/>
                  </a:lnTo>
                  <a:lnTo>
                    <a:pt x="1089" y="2750"/>
                  </a:lnTo>
                  <a:lnTo>
                    <a:pt x="1086" y="2695"/>
                  </a:lnTo>
                  <a:lnTo>
                    <a:pt x="1082" y="2640"/>
                  </a:lnTo>
                  <a:lnTo>
                    <a:pt x="1079" y="2585"/>
                  </a:lnTo>
                  <a:lnTo>
                    <a:pt x="1075" y="2530"/>
                  </a:lnTo>
                  <a:lnTo>
                    <a:pt x="1072" y="2475"/>
                  </a:lnTo>
                  <a:lnTo>
                    <a:pt x="1069" y="2422"/>
                  </a:lnTo>
                  <a:lnTo>
                    <a:pt x="1065" y="2368"/>
                  </a:lnTo>
                  <a:lnTo>
                    <a:pt x="1063" y="2314"/>
                  </a:lnTo>
                  <a:lnTo>
                    <a:pt x="1061" y="2262"/>
                  </a:lnTo>
                  <a:lnTo>
                    <a:pt x="1058" y="2210"/>
                  </a:lnTo>
                  <a:close/>
                  <a:moveTo>
                    <a:pt x="1099" y="4258"/>
                  </a:moveTo>
                  <a:lnTo>
                    <a:pt x="1091" y="4316"/>
                  </a:lnTo>
                  <a:lnTo>
                    <a:pt x="1085" y="4369"/>
                  </a:lnTo>
                  <a:lnTo>
                    <a:pt x="1079" y="4421"/>
                  </a:lnTo>
                  <a:lnTo>
                    <a:pt x="1075" y="4470"/>
                  </a:lnTo>
                  <a:lnTo>
                    <a:pt x="1072" y="4518"/>
                  </a:lnTo>
                  <a:lnTo>
                    <a:pt x="1071" y="4565"/>
                  </a:lnTo>
                  <a:lnTo>
                    <a:pt x="1070" y="4613"/>
                  </a:lnTo>
                  <a:lnTo>
                    <a:pt x="1070" y="4662"/>
                  </a:lnTo>
                  <a:lnTo>
                    <a:pt x="1070" y="4711"/>
                  </a:lnTo>
                  <a:lnTo>
                    <a:pt x="1067" y="4760"/>
                  </a:lnTo>
                  <a:lnTo>
                    <a:pt x="1064" y="4809"/>
                  </a:lnTo>
                  <a:lnTo>
                    <a:pt x="1061" y="4859"/>
                  </a:lnTo>
                  <a:lnTo>
                    <a:pt x="1057" y="4909"/>
                  </a:lnTo>
                  <a:lnTo>
                    <a:pt x="1055" y="4958"/>
                  </a:lnTo>
                  <a:lnTo>
                    <a:pt x="1053" y="5007"/>
                  </a:lnTo>
                  <a:lnTo>
                    <a:pt x="1054" y="5056"/>
                  </a:lnTo>
                  <a:lnTo>
                    <a:pt x="1055" y="5094"/>
                  </a:lnTo>
                  <a:lnTo>
                    <a:pt x="1055" y="5136"/>
                  </a:lnTo>
                  <a:lnTo>
                    <a:pt x="1054" y="5183"/>
                  </a:lnTo>
                  <a:lnTo>
                    <a:pt x="1053" y="5232"/>
                  </a:lnTo>
                  <a:lnTo>
                    <a:pt x="1049" y="5337"/>
                  </a:lnTo>
                  <a:lnTo>
                    <a:pt x="1043" y="5448"/>
                  </a:lnTo>
                  <a:lnTo>
                    <a:pt x="1037" y="5560"/>
                  </a:lnTo>
                  <a:lnTo>
                    <a:pt x="1027" y="5667"/>
                  </a:lnTo>
                  <a:lnTo>
                    <a:pt x="1023" y="5716"/>
                  </a:lnTo>
                  <a:lnTo>
                    <a:pt x="1018" y="5763"/>
                  </a:lnTo>
                  <a:lnTo>
                    <a:pt x="1013" y="5806"/>
                  </a:lnTo>
                  <a:lnTo>
                    <a:pt x="1008" y="5845"/>
                  </a:lnTo>
                  <a:lnTo>
                    <a:pt x="1001" y="5895"/>
                  </a:lnTo>
                  <a:lnTo>
                    <a:pt x="995" y="5945"/>
                  </a:lnTo>
                  <a:lnTo>
                    <a:pt x="991" y="5995"/>
                  </a:lnTo>
                  <a:lnTo>
                    <a:pt x="987" y="6045"/>
                  </a:lnTo>
                  <a:lnTo>
                    <a:pt x="985" y="6094"/>
                  </a:lnTo>
                  <a:lnTo>
                    <a:pt x="983" y="6143"/>
                  </a:lnTo>
                  <a:lnTo>
                    <a:pt x="982" y="6192"/>
                  </a:lnTo>
                  <a:lnTo>
                    <a:pt x="982" y="6240"/>
                  </a:lnTo>
                  <a:lnTo>
                    <a:pt x="981" y="6337"/>
                  </a:lnTo>
                  <a:lnTo>
                    <a:pt x="982" y="6433"/>
                  </a:lnTo>
                  <a:lnTo>
                    <a:pt x="982" y="6527"/>
                  </a:lnTo>
                  <a:lnTo>
                    <a:pt x="979" y="6621"/>
                  </a:lnTo>
                  <a:lnTo>
                    <a:pt x="979" y="6663"/>
                  </a:lnTo>
                  <a:lnTo>
                    <a:pt x="978" y="6711"/>
                  </a:lnTo>
                  <a:lnTo>
                    <a:pt x="977" y="6761"/>
                  </a:lnTo>
                  <a:lnTo>
                    <a:pt x="977" y="6814"/>
                  </a:lnTo>
                  <a:lnTo>
                    <a:pt x="977" y="6865"/>
                  </a:lnTo>
                  <a:lnTo>
                    <a:pt x="979" y="6915"/>
                  </a:lnTo>
                  <a:lnTo>
                    <a:pt x="982" y="6938"/>
                  </a:lnTo>
                  <a:lnTo>
                    <a:pt x="984" y="6958"/>
                  </a:lnTo>
                  <a:lnTo>
                    <a:pt x="986" y="6978"/>
                  </a:lnTo>
                  <a:lnTo>
                    <a:pt x="990" y="6995"/>
                  </a:lnTo>
                  <a:lnTo>
                    <a:pt x="995" y="7023"/>
                  </a:lnTo>
                  <a:lnTo>
                    <a:pt x="1003" y="7062"/>
                  </a:lnTo>
                  <a:lnTo>
                    <a:pt x="1011" y="7111"/>
                  </a:lnTo>
                  <a:lnTo>
                    <a:pt x="1019" y="7163"/>
                  </a:lnTo>
                  <a:lnTo>
                    <a:pt x="1026" y="7215"/>
                  </a:lnTo>
                  <a:lnTo>
                    <a:pt x="1032" y="7264"/>
                  </a:lnTo>
                  <a:lnTo>
                    <a:pt x="1033" y="7286"/>
                  </a:lnTo>
                  <a:lnTo>
                    <a:pt x="1034" y="7306"/>
                  </a:lnTo>
                  <a:lnTo>
                    <a:pt x="1034" y="7322"/>
                  </a:lnTo>
                  <a:lnTo>
                    <a:pt x="1033" y="7335"/>
                  </a:lnTo>
                  <a:lnTo>
                    <a:pt x="1018" y="7356"/>
                  </a:lnTo>
                  <a:lnTo>
                    <a:pt x="985" y="7400"/>
                  </a:lnTo>
                  <a:lnTo>
                    <a:pt x="951" y="7447"/>
                  </a:lnTo>
                  <a:lnTo>
                    <a:pt x="930" y="7476"/>
                  </a:lnTo>
                  <a:lnTo>
                    <a:pt x="925" y="7487"/>
                  </a:lnTo>
                  <a:lnTo>
                    <a:pt x="917" y="7509"/>
                  </a:lnTo>
                  <a:lnTo>
                    <a:pt x="905" y="7538"/>
                  </a:lnTo>
                  <a:lnTo>
                    <a:pt x="894" y="7570"/>
                  </a:lnTo>
                  <a:lnTo>
                    <a:pt x="882" y="7603"/>
                  </a:lnTo>
                  <a:lnTo>
                    <a:pt x="872" y="7631"/>
                  </a:lnTo>
                  <a:lnTo>
                    <a:pt x="865" y="7653"/>
                  </a:lnTo>
                  <a:lnTo>
                    <a:pt x="862" y="7664"/>
                  </a:lnTo>
                  <a:lnTo>
                    <a:pt x="860" y="7674"/>
                  </a:lnTo>
                  <a:lnTo>
                    <a:pt x="857" y="7699"/>
                  </a:lnTo>
                  <a:lnTo>
                    <a:pt x="857" y="7720"/>
                  </a:lnTo>
                  <a:lnTo>
                    <a:pt x="858" y="7730"/>
                  </a:lnTo>
                  <a:lnTo>
                    <a:pt x="859" y="7738"/>
                  </a:lnTo>
                  <a:lnTo>
                    <a:pt x="860" y="7746"/>
                  </a:lnTo>
                  <a:lnTo>
                    <a:pt x="863" y="7752"/>
                  </a:lnTo>
                  <a:lnTo>
                    <a:pt x="865" y="7759"/>
                  </a:lnTo>
                  <a:lnTo>
                    <a:pt x="867" y="7765"/>
                  </a:lnTo>
                  <a:lnTo>
                    <a:pt x="871" y="7770"/>
                  </a:lnTo>
                  <a:lnTo>
                    <a:pt x="874" y="7774"/>
                  </a:lnTo>
                  <a:lnTo>
                    <a:pt x="882" y="7782"/>
                  </a:lnTo>
                  <a:lnTo>
                    <a:pt x="891" y="7788"/>
                  </a:lnTo>
                  <a:lnTo>
                    <a:pt x="902" y="7794"/>
                  </a:lnTo>
                  <a:lnTo>
                    <a:pt x="912" y="7797"/>
                  </a:lnTo>
                  <a:lnTo>
                    <a:pt x="922" y="7802"/>
                  </a:lnTo>
                  <a:lnTo>
                    <a:pt x="933" y="7805"/>
                  </a:lnTo>
                  <a:lnTo>
                    <a:pt x="944" y="7808"/>
                  </a:lnTo>
                  <a:lnTo>
                    <a:pt x="954" y="7813"/>
                  </a:lnTo>
                  <a:lnTo>
                    <a:pt x="965" y="7819"/>
                  </a:lnTo>
                  <a:lnTo>
                    <a:pt x="974" y="7826"/>
                  </a:lnTo>
                  <a:lnTo>
                    <a:pt x="1177" y="7854"/>
                  </a:lnTo>
                  <a:lnTo>
                    <a:pt x="1230" y="7834"/>
                  </a:lnTo>
                  <a:lnTo>
                    <a:pt x="1266" y="7820"/>
                  </a:lnTo>
                  <a:lnTo>
                    <a:pt x="1281" y="7814"/>
                  </a:lnTo>
                  <a:lnTo>
                    <a:pt x="1293" y="7808"/>
                  </a:lnTo>
                  <a:lnTo>
                    <a:pt x="1302" y="7803"/>
                  </a:lnTo>
                  <a:lnTo>
                    <a:pt x="1310" y="7796"/>
                  </a:lnTo>
                  <a:lnTo>
                    <a:pt x="1316" y="7788"/>
                  </a:lnTo>
                  <a:lnTo>
                    <a:pt x="1320" y="7778"/>
                  </a:lnTo>
                  <a:lnTo>
                    <a:pt x="1325" y="7764"/>
                  </a:lnTo>
                  <a:lnTo>
                    <a:pt x="1328" y="7746"/>
                  </a:lnTo>
                  <a:lnTo>
                    <a:pt x="1335" y="7699"/>
                  </a:lnTo>
                  <a:lnTo>
                    <a:pt x="1345" y="7629"/>
                  </a:lnTo>
                  <a:lnTo>
                    <a:pt x="1348" y="7618"/>
                  </a:lnTo>
                  <a:lnTo>
                    <a:pt x="1351" y="7608"/>
                  </a:lnTo>
                  <a:lnTo>
                    <a:pt x="1356" y="7598"/>
                  </a:lnTo>
                  <a:lnTo>
                    <a:pt x="1361" y="7589"/>
                  </a:lnTo>
                  <a:lnTo>
                    <a:pt x="1375" y="7573"/>
                  </a:lnTo>
                  <a:lnTo>
                    <a:pt x="1390" y="7557"/>
                  </a:lnTo>
                  <a:lnTo>
                    <a:pt x="1404" y="7542"/>
                  </a:lnTo>
                  <a:lnTo>
                    <a:pt x="1416" y="7525"/>
                  </a:lnTo>
                  <a:lnTo>
                    <a:pt x="1422" y="7516"/>
                  </a:lnTo>
                  <a:lnTo>
                    <a:pt x="1425" y="7507"/>
                  </a:lnTo>
                  <a:lnTo>
                    <a:pt x="1429" y="7496"/>
                  </a:lnTo>
                  <a:lnTo>
                    <a:pt x="1430" y="7485"/>
                  </a:lnTo>
                  <a:lnTo>
                    <a:pt x="1433" y="7372"/>
                  </a:lnTo>
                  <a:lnTo>
                    <a:pt x="1449" y="7354"/>
                  </a:lnTo>
                  <a:lnTo>
                    <a:pt x="1463" y="7334"/>
                  </a:lnTo>
                  <a:lnTo>
                    <a:pt x="1477" y="7312"/>
                  </a:lnTo>
                  <a:lnTo>
                    <a:pt x="1489" y="7288"/>
                  </a:lnTo>
                  <a:lnTo>
                    <a:pt x="1501" y="7263"/>
                  </a:lnTo>
                  <a:lnTo>
                    <a:pt x="1510" y="7236"/>
                  </a:lnTo>
                  <a:lnTo>
                    <a:pt x="1514" y="7222"/>
                  </a:lnTo>
                  <a:lnTo>
                    <a:pt x="1518" y="7207"/>
                  </a:lnTo>
                  <a:lnTo>
                    <a:pt x="1521" y="7192"/>
                  </a:lnTo>
                  <a:lnTo>
                    <a:pt x="1524" y="7176"/>
                  </a:lnTo>
                  <a:lnTo>
                    <a:pt x="1534" y="7106"/>
                  </a:lnTo>
                  <a:lnTo>
                    <a:pt x="1535" y="7087"/>
                  </a:lnTo>
                  <a:lnTo>
                    <a:pt x="1534" y="7068"/>
                  </a:lnTo>
                  <a:lnTo>
                    <a:pt x="1532" y="7048"/>
                  </a:lnTo>
                  <a:lnTo>
                    <a:pt x="1527" y="7028"/>
                  </a:lnTo>
                  <a:lnTo>
                    <a:pt x="1516" y="6986"/>
                  </a:lnTo>
                  <a:lnTo>
                    <a:pt x="1502" y="6943"/>
                  </a:lnTo>
                  <a:lnTo>
                    <a:pt x="1495" y="6922"/>
                  </a:lnTo>
                  <a:lnTo>
                    <a:pt x="1489" y="6900"/>
                  </a:lnTo>
                  <a:lnTo>
                    <a:pt x="1484" y="6879"/>
                  </a:lnTo>
                  <a:lnTo>
                    <a:pt x="1479" y="6859"/>
                  </a:lnTo>
                  <a:lnTo>
                    <a:pt x="1477" y="6839"/>
                  </a:lnTo>
                  <a:lnTo>
                    <a:pt x="1476" y="6821"/>
                  </a:lnTo>
                  <a:lnTo>
                    <a:pt x="1477" y="6812"/>
                  </a:lnTo>
                  <a:lnTo>
                    <a:pt x="1478" y="6804"/>
                  </a:lnTo>
                  <a:lnTo>
                    <a:pt x="1479" y="6795"/>
                  </a:lnTo>
                  <a:lnTo>
                    <a:pt x="1481" y="6787"/>
                  </a:lnTo>
                  <a:lnTo>
                    <a:pt x="1544" y="6525"/>
                  </a:lnTo>
                  <a:lnTo>
                    <a:pt x="1548" y="6504"/>
                  </a:lnTo>
                  <a:lnTo>
                    <a:pt x="1548" y="6495"/>
                  </a:lnTo>
                  <a:lnTo>
                    <a:pt x="1549" y="6486"/>
                  </a:lnTo>
                  <a:lnTo>
                    <a:pt x="1548" y="6479"/>
                  </a:lnTo>
                  <a:lnTo>
                    <a:pt x="1547" y="6472"/>
                  </a:lnTo>
                  <a:lnTo>
                    <a:pt x="1543" y="6462"/>
                  </a:lnTo>
                  <a:lnTo>
                    <a:pt x="1539" y="6454"/>
                  </a:lnTo>
                  <a:lnTo>
                    <a:pt x="1534" y="6446"/>
                  </a:lnTo>
                  <a:lnTo>
                    <a:pt x="1530" y="6438"/>
                  </a:lnTo>
                  <a:lnTo>
                    <a:pt x="1529" y="6435"/>
                  </a:lnTo>
                  <a:lnTo>
                    <a:pt x="1528" y="6430"/>
                  </a:lnTo>
                  <a:lnTo>
                    <a:pt x="1528" y="6424"/>
                  </a:lnTo>
                  <a:lnTo>
                    <a:pt x="1528" y="6419"/>
                  </a:lnTo>
                  <a:lnTo>
                    <a:pt x="1532" y="6398"/>
                  </a:lnTo>
                  <a:lnTo>
                    <a:pt x="1539" y="6358"/>
                  </a:lnTo>
                  <a:lnTo>
                    <a:pt x="1547" y="6320"/>
                  </a:lnTo>
                  <a:lnTo>
                    <a:pt x="1557" y="6284"/>
                  </a:lnTo>
                  <a:lnTo>
                    <a:pt x="1569" y="6247"/>
                  </a:lnTo>
                  <a:lnTo>
                    <a:pt x="1582" y="6214"/>
                  </a:lnTo>
                  <a:lnTo>
                    <a:pt x="1596" y="6181"/>
                  </a:lnTo>
                  <a:lnTo>
                    <a:pt x="1609" y="6149"/>
                  </a:lnTo>
                  <a:lnTo>
                    <a:pt x="1623" y="6118"/>
                  </a:lnTo>
                  <a:lnTo>
                    <a:pt x="1651" y="6060"/>
                  </a:lnTo>
                  <a:lnTo>
                    <a:pt x="1675" y="6005"/>
                  </a:lnTo>
                  <a:lnTo>
                    <a:pt x="1686" y="5979"/>
                  </a:lnTo>
                  <a:lnTo>
                    <a:pt x="1694" y="5952"/>
                  </a:lnTo>
                  <a:lnTo>
                    <a:pt x="1701" y="5928"/>
                  </a:lnTo>
                  <a:lnTo>
                    <a:pt x="1705" y="5903"/>
                  </a:lnTo>
                  <a:lnTo>
                    <a:pt x="1713" y="5845"/>
                  </a:lnTo>
                  <a:lnTo>
                    <a:pt x="1721" y="5768"/>
                  </a:lnTo>
                  <a:lnTo>
                    <a:pt x="1729" y="5680"/>
                  </a:lnTo>
                  <a:lnTo>
                    <a:pt x="1739" y="5589"/>
                  </a:lnTo>
                  <a:lnTo>
                    <a:pt x="1749" y="5500"/>
                  </a:lnTo>
                  <a:lnTo>
                    <a:pt x="1758" y="5421"/>
                  </a:lnTo>
                  <a:lnTo>
                    <a:pt x="1764" y="5388"/>
                  </a:lnTo>
                  <a:lnTo>
                    <a:pt x="1768" y="5359"/>
                  </a:lnTo>
                  <a:lnTo>
                    <a:pt x="1774" y="5337"/>
                  </a:lnTo>
                  <a:lnTo>
                    <a:pt x="1779" y="5321"/>
                  </a:lnTo>
                  <a:lnTo>
                    <a:pt x="1799" y="5273"/>
                  </a:lnTo>
                  <a:lnTo>
                    <a:pt x="1820" y="5224"/>
                  </a:lnTo>
                  <a:lnTo>
                    <a:pt x="1839" y="5175"/>
                  </a:lnTo>
                  <a:lnTo>
                    <a:pt x="1859" y="5126"/>
                  </a:lnTo>
                  <a:lnTo>
                    <a:pt x="1878" y="5077"/>
                  </a:lnTo>
                  <a:lnTo>
                    <a:pt x="1898" y="5027"/>
                  </a:lnTo>
                  <a:lnTo>
                    <a:pt x="1916" y="4977"/>
                  </a:lnTo>
                  <a:lnTo>
                    <a:pt x="1934" y="4927"/>
                  </a:lnTo>
                  <a:lnTo>
                    <a:pt x="1952" y="4877"/>
                  </a:lnTo>
                  <a:lnTo>
                    <a:pt x="1971" y="4826"/>
                  </a:lnTo>
                  <a:lnTo>
                    <a:pt x="1989" y="4776"/>
                  </a:lnTo>
                  <a:lnTo>
                    <a:pt x="2006" y="4726"/>
                  </a:lnTo>
                  <a:lnTo>
                    <a:pt x="2024" y="4674"/>
                  </a:lnTo>
                  <a:lnTo>
                    <a:pt x="2042" y="4623"/>
                  </a:lnTo>
                  <a:lnTo>
                    <a:pt x="2060" y="4572"/>
                  </a:lnTo>
                  <a:lnTo>
                    <a:pt x="2077" y="4520"/>
                  </a:lnTo>
                  <a:lnTo>
                    <a:pt x="2263" y="4809"/>
                  </a:lnTo>
                  <a:lnTo>
                    <a:pt x="2269" y="4816"/>
                  </a:lnTo>
                  <a:lnTo>
                    <a:pt x="2275" y="4825"/>
                  </a:lnTo>
                  <a:lnTo>
                    <a:pt x="2282" y="4838"/>
                  </a:lnTo>
                  <a:lnTo>
                    <a:pt x="2289" y="4853"/>
                  </a:lnTo>
                  <a:lnTo>
                    <a:pt x="2303" y="4888"/>
                  </a:lnTo>
                  <a:lnTo>
                    <a:pt x="2318" y="4931"/>
                  </a:lnTo>
                  <a:lnTo>
                    <a:pt x="2335" y="4980"/>
                  </a:lnTo>
                  <a:lnTo>
                    <a:pt x="2351" y="5035"/>
                  </a:lnTo>
                  <a:lnTo>
                    <a:pt x="2369" y="5093"/>
                  </a:lnTo>
                  <a:lnTo>
                    <a:pt x="2386" y="5152"/>
                  </a:lnTo>
                  <a:lnTo>
                    <a:pt x="2419" y="5276"/>
                  </a:lnTo>
                  <a:lnTo>
                    <a:pt x="2447" y="5392"/>
                  </a:lnTo>
                  <a:lnTo>
                    <a:pt x="2460" y="5445"/>
                  </a:lnTo>
                  <a:lnTo>
                    <a:pt x="2470" y="5492"/>
                  </a:lnTo>
                  <a:lnTo>
                    <a:pt x="2479" y="5533"/>
                  </a:lnTo>
                  <a:lnTo>
                    <a:pt x="2485" y="5565"/>
                  </a:lnTo>
                  <a:lnTo>
                    <a:pt x="2496" y="5622"/>
                  </a:lnTo>
                  <a:lnTo>
                    <a:pt x="2506" y="5675"/>
                  </a:lnTo>
                  <a:lnTo>
                    <a:pt x="2517" y="5724"/>
                  </a:lnTo>
                  <a:lnTo>
                    <a:pt x="2530" y="5772"/>
                  </a:lnTo>
                  <a:lnTo>
                    <a:pt x="2542" y="5817"/>
                  </a:lnTo>
                  <a:lnTo>
                    <a:pt x="2557" y="5863"/>
                  </a:lnTo>
                  <a:lnTo>
                    <a:pt x="2572" y="5910"/>
                  </a:lnTo>
                  <a:lnTo>
                    <a:pt x="2589" y="5958"/>
                  </a:lnTo>
                  <a:lnTo>
                    <a:pt x="2601" y="5990"/>
                  </a:lnTo>
                  <a:lnTo>
                    <a:pt x="2609" y="6020"/>
                  </a:lnTo>
                  <a:lnTo>
                    <a:pt x="2616" y="6046"/>
                  </a:lnTo>
                  <a:lnTo>
                    <a:pt x="2620" y="6070"/>
                  </a:lnTo>
                  <a:lnTo>
                    <a:pt x="2628" y="6113"/>
                  </a:lnTo>
                  <a:lnTo>
                    <a:pt x="2635" y="6151"/>
                  </a:lnTo>
                  <a:lnTo>
                    <a:pt x="2640" y="6169"/>
                  </a:lnTo>
                  <a:lnTo>
                    <a:pt x="2645" y="6187"/>
                  </a:lnTo>
                  <a:lnTo>
                    <a:pt x="2652" y="6204"/>
                  </a:lnTo>
                  <a:lnTo>
                    <a:pt x="2661" y="6222"/>
                  </a:lnTo>
                  <a:lnTo>
                    <a:pt x="2673" y="6241"/>
                  </a:lnTo>
                  <a:lnTo>
                    <a:pt x="2686" y="6262"/>
                  </a:lnTo>
                  <a:lnTo>
                    <a:pt x="2705" y="6283"/>
                  </a:lnTo>
                  <a:lnTo>
                    <a:pt x="2725" y="6307"/>
                  </a:lnTo>
                  <a:lnTo>
                    <a:pt x="2730" y="6331"/>
                  </a:lnTo>
                  <a:lnTo>
                    <a:pt x="2733" y="6355"/>
                  </a:lnTo>
                  <a:lnTo>
                    <a:pt x="2737" y="6379"/>
                  </a:lnTo>
                  <a:lnTo>
                    <a:pt x="2741" y="6403"/>
                  </a:lnTo>
                  <a:lnTo>
                    <a:pt x="2746" y="6425"/>
                  </a:lnTo>
                  <a:lnTo>
                    <a:pt x="2750" y="6448"/>
                  </a:lnTo>
                  <a:lnTo>
                    <a:pt x="2756" y="6471"/>
                  </a:lnTo>
                  <a:lnTo>
                    <a:pt x="2764" y="6493"/>
                  </a:lnTo>
                  <a:lnTo>
                    <a:pt x="2766" y="6502"/>
                  </a:lnTo>
                  <a:lnTo>
                    <a:pt x="2768" y="6511"/>
                  </a:lnTo>
                  <a:lnTo>
                    <a:pt x="2769" y="6520"/>
                  </a:lnTo>
                  <a:lnTo>
                    <a:pt x="2769" y="6528"/>
                  </a:lnTo>
                  <a:lnTo>
                    <a:pt x="2768" y="6548"/>
                  </a:lnTo>
                  <a:lnTo>
                    <a:pt x="2765" y="6567"/>
                  </a:lnTo>
                  <a:lnTo>
                    <a:pt x="2763" y="6588"/>
                  </a:lnTo>
                  <a:lnTo>
                    <a:pt x="2762" y="6611"/>
                  </a:lnTo>
                  <a:lnTo>
                    <a:pt x="2761" y="6623"/>
                  </a:lnTo>
                  <a:lnTo>
                    <a:pt x="2762" y="6636"/>
                  </a:lnTo>
                  <a:lnTo>
                    <a:pt x="2763" y="6651"/>
                  </a:lnTo>
                  <a:lnTo>
                    <a:pt x="2765" y="6664"/>
                  </a:lnTo>
                  <a:lnTo>
                    <a:pt x="2770" y="6693"/>
                  </a:lnTo>
                  <a:lnTo>
                    <a:pt x="2773" y="6720"/>
                  </a:lnTo>
                  <a:lnTo>
                    <a:pt x="2776" y="6745"/>
                  </a:lnTo>
                  <a:lnTo>
                    <a:pt x="2778" y="6771"/>
                  </a:lnTo>
                  <a:lnTo>
                    <a:pt x="2781" y="6817"/>
                  </a:lnTo>
                  <a:lnTo>
                    <a:pt x="2782" y="6862"/>
                  </a:lnTo>
                  <a:lnTo>
                    <a:pt x="2785" y="6905"/>
                  </a:lnTo>
                  <a:lnTo>
                    <a:pt x="2787" y="6948"/>
                  </a:lnTo>
                  <a:lnTo>
                    <a:pt x="2790" y="6991"/>
                  </a:lnTo>
                  <a:lnTo>
                    <a:pt x="2796" y="7036"/>
                  </a:lnTo>
                  <a:lnTo>
                    <a:pt x="2813" y="7138"/>
                  </a:lnTo>
                  <a:lnTo>
                    <a:pt x="2906" y="7422"/>
                  </a:lnTo>
                  <a:lnTo>
                    <a:pt x="2893" y="7426"/>
                  </a:lnTo>
                  <a:lnTo>
                    <a:pt x="2903" y="7477"/>
                  </a:lnTo>
                  <a:lnTo>
                    <a:pt x="2905" y="7487"/>
                  </a:lnTo>
                  <a:lnTo>
                    <a:pt x="2911" y="7498"/>
                  </a:lnTo>
                  <a:lnTo>
                    <a:pt x="2916" y="7508"/>
                  </a:lnTo>
                  <a:lnTo>
                    <a:pt x="2924" y="7517"/>
                  </a:lnTo>
                  <a:lnTo>
                    <a:pt x="2933" y="7526"/>
                  </a:lnTo>
                  <a:lnTo>
                    <a:pt x="2945" y="7535"/>
                  </a:lnTo>
                  <a:lnTo>
                    <a:pt x="2955" y="7543"/>
                  </a:lnTo>
                  <a:lnTo>
                    <a:pt x="2968" y="7550"/>
                  </a:lnTo>
                  <a:lnTo>
                    <a:pt x="2980" y="7557"/>
                  </a:lnTo>
                  <a:lnTo>
                    <a:pt x="2993" y="7563"/>
                  </a:lnTo>
                  <a:lnTo>
                    <a:pt x="3005" y="7567"/>
                  </a:lnTo>
                  <a:lnTo>
                    <a:pt x="3019" y="7571"/>
                  </a:lnTo>
                  <a:lnTo>
                    <a:pt x="3032" y="7573"/>
                  </a:lnTo>
                  <a:lnTo>
                    <a:pt x="3043" y="7575"/>
                  </a:lnTo>
                  <a:lnTo>
                    <a:pt x="3055" y="7575"/>
                  </a:lnTo>
                  <a:lnTo>
                    <a:pt x="3065" y="7574"/>
                  </a:lnTo>
                  <a:lnTo>
                    <a:pt x="3126" y="7564"/>
                  </a:lnTo>
                  <a:lnTo>
                    <a:pt x="3132" y="7580"/>
                  </a:lnTo>
                  <a:lnTo>
                    <a:pt x="3137" y="7595"/>
                  </a:lnTo>
                  <a:lnTo>
                    <a:pt x="3142" y="7608"/>
                  </a:lnTo>
                  <a:lnTo>
                    <a:pt x="3144" y="7622"/>
                  </a:lnTo>
                  <a:lnTo>
                    <a:pt x="3150" y="7645"/>
                  </a:lnTo>
                  <a:lnTo>
                    <a:pt x="3154" y="7664"/>
                  </a:lnTo>
                  <a:lnTo>
                    <a:pt x="3156" y="7674"/>
                  </a:lnTo>
                  <a:lnTo>
                    <a:pt x="3161" y="7682"/>
                  </a:lnTo>
                  <a:lnTo>
                    <a:pt x="3166" y="7690"/>
                  </a:lnTo>
                  <a:lnTo>
                    <a:pt x="3172" y="7698"/>
                  </a:lnTo>
                  <a:lnTo>
                    <a:pt x="3180" y="7704"/>
                  </a:lnTo>
                  <a:lnTo>
                    <a:pt x="3190" y="7712"/>
                  </a:lnTo>
                  <a:lnTo>
                    <a:pt x="3201" y="7719"/>
                  </a:lnTo>
                  <a:lnTo>
                    <a:pt x="3216" y="7726"/>
                  </a:lnTo>
                  <a:lnTo>
                    <a:pt x="3235" y="7735"/>
                  </a:lnTo>
                  <a:lnTo>
                    <a:pt x="3256" y="7742"/>
                  </a:lnTo>
                  <a:lnTo>
                    <a:pt x="3279" y="7749"/>
                  </a:lnTo>
                  <a:lnTo>
                    <a:pt x="3303" y="7755"/>
                  </a:lnTo>
                  <a:lnTo>
                    <a:pt x="3328" y="7758"/>
                  </a:lnTo>
                  <a:lnTo>
                    <a:pt x="3354" y="7760"/>
                  </a:lnTo>
                  <a:lnTo>
                    <a:pt x="3367" y="7760"/>
                  </a:lnTo>
                  <a:lnTo>
                    <a:pt x="3380" y="7759"/>
                  </a:lnTo>
                  <a:lnTo>
                    <a:pt x="3395" y="7758"/>
                  </a:lnTo>
                  <a:lnTo>
                    <a:pt x="3409" y="7756"/>
                  </a:lnTo>
                  <a:lnTo>
                    <a:pt x="3443" y="7750"/>
                  </a:lnTo>
                  <a:lnTo>
                    <a:pt x="3486" y="7741"/>
                  </a:lnTo>
                  <a:lnTo>
                    <a:pt x="3509" y="7736"/>
                  </a:lnTo>
                  <a:lnTo>
                    <a:pt x="3533" y="7730"/>
                  </a:lnTo>
                  <a:lnTo>
                    <a:pt x="3555" y="7724"/>
                  </a:lnTo>
                  <a:lnTo>
                    <a:pt x="3578" y="7716"/>
                  </a:lnTo>
                  <a:lnTo>
                    <a:pt x="3600" y="7709"/>
                  </a:lnTo>
                  <a:lnTo>
                    <a:pt x="3621" y="7700"/>
                  </a:lnTo>
                  <a:lnTo>
                    <a:pt x="3639" y="7691"/>
                  </a:lnTo>
                  <a:lnTo>
                    <a:pt x="3654" y="7682"/>
                  </a:lnTo>
                  <a:lnTo>
                    <a:pt x="3661" y="7677"/>
                  </a:lnTo>
                  <a:lnTo>
                    <a:pt x="3666" y="7671"/>
                  </a:lnTo>
                  <a:lnTo>
                    <a:pt x="3672" y="7666"/>
                  </a:lnTo>
                  <a:lnTo>
                    <a:pt x="3675" y="7661"/>
                  </a:lnTo>
                  <a:lnTo>
                    <a:pt x="3679" y="7655"/>
                  </a:lnTo>
                  <a:lnTo>
                    <a:pt x="3681" y="7650"/>
                  </a:lnTo>
                  <a:lnTo>
                    <a:pt x="3681" y="7643"/>
                  </a:lnTo>
                  <a:lnTo>
                    <a:pt x="3681" y="7637"/>
                  </a:lnTo>
                  <a:lnTo>
                    <a:pt x="3679" y="7627"/>
                  </a:lnTo>
                  <a:lnTo>
                    <a:pt x="3677" y="7613"/>
                  </a:lnTo>
                  <a:lnTo>
                    <a:pt x="3673" y="7599"/>
                  </a:lnTo>
                  <a:lnTo>
                    <a:pt x="3669" y="7587"/>
                  </a:lnTo>
                  <a:lnTo>
                    <a:pt x="3663" y="7573"/>
                  </a:lnTo>
                  <a:lnTo>
                    <a:pt x="3656" y="7560"/>
                  </a:lnTo>
                  <a:lnTo>
                    <a:pt x="3649" y="7547"/>
                  </a:lnTo>
                  <a:lnTo>
                    <a:pt x="3641" y="7534"/>
                  </a:lnTo>
                  <a:lnTo>
                    <a:pt x="3633" y="7522"/>
                  </a:lnTo>
                  <a:lnTo>
                    <a:pt x="3615" y="7496"/>
                  </a:lnTo>
                  <a:lnTo>
                    <a:pt x="3594" y="7472"/>
                  </a:lnTo>
                  <a:lnTo>
                    <a:pt x="3573" y="7448"/>
                  </a:lnTo>
                  <a:lnTo>
                    <a:pt x="3550" y="7426"/>
                  </a:lnTo>
                  <a:lnTo>
                    <a:pt x="3503" y="7382"/>
                  </a:lnTo>
                  <a:lnTo>
                    <a:pt x="3456" y="7341"/>
                  </a:lnTo>
                  <a:lnTo>
                    <a:pt x="3434" y="7323"/>
                  </a:lnTo>
                  <a:lnTo>
                    <a:pt x="3414" y="7304"/>
                  </a:lnTo>
                  <a:lnTo>
                    <a:pt x="3395" y="7287"/>
                  </a:lnTo>
                  <a:lnTo>
                    <a:pt x="3379" y="7271"/>
                  </a:lnTo>
                  <a:lnTo>
                    <a:pt x="3382" y="7238"/>
                  </a:lnTo>
                  <a:lnTo>
                    <a:pt x="3386" y="7197"/>
                  </a:lnTo>
                  <a:lnTo>
                    <a:pt x="3392" y="7151"/>
                  </a:lnTo>
                  <a:lnTo>
                    <a:pt x="3398" y="7103"/>
                  </a:lnTo>
                  <a:lnTo>
                    <a:pt x="3403" y="7056"/>
                  </a:lnTo>
                  <a:lnTo>
                    <a:pt x="3407" y="7013"/>
                  </a:lnTo>
                  <a:lnTo>
                    <a:pt x="3409" y="6978"/>
                  </a:lnTo>
                  <a:lnTo>
                    <a:pt x="3409" y="6952"/>
                  </a:lnTo>
                  <a:lnTo>
                    <a:pt x="3403" y="6901"/>
                  </a:lnTo>
                  <a:lnTo>
                    <a:pt x="3396" y="6851"/>
                  </a:lnTo>
                  <a:lnTo>
                    <a:pt x="3388" y="6804"/>
                  </a:lnTo>
                  <a:lnTo>
                    <a:pt x="3382" y="6758"/>
                  </a:lnTo>
                  <a:lnTo>
                    <a:pt x="3375" y="6712"/>
                  </a:lnTo>
                  <a:lnTo>
                    <a:pt x="3369" y="6667"/>
                  </a:lnTo>
                  <a:lnTo>
                    <a:pt x="3364" y="6621"/>
                  </a:lnTo>
                  <a:lnTo>
                    <a:pt x="3363" y="6572"/>
                  </a:lnTo>
                  <a:lnTo>
                    <a:pt x="3362" y="6539"/>
                  </a:lnTo>
                  <a:lnTo>
                    <a:pt x="3360" y="6500"/>
                  </a:lnTo>
                  <a:lnTo>
                    <a:pt x="3356" y="6456"/>
                  </a:lnTo>
                  <a:lnTo>
                    <a:pt x="3352" y="6409"/>
                  </a:lnTo>
                  <a:lnTo>
                    <a:pt x="3340" y="6307"/>
                  </a:lnTo>
                  <a:lnTo>
                    <a:pt x="3327" y="6197"/>
                  </a:lnTo>
                  <a:lnTo>
                    <a:pt x="3311" y="6087"/>
                  </a:lnTo>
                  <a:lnTo>
                    <a:pt x="3296" y="5984"/>
                  </a:lnTo>
                  <a:lnTo>
                    <a:pt x="3281" y="5892"/>
                  </a:lnTo>
                  <a:lnTo>
                    <a:pt x="3270" y="5819"/>
                  </a:lnTo>
                  <a:lnTo>
                    <a:pt x="3252" y="5723"/>
                  </a:lnTo>
                  <a:lnTo>
                    <a:pt x="3235" y="5624"/>
                  </a:lnTo>
                  <a:lnTo>
                    <a:pt x="3218" y="5526"/>
                  </a:lnTo>
                  <a:lnTo>
                    <a:pt x="3201" y="5427"/>
                  </a:lnTo>
                  <a:lnTo>
                    <a:pt x="3185" y="5329"/>
                  </a:lnTo>
                  <a:lnTo>
                    <a:pt x="3171" y="5232"/>
                  </a:lnTo>
                  <a:lnTo>
                    <a:pt x="3159" y="5137"/>
                  </a:lnTo>
                  <a:lnTo>
                    <a:pt x="3150" y="5046"/>
                  </a:lnTo>
                  <a:lnTo>
                    <a:pt x="3144" y="5001"/>
                  </a:lnTo>
                  <a:lnTo>
                    <a:pt x="3135" y="4953"/>
                  </a:lnTo>
                  <a:lnTo>
                    <a:pt x="3124" y="4903"/>
                  </a:lnTo>
                  <a:lnTo>
                    <a:pt x="3114" y="4852"/>
                  </a:lnTo>
                  <a:lnTo>
                    <a:pt x="3104" y="4801"/>
                  </a:lnTo>
                  <a:lnTo>
                    <a:pt x="3096" y="4752"/>
                  </a:lnTo>
                  <a:lnTo>
                    <a:pt x="3092" y="4728"/>
                  </a:lnTo>
                  <a:lnTo>
                    <a:pt x="3090" y="4705"/>
                  </a:lnTo>
                  <a:lnTo>
                    <a:pt x="3089" y="4684"/>
                  </a:lnTo>
                  <a:lnTo>
                    <a:pt x="3089" y="4663"/>
                  </a:lnTo>
                  <a:lnTo>
                    <a:pt x="3009" y="3868"/>
                  </a:lnTo>
                  <a:lnTo>
                    <a:pt x="3023" y="3368"/>
                  </a:lnTo>
                  <a:lnTo>
                    <a:pt x="3028" y="3366"/>
                  </a:lnTo>
                  <a:lnTo>
                    <a:pt x="3033" y="3366"/>
                  </a:lnTo>
                  <a:lnTo>
                    <a:pt x="3039" y="3366"/>
                  </a:lnTo>
                  <a:lnTo>
                    <a:pt x="3044" y="3366"/>
                  </a:lnTo>
                  <a:lnTo>
                    <a:pt x="3056" y="3368"/>
                  </a:lnTo>
                  <a:lnTo>
                    <a:pt x="3069" y="3373"/>
                  </a:lnTo>
                  <a:lnTo>
                    <a:pt x="3104" y="3386"/>
                  </a:lnTo>
                  <a:lnTo>
                    <a:pt x="3152" y="3407"/>
                  </a:lnTo>
                  <a:lnTo>
                    <a:pt x="3169" y="3414"/>
                  </a:lnTo>
                  <a:lnTo>
                    <a:pt x="3185" y="3420"/>
                  </a:lnTo>
                  <a:lnTo>
                    <a:pt x="3201" y="3423"/>
                  </a:lnTo>
                  <a:lnTo>
                    <a:pt x="3216" y="3425"/>
                  </a:lnTo>
                  <a:lnTo>
                    <a:pt x="3224" y="3426"/>
                  </a:lnTo>
                  <a:lnTo>
                    <a:pt x="3232" y="3425"/>
                  </a:lnTo>
                  <a:lnTo>
                    <a:pt x="3239" y="3425"/>
                  </a:lnTo>
                  <a:lnTo>
                    <a:pt x="3247" y="3423"/>
                  </a:lnTo>
                  <a:lnTo>
                    <a:pt x="3255" y="3421"/>
                  </a:lnTo>
                  <a:lnTo>
                    <a:pt x="3263" y="3418"/>
                  </a:lnTo>
                  <a:lnTo>
                    <a:pt x="3271" y="3415"/>
                  </a:lnTo>
                  <a:lnTo>
                    <a:pt x="3279" y="3410"/>
                  </a:lnTo>
                  <a:lnTo>
                    <a:pt x="3304" y="3396"/>
                  </a:lnTo>
                  <a:lnTo>
                    <a:pt x="3321" y="3388"/>
                  </a:lnTo>
                  <a:lnTo>
                    <a:pt x="3328" y="3385"/>
                  </a:lnTo>
                  <a:lnTo>
                    <a:pt x="3332" y="3383"/>
                  </a:lnTo>
                  <a:lnTo>
                    <a:pt x="3337" y="3383"/>
                  </a:lnTo>
                  <a:lnTo>
                    <a:pt x="3342" y="3383"/>
                  </a:lnTo>
                  <a:lnTo>
                    <a:pt x="3350" y="3383"/>
                  </a:lnTo>
                  <a:lnTo>
                    <a:pt x="3360" y="3384"/>
                  </a:lnTo>
                  <a:lnTo>
                    <a:pt x="3375" y="3382"/>
                  </a:lnTo>
                  <a:lnTo>
                    <a:pt x="3396" y="3376"/>
                  </a:lnTo>
                  <a:lnTo>
                    <a:pt x="3420" y="3349"/>
                  </a:lnTo>
                  <a:lnTo>
                    <a:pt x="3432" y="3333"/>
                  </a:lnTo>
                  <a:lnTo>
                    <a:pt x="3443" y="3316"/>
                  </a:lnTo>
                  <a:lnTo>
                    <a:pt x="3454" y="3297"/>
                  </a:lnTo>
                  <a:lnTo>
                    <a:pt x="3464" y="3279"/>
                  </a:lnTo>
                  <a:lnTo>
                    <a:pt x="3483" y="3241"/>
                  </a:lnTo>
                  <a:lnTo>
                    <a:pt x="3504" y="3202"/>
                  </a:lnTo>
                  <a:lnTo>
                    <a:pt x="3526" y="3164"/>
                  </a:lnTo>
                  <a:lnTo>
                    <a:pt x="3549" y="3124"/>
                  </a:lnTo>
                  <a:lnTo>
                    <a:pt x="3561" y="3104"/>
                  </a:lnTo>
                  <a:lnTo>
                    <a:pt x="3574" y="3085"/>
                  </a:lnTo>
                  <a:lnTo>
                    <a:pt x="3587" y="3066"/>
                  </a:lnTo>
                  <a:lnTo>
                    <a:pt x="3602" y="3048"/>
                  </a:lnTo>
                  <a:lnTo>
                    <a:pt x="3713" y="2918"/>
                  </a:lnTo>
                  <a:lnTo>
                    <a:pt x="3898" y="2408"/>
                  </a:lnTo>
                  <a:lnTo>
                    <a:pt x="3903" y="2399"/>
                  </a:lnTo>
                  <a:lnTo>
                    <a:pt x="3903" y="2385"/>
                  </a:lnTo>
                  <a:lnTo>
                    <a:pt x="3900" y="2368"/>
                  </a:lnTo>
                  <a:lnTo>
                    <a:pt x="3892" y="2346"/>
                  </a:lnTo>
                  <a:lnTo>
                    <a:pt x="3881" y="2322"/>
                  </a:lnTo>
                  <a:lnTo>
                    <a:pt x="3866" y="2295"/>
                  </a:lnTo>
                  <a:lnTo>
                    <a:pt x="3849" y="2264"/>
                  </a:lnTo>
                  <a:lnTo>
                    <a:pt x="3830" y="2231"/>
                  </a:lnTo>
                  <a:lnTo>
                    <a:pt x="3807" y="2195"/>
                  </a:lnTo>
                  <a:lnTo>
                    <a:pt x="3783" y="2158"/>
                  </a:lnTo>
                  <a:lnTo>
                    <a:pt x="3756" y="2118"/>
                  </a:lnTo>
                  <a:lnTo>
                    <a:pt x="3727" y="2077"/>
                  </a:lnTo>
                  <a:lnTo>
                    <a:pt x="3665" y="1990"/>
                  </a:lnTo>
                  <a:lnTo>
                    <a:pt x="3598" y="1899"/>
                  </a:lnTo>
                  <a:lnTo>
                    <a:pt x="3528" y="1806"/>
                  </a:lnTo>
                  <a:lnTo>
                    <a:pt x="3456" y="1712"/>
                  </a:lnTo>
                  <a:lnTo>
                    <a:pt x="3385" y="1621"/>
                  </a:lnTo>
                  <a:lnTo>
                    <a:pt x="3316" y="1533"/>
                  </a:lnTo>
                  <a:lnTo>
                    <a:pt x="3252" y="1449"/>
                  </a:lnTo>
                  <a:lnTo>
                    <a:pt x="3194" y="1374"/>
                  </a:lnTo>
                  <a:lnTo>
                    <a:pt x="3143" y="1307"/>
                  </a:lnTo>
                  <a:lnTo>
                    <a:pt x="3101" y="1251"/>
                  </a:lnTo>
                  <a:lnTo>
                    <a:pt x="3082" y="1227"/>
                  </a:lnTo>
                  <a:lnTo>
                    <a:pt x="3064" y="1205"/>
                  </a:lnTo>
                  <a:lnTo>
                    <a:pt x="3045" y="1183"/>
                  </a:lnTo>
                  <a:lnTo>
                    <a:pt x="3027" y="1162"/>
                  </a:lnTo>
                  <a:lnTo>
                    <a:pt x="3010" y="1143"/>
                  </a:lnTo>
                  <a:lnTo>
                    <a:pt x="2991" y="1126"/>
                  </a:lnTo>
                  <a:lnTo>
                    <a:pt x="2972" y="1109"/>
                  </a:lnTo>
                  <a:lnTo>
                    <a:pt x="2953" y="1094"/>
                  </a:lnTo>
                  <a:lnTo>
                    <a:pt x="2932" y="1080"/>
                  </a:lnTo>
                  <a:lnTo>
                    <a:pt x="2911" y="1067"/>
                  </a:lnTo>
                  <a:lnTo>
                    <a:pt x="2889" y="1056"/>
                  </a:lnTo>
                  <a:lnTo>
                    <a:pt x="2865" y="1046"/>
                  </a:lnTo>
                  <a:lnTo>
                    <a:pt x="2839" y="1038"/>
                  </a:lnTo>
                  <a:lnTo>
                    <a:pt x="2812" y="1030"/>
                  </a:lnTo>
                  <a:lnTo>
                    <a:pt x="2782" y="1024"/>
                  </a:lnTo>
                  <a:lnTo>
                    <a:pt x="2752" y="1019"/>
                  </a:lnTo>
                  <a:lnTo>
                    <a:pt x="2725" y="1016"/>
                  </a:lnTo>
                  <a:lnTo>
                    <a:pt x="2692" y="1013"/>
                  </a:lnTo>
                  <a:lnTo>
                    <a:pt x="2657" y="1010"/>
                  </a:lnTo>
                  <a:lnTo>
                    <a:pt x="2618" y="1007"/>
                  </a:lnTo>
                  <a:lnTo>
                    <a:pt x="2580" y="1006"/>
                  </a:lnTo>
                  <a:lnTo>
                    <a:pt x="2544" y="1006"/>
                  </a:lnTo>
                  <a:lnTo>
                    <a:pt x="2526" y="1006"/>
                  </a:lnTo>
                  <a:lnTo>
                    <a:pt x="2510" y="1007"/>
                  </a:lnTo>
                  <a:lnTo>
                    <a:pt x="2496" y="1008"/>
                  </a:lnTo>
                  <a:lnTo>
                    <a:pt x="2482" y="1010"/>
                  </a:lnTo>
                  <a:lnTo>
                    <a:pt x="2465" y="1013"/>
                  </a:lnTo>
                  <a:lnTo>
                    <a:pt x="2449" y="1014"/>
                  </a:lnTo>
                  <a:lnTo>
                    <a:pt x="2434" y="1014"/>
                  </a:lnTo>
                  <a:lnTo>
                    <a:pt x="2419" y="1013"/>
                  </a:lnTo>
                  <a:lnTo>
                    <a:pt x="2391" y="1007"/>
                  </a:lnTo>
                  <a:lnTo>
                    <a:pt x="2366" y="1000"/>
                  </a:lnTo>
                  <a:lnTo>
                    <a:pt x="2342" y="994"/>
                  </a:lnTo>
                  <a:lnTo>
                    <a:pt x="2318" y="989"/>
                  </a:lnTo>
                  <a:lnTo>
                    <a:pt x="2307" y="987"/>
                  </a:lnTo>
                  <a:lnTo>
                    <a:pt x="2294" y="986"/>
                  </a:lnTo>
                  <a:lnTo>
                    <a:pt x="2282" y="987"/>
                  </a:lnTo>
                  <a:lnTo>
                    <a:pt x="2269" y="990"/>
                  </a:lnTo>
                  <a:lnTo>
                    <a:pt x="2253" y="961"/>
                  </a:lnTo>
                  <a:lnTo>
                    <a:pt x="2234" y="923"/>
                  </a:lnTo>
                  <a:lnTo>
                    <a:pt x="2226" y="904"/>
                  </a:lnTo>
                  <a:lnTo>
                    <a:pt x="2218" y="885"/>
                  </a:lnTo>
                  <a:lnTo>
                    <a:pt x="2215" y="875"/>
                  </a:lnTo>
                  <a:lnTo>
                    <a:pt x="2213" y="867"/>
                  </a:lnTo>
                  <a:lnTo>
                    <a:pt x="2212" y="859"/>
                  </a:lnTo>
                  <a:lnTo>
                    <a:pt x="2211" y="851"/>
                  </a:lnTo>
                  <a:lnTo>
                    <a:pt x="2211" y="806"/>
                  </a:lnTo>
                  <a:lnTo>
                    <a:pt x="2212" y="789"/>
                  </a:lnTo>
                  <a:lnTo>
                    <a:pt x="2213" y="775"/>
                  </a:lnTo>
                  <a:lnTo>
                    <a:pt x="2215" y="762"/>
                  </a:lnTo>
                  <a:lnTo>
                    <a:pt x="2219" y="751"/>
                  </a:lnTo>
                  <a:lnTo>
                    <a:pt x="2227" y="729"/>
                  </a:lnTo>
                  <a:lnTo>
                    <a:pt x="2234" y="702"/>
                  </a:lnTo>
                  <a:lnTo>
                    <a:pt x="2269" y="713"/>
                  </a:lnTo>
                  <a:lnTo>
                    <a:pt x="2270" y="700"/>
                  </a:lnTo>
                  <a:lnTo>
                    <a:pt x="2273" y="689"/>
                  </a:lnTo>
                  <a:lnTo>
                    <a:pt x="2275" y="679"/>
                  </a:lnTo>
                  <a:lnTo>
                    <a:pt x="2278" y="668"/>
                  </a:lnTo>
                  <a:lnTo>
                    <a:pt x="2286" y="648"/>
                  </a:lnTo>
                  <a:lnTo>
                    <a:pt x="2294" y="626"/>
                  </a:lnTo>
                  <a:lnTo>
                    <a:pt x="2301" y="604"/>
                  </a:lnTo>
                  <a:lnTo>
                    <a:pt x="2308" y="579"/>
                  </a:lnTo>
                  <a:lnTo>
                    <a:pt x="2311" y="566"/>
                  </a:lnTo>
                  <a:lnTo>
                    <a:pt x="2313" y="551"/>
                  </a:lnTo>
                  <a:lnTo>
                    <a:pt x="2314" y="535"/>
                  </a:lnTo>
                  <a:lnTo>
                    <a:pt x="2315" y="518"/>
                  </a:lnTo>
                  <a:lnTo>
                    <a:pt x="2315" y="483"/>
                  </a:lnTo>
                  <a:lnTo>
                    <a:pt x="2292" y="483"/>
                  </a:lnTo>
                  <a:lnTo>
                    <a:pt x="2291" y="433"/>
                  </a:lnTo>
                  <a:lnTo>
                    <a:pt x="2289" y="384"/>
                  </a:lnTo>
                  <a:lnTo>
                    <a:pt x="2286" y="360"/>
                  </a:lnTo>
                  <a:lnTo>
                    <a:pt x="2284" y="338"/>
                  </a:lnTo>
                  <a:lnTo>
                    <a:pt x="2281" y="315"/>
                  </a:lnTo>
                  <a:lnTo>
                    <a:pt x="2277" y="294"/>
                  </a:lnTo>
                  <a:lnTo>
                    <a:pt x="2271" y="273"/>
                  </a:lnTo>
                  <a:lnTo>
                    <a:pt x="2267" y="254"/>
                  </a:lnTo>
                  <a:lnTo>
                    <a:pt x="2260" y="234"/>
                  </a:lnTo>
                  <a:lnTo>
                    <a:pt x="2253" y="215"/>
                  </a:lnTo>
                  <a:lnTo>
                    <a:pt x="2244" y="196"/>
                  </a:lnTo>
                  <a:lnTo>
                    <a:pt x="2235" y="179"/>
                  </a:lnTo>
                  <a:lnTo>
                    <a:pt x="2225" y="163"/>
                  </a:lnTo>
                  <a:lnTo>
                    <a:pt x="2213" y="147"/>
                  </a:lnTo>
                  <a:lnTo>
                    <a:pt x="2204" y="137"/>
                  </a:lnTo>
                  <a:lnTo>
                    <a:pt x="2194" y="126"/>
                  </a:lnTo>
                  <a:lnTo>
                    <a:pt x="2182" y="114"/>
                  </a:lnTo>
                  <a:lnTo>
                    <a:pt x="2169" y="102"/>
                  </a:lnTo>
                  <a:lnTo>
                    <a:pt x="2154" y="89"/>
                  </a:lnTo>
                  <a:lnTo>
                    <a:pt x="2138" y="78"/>
                  </a:lnTo>
                  <a:lnTo>
                    <a:pt x="2122" y="65"/>
                  </a:lnTo>
                  <a:lnTo>
                    <a:pt x="2104" y="54"/>
                  </a:lnTo>
                  <a:lnTo>
                    <a:pt x="2086" y="43"/>
                  </a:lnTo>
                  <a:lnTo>
                    <a:pt x="2068" y="33"/>
                  </a:lnTo>
                  <a:lnTo>
                    <a:pt x="2050" y="24"/>
                  </a:lnTo>
                  <a:lnTo>
                    <a:pt x="2030" y="16"/>
                  </a:lnTo>
                  <a:lnTo>
                    <a:pt x="2012" y="9"/>
                  </a:lnTo>
                  <a:lnTo>
                    <a:pt x="1994" y="4"/>
                  </a:lnTo>
                  <a:lnTo>
                    <a:pt x="1975" y="1"/>
                  </a:lnTo>
                  <a:lnTo>
                    <a:pt x="1958" y="0"/>
                  </a:lnTo>
                  <a:lnTo>
                    <a:pt x="1935" y="0"/>
                  </a:lnTo>
                  <a:lnTo>
                    <a:pt x="1919" y="1"/>
                  </a:lnTo>
                  <a:lnTo>
                    <a:pt x="1903" y="2"/>
                  </a:lnTo>
                  <a:lnTo>
                    <a:pt x="1887" y="4"/>
                  </a:lnTo>
                  <a:lnTo>
                    <a:pt x="1871" y="8"/>
                  </a:lnTo>
                  <a:lnTo>
                    <a:pt x="1855" y="11"/>
                  </a:lnTo>
                  <a:lnTo>
                    <a:pt x="1840" y="16"/>
                  </a:lnTo>
                  <a:lnTo>
                    <a:pt x="1824" y="22"/>
                  </a:lnTo>
                  <a:lnTo>
                    <a:pt x="1809" y="28"/>
                  </a:lnTo>
                  <a:lnTo>
                    <a:pt x="1795" y="35"/>
                  </a:lnTo>
                  <a:lnTo>
                    <a:pt x="1780" y="42"/>
                  </a:lnTo>
                  <a:lnTo>
                    <a:pt x="1765" y="51"/>
                  </a:lnTo>
                  <a:lnTo>
                    <a:pt x="1751" y="60"/>
                  </a:lnTo>
                  <a:lnTo>
                    <a:pt x="1737" y="70"/>
                  </a:lnTo>
                  <a:lnTo>
                    <a:pt x="1724" y="80"/>
                  </a:lnTo>
                  <a:lnTo>
                    <a:pt x="1711" y="90"/>
                  </a:lnTo>
                  <a:lnTo>
                    <a:pt x="1699" y="102"/>
                  </a:lnTo>
                  <a:lnTo>
                    <a:pt x="1687" y="113"/>
                  </a:lnTo>
                  <a:lnTo>
                    <a:pt x="1676" y="126"/>
                  </a:lnTo>
                  <a:lnTo>
                    <a:pt x="1664" y="138"/>
                  </a:lnTo>
                  <a:lnTo>
                    <a:pt x="1654" y="152"/>
                  </a:lnTo>
                  <a:lnTo>
                    <a:pt x="1645" y="166"/>
                  </a:lnTo>
                  <a:lnTo>
                    <a:pt x="1636" y="179"/>
                  </a:lnTo>
                  <a:lnTo>
                    <a:pt x="1628" y="193"/>
                  </a:lnTo>
                  <a:lnTo>
                    <a:pt x="1620" y="208"/>
                  </a:lnTo>
                  <a:lnTo>
                    <a:pt x="1613" y="223"/>
                  </a:lnTo>
                  <a:lnTo>
                    <a:pt x="1607" y="239"/>
                  </a:lnTo>
                  <a:lnTo>
                    <a:pt x="1603" y="254"/>
                  </a:lnTo>
                  <a:lnTo>
                    <a:pt x="1598" y="270"/>
                  </a:lnTo>
                  <a:lnTo>
                    <a:pt x="1595" y="286"/>
                  </a:lnTo>
                  <a:lnTo>
                    <a:pt x="1592" y="302"/>
                  </a:lnTo>
                  <a:lnTo>
                    <a:pt x="1590" y="318"/>
                  </a:lnTo>
                  <a:lnTo>
                    <a:pt x="1590" y="334"/>
                  </a:lnTo>
                  <a:lnTo>
                    <a:pt x="1590" y="460"/>
                  </a:lnTo>
                  <a:lnTo>
                    <a:pt x="1552" y="479"/>
                  </a:lnTo>
                  <a:lnTo>
                    <a:pt x="1607" y="689"/>
                  </a:lnTo>
                  <a:lnTo>
                    <a:pt x="1635" y="684"/>
                  </a:lnTo>
                  <a:lnTo>
                    <a:pt x="1640" y="698"/>
                  </a:lnTo>
                  <a:lnTo>
                    <a:pt x="1645" y="708"/>
                  </a:lnTo>
                  <a:lnTo>
                    <a:pt x="1647" y="720"/>
                  </a:lnTo>
                  <a:lnTo>
                    <a:pt x="1647" y="737"/>
                  </a:lnTo>
                  <a:lnTo>
                    <a:pt x="1647" y="760"/>
                  </a:lnTo>
                  <a:lnTo>
                    <a:pt x="1649" y="774"/>
                  </a:lnTo>
                  <a:lnTo>
                    <a:pt x="1655" y="797"/>
                  </a:lnTo>
                  <a:lnTo>
                    <a:pt x="1663" y="824"/>
                  </a:lnTo>
                  <a:lnTo>
                    <a:pt x="1671" y="855"/>
                  </a:lnTo>
                  <a:lnTo>
                    <a:pt x="1675" y="871"/>
                  </a:lnTo>
                  <a:lnTo>
                    <a:pt x="1677" y="887"/>
                  </a:lnTo>
                  <a:lnTo>
                    <a:pt x="1679" y="902"/>
                  </a:lnTo>
                  <a:lnTo>
                    <a:pt x="1679" y="917"/>
                  </a:lnTo>
                  <a:lnTo>
                    <a:pt x="1678" y="930"/>
                  </a:lnTo>
                  <a:lnTo>
                    <a:pt x="1676" y="943"/>
                  </a:lnTo>
                  <a:lnTo>
                    <a:pt x="1675" y="947"/>
                  </a:lnTo>
                  <a:lnTo>
                    <a:pt x="1672" y="953"/>
                  </a:lnTo>
                  <a:lnTo>
                    <a:pt x="1669" y="958"/>
                  </a:lnTo>
                  <a:lnTo>
                    <a:pt x="1665" y="961"/>
                  </a:lnTo>
                  <a:lnTo>
                    <a:pt x="1660" y="968"/>
                  </a:lnTo>
                  <a:lnTo>
                    <a:pt x="1653" y="974"/>
                  </a:lnTo>
                  <a:lnTo>
                    <a:pt x="1645" y="978"/>
                  </a:lnTo>
                  <a:lnTo>
                    <a:pt x="1637" y="983"/>
                  </a:lnTo>
                  <a:lnTo>
                    <a:pt x="1619" y="991"/>
                  </a:lnTo>
                  <a:lnTo>
                    <a:pt x="1599" y="997"/>
                  </a:lnTo>
                  <a:lnTo>
                    <a:pt x="1577" y="1001"/>
                  </a:lnTo>
                  <a:lnTo>
                    <a:pt x="1555" y="1003"/>
                  </a:lnTo>
                  <a:lnTo>
                    <a:pt x="1532" y="1005"/>
                  </a:lnTo>
                  <a:lnTo>
                    <a:pt x="1508" y="1006"/>
                  </a:lnTo>
                  <a:lnTo>
                    <a:pt x="1485" y="1005"/>
                  </a:lnTo>
                  <a:lnTo>
                    <a:pt x="1461" y="1003"/>
                  </a:lnTo>
                  <a:lnTo>
                    <a:pt x="1438" y="1001"/>
                  </a:lnTo>
                  <a:lnTo>
                    <a:pt x="1415" y="999"/>
                  </a:lnTo>
                  <a:lnTo>
                    <a:pt x="1375" y="993"/>
                  </a:lnTo>
                  <a:lnTo>
                    <a:pt x="1341" y="987"/>
                  </a:lnTo>
                  <a:lnTo>
                    <a:pt x="1332" y="986"/>
                  </a:lnTo>
                  <a:lnTo>
                    <a:pt x="1321" y="987"/>
                  </a:lnTo>
                  <a:lnTo>
                    <a:pt x="1310" y="989"/>
                  </a:lnTo>
                  <a:lnTo>
                    <a:pt x="1297" y="992"/>
                  </a:lnTo>
                  <a:lnTo>
                    <a:pt x="1284" y="997"/>
                  </a:lnTo>
                  <a:lnTo>
                    <a:pt x="1270" y="1002"/>
                  </a:lnTo>
                  <a:lnTo>
                    <a:pt x="1255" y="1008"/>
                  </a:lnTo>
                  <a:lnTo>
                    <a:pt x="1239" y="1015"/>
                  </a:lnTo>
                  <a:lnTo>
                    <a:pt x="1206" y="1032"/>
                  </a:lnTo>
                  <a:lnTo>
                    <a:pt x="1171" y="1053"/>
                  </a:lnTo>
                  <a:lnTo>
                    <a:pt x="1136" y="1074"/>
                  </a:lnTo>
                  <a:lnTo>
                    <a:pt x="1099" y="1097"/>
                  </a:lnTo>
                  <a:lnTo>
                    <a:pt x="1064" y="1122"/>
                  </a:lnTo>
                  <a:lnTo>
                    <a:pt x="1030" y="1146"/>
                  </a:lnTo>
                  <a:lnTo>
                    <a:pt x="997" y="1171"/>
                  </a:lnTo>
                  <a:lnTo>
                    <a:pt x="966" y="1194"/>
                  </a:lnTo>
                  <a:lnTo>
                    <a:pt x="913" y="1235"/>
                  </a:lnTo>
                  <a:lnTo>
                    <a:pt x="876" y="1266"/>
                  </a:lnTo>
                  <a:lnTo>
                    <a:pt x="803" y="1358"/>
                  </a:lnTo>
                  <a:lnTo>
                    <a:pt x="790" y="1378"/>
                  </a:lnTo>
                  <a:lnTo>
                    <a:pt x="774" y="1399"/>
                  </a:lnTo>
                  <a:lnTo>
                    <a:pt x="756" y="1419"/>
                  </a:lnTo>
                  <a:lnTo>
                    <a:pt x="738" y="1440"/>
                  </a:lnTo>
                  <a:lnTo>
                    <a:pt x="698" y="1483"/>
                  </a:lnTo>
                  <a:lnTo>
                    <a:pt x="654" y="1528"/>
                  </a:lnTo>
                  <a:lnTo>
                    <a:pt x="608" y="1575"/>
                  </a:lnTo>
                  <a:lnTo>
                    <a:pt x="559" y="1625"/>
                  </a:lnTo>
                  <a:lnTo>
                    <a:pt x="535" y="1651"/>
                  </a:lnTo>
                  <a:lnTo>
                    <a:pt x="509" y="1679"/>
                  </a:lnTo>
                  <a:lnTo>
                    <a:pt x="485" y="1707"/>
                  </a:lnTo>
                  <a:lnTo>
                    <a:pt x="461" y="1737"/>
                  </a:lnTo>
                  <a:lnTo>
                    <a:pt x="409" y="1802"/>
                  </a:lnTo>
                  <a:lnTo>
                    <a:pt x="357" y="1867"/>
                  </a:lnTo>
                  <a:lnTo>
                    <a:pt x="307" y="1931"/>
                  </a:lnTo>
                  <a:lnTo>
                    <a:pt x="260" y="1994"/>
                  </a:lnTo>
                  <a:lnTo>
                    <a:pt x="214" y="2055"/>
                  </a:lnTo>
                  <a:lnTo>
                    <a:pt x="173" y="2114"/>
                  </a:lnTo>
                  <a:lnTo>
                    <a:pt x="134" y="2170"/>
                  </a:lnTo>
                  <a:lnTo>
                    <a:pt x="100" y="2224"/>
                  </a:lnTo>
                  <a:lnTo>
                    <a:pt x="84" y="2249"/>
                  </a:lnTo>
                  <a:lnTo>
                    <a:pt x="70" y="2274"/>
                  </a:lnTo>
                  <a:lnTo>
                    <a:pt x="57" y="2298"/>
                  </a:lnTo>
                  <a:lnTo>
                    <a:pt x="44" y="2322"/>
                  </a:lnTo>
                  <a:lnTo>
                    <a:pt x="34" y="2344"/>
                  </a:lnTo>
                  <a:lnTo>
                    <a:pt x="25" y="2366"/>
                  </a:lnTo>
                  <a:lnTo>
                    <a:pt x="17" y="2386"/>
                  </a:lnTo>
                  <a:lnTo>
                    <a:pt x="10" y="2406"/>
                  </a:lnTo>
                  <a:lnTo>
                    <a:pt x="5" y="2425"/>
                  </a:lnTo>
                  <a:lnTo>
                    <a:pt x="2" y="2442"/>
                  </a:lnTo>
                  <a:lnTo>
                    <a:pt x="0" y="2458"/>
                  </a:lnTo>
                  <a:lnTo>
                    <a:pt x="0" y="2474"/>
                  </a:lnTo>
                  <a:lnTo>
                    <a:pt x="1" y="2488"/>
                  </a:lnTo>
                  <a:lnTo>
                    <a:pt x="4" y="2501"/>
                  </a:lnTo>
                  <a:lnTo>
                    <a:pt x="10" y="2512"/>
                  </a:lnTo>
                  <a:lnTo>
                    <a:pt x="17" y="2522"/>
                  </a:lnTo>
                  <a:lnTo>
                    <a:pt x="58" y="2751"/>
                  </a:lnTo>
                  <a:lnTo>
                    <a:pt x="234" y="2918"/>
                  </a:lnTo>
                  <a:lnTo>
                    <a:pt x="345" y="3048"/>
                  </a:lnTo>
                  <a:lnTo>
                    <a:pt x="360" y="3066"/>
                  </a:lnTo>
                  <a:lnTo>
                    <a:pt x="373" y="3085"/>
                  </a:lnTo>
                  <a:lnTo>
                    <a:pt x="386" y="3104"/>
                  </a:lnTo>
                  <a:lnTo>
                    <a:pt x="399" y="3124"/>
                  </a:lnTo>
                  <a:lnTo>
                    <a:pt x="421" y="3164"/>
                  </a:lnTo>
                  <a:lnTo>
                    <a:pt x="443" y="3202"/>
                  </a:lnTo>
                  <a:lnTo>
                    <a:pt x="463" y="3241"/>
                  </a:lnTo>
                  <a:lnTo>
                    <a:pt x="483" y="3279"/>
                  </a:lnTo>
                  <a:lnTo>
                    <a:pt x="493" y="3297"/>
                  </a:lnTo>
                  <a:lnTo>
                    <a:pt x="504" y="3316"/>
                  </a:lnTo>
                  <a:lnTo>
                    <a:pt x="515" y="3333"/>
                  </a:lnTo>
                  <a:lnTo>
                    <a:pt x="527" y="3349"/>
                  </a:lnTo>
                  <a:lnTo>
                    <a:pt x="549" y="3376"/>
                  </a:lnTo>
                  <a:lnTo>
                    <a:pt x="572" y="3382"/>
                  </a:lnTo>
                  <a:lnTo>
                    <a:pt x="587" y="3384"/>
                  </a:lnTo>
                  <a:lnTo>
                    <a:pt x="598" y="3383"/>
                  </a:lnTo>
                  <a:lnTo>
                    <a:pt x="606" y="3383"/>
                  </a:lnTo>
                  <a:lnTo>
                    <a:pt x="609" y="3383"/>
                  </a:lnTo>
                  <a:lnTo>
                    <a:pt x="614" y="3383"/>
                  </a:lnTo>
                  <a:lnTo>
                    <a:pt x="619" y="3385"/>
                  </a:lnTo>
                  <a:lnTo>
                    <a:pt x="626" y="3388"/>
                  </a:lnTo>
                  <a:lnTo>
                    <a:pt x="643" y="3396"/>
                  </a:lnTo>
                  <a:lnTo>
                    <a:pt x="668" y="3410"/>
                  </a:lnTo>
                  <a:lnTo>
                    <a:pt x="676" y="3415"/>
                  </a:lnTo>
                  <a:lnTo>
                    <a:pt x="684" y="3418"/>
                  </a:lnTo>
                  <a:lnTo>
                    <a:pt x="692" y="3421"/>
                  </a:lnTo>
                  <a:lnTo>
                    <a:pt x="700" y="3423"/>
                  </a:lnTo>
                  <a:lnTo>
                    <a:pt x="707" y="3425"/>
                  </a:lnTo>
                  <a:lnTo>
                    <a:pt x="715" y="3425"/>
                  </a:lnTo>
                  <a:lnTo>
                    <a:pt x="723" y="3426"/>
                  </a:lnTo>
                  <a:lnTo>
                    <a:pt x="730" y="3425"/>
                  </a:lnTo>
                  <a:lnTo>
                    <a:pt x="746" y="3423"/>
                  </a:lnTo>
                  <a:lnTo>
                    <a:pt x="761" y="3420"/>
                  </a:lnTo>
                  <a:lnTo>
                    <a:pt x="778" y="3414"/>
                  </a:lnTo>
                  <a:lnTo>
                    <a:pt x="795" y="3407"/>
                  </a:lnTo>
                  <a:lnTo>
                    <a:pt x="819" y="3397"/>
                  </a:lnTo>
                  <a:lnTo>
                    <a:pt x="842" y="3389"/>
                  </a:lnTo>
                  <a:lnTo>
                    <a:pt x="862" y="3381"/>
                  </a:lnTo>
                  <a:lnTo>
                    <a:pt x="880" y="3376"/>
                  </a:lnTo>
                  <a:lnTo>
                    <a:pt x="896" y="3372"/>
                  </a:lnTo>
                  <a:lnTo>
                    <a:pt x="911" y="3369"/>
                  </a:lnTo>
                  <a:lnTo>
                    <a:pt x="925" y="3369"/>
                  </a:lnTo>
                  <a:lnTo>
                    <a:pt x="938" y="3372"/>
                  </a:lnTo>
                  <a:lnTo>
                    <a:pt x="952" y="3375"/>
                  </a:lnTo>
                  <a:lnTo>
                    <a:pt x="967" y="3381"/>
                  </a:lnTo>
                  <a:lnTo>
                    <a:pt x="981" y="3390"/>
                  </a:lnTo>
                  <a:lnTo>
                    <a:pt x="997" y="3400"/>
                  </a:lnTo>
                  <a:lnTo>
                    <a:pt x="1033" y="3429"/>
                  </a:lnTo>
                  <a:lnTo>
                    <a:pt x="1080" y="3469"/>
                  </a:lnTo>
                  <a:lnTo>
                    <a:pt x="1078" y="3542"/>
                  </a:lnTo>
                  <a:lnTo>
                    <a:pt x="1073" y="3640"/>
                  </a:lnTo>
                  <a:lnTo>
                    <a:pt x="1070" y="3754"/>
                  </a:lnTo>
                  <a:lnTo>
                    <a:pt x="1066" y="3877"/>
                  </a:lnTo>
                  <a:lnTo>
                    <a:pt x="1066" y="3937"/>
                  </a:lnTo>
                  <a:lnTo>
                    <a:pt x="1066" y="3997"/>
                  </a:lnTo>
                  <a:lnTo>
                    <a:pt x="1069" y="4053"/>
                  </a:lnTo>
                  <a:lnTo>
                    <a:pt x="1071" y="4105"/>
                  </a:lnTo>
                  <a:lnTo>
                    <a:pt x="1073" y="4130"/>
                  </a:lnTo>
                  <a:lnTo>
                    <a:pt x="1075" y="4153"/>
                  </a:lnTo>
                  <a:lnTo>
                    <a:pt x="1078" y="4176"/>
                  </a:lnTo>
                  <a:lnTo>
                    <a:pt x="1081" y="4196"/>
                  </a:lnTo>
                  <a:lnTo>
                    <a:pt x="1085" y="4215"/>
                  </a:lnTo>
                  <a:lnTo>
                    <a:pt x="1089" y="4231"/>
                  </a:lnTo>
                  <a:lnTo>
                    <a:pt x="1094" y="4246"/>
                  </a:lnTo>
                  <a:lnTo>
                    <a:pt x="1099" y="4258"/>
                  </a:lnTo>
                  <a:close/>
                  <a:moveTo>
                    <a:pt x="2941" y="3080"/>
                  </a:moveTo>
                  <a:lnTo>
                    <a:pt x="2947" y="3056"/>
                  </a:lnTo>
                  <a:lnTo>
                    <a:pt x="2952" y="3032"/>
                  </a:lnTo>
                  <a:lnTo>
                    <a:pt x="2955" y="3008"/>
                  </a:lnTo>
                  <a:lnTo>
                    <a:pt x="2959" y="2983"/>
                  </a:lnTo>
                  <a:lnTo>
                    <a:pt x="2964" y="2933"/>
                  </a:lnTo>
                  <a:lnTo>
                    <a:pt x="2968" y="2881"/>
                  </a:lnTo>
                  <a:lnTo>
                    <a:pt x="2970" y="2829"/>
                  </a:lnTo>
                  <a:lnTo>
                    <a:pt x="2972" y="2776"/>
                  </a:lnTo>
                  <a:lnTo>
                    <a:pt x="2973" y="2722"/>
                  </a:lnTo>
                  <a:lnTo>
                    <a:pt x="2975" y="2669"/>
                  </a:lnTo>
                  <a:lnTo>
                    <a:pt x="2976" y="2615"/>
                  </a:lnTo>
                  <a:lnTo>
                    <a:pt x="2977" y="2562"/>
                  </a:lnTo>
                  <a:lnTo>
                    <a:pt x="2979" y="2510"/>
                  </a:lnTo>
                  <a:lnTo>
                    <a:pt x="2983" y="2458"/>
                  </a:lnTo>
                  <a:lnTo>
                    <a:pt x="2987" y="2408"/>
                  </a:lnTo>
                  <a:lnTo>
                    <a:pt x="2993" y="2359"/>
                  </a:lnTo>
                  <a:lnTo>
                    <a:pt x="2996" y="2336"/>
                  </a:lnTo>
                  <a:lnTo>
                    <a:pt x="3001" y="2312"/>
                  </a:lnTo>
                  <a:lnTo>
                    <a:pt x="3007" y="2289"/>
                  </a:lnTo>
                  <a:lnTo>
                    <a:pt x="3011" y="2267"/>
                  </a:lnTo>
                  <a:lnTo>
                    <a:pt x="3033" y="2290"/>
                  </a:lnTo>
                  <a:lnTo>
                    <a:pt x="3051" y="2310"/>
                  </a:lnTo>
                  <a:lnTo>
                    <a:pt x="3067" y="2325"/>
                  </a:lnTo>
                  <a:lnTo>
                    <a:pt x="3082" y="2338"/>
                  </a:lnTo>
                  <a:lnTo>
                    <a:pt x="3115" y="2368"/>
                  </a:lnTo>
                  <a:lnTo>
                    <a:pt x="3159" y="2410"/>
                  </a:lnTo>
                  <a:lnTo>
                    <a:pt x="3195" y="2407"/>
                  </a:lnTo>
                  <a:lnTo>
                    <a:pt x="3225" y="2406"/>
                  </a:lnTo>
                  <a:lnTo>
                    <a:pt x="3238" y="2406"/>
                  </a:lnTo>
                  <a:lnTo>
                    <a:pt x="3249" y="2407"/>
                  </a:lnTo>
                  <a:lnTo>
                    <a:pt x="3258" y="2408"/>
                  </a:lnTo>
                  <a:lnTo>
                    <a:pt x="3267" y="2410"/>
                  </a:lnTo>
                  <a:lnTo>
                    <a:pt x="3274" y="2413"/>
                  </a:lnTo>
                  <a:lnTo>
                    <a:pt x="3280" y="2415"/>
                  </a:lnTo>
                  <a:lnTo>
                    <a:pt x="3286" y="2418"/>
                  </a:lnTo>
                  <a:lnTo>
                    <a:pt x="3289" y="2423"/>
                  </a:lnTo>
                  <a:lnTo>
                    <a:pt x="3292" y="2426"/>
                  </a:lnTo>
                  <a:lnTo>
                    <a:pt x="3295" y="2431"/>
                  </a:lnTo>
                  <a:lnTo>
                    <a:pt x="3296" y="2435"/>
                  </a:lnTo>
                  <a:lnTo>
                    <a:pt x="3297" y="2441"/>
                  </a:lnTo>
                  <a:lnTo>
                    <a:pt x="3296" y="2453"/>
                  </a:lnTo>
                  <a:lnTo>
                    <a:pt x="3294" y="2465"/>
                  </a:lnTo>
                  <a:lnTo>
                    <a:pt x="3288" y="2478"/>
                  </a:lnTo>
                  <a:lnTo>
                    <a:pt x="3282" y="2491"/>
                  </a:lnTo>
                  <a:lnTo>
                    <a:pt x="3270" y="2520"/>
                  </a:lnTo>
                  <a:lnTo>
                    <a:pt x="3259" y="2547"/>
                  </a:lnTo>
                  <a:lnTo>
                    <a:pt x="3256" y="2562"/>
                  </a:lnTo>
                  <a:lnTo>
                    <a:pt x="3254" y="2575"/>
                  </a:lnTo>
                  <a:lnTo>
                    <a:pt x="3251" y="2589"/>
                  </a:lnTo>
                  <a:lnTo>
                    <a:pt x="3251" y="2602"/>
                  </a:lnTo>
                  <a:lnTo>
                    <a:pt x="3251" y="2629"/>
                  </a:lnTo>
                  <a:lnTo>
                    <a:pt x="3250" y="2656"/>
                  </a:lnTo>
                  <a:lnTo>
                    <a:pt x="3248" y="2670"/>
                  </a:lnTo>
                  <a:lnTo>
                    <a:pt x="3246" y="2685"/>
                  </a:lnTo>
                  <a:lnTo>
                    <a:pt x="3242" y="2699"/>
                  </a:lnTo>
                  <a:lnTo>
                    <a:pt x="3236" y="2715"/>
                  </a:lnTo>
                  <a:lnTo>
                    <a:pt x="3228" y="2731"/>
                  </a:lnTo>
                  <a:lnTo>
                    <a:pt x="3219" y="2749"/>
                  </a:lnTo>
                  <a:lnTo>
                    <a:pt x="3207" y="2767"/>
                  </a:lnTo>
                  <a:lnTo>
                    <a:pt x="3192" y="2785"/>
                  </a:lnTo>
                  <a:lnTo>
                    <a:pt x="2941" y="3080"/>
                  </a:lnTo>
                  <a:close/>
                </a:path>
              </a:pathLst>
            </a:custGeom>
            <a:solidFill>
              <a:schemeClr val="accent5"/>
            </a:solidFill>
            <a:ln w="9525">
              <a:noFill/>
              <a:round/>
            </a:ln>
          </p:spPr>
          <p:txBody>
            <a:bodyPr vert="horz" wrap="square" lIns="91606" tIns="45802" rIns="91606" bIns="45802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78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61" name="Freeform 21"/>
            <p:cNvSpPr/>
            <p:nvPr/>
          </p:nvSpPr>
          <p:spPr bwMode="auto">
            <a:xfrm>
              <a:off x="6696077" y="4248153"/>
              <a:ext cx="88900" cy="590550"/>
            </a:xfrm>
            <a:custGeom>
              <a:avLst/>
              <a:gdLst/>
              <a:ahLst/>
              <a:cxnLst>
                <a:cxn ang="0">
                  <a:pos x="105" y="1"/>
                </a:cxn>
                <a:cxn ang="0">
                  <a:pos x="0" y="1827"/>
                </a:cxn>
                <a:cxn ang="0">
                  <a:pos x="186" y="2227"/>
                </a:cxn>
                <a:cxn ang="0">
                  <a:pos x="334" y="1944"/>
                </a:cxn>
                <a:cxn ang="0">
                  <a:pos x="240" y="0"/>
                </a:cxn>
                <a:cxn ang="0">
                  <a:pos x="105" y="1"/>
                </a:cxn>
              </a:cxnLst>
              <a:rect l="0" t="0" r="r" b="b"/>
              <a:pathLst>
                <a:path w="334" h="2227">
                  <a:moveTo>
                    <a:pt x="105" y="1"/>
                  </a:moveTo>
                  <a:lnTo>
                    <a:pt x="0" y="1827"/>
                  </a:lnTo>
                  <a:lnTo>
                    <a:pt x="186" y="2227"/>
                  </a:lnTo>
                  <a:lnTo>
                    <a:pt x="334" y="1944"/>
                  </a:lnTo>
                  <a:lnTo>
                    <a:pt x="240" y="0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chemeClr val="bg1"/>
            </a:solidFill>
            <a:ln w="4">
              <a:noFill/>
              <a:prstDash val="solid"/>
              <a:round/>
            </a:ln>
          </p:spPr>
          <p:txBody>
            <a:bodyPr vert="horz" wrap="square" lIns="91606" tIns="45802" rIns="91606" bIns="45802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78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62" name="Group 39"/>
          <p:cNvGrpSpPr/>
          <p:nvPr/>
        </p:nvGrpSpPr>
        <p:grpSpPr>
          <a:xfrm>
            <a:off x="2321736" y="4513008"/>
            <a:ext cx="1027276" cy="1948015"/>
            <a:chOff x="1443813" y="3644955"/>
            <a:chExt cx="1255713" cy="2381199"/>
          </a:xfrm>
        </p:grpSpPr>
        <p:sp>
          <p:nvSpPr>
            <p:cNvPr id="63" name="Freeform 6"/>
            <p:cNvSpPr/>
            <p:nvPr/>
          </p:nvSpPr>
          <p:spPr bwMode="auto">
            <a:xfrm>
              <a:off x="1443813" y="3929066"/>
              <a:ext cx="1255713" cy="2097088"/>
            </a:xfrm>
            <a:custGeom>
              <a:avLst/>
              <a:gdLst/>
              <a:ahLst/>
              <a:cxnLst>
                <a:cxn ang="0">
                  <a:pos x="397" y="2377"/>
                </a:cxn>
                <a:cxn ang="0">
                  <a:pos x="248" y="2107"/>
                </a:cxn>
                <a:cxn ang="0">
                  <a:pos x="46" y="1835"/>
                </a:cxn>
                <a:cxn ang="0">
                  <a:pos x="255" y="1891"/>
                </a:cxn>
                <a:cxn ang="0">
                  <a:pos x="140" y="1646"/>
                </a:cxn>
                <a:cxn ang="0">
                  <a:pos x="338" y="1811"/>
                </a:cxn>
                <a:cxn ang="0">
                  <a:pos x="254" y="1600"/>
                </a:cxn>
                <a:cxn ang="0">
                  <a:pos x="475" y="1818"/>
                </a:cxn>
                <a:cxn ang="0">
                  <a:pos x="658" y="1832"/>
                </a:cxn>
                <a:cxn ang="0">
                  <a:pos x="754" y="1809"/>
                </a:cxn>
                <a:cxn ang="0">
                  <a:pos x="872" y="1432"/>
                </a:cxn>
                <a:cxn ang="0">
                  <a:pos x="1214" y="1195"/>
                </a:cxn>
                <a:cxn ang="0">
                  <a:pos x="1348" y="823"/>
                </a:cxn>
                <a:cxn ang="0">
                  <a:pos x="1276" y="264"/>
                </a:cxn>
                <a:cxn ang="0">
                  <a:pos x="1470" y="67"/>
                </a:cxn>
                <a:cxn ang="0">
                  <a:pos x="1756" y="7"/>
                </a:cxn>
                <a:cxn ang="0">
                  <a:pos x="2068" y="197"/>
                </a:cxn>
                <a:cxn ang="0">
                  <a:pos x="2107" y="721"/>
                </a:cxn>
                <a:cxn ang="0">
                  <a:pos x="2248" y="1110"/>
                </a:cxn>
                <a:cxn ang="0">
                  <a:pos x="2528" y="1227"/>
                </a:cxn>
                <a:cxn ang="0">
                  <a:pos x="2718" y="1451"/>
                </a:cxn>
                <a:cxn ang="0">
                  <a:pos x="2918" y="1542"/>
                </a:cxn>
                <a:cxn ang="0">
                  <a:pos x="3228" y="1553"/>
                </a:cxn>
                <a:cxn ang="0">
                  <a:pos x="3587" y="1441"/>
                </a:cxn>
                <a:cxn ang="0">
                  <a:pos x="3872" y="1331"/>
                </a:cxn>
                <a:cxn ang="0">
                  <a:pos x="4033" y="1047"/>
                </a:cxn>
                <a:cxn ang="0">
                  <a:pos x="4089" y="833"/>
                </a:cxn>
                <a:cxn ang="0">
                  <a:pos x="4226" y="975"/>
                </a:cxn>
                <a:cxn ang="0">
                  <a:pos x="4458" y="699"/>
                </a:cxn>
                <a:cxn ang="0">
                  <a:pos x="4467" y="808"/>
                </a:cxn>
                <a:cxn ang="0">
                  <a:pos x="4580" y="737"/>
                </a:cxn>
                <a:cxn ang="0">
                  <a:pos x="4604" y="823"/>
                </a:cxn>
                <a:cxn ang="0">
                  <a:pos x="4539" y="987"/>
                </a:cxn>
                <a:cxn ang="0">
                  <a:pos x="4561" y="1087"/>
                </a:cxn>
                <a:cxn ang="0">
                  <a:pos x="4410" y="1386"/>
                </a:cxn>
                <a:cxn ang="0">
                  <a:pos x="4227" y="1665"/>
                </a:cxn>
                <a:cxn ang="0">
                  <a:pos x="3280" y="2019"/>
                </a:cxn>
                <a:cxn ang="0">
                  <a:pos x="2699" y="2826"/>
                </a:cxn>
                <a:cxn ang="0">
                  <a:pos x="2805" y="3615"/>
                </a:cxn>
                <a:cxn ang="0">
                  <a:pos x="2831" y="4158"/>
                </a:cxn>
                <a:cxn ang="0">
                  <a:pos x="2869" y="4818"/>
                </a:cxn>
                <a:cxn ang="0">
                  <a:pos x="2862" y="6058"/>
                </a:cxn>
                <a:cxn ang="0">
                  <a:pos x="2802" y="6868"/>
                </a:cxn>
                <a:cxn ang="0">
                  <a:pos x="2795" y="7136"/>
                </a:cxn>
                <a:cxn ang="0">
                  <a:pos x="3124" y="7427"/>
                </a:cxn>
                <a:cxn ang="0">
                  <a:pos x="3196" y="7597"/>
                </a:cxn>
                <a:cxn ang="0">
                  <a:pos x="2786" y="7608"/>
                </a:cxn>
                <a:cxn ang="0">
                  <a:pos x="2507" y="7507"/>
                </a:cxn>
                <a:cxn ang="0">
                  <a:pos x="2171" y="7305"/>
                </a:cxn>
                <a:cxn ang="0">
                  <a:pos x="2112" y="7670"/>
                </a:cxn>
                <a:cxn ang="0">
                  <a:pos x="2215" y="7873"/>
                </a:cxn>
                <a:cxn ang="0">
                  <a:pos x="1848" y="7920"/>
                </a:cxn>
                <a:cxn ang="0">
                  <a:pos x="1575" y="7779"/>
                </a:cxn>
                <a:cxn ang="0">
                  <a:pos x="1394" y="7468"/>
                </a:cxn>
                <a:cxn ang="0">
                  <a:pos x="1331" y="6641"/>
                </a:cxn>
                <a:cxn ang="0">
                  <a:pos x="1310" y="5767"/>
                </a:cxn>
                <a:cxn ang="0">
                  <a:pos x="1373" y="5178"/>
                </a:cxn>
                <a:cxn ang="0">
                  <a:pos x="1307" y="4353"/>
                </a:cxn>
                <a:cxn ang="0">
                  <a:pos x="1056" y="3111"/>
                </a:cxn>
                <a:cxn ang="0">
                  <a:pos x="712" y="3033"/>
                </a:cxn>
              </a:cxnLst>
              <a:rect l="0" t="0" r="r" b="b"/>
              <a:pathLst>
                <a:path w="4745" h="7926">
                  <a:moveTo>
                    <a:pt x="551" y="2635"/>
                  </a:moveTo>
                  <a:lnTo>
                    <a:pt x="543" y="2630"/>
                  </a:lnTo>
                  <a:lnTo>
                    <a:pt x="536" y="2625"/>
                  </a:lnTo>
                  <a:lnTo>
                    <a:pt x="532" y="2619"/>
                  </a:lnTo>
                  <a:lnTo>
                    <a:pt x="527" y="2615"/>
                  </a:lnTo>
                  <a:lnTo>
                    <a:pt x="548" y="2554"/>
                  </a:lnTo>
                  <a:lnTo>
                    <a:pt x="552" y="2550"/>
                  </a:lnTo>
                  <a:lnTo>
                    <a:pt x="554" y="2531"/>
                  </a:lnTo>
                  <a:lnTo>
                    <a:pt x="556" y="2513"/>
                  </a:lnTo>
                  <a:lnTo>
                    <a:pt x="558" y="2494"/>
                  </a:lnTo>
                  <a:lnTo>
                    <a:pt x="560" y="2473"/>
                  </a:lnTo>
                  <a:lnTo>
                    <a:pt x="515" y="2449"/>
                  </a:lnTo>
                  <a:lnTo>
                    <a:pt x="473" y="2425"/>
                  </a:lnTo>
                  <a:lnTo>
                    <a:pt x="437" y="2404"/>
                  </a:lnTo>
                  <a:lnTo>
                    <a:pt x="411" y="2388"/>
                  </a:lnTo>
                  <a:lnTo>
                    <a:pt x="397" y="2377"/>
                  </a:lnTo>
                  <a:lnTo>
                    <a:pt x="382" y="2366"/>
                  </a:lnTo>
                  <a:lnTo>
                    <a:pt x="368" y="2353"/>
                  </a:lnTo>
                  <a:lnTo>
                    <a:pt x="355" y="2339"/>
                  </a:lnTo>
                  <a:lnTo>
                    <a:pt x="331" y="2313"/>
                  </a:lnTo>
                  <a:lnTo>
                    <a:pt x="310" y="2286"/>
                  </a:lnTo>
                  <a:lnTo>
                    <a:pt x="289" y="2262"/>
                  </a:lnTo>
                  <a:lnTo>
                    <a:pt x="271" y="2239"/>
                  </a:lnTo>
                  <a:lnTo>
                    <a:pt x="262" y="2230"/>
                  </a:lnTo>
                  <a:lnTo>
                    <a:pt x="254" y="2222"/>
                  </a:lnTo>
                  <a:lnTo>
                    <a:pt x="246" y="2216"/>
                  </a:lnTo>
                  <a:lnTo>
                    <a:pt x="238" y="2211"/>
                  </a:lnTo>
                  <a:lnTo>
                    <a:pt x="206" y="2192"/>
                  </a:lnTo>
                  <a:lnTo>
                    <a:pt x="38" y="2124"/>
                  </a:lnTo>
                  <a:lnTo>
                    <a:pt x="28" y="2080"/>
                  </a:lnTo>
                  <a:lnTo>
                    <a:pt x="66" y="2064"/>
                  </a:lnTo>
                  <a:lnTo>
                    <a:pt x="248" y="2107"/>
                  </a:lnTo>
                  <a:lnTo>
                    <a:pt x="270" y="2063"/>
                  </a:lnTo>
                  <a:lnTo>
                    <a:pt x="233" y="2044"/>
                  </a:lnTo>
                  <a:lnTo>
                    <a:pt x="195" y="2022"/>
                  </a:lnTo>
                  <a:lnTo>
                    <a:pt x="155" y="1998"/>
                  </a:lnTo>
                  <a:lnTo>
                    <a:pt x="115" y="1971"/>
                  </a:lnTo>
                  <a:lnTo>
                    <a:pt x="97" y="1958"/>
                  </a:lnTo>
                  <a:lnTo>
                    <a:pt x="79" y="1944"/>
                  </a:lnTo>
                  <a:lnTo>
                    <a:pt x="62" y="1930"/>
                  </a:lnTo>
                  <a:lnTo>
                    <a:pt x="46" y="1916"/>
                  </a:lnTo>
                  <a:lnTo>
                    <a:pt x="32" y="1903"/>
                  </a:lnTo>
                  <a:lnTo>
                    <a:pt x="19" y="1889"/>
                  </a:lnTo>
                  <a:lnTo>
                    <a:pt x="8" y="1876"/>
                  </a:lnTo>
                  <a:lnTo>
                    <a:pt x="0" y="1863"/>
                  </a:lnTo>
                  <a:lnTo>
                    <a:pt x="16" y="1831"/>
                  </a:lnTo>
                  <a:lnTo>
                    <a:pt x="33" y="1833"/>
                  </a:lnTo>
                  <a:lnTo>
                    <a:pt x="46" y="1835"/>
                  </a:lnTo>
                  <a:lnTo>
                    <a:pt x="51" y="1836"/>
                  </a:lnTo>
                  <a:lnTo>
                    <a:pt x="58" y="1839"/>
                  </a:lnTo>
                  <a:lnTo>
                    <a:pt x="66" y="1842"/>
                  </a:lnTo>
                  <a:lnTo>
                    <a:pt x="76" y="1847"/>
                  </a:lnTo>
                  <a:lnTo>
                    <a:pt x="219" y="1916"/>
                  </a:lnTo>
                  <a:lnTo>
                    <a:pt x="232" y="1923"/>
                  </a:lnTo>
                  <a:lnTo>
                    <a:pt x="241" y="1929"/>
                  </a:lnTo>
                  <a:lnTo>
                    <a:pt x="249" y="1935"/>
                  </a:lnTo>
                  <a:lnTo>
                    <a:pt x="256" y="1940"/>
                  </a:lnTo>
                  <a:lnTo>
                    <a:pt x="271" y="1952"/>
                  </a:lnTo>
                  <a:lnTo>
                    <a:pt x="290" y="1964"/>
                  </a:lnTo>
                  <a:lnTo>
                    <a:pt x="301" y="1943"/>
                  </a:lnTo>
                  <a:lnTo>
                    <a:pt x="293" y="1935"/>
                  </a:lnTo>
                  <a:lnTo>
                    <a:pt x="282" y="1923"/>
                  </a:lnTo>
                  <a:lnTo>
                    <a:pt x="269" y="1910"/>
                  </a:lnTo>
                  <a:lnTo>
                    <a:pt x="255" y="1891"/>
                  </a:lnTo>
                  <a:lnTo>
                    <a:pt x="224" y="1851"/>
                  </a:lnTo>
                  <a:lnTo>
                    <a:pt x="192" y="1807"/>
                  </a:lnTo>
                  <a:lnTo>
                    <a:pt x="176" y="1784"/>
                  </a:lnTo>
                  <a:lnTo>
                    <a:pt x="162" y="1762"/>
                  </a:lnTo>
                  <a:lnTo>
                    <a:pt x="150" y="1740"/>
                  </a:lnTo>
                  <a:lnTo>
                    <a:pt x="138" y="1721"/>
                  </a:lnTo>
                  <a:lnTo>
                    <a:pt x="130" y="1703"/>
                  </a:lnTo>
                  <a:lnTo>
                    <a:pt x="124" y="1687"/>
                  </a:lnTo>
                  <a:lnTo>
                    <a:pt x="123" y="1681"/>
                  </a:lnTo>
                  <a:lnTo>
                    <a:pt x="122" y="1675"/>
                  </a:lnTo>
                  <a:lnTo>
                    <a:pt x="123" y="1670"/>
                  </a:lnTo>
                  <a:lnTo>
                    <a:pt x="124" y="1666"/>
                  </a:lnTo>
                  <a:lnTo>
                    <a:pt x="128" y="1659"/>
                  </a:lnTo>
                  <a:lnTo>
                    <a:pt x="131" y="1654"/>
                  </a:lnTo>
                  <a:lnTo>
                    <a:pt x="136" y="1649"/>
                  </a:lnTo>
                  <a:lnTo>
                    <a:pt x="140" y="1646"/>
                  </a:lnTo>
                  <a:lnTo>
                    <a:pt x="146" y="1642"/>
                  </a:lnTo>
                  <a:lnTo>
                    <a:pt x="151" y="1641"/>
                  </a:lnTo>
                  <a:lnTo>
                    <a:pt x="156" y="1642"/>
                  </a:lnTo>
                  <a:lnTo>
                    <a:pt x="162" y="1643"/>
                  </a:lnTo>
                  <a:lnTo>
                    <a:pt x="175" y="1650"/>
                  </a:lnTo>
                  <a:lnTo>
                    <a:pt x="186" y="1658"/>
                  </a:lnTo>
                  <a:lnTo>
                    <a:pt x="198" y="1668"/>
                  </a:lnTo>
                  <a:lnTo>
                    <a:pt x="209" y="1679"/>
                  </a:lnTo>
                  <a:lnTo>
                    <a:pt x="231" y="1702"/>
                  </a:lnTo>
                  <a:lnTo>
                    <a:pt x="251" y="1726"/>
                  </a:lnTo>
                  <a:lnTo>
                    <a:pt x="272" y="1751"/>
                  </a:lnTo>
                  <a:lnTo>
                    <a:pt x="294" y="1774"/>
                  </a:lnTo>
                  <a:lnTo>
                    <a:pt x="304" y="1785"/>
                  </a:lnTo>
                  <a:lnTo>
                    <a:pt x="315" y="1794"/>
                  </a:lnTo>
                  <a:lnTo>
                    <a:pt x="327" y="1803"/>
                  </a:lnTo>
                  <a:lnTo>
                    <a:pt x="338" y="1811"/>
                  </a:lnTo>
                  <a:lnTo>
                    <a:pt x="334" y="1795"/>
                  </a:lnTo>
                  <a:lnTo>
                    <a:pt x="328" y="1779"/>
                  </a:lnTo>
                  <a:lnTo>
                    <a:pt x="321" y="1766"/>
                  </a:lnTo>
                  <a:lnTo>
                    <a:pt x="313" y="1751"/>
                  </a:lnTo>
                  <a:lnTo>
                    <a:pt x="295" y="1724"/>
                  </a:lnTo>
                  <a:lnTo>
                    <a:pt x="277" y="1699"/>
                  </a:lnTo>
                  <a:lnTo>
                    <a:pt x="267" y="1687"/>
                  </a:lnTo>
                  <a:lnTo>
                    <a:pt x="261" y="1674"/>
                  </a:lnTo>
                  <a:lnTo>
                    <a:pt x="255" y="1660"/>
                  </a:lnTo>
                  <a:lnTo>
                    <a:pt x="251" y="1647"/>
                  </a:lnTo>
                  <a:lnTo>
                    <a:pt x="250" y="1640"/>
                  </a:lnTo>
                  <a:lnTo>
                    <a:pt x="249" y="1632"/>
                  </a:lnTo>
                  <a:lnTo>
                    <a:pt x="249" y="1625"/>
                  </a:lnTo>
                  <a:lnTo>
                    <a:pt x="250" y="1617"/>
                  </a:lnTo>
                  <a:lnTo>
                    <a:pt x="251" y="1609"/>
                  </a:lnTo>
                  <a:lnTo>
                    <a:pt x="254" y="1600"/>
                  </a:lnTo>
                  <a:lnTo>
                    <a:pt x="256" y="1592"/>
                  </a:lnTo>
                  <a:lnTo>
                    <a:pt x="261" y="1583"/>
                  </a:lnTo>
                  <a:lnTo>
                    <a:pt x="275" y="1591"/>
                  </a:lnTo>
                  <a:lnTo>
                    <a:pt x="291" y="1600"/>
                  </a:lnTo>
                  <a:lnTo>
                    <a:pt x="305" y="1609"/>
                  </a:lnTo>
                  <a:lnTo>
                    <a:pt x="319" y="1619"/>
                  </a:lnTo>
                  <a:lnTo>
                    <a:pt x="331" y="1630"/>
                  </a:lnTo>
                  <a:lnTo>
                    <a:pt x="343" y="1641"/>
                  </a:lnTo>
                  <a:lnTo>
                    <a:pt x="354" y="1652"/>
                  </a:lnTo>
                  <a:lnTo>
                    <a:pt x="366" y="1664"/>
                  </a:lnTo>
                  <a:lnTo>
                    <a:pt x="386" y="1689"/>
                  </a:lnTo>
                  <a:lnTo>
                    <a:pt x="405" y="1714"/>
                  </a:lnTo>
                  <a:lnTo>
                    <a:pt x="423" y="1739"/>
                  </a:lnTo>
                  <a:lnTo>
                    <a:pt x="440" y="1767"/>
                  </a:lnTo>
                  <a:lnTo>
                    <a:pt x="457" y="1793"/>
                  </a:lnTo>
                  <a:lnTo>
                    <a:pt x="475" y="1818"/>
                  </a:lnTo>
                  <a:lnTo>
                    <a:pt x="495" y="1844"/>
                  </a:lnTo>
                  <a:lnTo>
                    <a:pt x="515" y="1868"/>
                  </a:lnTo>
                  <a:lnTo>
                    <a:pt x="527" y="1880"/>
                  </a:lnTo>
                  <a:lnTo>
                    <a:pt x="538" y="1891"/>
                  </a:lnTo>
                  <a:lnTo>
                    <a:pt x="551" y="1903"/>
                  </a:lnTo>
                  <a:lnTo>
                    <a:pt x="564" y="1914"/>
                  </a:lnTo>
                  <a:lnTo>
                    <a:pt x="577" y="1923"/>
                  </a:lnTo>
                  <a:lnTo>
                    <a:pt x="592" y="1934"/>
                  </a:lnTo>
                  <a:lnTo>
                    <a:pt x="607" y="1943"/>
                  </a:lnTo>
                  <a:lnTo>
                    <a:pt x="623" y="1951"/>
                  </a:lnTo>
                  <a:lnTo>
                    <a:pt x="634" y="1927"/>
                  </a:lnTo>
                  <a:lnTo>
                    <a:pt x="641" y="1906"/>
                  </a:lnTo>
                  <a:lnTo>
                    <a:pt x="646" y="1887"/>
                  </a:lnTo>
                  <a:lnTo>
                    <a:pt x="650" y="1870"/>
                  </a:lnTo>
                  <a:lnTo>
                    <a:pt x="654" y="1851"/>
                  </a:lnTo>
                  <a:lnTo>
                    <a:pt x="658" y="1832"/>
                  </a:lnTo>
                  <a:lnTo>
                    <a:pt x="666" y="1811"/>
                  </a:lnTo>
                  <a:lnTo>
                    <a:pt x="677" y="1787"/>
                  </a:lnTo>
                  <a:lnTo>
                    <a:pt x="682" y="1776"/>
                  </a:lnTo>
                  <a:lnTo>
                    <a:pt x="689" y="1762"/>
                  </a:lnTo>
                  <a:lnTo>
                    <a:pt x="696" y="1752"/>
                  </a:lnTo>
                  <a:lnTo>
                    <a:pt x="704" y="1744"/>
                  </a:lnTo>
                  <a:lnTo>
                    <a:pt x="711" y="1738"/>
                  </a:lnTo>
                  <a:lnTo>
                    <a:pt x="719" y="1734"/>
                  </a:lnTo>
                  <a:lnTo>
                    <a:pt x="727" y="1730"/>
                  </a:lnTo>
                  <a:lnTo>
                    <a:pt x="736" y="1728"/>
                  </a:lnTo>
                  <a:lnTo>
                    <a:pt x="748" y="1727"/>
                  </a:lnTo>
                  <a:lnTo>
                    <a:pt x="750" y="1737"/>
                  </a:lnTo>
                  <a:lnTo>
                    <a:pt x="751" y="1756"/>
                  </a:lnTo>
                  <a:lnTo>
                    <a:pt x="751" y="1783"/>
                  </a:lnTo>
                  <a:lnTo>
                    <a:pt x="751" y="1814"/>
                  </a:lnTo>
                  <a:lnTo>
                    <a:pt x="754" y="1809"/>
                  </a:lnTo>
                  <a:lnTo>
                    <a:pt x="758" y="1804"/>
                  </a:lnTo>
                  <a:lnTo>
                    <a:pt x="758" y="1598"/>
                  </a:lnTo>
                  <a:lnTo>
                    <a:pt x="766" y="1583"/>
                  </a:lnTo>
                  <a:lnTo>
                    <a:pt x="773" y="1570"/>
                  </a:lnTo>
                  <a:lnTo>
                    <a:pt x="778" y="1559"/>
                  </a:lnTo>
                  <a:lnTo>
                    <a:pt x="783" y="1548"/>
                  </a:lnTo>
                  <a:lnTo>
                    <a:pt x="790" y="1529"/>
                  </a:lnTo>
                  <a:lnTo>
                    <a:pt x="797" y="1512"/>
                  </a:lnTo>
                  <a:lnTo>
                    <a:pt x="801" y="1504"/>
                  </a:lnTo>
                  <a:lnTo>
                    <a:pt x="806" y="1495"/>
                  </a:lnTo>
                  <a:lnTo>
                    <a:pt x="813" y="1487"/>
                  </a:lnTo>
                  <a:lnTo>
                    <a:pt x="820" y="1476"/>
                  </a:lnTo>
                  <a:lnTo>
                    <a:pt x="830" y="1467"/>
                  </a:lnTo>
                  <a:lnTo>
                    <a:pt x="841" y="1456"/>
                  </a:lnTo>
                  <a:lnTo>
                    <a:pt x="855" y="1444"/>
                  </a:lnTo>
                  <a:lnTo>
                    <a:pt x="872" y="1432"/>
                  </a:lnTo>
                  <a:lnTo>
                    <a:pt x="907" y="1407"/>
                  </a:lnTo>
                  <a:lnTo>
                    <a:pt x="929" y="1390"/>
                  </a:lnTo>
                  <a:lnTo>
                    <a:pt x="948" y="1378"/>
                  </a:lnTo>
                  <a:lnTo>
                    <a:pt x="961" y="1370"/>
                  </a:lnTo>
                  <a:lnTo>
                    <a:pt x="976" y="1363"/>
                  </a:lnTo>
                  <a:lnTo>
                    <a:pt x="996" y="1355"/>
                  </a:lnTo>
                  <a:lnTo>
                    <a:pt x="1023" y="1345"/>
                  </a:lnTo>
                  <a:lnTo>
                    <a:pt x="1061" y="1328"/>
                  </a:lnTo>
                  <a:lnTo>
                    <a:pt x="1085" y="1316"/>
                  </a:lnTo>
                  <a:lnTo>
                    <a:pt x="1107" y="1303"/>
                  </a:lnTo>
                  <a:lnTo>
                    <a:pt x="1127" y="1288"/>
                  </a:lnTo>
                  <a:lnTo>
                    <a:pt x="1147" y="1272"/>
                  </a:lnTo>
                  <a:lnTo>
                    <a:pt x="1165" y="1254"/>
                  </a:lnTo>
                  <a:lnTo>
                    <a:pt x="1182" y="1235"/>
                  </a:lnTo>
                  <a:lnTo>
                    <a:pt x="1198" y="1216"/>
                  </a:lnTo>
                  <a:lnTo>
                    <a:pt x="1214" y="1195"/>
                  </a:lnTo>
                  <a:lnTo>
                    <a:pt x="1228" y="1174"/>
                  </a:lnTo>
                  <a:lnTo>
                    <a:pt x="1243" y="1152"/>
                  </a:lnTo>
                  <a:lnTo>
                    <a:pt x="1255" y="1129"/>
                  </a:lnTo>
                  <a:lnTo>
                    <a:pt x="1269" y="1106"/>
                  </a:lnTo>
                  <a:lnTo>
                    <a:pt x="1294" y="1059"/>
                  </a:lnTo>
                  <a:lnTo>
                    <a:pt x="1318" y="1012"/>
                  </a:lnTo>
                  <a:lnTo>
                    <a:pt x="1402" y="1009"/>
                  </a:lnTo>
                  <a:lnTo>
                    <a:pt x="1429" y="987"/>
                  </a:lnTo>
                  <a:lnTo>
                    <a:pt x="1391" y="841"/>
                  </a:lnTo>
                  <a:lnTo>
                    <a:pt x="1384" y="840"/>
                  </a:lnTo>
                  <a:lnTo>
                    <a:pt x="1376" y="839"/>
                  </a:lnTo>
                  <a:lnTo>
                    <a:pt x="1371" y="836"/>
                  </a:lnTo>
                  <a:lnTo>
                    <a:pt x="1364" y="834"/>
                  </a:lnTo>
                  <a:lnTo>
                    <a:pt x="1358" y="831"/>
                  </a:lnTo>
                  <a:lnTo>
                    <a:pt x="1352" y="827"/>
                  </a:lnTo>
                  <a:lnTo>
                    <a:pt x="1348" y="823"/>
                  </a:lnTo>
                  <a:lnTo>
                    <a:pt x="1342" y="818"/>
                  </a:lnTo>
                  <a:lnTo>
                    <a:pt x="1334" y="809"/>
                  </a:lnTo>
                  <a:lnTo>
                    <a:pt x="1327" y="796"/>
                  </a:lnTo>
                  <a:lnTo>
                    <a:pt x="1322" y="784"/>
                  </a:lnTo>
                  <a:lnTo>
                    <a:pt x="1317" y="770"/>
                  </a:lnTo>
                  <a:lnTo>
                    <a:pt x="1312" y="755"/>
                  </a:lnTo>
                  <a:lnTo>
                    <a:pt x="1310" y="739"/>
                  </a:lnTo>
                  <a:lnTo>
                    <a:pt x="1308" y="724"/>
                  </a:lnTo>
                  <a:lnTo>
                    <a:pt x="1307" y="707"/>
                  </a:lnTo>
                  <a:lnTo>
                    <a:pt x="1306" y="675"/>
                  </a:lnTo>
                  <a:lnTo>
                    <a:pt x="1306" y="644"/>
                  </a:lnTo>
                  <a:lnTo>
                    <a:pt x="1270" y="341"/>
                  </a:lnTo>
                  <a:lnTo>
                    <a:pt x="1270" y="305"/>
                  </a:lnTo>
                  <a:lnTo>
                    <a:pt x="1270" y="291"/>
                  </a:lnTo>
                  <a:lnTo>
                    <a:pt x="1272" y="277"/>
                  </a:lnTo>
                  <a:lnTo>
                    <a:pt x="1276" y="264"/>
                  </a:lnTo>
                  <a:lnTo>
                    <a:pt x="1282" y="250"/>
                  </a:lnTo>
                  <a:lnTo>
                    <a:pt x="1287" y="236"/>
                  </a:lnTo>
                  <a:lnTo>
                    <a:pt x="1295" y="223"/>
                  </a:lnTo>
                  <a:lnTo>
                    <a:pt x="1303" y="209"/>
                  </a:lnTo>
                  <a:lnTo>
                    <a:pt x="1312" y="195"/>
                  </a:lnTo>
                  <a:lnTo>
                    <a:pt x="1324" y="183"/>
                  </a:lnTo>
                  <a:lnTo>
                    <a:pt x="1335" y="169"/>
                  </a:lnTo>
                  <a:lnTo>
                    <a:pt x="1347" y="156"/>
                  </a:lnTo>
                  <a:lnTo>
                    <a:pt x="1360" y="144"/>
                  </a:lnTo>
                  <a:lnTo>
                    <a:pt x="1374" y="132"/>
                  </a:lnTo>
                  <a:lnTo>
                    <a:pt x="1389" y="120"/>
                  </a:lnTo>
                  <a:lnTo>
                    <a:pt x="1404" y="108"/>
                  </a:lnTo>
                  <a:lnTo>
                    <a:pt x="1420" y="98"/>
                  </a:lnTo>
                  <a:lnTo>
                    <a:pt x="1436" y="87"/>
                  </a:lnTo>
                  <a:lnTo>
                    <a:pt x="1453" y="76"/>
                  </a:lnTo>
                  <a:lnTo>
                    <a:pt x="1470" y="67"/>
                  </a:lnTo>
                  <a:lnTo>
                    <a:pt x="1487" y="58"/>
                  </a:lnTo>
                  <a:lnTo>
                    <a:pt x="1506" y="49"/>
                  </a:lnTo>
                  <a:lnTo>
                    <a:pt x="1523" y="41"/>
                  </a:lnTo>
                  <a:lnTo>
                    <a:pt x="1541" y="34"/>
                  </a:lnTo>
                  <a:lnTo>
                    <a:pt x="1559" y="27"/>
                  </a:lnTo>
                  <a:lnTo>
                    <a:pt x="1577" y="20"/>
                  </a:lnTo>
                  <a:lnTo>
                    <a:pt x="1595" y="16"/>
                  </a:lnTo>
                  <a:lnTo>
                    <a:pt x="1612" y="11"/>
                  </a:lnTo>
                  <a:lnTo>
                    <a:pt x="1630" y="7"/>
                  </a:lnTo>
                  <a:lnTo>
                    <a:pt x="1647" y="4"/>
                  </a:lnTo>
                  <a:lnTo>
                    <a:pt x="1665" y="2"/>
                  </a:lnTo>
                  <a:lnTo>
                    <a:pt x="1681" y="0"/>
                  </a:lnTo>
                  <a:lnTo>
                    <a:pt x="1697" y="0"/>
                  </a:lnTo>
                  <a:lnTo>
                    <a:pt x="1716" y="1"/>
                  </a:lnTo>
                  <a:lnTo>
                    <a:pt x="1735" y="3"/>
                  </a:lnTo>
                  <a:lnTo>
                    <a:pt x="1756" y="7"/>
                  </a:lnTo>
                  <a:lnTo>
                    <a:pt x="1774" y="11"/>
                  </a:lnTo>
                  <a:lnTo>
                    <a:pt x="1794" y="17"/>
                  </a:lnTo>
                  <a:lnTo>
                    <a:pt x="1813" y="24"/>
                  </a:lnTo>
                  <a:lnTo>
                    <a:pt x="1832" y="31"/>
                  </a:lnTo>
                  <a:lnTo>
                    <a:pt x="1850" y="39"/>
                  </a:lnTo>
                  <a:lnTo>
                    <a:pt x="1884" y="57"/>
                  </a:lnTo>
                  <a:lnTo>
                    <a:pt x="1917" y="75"/>
                  </a:lnTo>
                  <a:lnTo>
                    <a:pt x="1948" y="95"/>
                  </a:lnTo>
                  <a:lnTo>
                    <a:pt x="1976" y="112"/>
                  </a:lnTo>
                  <a:lnTo>
                    <a:pt x="1992" y="123"/>
                  </a:lnTo>
                  <a:lnTo>
                    <a:pt x="2006" y="135"/>
                  </a:lnTo>
                  <a:lnTo>
                    <a:pt x="2021" y="146"/>
                  </a:lnTo>
                  <a:lnTo>
                    <a:pt x="2035" y="157"/>
                  </a:lnTo>
                  <a:lnTo>
                    <a:pt x="2046" y="170"/>
                  </a:lnTo>
                  <a:lnTo>
                    <a:pt x="2058" y="184"/>
                  </a:lnTo>
                  <a:lnTo>
                    <a:pt x="2068" y="197"/>
                  </a:lnTo>
                  <a:lnTo>
                    <a:pt x="2077" y="212"/>
                  </a:lnTo>
                  <a:lnTo>
                    <a:pt x="2085" y="228"/>
                  </a:lnTo>
                  <a:lnTo>
                    <a:pt x="2092" y="245"/>
                  </a:lnTo>
                  <a:lnTo>
                    <a:pt x="2098" y="264"/>
                  </a:lnTo>
                  <a:lnTo>
                    <a:pt x="2103" y="283"/>
                  </a:lnTo>
                  <a:lnTo>
                    <a:pt x="2107" y="304"/>
                  </a:lnTo>
                  <a:lnTo>
                    <a:pt x="2109" y="327"/>
                  </a:lnTo>
                  <a:lnTo>
                    <a:pt x="2111" y="352"/>
                  </a:lnTo>
                  <a:lnTo>
                    <a:pt x="2112" y="378"/>
                  </a:lnTo>
                  <a:lnTo>
                    <a:pt x="2108" y="415"/>
                  </a:lnTo>
                  <a:lnTo>
                    <a:pt x="2112" y="658"/>
                  </a:lnTo>
                  <a:lnTo>
                    <a:pt x="2112" y="671"/>
                  </a:lnTo>
                  <a:lnTo>
                    <a:pt x="2112" y="684"/>
                  </a:lnTo>
                  <a:lnTo>
                    <a:pt x="2111" y="697"/>
                  </a:lnTo>
                  <a:lnTo>
                    <a:pt x="2109" y="709"/>
                  </a:lnTo>
                  <a:lnTo>
                    <a:pt x="2107" y="721"/>
                  </a:lnTo>
                  <a:lnTo>
                    <a:pt x="2104" y="732"/>
                  </a:lnTo>
                  <a:lnTo>
                    <a:pt x="2100" y="742"/>
                  </a:lnTo>
                  <a:lnTo>
                    <a:pt x="2097" y="751"/>
                  </a:lnTo>
                  <a:lnTo>
                    <a:pt x="2091" y="760"/>
                  </a:lnTo>
                  <a:lnTo>
                    <a:pt x="2085" y="767"/>
                  </a:lnTo>
                  <a:lnTo>
                    <a:pt x="2078" y="774"/>
                  </a:lnTo>
                  <a:lnTo>
                    <a:pt x="2070" y="779"/>
                  </a:lnTo>
                  <a:lnTo>
                    <a:pt x="2061" y="784"/>
                  </a:lnTo>
                  <a:lnTo>
                    <a:pt x="2051" y="787"/>
                  </a:lnTo>
                  <a:lnTo>
                    <a:pt x="2040" y="790"/>
                  </a:lnTo>
                  <a:lnTo>
                    <a:pt x="2027" y="792"/>
                  </a:lnTo>
                  <a:lnTo>
                    <a:pt x="2014" y="793"/>
                  </a:lnTo>
                  <a:lnTo>
                    <a:pt x="2016" y="830"/>
                  </a:lnTo>
                  <a:lnTo>
                    <a:pt x="1978" y="1110"/>
                  </a:lnTo>
                  <a:lnTo>
                    <a:pt x="2221" y="1110"/>
                  </a:lnTo>
                  <a:lnTo>
                    <a:pt x="2248" y="1110"/>
                  </a:lnTo>
                  <a:lnTo>
                    <a:pt x="2274" y="1112"/>
                  </a:lnTo>
                  <a:lnTo>
                    <a:pt x="2300" y="1114"/>
                  </a:lnTo>
                  <a:lnTo>
                    <a:pt x="2327" y="1118"/>
                  </a:lnTo>
                  <a:lnTo>
                    <a:pt x="2352" y="1122"/>
                  </a:lnTo>
                  <a:lnTo>
                    <a:pt x="2376" y="1128"/>
                  </a:lnTo>
                  <a:lnTo>
                    <a:pt x="2400" y="1135"/>
                  </a:lnTo>
                  <a:lnTo>
                    <a:pt x="2422" y="1143"/>
                  </a:lnTo>
                  <a:lnTo>
                    <a:pt x="2443" y="1152"/>
                  </a:lnTo>
                  <a:lnTo>
                    <a:pt x="2463" y="1162"/>
                  </a:lnTo>
                  <a:lnTo>
                    <a:pt x="2481" y="1174"/>
                  </a:lnTo>
                  <a:lnTo>
                    <a:pt x="2497" y="1187"/>
                  </a:lnTo>
                  <a:lnTo>
                    <a:pt x="2504" y="1194"/>
                  </a:lnTo>
                  <a:lnTo>
                    <a:pt x="2511" y="1202"/>
                  </a:lnTo>
                  <a:lnTo>
                    <a:pt x="2516" y="1210"/>
                  </a:lnTo>
                  <a:lnTo>
                    <a:pt x="2522" y="1218"/>
                  </a:lnTo>
                  <a:lnTo>
                    <a:pt x="2528" y="1227"/>
                  </a:lnTo>
                  <a:lnTo>
                    <a:pt x="2531" y="1236"/>
                  </a:lnTo>
                  <a:lnTo>
                    <a:pt x="2536" y="1246"/>
                  </a:lnTo>
                  <a:lnTo>
                    <a:pt x="2538" y="1256"/>
                  </a:lnTo>
                  <a:lnTo>
                    <a:pt x="2566" y="1272"/>
                  </a:lnTo>
                  <a:lnTo>
                    <a:pt x="2590" y="1287"/>
                  </a:lnTo>
                  <a:lnTo>
                    <a:pt x="2608" y="1300"/>
                  </a:lnTo>
                  <a:lnTo>
                    <a:pt x="2623" y="1314"/>
                  </a:lnTo>
                  <a:lnTo>
                    <a:pt x="2635" y="1328"/>
                  </a:lnTo>
                  <a:lnTo>
                    <a:pt x="2646" y="1342"/>
                  </a:lnTo>
                  <a:lnTo>
                    <a:pt x="2654" y="1354"/>
                  </a:lnTo>
                  <a:lnTo>
                    <a:pt x="2660" y="1367"/>
                  </a:lnTo>
                  <a:lnTo>
                    <a:pt x="2672" y="1391"/>
                  </a:lnTo>
                  <a:lnTo>
                    <a:pt x="2686" y="1415"/>
                  </a:lnTo>
                  <a:lnTo>
                    <a:pt x="2694" y="1427"/>
                  </a:lnTo>
                  <a:lnTo>
                    <a:pt x="2705" y="1439"/>
                  </a:lnTo>
                  <a:lnTo>
                    <a:pt x="2718" y="1451"/>
                  </a:lnTo>
                  <a:lnTo>
                    <a:pt x="2734" y="1463"/>
                  </a:lnTo>
                  <a:lnTo>
                    <a:pt x="2759" y="1463"/>
                  </a:lnTo>
                  <a:lnTo>
                    <a:pt x="2778" y="1462"/>
                  </a:lnTo>
                  <a:lnTo>
                    <a:pt x="2786" y="1462"/>
                  </a:lnTo>
                  <a:lnTo>
                    <a:pt x="2793" y="1463"/>
                  </a:lnTo>
                  <a:lnTo>
                    <a:pt x="2799" y="1464"/>
                  </a:lnTo>
                  <a:lnTo>
                    <a:pt x="2803" y="1465"/>
                  </a:lnTo>
                  <a:lnTo>
                    <a:pt x="2808" y="1467"/>
                  </a:lnTo>
                  <a:lnTo>
                    <a:pt x="2810" y="1472"/>
                  </a:lnTo>
                  <a:lnTo>
                    <a:pt x="2814" y="1476"/>
                  </a:lnTo>
                  <a:lnTo>
                    <a:pt x="2815" y="1482"/>
                  </a:lnTo>
                  <a:lnTo>
                    <a:pt x="2818" y="1499"/>
                  </a:lnTo>
                  <a:lnTo>
                    <a:pt x="2819" y="1524"/>
                  </a:lnTo>
                  <a:lnTo>
                    <a:pt x="2865" y="1534"/>
                  </a:lnTo>
                  <a:lnTo>
                    <a:pt x="2897" y="1539"/>
                  </a:lnTo>
                  <a:lnTo>
                    <a:pt x="2918" y="1542"/>
                  </a:lnTo>
                  <a:lnTo>
                    <a:pt x="2934" y="1544"/>
                  </a:lnTo>
                  <a:lnTo>
                    <a:pt x="2941" y="1546"/>
                  </a:lnTo>
                  <a:lnTo>
                    <a:pt x="2947" y="1548"/>
                  </a:lnTo>
                  <a:lnTo>
                    <a:pt x="2957" y="1553"/>
                  </a:lnTo>
                  <a:lnTo>
                    <a:pt x="2966" y="1558"/>
                  </a:lnTo>
                  <a:lnTo>
                    <a:pt x="2990" y="1574"/>
                  </a:lnTo>
                  <a:lnTo>
                    <a:pt x="3026" y="1598"/>
                  </a:lnTo>
                  <a:lnTo>
                    <a:pt x="3078" y="1570"/>
                  </a:lnTo>
                  <a:lnTo>
                    <a:pt x="3112" y="1609"/>
                  </a:lnTo>
                  <a:lnTo>
                    <a:pt x="3128" y="1599"/>
                  </a:lnTo>
                  <a:lnTo>
                    <a:pt x="3148" y="1587"/>
                  </a:lnTo>
                  <a:lnTo>
                    <a:pt x="3169" y="1576"/>
                  </a:lnTo>
                  <a:lnTo>
                    <a:pt x="3192" y="1564"/>
                  </a:lnTo>
                  <a:lnTo>
                    <a:pt x="3204" y="1560"/>
                  </a:lnTo>
                  <a:lnTo>
                    <a:pt x="3216" y="1556"/>
                  </a:lnTo>
                  <a:lnTo>
                    <a:pt x="3228" y="1553"/>
                  </a:lnTo>
                  <a:lnTo>
                    <a:pt x="3239" y="1551"/>
                  </a:lnTo>
                  <a:lnTo>
                    <a:pt x="3249" y="1550"/>
                  </a:lnTo>
                  <a:lnTo>
                    <a:pt x="3261" y="1548"/>
                  </a:lnTo>
                  <a:lnTo>
                    <a:pt x="3271" y="1550"/>
                  </a:lnTo>
                  <a:lnTo>
                    <a:pt x="3280" y="1552"/>
                  </a:lnTo>
                  <a:lnTo>
                    <a:pt x="3462" y="1500"/>
                  </a:lnTo>
                  <a:lnTo>
                    <a:pt x="3465" y="1512"/>
                  </a:lnTo>
                  <a:lnTo>
                    <a:pt x="3496" y="1488"/>
                  </a:lnTo>
                  <a:lnTo>
                    <a:pt x="3521" y="1466"/>
                  </a:lnTo>
                  <a:lnTo>
                    <a:pt x="3529" y="1462"/>
                  </a:lnTo>
                  <a:lnTo>
                    <a:pt x="3536" y="1457"/>
                  </a:lnTo>
                  <a:lnTo>
                    <a:pt x="3544" y="1454"/>
                  </a:lnTo>
                  <a:lnTo>
                    <a:pt x="3553" y="1450"/>
                  </a:lnTo>
                  <a:lnTo>
                    <a:pt x="3564" y="1447"/>
                  </a:lnTo>
                  <a:lnTo>
                    <a:pt x="3574" y="1443"/>
                  </a:lnTo>
                  <a:lnTo>
                    <a:pt x="3587" y="1441"/>
                  </a:lnTo>
                  <a:lnTo>
                    <a:pt x="3600" y="1440"/>
                  </a:lnTo>
                  <a:lnTo>
                    <a:pt x="3641" y="1436"/>
                  </a:lnTo>
                  <a:lnTo>
                    <a:pt x="3668" y="1435"/>
                  </a:lnTo>
                  <a:lnTo>
                    <a:pt x="3684" y="1434"/>
                  </a:lnTo>
                  <a:lnTo>
                    <a:pt x="3694" y="1434"/>
                  </a:lnTo>
                  <a:lnTo>
                    <a:pt x="3699" y="1432"/>
                  </a:lnTo>
                  <a:lnTo>
                    <a:pt x="3702" y="1431"/>
                  </a:lnTo>
                  <a:lnTo>
                    <a:pt x="3708" y="1427"/>
                  </a:lnTo>
                  <a:lnTo>
                    <a:pt x="3714" y="1423"/>
                  </a:lnTo>
                  <a:lnTo>
                    <a:pt x="3731" y="1410"/>
                  </a:lnTo>
                  <a:lnTo>
                    <a:pt x="3758" y="1390"/>
                  </a:lnTo>
                  <a:lnTo>
                    <a:pt x="3771" y="1382"/>
                  </a:lnTo>
                  <a:lnTo>
                    <a:pt x="3787" y="1372"/>
                  </a:lnTo>
                  <a:lnTo>
                    <a:pt x="3806" y="1362"/>
                  </a:lnTo>
                  <a:lnTo>
                    <a:pt x="3827" y="1352"/>
                  </a:lnTo>
                  <a:lnTo>
                    <a:pt x="3872" y="1331"/>
                  </a:lnTo>
                  <a:lnTo>
                    <a:pt x="3919" y="1310"/>
                  </a:lnTo>
                  <a:lnTo>
                    <a:pt x="3934" y="1322"/>
                  </a:lnTo>
                  <a:lnTo>
                    <a:pt x="3934" y="1307"/>
                  </a:lnTo>
                  <a:lnTo>
                    <a:pt x="3935" y="1291"/>
                  </a:lnTo>
                  <a:lnTo>
                    <a:pt x="3939" y="1274"/>
                  </a:lnTo>
                  <a:lnTo>
                    <a:pt x="3944" y="1257"/>
                  </a:lnTo>
                  <a:lnTo>
                    <a:pt x="3951" y="1238"/>
                  </a:lnTo>
                  <a:lnTo>
                    <a:pt x="3958" y="1219"/>
                  </a:lnTo>
                  <a:lnTo>
                    <a:pt x="3967" y="1200"/>
                  </a:lnTo>
                  <a:lnTo>
                    <a:pt x="3975" y="1180"/>
                  </a:lnTo>
                  <a:lnTo>
                    <a:pt x="3994" y="1143"/>
                  </a:lnTo>
                  <a:lnTo>
                    <a:pt x="4011" y="1106"/>
                  </a:lnTo>
                  <a:lnTo>
                    <a:pt x="4019" y="1090"/>
                  </a:lnTo>
                  <a:lnTo>
                    <a:pt x="4025" y="1074"/>
                  </a:lnTo>
                  <a:lnTo>
                    <a:pt x="4029" y="1059"/>
                  </a:lnTo>
                  <a:lnTo>
                    <a:pt x="4033" y="1047"/>
                  </a:lnTo>
                  <a:lnTo>
                    <a:pt x="4036" y="1023"/>
                  </a:lnTo>
                  <a:lnTo>
                    <a:pt x="4037" y="991"/>
                  </a:lnTo>
                  <a:lnTo>
                    <a:pt x="4037" y="954"/>
                  </a:lnTo>
                  <a:lnTo>
                    <a:pt x="4037" y="915"/>
                  </a:lnTo>
                  <a:lnTo>
                    <a:pt x="4037" y="879"/>
                  </a:lnTo>
                  <a:lnTo>
                    <a:pt x="4037" y="847"/>
                  </a:lnTo>
                  <a:lnTo>
                    <a:pt x="4038" y="833"/>
                  </a:lnTo>
                  <a:lnTo>
                    <a:pt x="4038" y="822"/>
                  </a:lnTo>
                  <a:lnTo>
                    <a:pt x="4039" y="814"/>
                  </a:lnTo>
                  <a:lnTo>
                    <a:pt x="4041" y="809"/>
                  </a:lnTo>
                  <a:lnTo>
                    <a:pt x="4051" y="811"/>
                  </a:lnTo>
                  <a:lnTo>
                    <a:pt x="4060" y="812"/>
                  </a:lnTo>
                  <a:lnTo>
                    <a:pt x="4068" y="816"/>
                  </a:lnTo>
                  <a:lnTo>
                    <a:pt x="4075" y="819"/>
                  </a:lnTo>
                  <a:lnTo>
                    <a:pt x="4082" y="825"/>
                  </a:lnTo>
                  <a:lnTo>
                    <a:pt x="4089" y="833"/>
                  </a:lnTo>
                  <a:lnTo>
                    <a:pt x="4095" y="843"/>
                  </a:lnTo>
                  <a:lnTo>
                    <a:pt x="4102" y="856"/>
                  </a:lnTo>
                  <a:lnTo>
                    <a:pt x="4107" y="866"/>
                  </a:lnTo>
                  <a:lnTo>
                    <a:pt x="4117" y="889"/>
                  </a:lnTo>
                  <a:lnTo>
                    <a:pt x="4124" y="908"/>
                  </a:lnTo>
                  <a:lnTo>
                    <a:pt x="4129" y="927"/>
                  </a:lnTo>
                  <a:lnTo>
                    <a:pt x="4132" y="944"/>
                  </a:lnTo>
                  <a:lnTo>
                    <a:pt x="4135" y="960"/>
                  </a:lnTo>
                  <a:lnTo>
                    <a:pt x="4141" y="978"/>
                  </a:lnTo>
                  <a:lnTo>
                    <a:pt x="4148" y="998"/>
                  </a:lnTo>
                  <a:lnTo>
                    <a:pt x="4157" y="1020"/>
                  </a:lnTo>
                  <a:lnTo>
                    <a:pt x="4173" y="1012"/>
                  </a:lnTo>
                  <a:lnTo>
                    <a:pt x="4188" y="1004"/>
                  </a:lnTo>
                  <a:lnTo>
                    <a:pt x="4202" y="995"/>
                  </a:lnTo>
                  <a:lnTo>
                    <a:pt x="4214" y="985"/>
                  </a:lnTo>
                  <a:lnTo>
                    <a:pt x="4226" y="975"/>
                  </a:lnTo>
                  <a:lnTo>
                    <a:pt x="4238" y="964"/>
                  </a:lnTo>
                  <a:lnTo>
                    <a:pt x="4249" y="954"/>
                  </a:lnTo>
                  <a:lnTo>
                    <a:pt x="4259" y="943"/>
                  </a:lnTo>
                  <a:lnTo>
                    <a:pt x="4278" y="920"/>
                  </a:lnTo>
                  <a:lnTo>
                    <a:pt x="4297" y="896"/>
                  </a:lnTo>
                  <a:lnTo>
                    <a:pt x="4314" y="871"/>
                  </a:lnTo>
                  <a:lnTo>
                    <a:pt x="4330" y="847"/>
                  </a:lnTo>
                  <a:lnTo>
                    <a:pt x="4347" y="822"/>
                  </a:lnTo>
                  <a:lnTo>
                    <a:pt x="4364" y="798"/>
                  </a:lnTo>
                  <a:lnTo>
                    <a:pt x="4381" y="774"/>
                  </a:lnTo>
                  <a:lnTo>
                    <a:pt x="4401" y="751"/>
                  </a:lnTo>
                  <a:lnTo>
                    <a:pt x="4411" y="739"/>
                  </a:lnTo>
                  <a:lnTo>
                    <a:pt x="4421" y="729"/>
                  </a:lnTo>
                  <a:lnTo>
                    <a:pt x="4433" y="719"/>
                  </a:lnTo>
                  <a:lnTo>
                    <a:pt x="4445" y="708"/>
                  </a:lnTo>
                  <a:lnTo>
                    <a:pt x="4458" y="699"/>
                  </a:lnTo>
                  <a:lnTo>
                    <a:pt x="4470" y="690"/>
                  </a:lnTo>
                  <a:lnTo>
                    <a:pt x="4485" y="681"/>
                  </a:lnTo>
                  <a:lnTo>
                    <a:pt x="4500" y="674"/>
                  </a:lnTo>
                  <a:lnTo>
                    <a:pt x="4504" y="682"/>
                  </a:lnTo>
                  <a:lnTo>
                    <a:pt x="4506" y="690"/>
                  </a:lnTo>
                  <a:lnTo>
                    <a:pt x="4508" y="698"/>
                  </a:lnTo>
                  <a:lnTo>
                    <a:pt x="4509" y="706"/>
                  </a:lnTo>
                  <a:lnTo>
                    <a:pt x="4510" y="713"/>
                  </a:lnTo>
                  <a:lnTo>
                    <a:pt x="4510" y="720"/>
                  </a:lnTo>
                  <a:lnTo>
                    <a:pt x="4509" y="727"/>
                  </a:lnTo>
                  <a:lnTo>
                    <a:pt x="4508" y="734"/>
                  </a:lnTo>
                  <a:lnTo>
                    <a:pt x="4505" y="747"/>
                  </a:lnTo>
                  <a:lnTo>
                    <a:pt x="4499" y="760"/>
                  </a:lnTo>
                  <a:lnTo>
                    <a:pt x="4492" y="771"/>
                  </a:lnTo>
                  <a:lnTo>
                    <a:pt x="4484" y="784"/>
                  </a:lnTo>
                  <a:lnTo>
                    <a:pt x="4467" y="808"/>
                  </a:lnTo>
                  <a:lnTo>
                    <a:pt x="4450" y="832"/>
                  </a:lnTo>
                  <a:lnTo>
                    <a:pt x="4442" y="846"/>
                  </a:lnTo>
                  <a:lnTo>
                    <a:pt x="4435" y="859"/>
                  </a:lnTo>
                  <a:lnTo>
                    <a:pt x="4430" y="873"/>
                  </a:lnTo>
                  <a:lnTo>
                    <a:pt x="4426" y="889"/>
                  </a:lnTo>
                  <a:lnTo>
                    <a:pt x="4437" y="882"/>
                  </a:lnTo>
                  <a:lnTo>
                    <a:pt x="4448" y="873"/>
                  </a:lnTo>
                  <a:lnTo>
                    <a:pt x="4458" y="864"/>
                  </a:lnTo>
                  <a:lnTo>
                    <a:pt x="4468" y="854"/>
                  </a:lnTo>
                  <a:lnTo>
                    <a:pt x="4489" y="832"/>
                  </a:lnTo>
                  <a:lnTo>
                    <a:pt x="4508" y="808"/>
                  </a:lnTo>
                  <a:lnTo>
                    <a:pt x="4528" y="785"/>
                  </a:lnTo>
                  <a:lnTo>
                    <a:pt x="4548" y="763"/>
                  </a:lnTo>
                  <a:lnTo>
                    <a:pt x="4558" y="754"/>
                  </a:lnTo>
                  <a:lnTo>
                    <a:pt x="4569" y="745"/>
                  </a:lnTo>
                  <a:lnTo>
                    <a:pt x="4580" y="737"/>
                  </a:lnTo>
                  <a:lnTo>
                    <a:pt x="4592" y="731"/>
                  </a:lnTo>
                  <a:lnTo>
                    <a:pt x="4597" y="729"/>
                  </a:lnTo>
                  <a:lnTo>
                    <a:pt x="4603" y="729"/>
                  </a:lnTo>
                  <a:lnTo>
                    <a:pt x="4608" y="730"/>
                  </a:lnTo>
                  <a:lnTo>
                    <a:pt x="4612" y="732"/>
                  </a:lnTo>
                  <a:lnTo>
                    <a:pt x="4617" y="736"/>
                  </a:lnTo>
                  <a:lnTo>
                    <a:pt x="4621" y="740"/>
                  </a:lnTo>
                  <a:lnTo>
                    <a:pt x="4625" y="746"/>
                  </a:lnTo>
                  <a:lnTo>
                    <a:pt x="4628" y="752"/>
                  </a:lnTo>
                  <a:lnTo>
                    <a:pt x="4629" y="755"/>
                  </a:lnTo>
                  <a:lnTo>
                    <a:pt x="4629" y="760"/>
                  </a:lnTo>
                  <a:lnTo>
                    <a:pt x="4628" y="766"/>
                  </a:lnTo>
                  <a:lnTo>
                    <a:pt x="4627" y="772"/>
                  </a:lnTo>
                  <a:lnTo>
                    <a:pt x="4623" y="786"/>
                  </a:lnTo>
                  <a:lnTo>
                    <a:pt x="4614" y="803"/>
                  </a:lnTo>
                  <a:lnTo>
                    <a:pt x="4604" y="823"/>
                  </a:lnTo>
                  <a:lnTo>
                    <a:pt x="4593" y="842"/>
                  </a:lnTo>
                  <a:lnTo>
                    <a:pt x="4579" y="864"/>
                  </a:lnTo>
                  <a:lnTo>
                    <a:pt x="4564" y="884"/>
                  </a:lnTo>
                  <a:lnTo>
                    <a:pt x="4534" y="927"/>
                  </a:lnTo>
                  <a:lnTo>
                    <a:pt x="4505" y="964"/>
                  </a:lnTo>
                  <a:lnTo>
                    <a:pt x="4491" y="980"/>
                  </a:lnTo>
                  <a:lnTo>
                    <a:pt x="4480" y="994"/>
                  </a:lnTo>
                  <a:lnTo>
                    <a:pt x="4469" y="1006"/>
                  </a:lnTo>
                  <a:lnTo>
                    <a:pt x="4461" y="1012"/>
                  </a:lnTo>
                  <a:lnTo>
                    <a:pt x="4472" y="1033"/>
                  </a:lnTo>
                  <a:lnTo>
                    <a:pt x="4490" y="1020"/>
                  </a:lnTo>
                  <a:lnTo>
                    <a:pt x="4504" y="1010"/>
                  </a:lnTo>
                  <a:lnTo>
                    <a:pt x="4509" y="1004"/>
                  </a:lnTo>
                  <a:lnTo>
                    <a:pt x="4517" y="1000"/>
                  </a:lnTo>
                  <a:lnTo>
                    <a:pt x="4526" y="994"/>
                  </a:lnTo>
                  <a:lnTo>
                    <a:pt x="4539" y="987"/>
                  </a:lnTo>
                  <a:lnTo>
                    <a:pt x="4673" y="922"/>
                  </a:lnTo>
                  <a:lnTo>
                    <a:pt x="4690" y="914"/>
                  </a:lnTo>
                  <a:lnTo>
                    <a:pt x="4703" y="912"/>
                  </a:lnTo>
                  <a:lnTo>
                    <a:pt x="4714" y="910"/>
                  </a:lnTo>
                  <a:lnTo>
                    <a:pt x="4730" y="907"/>
                  </a:lnTo>
                  <a:lnTo>
                    <a:pt x="4745" y="938"/>
                  </a:lnTo>
                  <a:lnTo>
                    <a:pt x="4737" y="950"/>
                  </a:lnTo>
                  <a:lnTo>
                    <a:pt x="4727" y="962"/>
                  </a:lnTo>
                  <a:lnTo>
                    <a:pt x="4715" y="975"/>
                  </a:lnTo>
                  <a:lnTo>
                    <a:pt x="4701" y="987"/>
                  </a:lnTo>
                  <a:lnTo>
                    <a:pt x="4687" y="1001"/>
                  </a:lnTo>
                  <a:lnTo>
                    <a:pt x="4671" y="1014"/>
                  </a:lnTo>
                  <a:lnTo>
                    <a:pt x="4653" y="1026"/>
                  </a:lnTo>
                  <a:lnTo>
                    <a:pt x="4636" y="1039"/>
                  </a:lnTo>
                  <a:lnTo>
                    <a:pt x="4598" y="1064"/>
                  </a:lnTo>
                  <a:lnTo>
                    <a:pt x="4561" y="1087"/>
                  </a:lnTo>
                  <a:lnTo>
                    <a:pt x="4524" y="1108"/>
                  </a:lnTo>
                  <a:lnTo>
                    <a:pt x="4491" y="1127"/>
                  </a:lnTo>
                  <a:lnTo>
                    <a:pt x="4512" y="1168"/>
                  </a:lnTo>
                  <a:lnTo>
                    <a:pt x="4683" y="1128"/>
                  </a:lnTo>
                  <a:lnTo>
                    <a:pt x="4719" y="1142"/>
                  </a:lnTo>
                  <a:lnTo>
                    <a:pt x="4709" y="1184"/>
                  </a:lnTo>
                  <a:lnTo>
                    <a:pt x="4550" y="1248"/>
                  </a:lnTo>
                  <a:lnTo>
                    <a:pt x="4521" y="1265"/>
                  </a:lnTo>
                  <a:lnTo>
                    <a:pt x="4514" y="1270"/>
                  </a:lnTo>
                  <a:lnTo>
                    <a:pt x="4506" y="1275"/>
                  </a:lnTo>
                  <a:lnTo>
                    <a:pt x="4498" y="1283"/>
                  </a:lnTo>
                  <a:lnTo>
                    <a:pt x="4490" y="1292"/>
                  </a:lnTo>
                  <a:lnTo>
                    <a:pt x="4473" y="1313"/>
                  </a:lnTo>
                  <a:lnTo>
                    <a:pt x="4453" y="1336"/>
                  </a:lnTo>
                  <a:lnTo>
                    <a:pt x="4433" y="1361"/>
                  </a:lnTo>
                  <a:lnTo>
                    <a:pt x="4410" y="1386"/>
                  </a:lnTo>
                  <a:lnTo>
                    <a:pt x="4398" y="1399"/>
                  </a:lnTo>
                  <a:lnTo>
                    <a:pt x="4385" y="1411"/>
                  </a:lnTo>
                  <a:lnTo>
                    <a:pt x="4371" y="1422"/>
                  </a:lnTo>
                  <a:lnTo>
                    <a:pt x="4357" y="1433"/>
                  </a:lnTo>
                  <a:lnTo>
                    <a:pt x="4344" y="1441"/>
                  </a:lnTo>
                  <a:lnTo>
                    <a:pt x="4325" y="1452"/>
                  </a:lnTo>
                  <a:lnTo>
                    <a:pt x="4302" y="1466"/>
                  </a:lnTo>
                  <a:lnTo>
                    <a:pt x="4277" y="1480"/>
                  </a:lnTo>
                  <a:lnTo>
                    <a:pt x="4251" y="1495"/>
                  </a:lnTo>
                  <a:lnTo>
                    <a:pt x="4223" y="1510"/>
                  </a:lnTo>
                  <a:lnTo>
                    <a:pt x="4197" y="1523"/>
                  </a:lnTo>
                  <a:lnTo>
                    <a:pt x="4172" y="1537"/>
                  </a:lnTo>
                  <a:lnTo>
                    <a:pt x="4229" y="1588"/>
                  </a:lnTo>
                  <a:lnTo>
                    <a:pt x="4249" y="1646"/>
                  </a:lnTo>
                  <a:lnTo>
                    <a:pt x="4239" y="1655"/>
                  </a:lnTo>
                  <a:lnTo>
                    <a:pt x="4227" y="1665"/>
                  </a:lnTo>
                  <a:lnTo>
                    <a:pt x="4211" y="1676"/>
                  </a:lnTo>
                  <a:lnTo>
                    <a:pt x="4189" y="1689"/>
                  </a:lnTo>
                  <a:lnTo>
                    <a:pt x="4165" y="1703"/>
                  </a:lnTo>
                  <a:lnTo>
                    <a:pt x="4138" y="1716"/>
                  </a:lnTo>
                  <a:lnTo>
                    <a:pt x="4107" y="1731"/>
                  </a:lnTo>
                  <a:lnTo>
                    <a:pt x="4073" y="1747"/>
                  </a:lnTo>
                  <a:lnTo>
                    <a:pt x="3997" y="1779"/>
                  </a:lnTo>
                  <a:lnTo>
                    <a:pt x="3914" y="1812"/>
                  </a:lnTo>
                  <a:lnTo>
                    <a:pt x="3824" y="1847"/>
                  </a:lnTo>
                  <a:lnTo>
                    <a:pt x="3731" y="1881"/>
                  </a:lnTo>
                  <a:lnTo>
                    <a:pt x="3636" y="1914"/>
                  </a:lnTo>
                  <a:lnTo>
                    <a:pt x="3541" y="1945"/>
                  </a:lnTo>
                  <a:lnTo>
                    <a:pt x="3448" y="1974"/>
                  </a:lnTo>
                  <a:lnTo>
                    <a:pt x="3361" y="1999"/>
                  </a:lnTo>
                  <a:lnTo>
                    <a:pt x="3319" y="2009"/>
                  </a:lnTo>
                  <a:lnTo>
                    <a:pt x="3280" y="2019"/>
                  </a:lnTo>
                  <a:lnTo>
                    <a:pt x="3242" y="2027"/>
                  </a:lnTo>
                  <a:lnTo>
                    <a:pt x="3208" y="2035"/>
                  </a:lnTo>
                  <a:lnTo>
                    <a:pt x="3176" y="2041"/>
                  </a:lnTo>
                  <a:lnTo>
                    <a:pt x="3148" y="2044"/>
                  </a:lnTo>
                  <a:lnTo>
                    <a:pt x="3121" y="2048"/>
                  </a:lnTo>
                  <a:lnTo>
                    <a:pt x="3100" y="2048"/>
                  </a:lnTo>
                  <a:lnTo>
                    <a:pt x="3026" y="2048"/>
                  </a:lnTo>
                  <a:lnTo>
                    <a:pt x="2710" y="2022"/>
                  </a:lnTo>
                  <a:lnTo>
                    <a:pt x="2682" y="2585"/>
                  </a:lnTo>
                  <a:lnTo>
                    <a:pt x="2682" y="2607"/>
                  </a:lnTo>
                  <a:lnTo>
                    <a:pt x="2682" y="2628"/>
                  </a:lnTo>
                  <a:lnTo>
                    <a:pt x="2683" y="2651"/>
                  </a:lnTo>
                  <a:lnTo>
                    <a:pt x="2684" y="2675"/>
                  </a:lnTo>
                  <a:lnTo>
                    <a:pt x="2689" y="2724"/>
                  </a:lnTo>
                  <a:lnTo>
                    <a:pt x="2695" y="2775"/>
                  </a:lnTo>
                  <a:lnTo>
                    <a:pt x="2699" y="2826"/>
                  </a:lnTo>
                  <a:lnTo>
                    <a:pt x="2705" y="2880"/>
                  </a:lnTo>
                  <a:lnTo>
                    <a:pt x="2708" y="2934"/>
                  </a:lnTo>
                  <a:lnTo>
                    <a:pt x="2710" y="2987"/>
                  </a:lnTo>
                  <a:lnTo>
                    <a:pt x="2710" y="3014"/>
                  </a:lnTo>
                  <a:lnTo>
                    <a:pt x="2711" y="3038"/>
                  </a:lnTo>
                  <a:lnTo>
                    <a:pt x="2712" y="3062"/>
                  </a:lnTo>
                  <a:lnTo>
                    <a:pt x="2714" y="3086"/>
                  </a:lnTo>
                  <a:lnTo>
                    <a:pt x="2720" y="3130"/>
                  </a:lnTo>
                  <a:lnTo>
                    <a:pt x="2727" y="3173"/>
                  </a:lnTo>
                  <a:lnTo>
                    <a:pt x="2735" y="3216"/>
                  </a:lnTo>
                  <a:lnTo>
                    <a:pt x="2744" y="3258"/>
                  </a:lnTo>
                  <a:lnTo>
                    <a:pt x="2752" y="3303"/>
                  </a:lnTo>
                  <a:lnTo>
                    <a:pt x="2761" y="3351"/>
                  </a:lnTo>
                  <a:lnTo>
                    <a:pt x="2774" y="3430"/>
                  </a:lnTo>
                  <a:lnTo>
                    <a:pt x="2789" y="3519"/>
                  </a:lnTo>
                  <a:lnTo>
                    <a:pt x="2805" y="3615"/>
                  </a:lnTo>
                  <a:lnTo>
                    <a:pt x="2819" y="3714"/>
                  </a:lnTo>
                  <a:lnTo>
                    <a:pt x="2827" y="3766"/>
                  </a:lnTo>
                  <a:lnTo>
                    <a:pt x="2833" y="3816"/>
                  </a:lnTo>
                  <a:lnTo>
                    <a:pt x="2840" y="3866"/>
                  </a:lnTo>
                  <a:lnTo>
                    <a:pt x="2845" y="3915"/>
                  </a:lnTo>
                  <a:lnTo>
                    <a:pt x="2849" y="3963"/>
                  </a:lnTo>
                  <a:lnTo>
                    <a:pt x="2853" y="4010"/>
                  </a:lnTo>
                  <a:lnTo>
                    <a:pt x="2855" y="4055"/>
                  </a:lnTo>
                  <a:lnTo>
                    <a:pt x="2856" y="4097"/>
                  </a:lnTo>
                  <a:lnTo>
                    <a:pt x="2856" y="4110"/>
                  </a:lnTo>
                  <a:lnTo>
                    <a:pt x="2855" y="4118"/>
                  </a:lnTo>
                  <a:lnTo>
                    <a:pt x="2854" y="4126"/>
                  </a:lnTo>
                  <a:lnTo>
                    <a:pt x="2851" y="4130"/>
                  </a:lnTo>
                  <a:lnTo>
                    <a:pt x="2849" y="4136"/>
                  </a:lnTo>
                  <a:lnTo>
                    <a:pt x="2841" y="4145"/>
                  </a:lnTo>
                  <a:lnTo>
                    <a:pt x="2831" y="4158"/>
                  </a:lnTo>
                  <a:lnTo>
                    <a:pt x="2833" y="4200"/>
                  </a:lnTo>
                  <a:lnTo>
                    <a:pt x="2838" y="4242"/>
                  </a:lnTo>
                  <a:lnTo>
                    <a:pt x="2843" y="4285"/>
                  </a:lnTo>
                  <a:lnTo>
                    <a:pt x="2850" y="4328"/>
                  </a:lnTo>
                  <a:lnTo>
                    <a:pt x="2857" y="4374"/>
                  </a:lnTo>
                  <a:lnTo>
                    <a:pt x="2863" y="4421"/>
                  </a:lnTo>
                  <a:lnTo>
                    <a:pt x="2865" y="4446"/>
                  </a:lnTo>
                  <a:lnTo>
                    <a:pt x="2866" y="4471"/>
                  </a:lnTo>
                  <a:lnTo>
                    <a:pt x="2867" y="4497"/>
                  </a:lnTo>
                  <a:lnTo>
                    <a:pt x="2867" y="4523"/>
                  </a:lnTo>
                  <a:lnTo>
                    <a:pt x="2867" y="4571"/>
                  </a:lnTo>
                  <a:lnTo>
                    <a:pt x="2867" y="4621"/>
                  </a:lnTo>
                  <a:lnTo>
                    <a:pt x="2866" y="4671"/>
                  </a:lnTo>
                  <a:lnTo>
                    <a:pt x="2866" y="4721"/>
                  </a:lnTo>
                  <a:lnTo>
                    <a:pt x="2867" y="4771"/>
                  </a:lnTo>
                  <a:lnTo>
                    <a:pt x="2869" y="4818"/>
                  </a:lnTo>
                  <a:lnTo>
                    <a:pt x="2872" y="4863"/>
                  </a:lnTo>
                  <a:lnTo>
                    <a:pt x="2878" y="4904"/>
                  </a:lnTo>
                  <a:lnTo>
                    <a:pt x="2881" y="4932"/>
                  </a:lnTo>
                  <a:lnTo>
                    <a:pt x="2882" y="4966"/>
                  </a:lnTo>
                  <a:lnTo>
                    <a:pt x="2883" y="5006"/>
                  </a:lnTo>
                  <a:lnTo>
                    <a:pt x="2885" y="5052"/>
                  </a:lnTo>
                  <a:lnTo>
                    <a:pt x="2883" y="5154"/>
                  </a:lnTo>
                  <a:lnTo>
                    <a:pt x="2880" y="5268"/>
                  </a:lnTo>
                  <a:lnTo>
                    <a:pt x="2877" y="5382"/>
                  </a:lnTo>
                  <a:lnTo>
                    <a:pt x="2872" y="5493"/>
                  </a:lnTo>
                  <a:lnTo>
                    <a:pt x="2869" y="5591"/>
                  </a:lnTo>
                  <a:lnTo>
                    <a:pt x="2867" y="5670"/>
                  </a:lnTo>
                  <a:lnTo>
                    <a:pt x="2867" y="5745"/>
                  </a:lnTo>
                  <a:lnTo>
                    <a:pt x="2866" y="5840"/>
                  </a:lnTo>
                  <a:lnTo>
                    <a:pt x="2865" y="5946"/>
                  </a:lnTo>
                  <a:lnTo>
                    <a:pt x="2862" y="6058"/>
                  </a:lnTo>
                  <a:lnTo>
                    <a:pt x="2858" y="6169"/>
                  </a:lnTo>
                  <a:lnTo>
                    <a:pt x="2853" y="6272"/>
                  </a:lnTo>
                  <a:lnTo>
                    <a:pt x="2849" y="6319"/>
                  </a:lnTo>
                  <a:lnTo>
                    <a:pt x="2846" y="6362"/>
                  </a:lnTo>
                  <a:lnTo>
                    <a:pt x="2841" y="6399"/>
                  </a:lnTo>
                  <a:lnTo>
                    <a:pt x="2837" y="6431"/>
                  </a:lnTo>
                  <a:lnTo>
                    <a:pt x="2831" y="6464"/>
                  </a:lnTo>
                  <a:lnTo>
                    <a:pt x="2826" y="6509"/>
                  </a:lnTo>
                  <a:lnTo>
                    <a:pt x="2823" y="6559"/>
                  </a:lnTo>
                  <a:lnTo>
                    <a:pt x="2818" y="6613"/>
                  </a:lnTo>
                  <a:lnTo>
                    <a:pt x="2815" y="6666"/>
                  </a:lnTo>
                  <a:lnTo>
                    <a:pt x="2811" y="6716"/>
                  </a:lnTo>
                  <a:lnTo>
                    <a:pt x="2809" y="6759"/>
                  </a:lnTo>
                  <a:lnTo>
                    <a:pt x="2807" y="6792"/>
                  </a:lnTo>
                  <a:lnTo>
                    <a:pt x="2805" y="6833"/>
                  </a:lnTo>
                  <a:lnTo>
                    <a:pt x="2802" y="6868"/>
                  </a:lnTo>
                  <a:lnTo>
                    <a:pt x="2802" y="6896"/>
                  </a:lnTo>
                  <a:lnTo>
                    <a:pt x="2801" y="6919"/>
                  </a:lnTo>
                  <a:lnTo>
                    <a:pt x="2801" y="6951"/>
                  </a:lnTo>
                  <a:lnTo>
                    <a:pt x="2799" y="6973"/>
                  </a:lnTo>
                  <a:lnTo>
                    <a:pt x="2797" y="6982"/>
                  </a:lnTo>
                  <a:lnTo>
                    <a:pt x="2793" y="6991"/>
                  </a:lnTo>
                  <a:lnTo>
                    <a:pt x="2787" y="7001"/>
                  </a:lnTo>
                  <a:lnTo>
                    <a:pt x="2779" y="7013"/>
                  </a:lnTo>
                  <a:lnTo>
                    <a:pt x="2757" y="7046"/>
                  </a:lnTo>
                  <a:lnTo>
                    <a:pt x="2721" y="7096"/>
                  </a:lnTo>
                  <a:lnTo>
                    <a:pt x="2753" y="7111"/>
                  </a:lnTo>
                  <a:lnTo>
                    <a:pt x="2774" y="7121"/>
                  </a:lnTo>
                  <a:lnTo>
                    <a:pt x="2781" y="7125"/>
                  </a:lnTo>
                  <a:lnTo>
                    <a:pt x="2786" y="7128"/>
                  </a:lnTo>
                  <a:lnTo>
                    <a:pt x="2791" y="7132"/>
                  </a:lnTo>
                  <a:lnTo>
                    <a:pt x="2795" y="7136"/>
                  </a:lnTo>
                  <a:lnTo>
                    <a:pt x="2801" y="7147"/>
                  </a:lnTo>
                  <a:lnTo>
                    <a:pt x="2809" y="7163"/>
                  </a:lnTo>
                  <a:lnTo>
                    <a:pt x="2819" y="7188"/>
                  </a:lnTo>
                  <a:lnTo>
                    <a:pt x="2838" y="7224"/>
                  </a:lnTo>
                  <a:lnTo>
                    <a:pt x="2848" y="7241"/>
                  </a:lnTo>
                  <a:lnTo>
                    <a:pt x="2861" y="7260"/>
                  </a:lnTo>
                  <a:lnTo>
                    <a:pt x="2874" y="7277"/>
                  </a:lnTo>
                  <a:lnTo>
                    <a:pt x="2891" y="7294"/>
                  </a:lnTo>
                  <a:lnTo>
                    <a:pt x="2909" y="7310"/>
                  </a:lnTo>
                  <a:lnTo>
                    <a:pt x="2926" y="7324"/>
                  </a:lnTo>
                  <a:lnTo>
                    <a:pt x="2944" y="7336"/>
                  </a:lnTo>
                  <a:lnTo>
                    <a:pt x="2961" y="7345"/>
                  </a:lnTo>
                  <a:lnTo>
                    <a:pt x="3006" y="7367"/>
                  </a:lnTo>
                  <a:lnTo>
                    <a:pt x="3046" y="7387"/>
                  </a:lnTo>
                  <a:lnTo>
                    <a:pt x="3084" y="7406"/>
                  </a:lnTo>
                  <a:lnTo>
                    <a:pt x="3124" y="7427"/>
                  </a:lnTo>
                  <a:lnTo>
                    <a:pt x="3145" y="7438"/>
                  </a:lnTo>
                  <a:lnTo>
                    <a:pt x="3167" y="7453"/>
                  </a:lnTo>
                  <a:lnTo>
                    <a:pt x="3189" y="7469"/>
                  </a:lnTo>
                  <a:lnTo>
                    <a:pt x="3208" y="7485"/>
                  </a:lnTo>
                  <a:lnTo>
                    <a:pt x="3241" y="7511"/>
                  </a:lnTo>
                  <a:lnTo>
                    <a:pt x="3258" y="7524"/>
                  </a:lnTo>
                  <a:lnTo>
                    <a:pt x="3257" y="7532"/>
                  </a:lnTo>
                  <a:lnTo>
                    <a:pt x="3255" y="7539"/>
                  </a:lnTo>
                  <a:lnTo>
                    <a:pt x="3253" y="7547"/>
                  </a:lnTo>
                  <a:lnTo>
                    <a:pt x="3248" y="7553"/>
                  </a:lnTo>
                  <a:lnTo>
                    <a:pt x="3244" y="7560"/>
                  </a:lnTo>
                  <a:lnTo>
                    <a:pt x="3239" y="7566"/>
                  </a:lnTo>
                  <a:lnTo>
                    <a:pt x="3233" y="7572"/>
                  </a:lnTo>
                  <a:lnTo>
                    <a:pt x="3226" y="7577"/>
                  </a:lnTo>
                  <a:lnTo>
                    <a:pt x="3212" y="7588"/>
                  </a:lnTo>
                  <a:lnTo>
                    <a:pt x="3196" y="7597"/>
                  </a:lnTo>
                  <a:lnTo>
                    <a:pt x="3177" y="7604"/>
                  </a:lnTo>
                  <a:lnTo>
                    <a:pt x="3158" y="7611"/>
                  </a:lnTo>
                  <a:lnTo>
                    <a:pt x="3136" y="7616"/>
                  </a:lnTo>
                  <a:lnTo>
                    <a:pt x="3116" y="7622"/>
                  </a:lnTo>
                  <a:lnTo>
                    <a:pt x="3094" y="7625"/>
                  </a:lnTo>
                  <a:lnTo>
                    <a:pt x="3071" y="7629"/>
                  </a:lnTo>
                  <a:lnTo>
                    <a:pt x="3049" y="7631"/>
                  </a:lnTo>
                  <a:lnTo>
                    <a:pt x="3029" y="7632"/>
                  </a:lnTo>
                  <a:lnTo>
                    <a:pt x="3008" y="7633"/>
                  </a:lnTo>
                  <a:lnTo>
                    <a:pt x="2990" y="7633"/>
                  </a:lnTo>
                  <a:lnTo>
                    <a:pt x="2949" y="7632"/>
                  </a:lnTo>
                  <a:lnTo>
                    <a:pt x="2907" y="7630"/>
                  </a:lnTo>
                  <a:lnTo>
                    <a:pt x="2865" y="7624"/>
                  </a:lnTo>
                  <a:lnTo>
                    <a:pt x="2825" y="7617"/>
                  </a:lnTo>
                  <a:lnTo>
                    <a:pt x="2806" y="7614"/>
                  </a:lnTo>
                  <a:lnTo>
                    <a:pt x="2786" y="7608"/>
                  </a:lnTo>
                  <a:lnTo>
                    <a:pt x="2768" y="7604"/>
                  </a:lnTo>
                  <a:lnTo>
                    <a:pt x="2751" y="7598"/>
                  </a:lnTo>
                  <a:lnTo>
                    <a:pt x="2734" y="7591"/>
                  </a:lnTo>
                  <a:lnTo>
                    <a:pt x="2718" y="7584"/>
                  </a:lnTo>
                  <a:lnTo>
                    <a:pt x="2703" y="7576"/>
                  </a:lnTo>
                  <a:lnTo>
                    <a:pt x="2690" y="7567"/>
                  </a:lnTo>
                  <a:lnTo>
                    <a:pt x="2665" y="7551"/>
                  </a:lnTo>
                  <a:lnTo>
                    <a:pt x="2644" y="7537"/>
                  </a:lnTo>
                  <a:lnTo>
                    <a:pt x="2626" y="7527"/>
                  </a:lnTo>
                  <a:lnTo>
                    <a:pt x="2611" y="7518"/>
                  </a:lnTo>
                  <a:lnTo>
                    <a:pt x="2598" y="7512"/>
                  </a:lnTo>
                  <a:lnTo>
                    <a:pt x="2586" y="7508"/>
                  </a:lnTo>
                  <a:lnTo>
                    <a:pt x="2575" y="7505"/>
                  </a:lnTo>
                  <a:lnTo>
                    <a:pt x="2563" y="7503"/>
                  </a:lnTo>
                  <a:lnTo>
                    <a:pt x="2539" y="7504"/>
                  </a:lnTo>
                  <a:lnTo>
                    <a:pt x="2507" y="7507"/>
                  </a:lnTo>
                  <a:lnTo>
                    <a:pt x="2488" y="7509"/>
                  </a:lnTo>
                  <a:lnTo>
                    <a:pt x="2464" y="7510"/>
                  </a:lnTo>
                  <a:lnTo>
                    <a:pt x="2436" y="7511"/>
                  </a:lnTo>
                  <a:lnTo>
                    <a:pt x="2404" y="7511"/>
                  </a:lnTo>
                  <a:lnTo>
                    <a:pt x="2369" y="7511"/>
                  </a:lnTo>
                  <a:lnTo>
                    <a:pt x="2338" y="7510"/>
                  </a:lnTo>
                  <a:lnTo>
                    <a:pt x="2311" y="7507"/>
                  </a:lnTo>
                  <a:lnTo>
                    <a:pt x="2285" y="7502"/>
                  </a:lnTo>
                  <a:lnTo>
                    <a:pt x="2274" y="7500"/>
                  </a:lnTo>
                  <a:lnTo>
                    <a:pt x="2263" y="7496"/>
                  </a:lnTo>
                  <a:lnTo>
                    <a:pt x="2251" y="7492"/>
                  </a:lnTo>
                  <a:lnTo>
                    <a:pt x="2241" y="7487"/>
                  </a:lnTo>
                  <a:lnTo>
                    <a:pt x="2219" y="7477"/>
                  </a:lnTo>
                  <a:lnTo>
                    <a:pt x="2197" y="7463"/>
                  </a:lnTo>
                  <a:lnTo>
                    <a:pt x="2197" y="7341"/>
                  </a:lnTo>
                  <a:lnTo>
                    <a:pt x="2171" y="7305"/>
                  </a:lnTo>
                  <a:lnTo>
                    <a:pt x="2188" y="6889"/>
                  </a:lnTo>
                  <a:lnTo>
                    <a:pt x="2185" y="6646"/>
                  </a:lnTo>
                  <a:lnTo>
                    <a:pt x="2149" y="5902"/>
                  </a:lnTo>
                  <a:lnTo>
                    <a:pt x="2136" y="5902"/>
                  </a:lnTo>
                  <a:lnTo>
                    <a:pt x="1932" y="7241"/>
                  </a:lnTo>
                  <a:lnTo>
                    <a:pt x="1941" y="7268"/>
                  </a:lnTo>
                  <a:lnTo>
                    <a:pt x="1961" y="7437"/>
                  </a:lnTo>
                  <a:lnTo>
                    <a:pt x="1953" y="7511"/>
                  </a:lnTo>
                  <a:lnTo>
                    <a:pt x="1957" y="7513"/>
                  </a:lnTo>
                  <a:lnTo>
                    <a:pt x="1964" y="7519"/>
                  </a:lnTo>
                  <a:lnTo>
                    <a:pt x="1973" y="7526"/>
                  </a:lnTo>
                  <a:lnTo>
                    <a:pt x="1984" y="7535"/>
                  </a:lnTo>
                  <a:lnTo>
                    <a:pt x="2008" y="7558"/>
                  </a:lnTo>
                  <a:lnTo>
                    <a:pt x="2034" y="7584"/>
                  </a:lnTo>
                  <a:lnTo>
                    <a:pt x="2083" y="7637"/>
                  </a:lnTo>
                  <a:lnTo>
                    <a:pt x="2112" y="7670"/>
                  </a:lnTo>
                  <a:lnTo>
                    <a:pt x="2131" y="7693"/>
                  </a:lnTo>
                  <a:lnTo>
                    <a:pt x="2149" y="7712"/>
                  </a:lnTo>
                  <a:lnTo>
                    <a:pt x="2159" y="7723"/>
                  </a:lnTo>
                  <a:lnTo>
                    <a:pt x="2168" y="7732"/>
                  </a:lnTo>
                  <a:lnTo>
                    <a:pt x="2177" y="7743"/>
                  </a:lnTo>
                  <a:lnTo>
                    <a:pt x="2185" y="7755"/>
                  </a:lnTo>
                  <a:lnTo>
                    <a:pt x="2194" y="7768"/>
                  </a:lnTo>
                  <a:lnTo>
                    <a:pt x="2201" y="7781"/>
                  </a:lnTo>
                  <a:lnTo>
                    <a:pt x="2205" y="7792"/>
                  </a:lnTo>
                  <a:lnTo>
                    <a:pt x="2209" y="7803"/>
                  </a:lnTo>
                  <a:lnTo>
                    <a:pt x="2213" y="7814"/>
                  </a:lnTo>
                  <a:lnTo>
                    <a:pt x="2218" y="7825"/>
                  </a:lnTo>
                  <a:lnTo>
                    <a:pt x="2225" y="7838"/>
                  </a:lnTo>
                  <a:lnTo>
                    <a:pt x="2234" y="7853"/>
                  </a:lnTo>
                  <a:lnTo>
                    <a:pt x="2225" y="7863"/>
                  </a:lnTo>
                  <a:lnTo>
                    <a:pt x="2215" y="7873"/>
                  </a:lnTo>
                  <a:lnTo>
                    <a:pt x="2202" y="7881"/>
                  </a:lnTo>
                  <a:lnTo>
                    <a:pt x="2188" y="7889"/>
                  </a:lnTo>
                  <a:lnTo>
                    <a:pt x="2173" y="7896"/>
                  </a:lnTo>
                  <a:lnTo>
                    <a:pt x="2156" y="7902"/>
                  </a:lnTo>
                  <a:lnTo>
                    <a:pt x="2139" y="7908"/>
                  </a:lnTo>
                  <a:lnTo>
                    <a:pt x="2121" y="7912"/>
                  </a:lnTo>
                  <a:lnTo>
                    <a:pt x="2101" y="7916"/>
                  </a:lnTo>
                  <a:lnTo>
                    <a:pt x="2082" y="7919"/>
                  </a:lnTo>
                  <a:lnTo>
                    <a:pt x="2062" y="7921"/>
                  </a:lnTo>
                  <a:lnTo>
                    <a:pt x="2043" y="7923"/>
                  </a:lnTo>
                  <a:lnTo>
                    <a:pt x="2003" y="7925"/>
                  </a:lnTo>
                  <a:lnTo>
                    <a:pt x="1965" y="7926"/>
                  </a:lnTo>
                  <a:lnTo>
                    <a:pt x="1941" y="7926"/>
                  </a:lnTo>
                  <a:lnTo>
                    <a:pt x="1909" y="7925"/>
                  </a:lnTo>
                  <a:lnTo>
                    <a:pt x="1878" y="7924"/>
                  </a:lnTo>
                  <a:lnTo>
                    <a:pt x="1848" y="7920"/>
                  </a:lnTo>
                  <a:lnTo>
                    <a:pt x="1817" y="7916"/>
                  </a:lnTo>
                  <a:lnTo>
                    <a:pt x="1786" y="7910"/>
                  </a:lnTo>
                  <a:lnTo>
                    <a:pt x="1757" y="7903"/>
                  </a:lnTo>
                  <a:lnTo>
                    <a:pt x="1729" y="7894"/>
                  </a:lnTo>
                  <a:lnTo>
                    <a:pt x="1701" y="7884"/>
                  </a:lnTo>
                  <a:lnTo>
                    <a:pt x="1676" y="7872"/>
                  </a:lnTo>
                  <a:lnTo>
                    <a:pt x="1652" y="7859"/>
                  </a:lnTo>
                  <a:lnTo>
                    <a:pt x="1642" y="7852"/>
                  </a:lnTo>
                  <a:lnTo>
                    <a:pt x="1630" y="7844"/>
                  </a:lnTo>
                  <a:lnTo>
                    <a:pt x="1621" y="7836"/>
                  </a:lnTo>
                  <a:lnTo>
                    <a:pt x="1612" y="7828"/>
                  </a:lnTo>
                  <a:lnTo>
                    <a:pt x="1603" y="7819"/>
                  </a:lnTo>
                  <a:lnTo>
                    <a:pt x="1595" y="7808"/>
                  </a:lnTo>
                  <a:lnTo>
                    <a:pt x="1588" y="7799"/>
                  </a:lnTo>
                  <a:lnTo>
                    <a:pt x="1581" y="7789"/>
                  </a:lnTo>
                  <a:lnTo>
                    <a:pt x="1575" y="7779"/>
                  </a:lnTo>
                  <a:lnTo>
                    <a:pt x="1570" y="7767"/>
                  </a:lnTo>
                  <a:lnTo>
                    <a:pt x="1566" y="7756"/>
                  </a:lnTo>
                  <a:lnTo>
                    <a:pt x="1563" y="7743"/>
                  </a:lnTo>
                  <a:lnTo>
                    <a:pt x="1526" y="7743"/>
                  </a:lnTo>
                  <a:lnTo>
                    <a:pt x="1517" y="7743"/>
                  </a:lnTo>
                  <a:lnTo>
                    <a:pt x="1508" y="7741"/>
                  </a:lnTo>
                  <a:lnTo>
                    <a:pt x="1500" y="7740"/>
                  </a:lnTo>
                  <a:lnTo>
                    <a:pt x="1491" y="7736"/>
                  </a:lnTo>
                  <a:lnTo>
                    <a:pt x="1475" y="7729"/>
                  </a:lnTo>
                  <a:lnTo>
                    <a:pt x="1459" y="7720"/>
                  </a:lnTo>
                  <a:lnTo>
                    <a:pt x="1430" y="7701"/>
                  </a:lnTo>
                  <a:lnTo>
                    <a:pt x="1404" y="7683"/>
                  </a:lnTo>
                  <a:lnTo>
                    <a:pt x="1404" y="7624"/>
                  </a:lnTo>
                  <a:lnTo>
                    <a:pt x="1402" y="7569"/>
                  </a:lnTo>
                  <a:lnTo>
                    <a:pt x="1398" y="7518"/>
                  </a:lnTo>
                  <a:lnTo>
                    <a:pt x="1394" y="7468"/>
                  </a:lnTo>
                  <a:lnTo>
                    <a:pt x="1388" y="7419"/>
                  </a:lnTo>
                  <a:lnTo>
                    <a:pt x="1381" y="7371"/>
                  </a:lnTo>
                  <a:lnTo>
                    <a:pt x="1372" y="7321"/>
                  </a:lnTo>
                  <a:lnTo>
                    <a:pt x="1362" y="7272"/>
                  </a:lnTo>
                  <a:lnTo>
                    <a:pt x="1351" y="7219"/>
                  </a:lnTo>
                  <a:lnTo>
                    <a:pt x="1343" y="7168"/>
                  </a:lnTo>
                  <a:lnTo>
                    <a:pt x="1338" y="7120"/>
                  </a:lnTo>
                  <a:lnTo>
                    <a:pt x="1334" y="7075"/>
                  </a:lnTo>
                  <a:lnTo>
                    <a:pt x="1332" y="7025"/>
                  </a:lnTo>
                  <a:lnTo>
                    <a:pt x="1331" y="6974"/>
                  </a:lnTo>
                  <a:lnTo>
                    <a:pt x="1331" y="6917"/>
                  </a:lnTo>
                  <a:lnTo>
                    <a:pt x="1331" y="6853"/>
                  </a:lnTo>
                  <a:lnTo>
                    <a:pt x="1331" y="6801"/>
                  </a:lnTo>
                  <a:lnTo>
                    <a:pt x="1331" y="6750"/>
                  </a:lnTo>
                  <a:lnTo>
                    <a:pt x="1331" y="6696"/>
                  </a:lnTo>
                  <a:lnTo>
                    <a:pt x="1331" y="6641"/>
                  </a:lnTo>
                  <a:lnTo>
                    <a:pt x="1331" y="6586"/>
                  </a:lnTo>
                  <a:lnTo>
                    <a:pt x="1330" y="6530"/>
                  </a:lnTo>
                  <a:lnTo>
                    <a:pt x="1330" y="6474"/>
                  </a:lnTo>
                  <a:lnTo>
                    <a:pt x="1330" y="6418"/>
                  </a:lnTo>
                  <a:lnTo>
                    <a:pt x="1328" y="6361"/>
                  </a:lnTo>
                  <a:lnTo>
                    <a:pt x="1327" y="6305"/>
                  </a:lnTo>
                  <a:lnTo>
                    <a:pt x="1326" y="6248"/>
                  </a:lnTo>
                  <a:lnTo>
                    <a:pt x="1325" y="6192"/>
                  </a:lnTo>
                  <a:lnTo>
                    <a:pt x="1324" y="6137"/>
                  </a:lnTo>
                  <a:lnTo>
                    <a:pt x="1323" y="6082"/>
                  </a:lnTo>
                  <a:lnTo>
                    <a:pt x="1322" y="6028"/>
                  </a:lnTo>
                  <a:lnTo>
                    <a:pt x="1319" y="5975"/>
                  </a:lnTo>
                  <a:lnTo>
                    <a:pt x="1317" y="5924"/>
                  </a:lnTo>
                  <a:lnTo>
                    <a:pt x="1314" y="5872"/>
                  </a:lnTo>
                  <a:lnTo>
                    <a:pt x="1311" y="5820"/>
                  </a:lnTo>
                  <a:lnTo>
                    <a:pt x="1310" y="5767"/>
                  </a:lnTo>
                  <a:lnTo>
                    <a:pt x="1309" y="5714"/>
                  </a:lnTo>
                  <a:lnTo>
                    <a:pt x="1311" y="5660"/>
                  </a:lnTo>
                  <a:lnTo>
                    <a:pt x="1312" y="5633"/>
                  </a:lnTo>
                  <a:lnTo>
                    <a:pt x="1315" y="5606"/>
                  </a:lnTo>
                  <a:lnTo>
                    <a:pt x="1317" y="5578"/>
                  </a:lnTo>
                  <a:lnTo>
                    <a:pt x="1322" y="5551"/>
                  </a:lnTo>
                  <a:lnTo>
                    <a:pt x="1327" y="5517"/>
                  </a:lnTo>
                  <a:lnTo>
                    <a:pt x="1335" y="5471"/>
                  </a:lnTo>
                  <a:lnTo>
                    <a:pt x="1344" y="5416"/>
                  </a:lnTo>
                  <a:lnTo>
                    <a:pt x="1355" y="5359"/>
                  </a:lnTo>
                  <a:lnTo>
                    <a:pt x="1363" y="5302"/>
                  </a:lnTo>
                  <a:lnTo>
                    <a:pt x="1370" y="5249"/>
                  </a:lnTo>
                  <a:lnTo>
                    <a:pt x="1372" y="5226"/>
                  </a:lnTo>
                  <a:lnTo>
                    <a:pt x="1373" y="5207"/>
                  </a:lnTo>
                  <a:lnTo>
                    <a:pt x="1374" y="5190"/>
                  </a:lnTo>
                  <a:lnTo>
                    <a:pt x="1373" y="5178"/>
                  </a:lnTo>
                  <a:lnTo>
                    <a:pt x="1365" y="5132"/>
                  </a:lnTo>
                  <a:lnTo>
                    <a:pt x="1358" y="5085"/>
                  </a:lnTo>
                  <a:lnTo>
                    <a:pt x="1351" y="5036"/>
                  </a:lnTo>
                  <a:lnTo>
                    <a:pt x="1346" y="4985"/>
                  </a:lnTo>
                  <a:lnTo>
                    <a:pt x="1340" y="4934"/>
                  </a:lnTo>
                  <a:lnTo>
                    <a:pt x="1334" y="4881"/>
                  </a:lnTo>
                  <a:lnTo>
                    <a:pt x="1330" y="4829"/>
                  </a:lnTo>
                  <a:lnTo>
                    <a:pt x="1325" y="4775"/>
                  </a:lnTo>
                  <a:lnTo>
                    <a:pt x="1320" y="4721"/>
                  </a:lnTo>
                  <a:lnTo>
                    <a:pt x="1317" y="4667"/>
                  </a:lnTo>
                  <a:lnTo>
                    <a:pt x="1314" y="4614"/>
                  </a:lnTo>
                  <a:lnTo>
                    <a:pt x="1311" y="4560"/>
                  </a:lnTo>
                  <a:lnTo>
                    <a:pt x="1309" y="4507"/>
                  </a:lnTo>
                  <a:lnTo>
                    <a:pt x="1308" y="4455"/>
                  </a:lnTo>
                  <a:lnTo>
                    <a:pt x="1307" y="4403"/>
                  </a:lnTo>
                  <a:lnTo>
                    <a:pt x="1307" y="4353"/>
                  </a:lnTo>
                  <a:lnTo>
                    <a:pt x="1280" y="4318"/>
                  </a:lnTo>
                  <a:lnTo>
                    <a:pt x="1258" y="3523"/>
                  </a:lnTo>
                  <a:lnTo>
                    <a:pt x="1245" y="3414"/>
                  </a:lnTo>
                  <a:lnTo>
                    <a:pt x="1244" y="3361"/>
                  </a:lnTo>
                  <a:lnTo>
                    <a:pt x="1239" y="3314"/>
                  </a:lnTo>
                  <a:lnTo>
                    <a:pt x="1232" y="3274"/>
                  </a:lnTo>
                  <a:lnTo>
                    <a:pt x="1223" y="3239"/>
                  </a:lnTo>
                  <a:lnTo>
                    <a:pt x="1211" y="3209"/>
                  </a:lnTo>
                  <a:lnTo>
                    <a:pt x="1197" y="3184"/>
                  </a:lnTo>
                  <a:lnTo>
                    <a:pt x="1181" y="3163"/>
                  </a:lnTo>
                  <a:lnTo>
                    <a:pt x="1164" y="3146"/>
                  </a:lnTo>
                  <a:lnTo>
                    <a:pt x="1144" y="3134"/>
                  </a:lnTo>
                  <a:lnTo>
                    <a:pt x="1124" y="3123"/>
                  </a:lnTo>
                  <a:lnTo>
                    <a:pt x="1102" y="3117"/>
                  </a:lnTo>
                  <a:lnTo>
                    <a:pt x="1079" y="3113"/>
                  </a:lnTo>
                  <a:lnTo>
                    <a:pt x="1056" y="3111"/>
                  </a:lnTo>
                  <a:lnTo>
                    <a:pt x="1032" y="3111"/>
                  </a:lnTo>
                  <a:lnTo>
                    <a:pt x="1007" y="3112"/>
                  </a:lnTo>
                  <a:lnTo>
                    <a:pt x="983" y="3115"/>
                  </a:lnTo>
                  <a:lnTo>
                    <a:pt x="934" y="3122"/>
                  </a:lnTo>
                  <a:lnTo>
                    <a:pt x="885" y="3129"/>
                  </a:lnTo>
                  <a:lnTo>
                    <a:pt x="862" y="3131"/>
                  </a:lnTo>
                  <a:lnTo>
                    <a:pt x="840" y="3133"/>
                  </a:lnTo>
                  <a:lnTo>
                    <a:pt x="818" y="3133"/>
                  </a:lnTo>
                  <a:lnTo>
                    <a:pt x="799" y="3130"/>
                  </a:lnTo>
                  <a:lnTo>
                    <a:pt x="781" y="3127"/>
                  </a:lnTo>
                  <a:lnTo>
                    <a:pt x="765" y="3120"/>
                  </a:lnTo>
                  <a:lnTo>
                    <a:pt x="750" y="3110"/>
                  </a:lnTo>
                  <a:lnTo>
                    <a:pt x="736" y="3096"/>
                  </a:lnTo>
                  <a:lnTo>
                    <a:pt x="726" y="3080"/>
                  </a:lnTo>
                  <a:lnTo>
                    <a:pt x="718" y="3058"/>
                  </a:lnTo>
                  <a:lnTo>
                    <a:pt x="712" y="3033"/>
                  </a:lnTo>
                  <a:lnTo>
                    <a:pt x="710" y="3003"/>
                  </a:lnTo>
                  <a:lnTo>
                    <a:pt x="696" y="2981"/>
                  </a:lnTo>
                  <a:lnTo>
                    <a:pt x="679" y="2949"/>
                  </a:lnTo>
                  <a:lnTo>
                    <a:pt x="660" y="2911"/>
                  </a:lnTo>
                  <a:lnTo>
                    <a:pt x="638" y="2869"/>
                  </a:lnTo>
                  <a:lnTo>
                    <a:pt x="616" y="2826"/>
                  </a:lnTo>
                  <a:lnTo>
                    <a:pt x="596" y="2786"/>
                  </a:lnTo>
                  <a:lnTo>
                    <a:pt x="578" y="2751"/>
                  </a:lnTo>
                  <a:lnTo>
                    <a:pt x="566" y="2724"/>
                  </a:lnTo>
                  <a:lnTo>
                    <a:pt x="562" y="2716"/>
                  </a:lnTo>
                  <a:lnTo>
                    <a:pt x="560" y="2707"/>
                  </a:lnTo>
                  <a:lnTo>
                    <a:pt x="558" y="2698"/>
                  </a:lnTo>
                  <a:lnTo>
                    <a:pt x="556" y="2687"/>
                  </a:lnTo>
                  <a:lnTo>
                    <a:pt x="552" y="2663"/>
                  </a:lnTo>
                  <a:lnTo>
                    <a:pt x="551" y="2635"/>
                  </a:lnTo>
                  <a:close/>
                </a:path>
              </a:pathLst>
            </a:custGeom>
            <a:solidFill>
              <a:schemeClr val="accent4"/>
            </a:solidFill>
            <a:ln w="9525">
              <a:noFill/>
              <a:round/>
            </a:ln>
          </p:spPr>
          <p:txBody>
            <a:bodyPr vert="horz" wrap="square" lIns="91606" tIns="45802" rIns="91606" bIns="45802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78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64" name="Freeform 63"/>
            <p:cNvSpPr/>
            <p:nvPr/>
          </p:nvSpPr>
          <p:spPr bwMode="auto">
            <a:xfrm>
              <a:off x="1942288" y="4267203"/>
              <a:ext cx="174625" cy="617538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314" y="1985"/>
                </a:cxn>
                <a:cxn ang="0">
                  <a:pos x="578" y="2338"/>
                </a:cxn>
                <a:cxn ang="0">
                  <a:pos x="664" y="2029"/>
                </a:cxn>
                <a:cxn ang="0">
                  <a:pos x="100" y="0"/>
                </a:cxn>
                <a:cxn ang="0">
                  <a:pos x="0" y="13"/>
                </a:cxn>
              </a:cxnLst>
              <a:rect l="0" t="0" r="r" b="b"/>
              <a:pathLst>
                <a:path w="664" h="2338">
                  <a:moveTo>
                    <a:pt x="0" y="13"/>
                  </a:moveTo>
                  <a:lnTo>
                    <a:pt x="314" y="1985"/>
                  </a:lnTo>
                  <a:lnTo>
                    <a:pt x="578" y="2338"/>
                  </a:lnTo>
                  <a:lnTo>
                    <a:pt x="664" y="2029"/>
                  </a:lnTo>
                  <a:lnTo>
                    <a:pt x="100" y="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vert="horz" wrap="square" lIns="91606" tIns="45802" rIns="91606" bIns="45802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78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65" name="Freeform 16"/>
            <p:cNvSpPr>
              <a:spLocks noEditPoints="1"/>
            </p:cNvSpPr>
            <p:nvPr/>
          </p:nvSpPr>
          <p:spPr bwMode="auto">
            <a:xfrm>
              <a:off x="1826624" y="3644955"/>
              <a:ext cx="136128" cy="206645"/>
            </a:xfrm>
            <a:custGeom>
              <a:avLst/>
              <a:gdLst>
                <a:gd name="T0" fmla="*/ 1601 w 2272"/>
                <a:gd name="T1" fmla="*/ 3242 h 3448"/>
                <a:gd name="T2" fmla="*/ 1621 w 2272"/>
                <a:gd name="T3" fmla="*/ 3304 h 3448"/>
                <a:gd name="T4" fmla="*/ 1567 w 2272"/>
                <a:gd name="T5" fmla="*/ 3343 h 3448"/>
                <a:gd name="T6" fmla="*/ 1376 w 2272"/>
                <a:gd name="T7" fmla="*/ 3409 h 3448"/>
                <a:gd name="T8" fmla="*/ 1294 w 2272"/>
                <a:gd name="T9" fmla="*/ 3448 h 3448"/>
                <a:gd name="T10" fmla="*/ 912 w 2272"/>
                <a:gd name="T11" fmla="*/ 3425 h 3448"/>
                <a:gd name="T12" fmla="*/ 872 w 2272"/>
                <a:gd name="T13" fmla="*/ 3343 h 3448"/>
                <a:gd name="T14" fmla="*/ 658 w 2272"/>
                <a:gd name="T15" fmla="*/ 3320 h 3448"/>
                <a:gd name="T16" fmla="*/ 658 w 2272"/>
                <a:gd name="T17" fmla="*/ 3253 h 3448"/>
                <a:gd name="T18" fmla="*/ 704 w 2272"/>
                <a:gd name="T19" fmla="*/ 3027 h 3448"/>
                <a:gd name="T20" fmla="*/ 1614 w 2272"/>
                <a:gd name="T21" fmla="*/ 3050 h 3448"/>
                <a:gd name="T22" fmla="*/ 1614 w 2272"/>
                <a:gd name="T23" fmla="*/ 3117 h 3448"/>
                <a:gd name="T24" fmla="*/ 704 w 2272"/>
                <a:gd name="T25" fmla="*/ 3140 h 3448"/>
                <a:gd name="T26" fmla="*/ 651 w 2272"/>
                <a:gd name="T27" fmla="*/ 3101 h 3448"/>
                <a:gd name="T28" fmla="*/ 671 w 2272"/>
                <a:gd name="T29" fmla="*/ 3037 h 3448"/>
                <a:gd name="T30" fmla="*/ 1567 w 2272"/>
                <a:gd name="T31" fmla="*/ 2823 h 3448"/>
                <a:gd name="T32" fmla="*/ 1621 w 2272"/>
                <a:gd name="T33" fmla="*/ 2861 h 3448"/>
                <a:gd name="T34" fmla="*/ 1601 w 2272"/>
                <a:gd name="T35" fmla="*/ 2925 h 3448"/>
                <a:gd name="T36" fmla="*/ 686 w 2272"/>
                <a:gd name="T37" fmla="*/ 2933 h 3448"/>
                <a:gd name="T38" fmla="*/ 648 w 2272"/>
                <a:gd name="T39" fmla="*/ 2879 h 3448"/>
                <a:gd name="T40" fmla="*/ 686 w 2272"/>
                <a:gd name="T41" fmla="*/ 2826 h 3448"/>
                <a:gd name="T42" fmla="*/ 1303 w 2272"/>
                <a:gd name="T43" fmla="*/ 13 h 3448"/>
                <a:gd name="T44" fmla="*/ 1614 w 2272"/>
                <a:gd name="T45" fmla="*/ 106 h 3448"/>
                <a:gd name="T46" fmla="*/ 1881 w 2272"/>
                <a:gd name="T47" fmla="*/ 279 h 3448"/>
                <a:gd name="T48" fmla="*/ 2088 w 2272"/>
                <a:gd name="T49" fmla="*/ 518 h 3448"/>
                <a:gd name="T50" fmla="*/ 2223 w 2272"/>
                <a:gd name="T51" fmla="*/ 808 h 3448"/>
                <a:gd name="T52" fmla="*/ 2272 w 2272"/>
                <a:gd name="T53" fmla="*/ 1135 h 3448"/>
                <a:gd name="T54" fmla="*/ 2243 w 2272"/>
                <a:gd name="T55" fmla="*/ 1348 h 3448"/>
                <a:gd name="T56" fmla="*/ 2176 w 2272"/>
                <a:gd name="T57" fmla="*/ 1543 h 3448"/>
                <a:gd name="T58" fmla="*/ 2099 w 2272"/>
                <a:gd name="T59" fmla="*/ 1702 h 3448"/>
                <a:gd name="T60" fmla="*/ 2040 w 2272"/>
                <a:gd name="T61" fmla="*/ 1800 h 3448"/>
                <a:gd name="T62" fmla="*/ 1836 w 2272"/>
                <a:gd name="T63" fmla="*/ 2140 h 3448"/>
                <a:gd name="T64" fmla="*/ 1716 w 2272"/>
                <a:gd name="T65" fmla="*/ 2407 h 3448"/>
                <a:gd name="T66" fmla="*/ 1661 w 2272"/>
                <a:gd name="T67" fmla="*/ 2647 h 3448"/>
                <a:gd name="T68" fmla="*/ 1602 w 2272"/>
                <a:gd name="T69" fmla="*/ 2712 h 3448"/>
                <a:gd name="T70" fmla="*/ 708 w 2272"/>
                <a:gd name="T71" fmla="*/ 2719 h 3448"/>
                <a:gd name="T72" fmla="*/ 637 w 2272"/>
                <a:gd name="T73" fmla="*/ 2668 h 3448"/>
                <a:gd name="T74" fmla="*/ 595 w 2272"/>
                <a:gd name="T75" fmla="*/ 2487 h 3448"/>
                <a:gd name="T76" fmla="*/ 493 w 2272"/>
                <a:gd name="T77" fmla="*/ 2234 h 3448"/>
                <a:gd name="T78" fmla="*/ 351 w 2272"/>
                <a:gd name="T79" fmla="*/ 1991 h 3448"/>
                <a:gd name="T80" fmla="*/ 293 w 2272"/>
                <a:gd name="T81" fmla="*/ 1901 h 3448"/>
                <a:gd name="T82" fmla="*/ 249 w 2272"/>
                <a:gd name="T83" fmla="*/ 1831 h 3448"/>
                <a:gd name="T84" fmla="*/ 233 w 2272"/>
                <a:gd name="T85" fmla="*/ 1802 h 3448"/>
                <a:gd name="T86" fmla="*/ 173 w 2272"/>
                <a:gd name="T87" fmla="*/ 1703 h 3448"/>
                <a:gd name="T88" fmla="*/ 95 w 2272"/>
                <a:gd name="T89" fmla="*/ 1543 h 3448"/>
                <a:gd name="T90" fmla="*/ 28 w 2272"/>
                <a:gd name="T91" fmla="*/ 1348 h 3448"/>
                <a:gd name="T92" fmla="*/ 0 w 2272"/>
                <a:gd name="T93" fmla="*/ 1135 h 3448"/>
                <a:gd name="T94" fmla="*/ 48 w 2272"/>
                <a:gd name="T95" fmla="*/ 808 h 3448"/>
                <a:gd name="T96" fmla="*/ 183 w 2272"/>
                <a:gd name="T97" fmla="*/ 518 h 3448"/>
                <a:gd name="T98" fmla="*/ 391 w 2272"/>
                <a:gd name="T99" fmla="*/ 279 h 3448"/>
                <a:gd name="T100" fmla="*/ 657 w 2272"/>
                <a:gd name="T101" fmla="*/ 106 h 3448"/>
                <a:gd name="T102" fmla="*/ 968 w 2272"/>
                <a:gd name="T103" fmla="*/ 13 h 3448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2272"/>
                <a:gd name="T157" fmla="*/ 0 h 3448"/>
                <a:gd name="T158" fmla="*/ 2272 w 2272"/>
                <a:gd name="T159" fmla="*/ 3448 h 3448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2272" h="3448">
                  <a:moveTo>
                    <a:pt x="704" y="3230"/>
                  </a:moveTo>
                  <a:lnTo>
                    <a:pt x="1567" y="3230"/>
                  </a:lnTo>
                  <a:lnTo>
                    <a:pt x="1585" y="3233"/>
                  </a:lnTo>
                  <a:lnTo>
                    <a:pt x="1601" y="3242"/>
                  </a:lnTo>
                  <a:lnTo>
                    <a:pt x="1614" y="3253"/>
                  </a:lnTo>
                  <a:lnTo>
                    <a:pt x="1621" y="3269"/>
                  </a:lnTo>
                  <a:lnTo>
                    <a:pt x="1624" y="3287"/>
                  </a:lnTo>
                  <a:lnTo>
                    <a:pt x="1621" y="3304"/>
                  </a:lnTo>
                  <a:lnTo>
                    <a:pt x="1614" y="3320"/>
                  </a:lnTo>
                  <a:lnTo>
                    <a:pt x="1601" y="3333"/>
                  </a:lnTo>
                  <a:lnTo>
                    <a:pt x="1585" y="3340"/>
                  </a:lnTo>
                  <a:lnTo>
                    <a:pt x="1567" y="3343"/>
                  </a:lnTo>
                  <a:lnTo>
                    <a:pt x="1400" y="3343"/>
                  </a:lnTo>
                  <a:lnTo>
                    <a:pt x="1397" y="3367"/>
                  </a:lnTo>
                  <a:lnTo>
                    <a:pt x="1388" y="3389"/>
                  </a:lnTo>
                  <a:lnTo>
                    <a:pt x="1376" y="3409"/>
                  </a:lnTo>
                  <a:lnTo>
                    <a:pt x="1360" y="3425"/>
                  </a:lnTo>
                  <a:lnTo>
                    <a:pt x="1340" y="3438"/>
                  </a:lnTo>
                  <a:lnTo>
                    <a:pt x="1318" y="3445"/>
                  </a:lnTo>
                  <a:lnTo>
                    <a:pt x="1294" y="3448"/>
                  </a:lnTo>
                  <a:lnTo>
                    <a:pt x="978" y="3448"/>
                  </a:lnTo>
                  <a:lnTo>
                    <a:pt x="953" y="3445"/>
                  </a:lnTo>
                  <a:lnTo>
                    <a:pt x="931" y="3438"/>
                  </a:lnTo>
                  <a:lnTo>
                    <a:pt x="912" y="3425"/>
                  </a:lnTo>
                  <a:lnTo>
                    <a:pt x="896" y="3409"/>
                  </a:lnTo>
                  <a:lnTo>
                    <a:pt x="883" y="3389"/>
                  </a:lnTo>
                  <a:lnTo>
                    <a:pt x="875" y="3367"/>
                  </a:lnTo>
                  <a:lnTo>
                    <a:pt x="872" y="3343"/>
                  </a:lnTo>
                  <a:lnTo>
                    <a:pt x="704" y="3343"/>
                  </a:lnTo>
                  <a:lnTo>
                    <a:pt x="686" y="3340"/>
                  </a:lnTo>
                  <a:lnTo>
                    <a:pt x="671" y="3333"/>
                  </a:lnTo>
                  <a:lnTo>
                    <a:pt x="658" y="3320"/>
                  </a:lnTo>
                  <a:lnTo>
                    <a:pt x="651" y="3304"/>
                  </a:lnTo>
                  <a:lnTo>
                    <a:pt x="648" y="3287"/>
                  </a:lnTo>
                  <a:lnTo>
                    <a:pt x="651" y="3269"/>
                  </a:lnTo>
                  <a:lnTo>
                    <a:pt x="658" y="3253"/>
                  </a:lnTo>
                  <a:lnTo>
                    <a:pt x="671" y="3242"/>
                  </a:lnTo>
                  <a:lnTo>
                    <a:pt x="686" y="3233"/>
                  </a:lnTo>
                  <a:lnTo>
                    <a:pt x="704" y="3230"/>
                  </a:lnTo>
                  <a:close/>
                  <a:moveTo>
                    <a:pt x="704" y="3027"/>
                  </a:moveTo>
                  <a:lnTo>
                    <a:pt x="1567" y="3027"/>
                  </a:lnTo>
                  <a:lnTo>
                    <a:pt x="1585" y="3030"/>
                  </a:lnTo>
                  <a:lnTo>
                    <a:pt x="1601" y="3037"/>
                  </a:lnTo>
                  <a:lnTo>
                    <a:pt x="1614" y="3050"/>
                  </a:lnTo>
                  <a:lnTo>
                    <a:pt x="1621" y="3066"/>
                  </a:lnTo>
                  <a:lnTo>
                    <a:pt x="1624" y="3083"/>
                  </a:lnTo>
                  <a:lnTo>
                    <a:pt x="1621" y="3101"/>
                  </a:lnTo>
                  <a:lnTo>
                    <a:pt x="1614" y="3117"/>
                  </a:lnTo>
                  <a:lnTo>
                    <a:pt x="1601" y="3130"/>
                  </a:lnTo>
                  <a:lnTo>
                    <a:pt x="1585" y="3137"/>
                  </a:lnTo>
                  <a:lnTo>
                    <a:pt x="1567" y="3140"/>
                  </a:lnTo>
                  <a:lnTo>
                    <a:pt x="704" y="3140"/>
                  </a:lnTo>
                  <a:lnTo>
                    <a:pt x="686" y="3137"/>
                  </a:lnTo>
                  <a:lnTo>
                    <a:pt x="671" y="3130"/>
                  </a:lnTo>
                  <a:lnTo>
                    <a:pt x="658" y="3117"/>
                  </a:lnTo>
                  <a:lnTo>
                    <a:pt x="651" y="3101"/>
                  </a:lnTo>
                  <a:lnTo>
                    <a:pt x="648" y="3083"/>
                  </a:lnTo>
                  <a:lnTo>
                    <a:pt x="651" y="3066"/>
                  </a:lnTo>
                  <a:lnTo>
                    <a:pt x="658" y="3050"/>
                  </a:lnTo>
                  <a:lnTo>
                    <a:pt x="671" y="3037"/>
                  </a:lnTo>
                  <a:lnTo>
                    <a:pt x="686" y="3030"/>
                  </a:lnTo>
                  <a:lnTo>
                    <a:pt x="704" y="3027"/>
                  </a:lnTo>
                  <a:close/>
                  <a:moveTo>
                    <a:pt x="704" y="2823"/>
                  </a:moveTo>
                  <a:lnTo>
                    <a:pt x="1567" y="2823"/>
                  </a:lnTo>
                  <a:lnTo>
                    <a:pt x="1585" y="2826"/>
                  </a:lnTo>
                  <a:lnTo>
                    <a:pt x="1601" y="2833"/>
                  </a:lnTo>
                  <a:lnTo>
                    <a:pt x="1614" y="2846"/>
                  </a:lnTo>
                  <a:lnTo>
                    <a:pt x="1621" y="2861"/>
                  </a:lnTo>
                  <a:lnTo>
                    <a:pt x="1624" y="2879"/>
                  </a:lnTo>
                  <a:lnTo>
                    <a:pt x="1621" y="2897"/>
                  </a:lnTo>
                  <a:lnTo>
                    <a:pt x="1614" y="2913"/>
                  </a:lnTo>
                  <a:lnTo>
                    <a:pt x="1601" y="2925"/>
                  </a:lnTo>
                  <a:lnTo>
                    <a:pt x="1585" y="2933"/>
                  </a:lnTo>
                  <a:lnTo>
                    <a:pt x="1567" y="2936"/>
                  </a:lnTo>
                  <a:lnTo>
                    <a:pt x="704" y="2936"/>
                  </a:lnTo>
                  <a:lnTo>
                    <a:pt x="686" y="2933"/>
                  </a:lnTo>
                  <a:lnTo>
                    <a:pt x="671" y="2925"/>
                  </a:lnTo>
                  <a:lnTo>
                    <a:pt x="658" y="2913"/>
                  </a:lnTo>
                  <a:lnTo>
                    <a:pt x="651" y="2897"/>
                  </a:lnTo>
                  <a:lnTo>
                    <a:pt x="648" y="2879"/>
                  </a:lnTo>
                  <a:lnTo>
                    <a:pt x="651" y="2861"/>
                  </a:lnTo>
                  <a:lnTo>
                    <a:pt x="658" y="2846"/>
                  </a:lnTo>
                  <a:lnTo>
                    <a:pt x="671" y="2833"/>
                  </a:lnTo>
                  <a:lnTo>
                    <a:pt x="686" y="2826"/>
                  </a:lnTo>
                  <a:lnTo>
                    <a:pt x="704" y="2823"/>
                  </a:lnTo>
                  <a:close/>
                  <a:moveTo>
                    <a:pt x="1136" y="0"/>
                  </a:moveTo>
                  <a:lnTo>
                    <a:pt x="1221" y="4"/>
                  </a:lnTo>
                  <a:lnTo>
                    <a:pt x="1303" y="13"/>
                  </a:lnTo>
                  <a:lnTo>
                    <a:pt x="1384" y="28"/>
                  </a:lnTo>
                  <a:lnTo>
                    <a:pt x="1463" y="49"/>
                  </a:lnTo>
                  <a:lnTo>
                    <a:pt x="1540" y="75"/>
                  </a:lnTo>
                  <a:lnTo>
                    <a:pt x="1614" y="106"/>
                  </a:lnTo>
                  <a:lnTo>
                    <a:pt x="1685" y="143"/>
                  </a:lnTo>
                  <a:lnTo>
                    <a:pt x="1754" y="184"/>
                  </a:lnTo>
                  <a:lnTo>
                    <a:pt x="1819" y="229"/>
                  </a:lnTo>
                  <a:lnTo>
                    <a:pt x="1881" y="279"/>
                  </a:lnTo>
                  <a:lnTo>
                    <a:pt x="1938" y="334"/>
                  </a:lnTo>
                  <a:lnTo>
                    <a:pt x="1993" y="391"/>
                  </a:lnTo>
                  <a:lnTo>
                    <a:pt x="2042" y="453"/>
                  </a:lnTo>
                  <a:lnTo>
                    <a:pt x="2088" y="518"/>
                  </a:lnTo>
                  <a:lnTo>
                    <a:pt x="2129" y="586"/>
                  </a:lnTo>
                  <a:lnTo>
                    <a:pt x="2166" y="657"/>
                  </a:lnTo>
                  <a:lnTo>
                    <a:pt x="2197" y="732"/>
                  </a:lnTo>
                  <a:lnTo>
                    <a:pt x="2223" y="808"/>
                  </a:lnTo>
                  <a:lnTo>
                    <a:pt x="2244" y="887"/>
                  </a:lnTo>
                  <a:lnTo>
                    <a:pt x="2259" y="967"/>
                  </a:lnTo>
                  <a:lnTo>
                    <a:pt x="2268" y="1050"/>
                  </a:lnTo>
                  <a:lnTo>
                    <a:pt x="2272" y="1135"/>
                  </a:lnTo>
                  <a:lnTo>
                    <a:pt x="2269" y="1188"/>
                  </a:lnTo>
                  <a:lnTo>
                    <a:pt x="2264" y="1242"/>
                  </a:lnTo>
                  <a:lnTo>
                    <a:pt x="2255" y="1295"/>
                  </a:lnTo>
                  <a:lnTo>
                    <a:pt x="2243" y="1348"/>
                  </a:lnTo>
                  <a:lnTo>
                    <a:pt x="2229" y="1399"/>
                  </a:lnTo>
                  <a:lnTo>
                    <a:pt x="2213" y="1449"/>
                  </a:lnTo>
                  <a:lnTo>
                    <a:pt x="2195" y="1497"/>
                  </a:lnTo>
                  <a:lnTo>
                    <a:pt x="2176" y="1543"/>
                  </a:lnTo>
                  <a:lnTo>
                    <a:pt x="2156" y="1587"/>
                  </a:lnTo>
                  <a:lnTo>
                    <a:pt x="2136" y="1628"/>
                  </a:lnTo>
                  <a:lnTo>
                    <a:pt x="2118" y="1667"/>
                  </a:lnTo>
                  <a:lnTo>
                    <a:pt x="2099" y="1702"/>
                  </a:lnTo>
                  <a:lnTo>
                    <a:pt x="2081" y="1732"/>
                  </a:lnTo>
                  <a:lnTo>
                    <a:pt x="2065" y="1759"/>
                  </a:lnTo>
                  <a:lnTo>
                    <a:pt x="2051" y="1782"/>
                  </a:lnTo>
                  <a:lnTo>
                    <a:pt x="2040" y="1800"/>
                  </a:lnTo>
                  <a:lnTo>
                    <a:pt x="1990" y="1881"/>
                  </a:lnTo>
                  <a:lnTo>
                    <a:pt x="1910" y="2011"/>
                  </a:lnTo>
                  <a:lnTo>
                    <a:pt x="1871" y="2075"/>
                  </a:lnTo>
                  <a:lnTo>
                    <a:pt x="1836" y="2140"/>
                  </a:lnTo>
                  <a:lnTo>
                    <a:pt x="1801" y="2205"/>
                  </a:lnTo>
                  <a:lnTo>
                    <a:pt x="1770" y="2271"/>
                  </a:lnTo>
                  <a:lnTo>
                    <a:pt x="1741" y="2339"/>
                  </a:lnTo>
                  <a:lnTo>
                    <a:pt x="1716" y="2407"/>
                  </a:lnTo>
                  <a:lnTo>
                    <a:pt x="1694" y="2477"/>
                  </a:lnTo>
                  <a:lnTo>
                    <a:pt x="1677" y="2550"/>
                  </a:lnTo>
                  <a:lnTo>
                    <a:pt x="1666" y="2625"/>
                  </a:lnTo>
                  <a:lnTo>
                    <a:pt x="1661" y="2647"/>
                  </a:lnTo>
                  <a:lnTo>
                    <a:pt x="1651" y="2668"/>
                  </a:lnTo>
                  <a:lnTo>
                    <a:pt x="1638" y="2685"/>
                  </a:lnTo>
                  <a:lnTo>
                    <a:pt x="1621" y="2700"/>
                  </a:lnTo>
                  <a:lnTo>
                    <a:pt x="1602" y="2712"/>
                  </a:lnTo>
                  <a:lnTo>
                    <a:pt x="1580" y="2719"/>
                  </a:lnTo>
                  <a:lnTo>
                    <a:pt x="1557" y="2721"/>
                  </a:lnTo>
                  <a:lnTo>
                    <a:pt x="731" y="2721"/>
                  </a:lnTo>
                  <a:lnTo>
                    <a:pt x="708" y="2719"/>
                  </a:lnTo>
                  <a:lnTo>
                    <a:pt x="686" y="2712"/>
                  </a:lnTo>
                  <a:lnTo>
                    <a:pt x="667" y="2700"/>
                  </a:lnTo>
                  <a:lnTo>
                    <a:pt x="651" y="2685"/>
                  </a:lnTo>
                  <a:lnTo>
                    <a:pt x="637" y="2668"/>
                  </a:lnTo>
                  <a:lnTo>
                    <a:pt x="628" y="2647"/>
                  </a:lnTo>
                  <a:lnTo>
                    <a:pt x="622" y="2624"/>
                  </a:lnTo>
                  <a:lnTo>
                    <a:pt x="611" y="2554"/>
                  </a:lnTo>
                  <a:lnTo>
                    <a:pt x="595" y="2487"/>
                  </a:lnTo>
                  <a:lnTo>
                    <a:pt x="575" y="2421"/>
                  </a:lnTo>
                  <a:lnTo>
                    <a:pt x="551" y="2357"/>
                  </a:lnTo>
                  <a:lnTo>
                    <a:pt x="524" y="2296"/>
                  </a:lnTo>
                  <a:lnTo>
                    <a:pt x="493" y="2234"/>
                  </a:lnTo>
                  <a:lnTo>
                    <a:pt x="461" y="2172"/>
                  </a:lnTo>
                  <a:lnTo>
                    <a:pt x="425" y="2112"/>
                  </a:lnTo>
                  <a:lnTo>
                    <a:pt x="389" y="2052"/>
                  </a:lnTo>
                  <a:lnTo>
                    <a:pt x="351" y="1991"/>
                  </a:lnTo>
                  <a:lnTo>
                    <a:pt x="312" y="1930"/>
                  </a:lnTo>
                  <a:lnTo>
                    <a:pt x="311" y="1928"/>
                  </a:lnTo>
                  <a:lnTo>
                    <a:pt x="301" y="1912"/>
                  </a:lnTo>
                  <a:lnTo>
                    <a:pt x="293" y="1901"/>
                  </a:lnTo>
                  <a:lnTo>
                    <a:pt x="285" y="1887"/>
                  </a:lnTo>
                  <a:lnTo>
                    <a:pt x="277" y="1872"/>
                  </a:lnTo>
                  <a:lnTo>
                    <a:pt x="258" y="1843"/>
                  </a:lnTo>
                  <a:lnTo>
                    <a:pt x="249" y="1831"/>
                  </a:lnTo>
                  <a:lnTo>
                    <a:pt x="242" y="1819"/>
                  </a:lnTo>
                  <a:lnTo>
                    <a:pt x="237" y="1810"/>
                  </a:lnTo>
                  <a:lnTo>
                    <a:pt x="234" y="1804"/>
                  </a:lnTo>
                  <a:lnTo>
                    <a:pt x="233" y="1802"/>
                  </a:lnTo>
                  <a:lnTo>
                    <a:pt x="221" y="1783"/>
                  </a:lnTo>
                  <a:lnTo>
                    <a:pt x="207" y="1761"/>
                  </a:lnTo>
                  <a:lnTo>
                    <a:pt x="191" y="1733"/>
                  </a:lnTo>
                  <a:lnTo>
                    <a:pt x="173" y="1703"/>
                  </a:lnTo>
                  <a:lnTo>
                    <a:pt x="154" y="1667"/>
                  </a:lnTo>
                  <a:lnTo>
                    <a:pt x="135" y="1629"/>
                  </a:lnTo>
                  <a:lnTo>
                    <a:pt x="115" y="1587"/>
                  </a:lnTo>
                  <a:lnTo>
                    <a:pt x="95" y="1543"/>
                  </a:lnTo>
                  <a:lnTo>
                    <a:pt x="76" y="1497"/>
                  </a:lnTo>
                  <a:lnTo>
                    <a:pt x="60" y="1449"/>
                  </a:lnTo>
                  <a:lnTo>
                    <a:pt x="43" y="1399"/>
                  </a:lnTo>
                  <a:lnTo>
                    <a:pt x="28" y="1348"/>
                  </a:lnTo>
                  <a:lnTo>
                    <a:pt x="17" y="1295"/>
                  </a:lnTo>
                  <a:lnTo>
                    <a:pt x="7" y="1242"/>
                  </a:lnTo>
                  <a:lnTo>
                    <a:pt x="2" y="1188"/>
                  </a:lnTo>
                  <a:lnTo>
                    <a:pt x="0" y="1135"/>
                  </a:lnTo>
                  <a:lnTo>
                    <a:pt x="3" y="1050"/>
                  </a:lnTo>
                  <a:lnTo>
                    <a:pt x="13" y="967"/>
                  </a:lnTo>
                  <a:lnTo>
                    <a:pt x="27" y="887"/>
                  </a:lnTo>
                  <a:lnTo>
                    <a:pt x="48" y="808"/>
                  </a:lnTo>
                  <a:lnTo>
                    <a:pt x="74" y="732"/>
                  </a:lnTo>
                  <a:lnTo>
                    <a:pt x="106" y="657"/>
                  </a:lnTo>
                  <a:lnTo>
                    <a:pt x="142" y="586"/>
                  </a:lnTo>
                  <a:lnTo>
                    <a:pt x="183" y="518"/>
                  </a:lnTo>
                  <a:lnTo>
                    <a:pt x="228" y="453"/>
                  </a:lnTo>
                  <a:lnTo>
                    <a:pt x="279" y="391"/>
                  </a:lnTo>
                  <a:lnTo>
                    <a:pt x="333" y="334"/>
                  </a:lnTo>
                  <a:lnTo>
                    <a:pt x="391" y="279"/>
                  </a:lnTo>
                  <a:lnTo>
                    <a:pt x="453" y="229"/>
                  </a:lnTo>
                  <a:lnTo>
                    <a:pt x="518" y="184"/>
                  </a:lnTo>
                  <a:lnTo>
                    <a:pt x="586" y="143"/>
                  </a:lnTo>
                  <a:lnTo>
                    <a:pt x="657" y="106"/>
                  </a:lnTo>
                  <a:lnTo>
                    <a:pt x="731" y="75"/>
                  </a:lnTo>
                  <a:lnTo>
                    <a:pt x="808" y="49"/>
                  </a:lnTo>
                  <a:lnTo>
                    <a:pt x="887" y="28"/>
                  </a:lnTo>
                  <a:lnTo>
                    <a:pt x="968" y="13"/>
                  </a:lnTo>
                  <a:lnTo>
                    <a:pt x="1051" y="4"/>
                  </a:lnTo>
                  <a:lnTo>
                    <a:pt x="1136" y="0"/>
                  </a:lnTo>
                  <a:close/>
                </a:path>
              </a:pathLst>
            </a:custGeom>
            <a:solidFill>
              <a:schemeClr val="accent4"/>
            </a:solidFill>
            <a:ln w="9525">
              <a:noFill/>
              <a:round/>
            </a:ln>
            <a:scene3d>
              <a:camera prst="orthographicFront"/>
              <a:lightRig rig="threePt" dir="t"/>
            </a:scene3d>
            <a:sp3d prstMaterial="matte">
              <a:extrusionClr>
                <a:srgbClr val="FF9966"/>
              </a:extrusionClr>
            </a:sp3d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just" eaLnBrk="1" hangingPunct="1">
                <a:lnSpc>
                  <a:spcPct val="120000"/>
                </a:lnSpc>
              </a:pPr>
              <a:endParaRPr lang="en-US" sz="780">
                <a:solidFill>
                  <a:schemeClr val="bg2">
                    <a:lumMod val="75000"/>
                  </a:schemeClr>
                </a:solidFill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66" name="TextBox 65"/>
          <p:cNvSpPr txBox="1"/>
          <p:nvPr/>
        </p:nvSpPr>
        <p:spPr>
          <a:xfrm>
            <a:off x="5635725" y="4157237"/>
            <a:ext cx="1647032" cy="2585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4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id-ID" sz="1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5762241" y="4641858"/>
            <a:ext cx="1394000" cy="2585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4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id-ID" sz="1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5601538" y="5227735"/>
            <a:ext cx="1715405" cy="2585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4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id-ID" sz="1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5743599" y="5762985"/>
            <a:ext cx="1431284" cy="2585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id-ID" sz="1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3" name="矩形 72"/>
          <p:cNvSpPr/>
          <p:nvPr/>
        </p:nvSpPr>
        <p:spPr>
          <a:xfrm>
            <a:off x="5001865" y="200236"/>
            <a:ext cx="2855021" cy="50488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28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14:gallery dir="l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1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500"/>
                            </p:stCondLst>
                            <p:childTnLst>
                              <p:par>
                                <p:cTn id="5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3500"/>
                            </p:stCondLst>
                            <p:childTnLst>
                              <p:par>
                                <p:cTn id="5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500"/>
                            </p:stCondLst>
                            <p:childTnLst>
                              <p:par>
                                <p:cTn id="5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500"/>
                            </p:stCondLst>
                            <p:childTnLst>
                              <p:par>
                                <p:cTn id="6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46" grpId="0"/>
      <p:bldP spid="47" grpId="0"/>
      <p:bldP spid="48" grpId="0"/>
      <p:bldP spid="66" grpId="0"/>
      <p:bldP spid="67" grpId="0"/>
      <p:bldP spid="68" grpId="0"/>
      <p:bldP spid="6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矩形 331"/>
          <p:cNvSpPr/>
          <p:nvPr/>
        </p:nvSpPr>
        <p:spPr>
          <a:xfrm>
            <a:off x="794" y="446"/>
            <a:ext cx="12857163" cy="7242868"/>
          </a:xfrm>
          <a:prstGeom prst="rect">
            <a:avLst/>
          </a:prstGeom>
          <a:blipFill dpi="0" rotWithShape="1">
            <a:blip r:embed="rId3" cstate="print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TextBox 10"/>
          <p:cNvSpPr txBox="1"/>
          <p:nvPr/>
        </p:nvSpPr>
        <p:spPr>
          <a:xfrm>
            <a:off x="566663" y="4860892"/>
            <a:ext cx="5264871" cy="807897"/>
          </a:xfrm>
          <a:prstGeom prst="rect">
            <a:avLst/>
          </a:prstGeom>
          <a:noFill/>
        </p:spPr>
        <p:txBody>
          <a:bodyPr wrap="none" lIns="68564" tIns="34282" rIns="68564" bIns="34282">
            <a:spAutoFit/>
          </a:bodyPr>
          <a:lstStyle/>
          <a:p>
            <a:pPr>
              <a:buNone/>
            </a:pPr>
            <a:r>
              <a:rPr lang="zh-CN" altLang="en-US" sz="4800" dirty="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感谢聆听 批评指导</a:t>
            </a:r>
          </a:p>
        </p:txBody>
      </p:sp>
      <p:sp>
        <p:nvSpPr>
          <p:cNvPr id="7" name="矩形 6"/>
          <p:cNvSpPr/>
          <p:nvPr/>
        </p:nvSpPr>
        <p:spPr>
          <a:xfrm>
            <a:off x="566663" y="5664950"/>
            <a:ext cx="5264871" cy="377010"/>
          </a:xfrm>
          <a:prstGeom prst="rect">
            <a:avLst/>
          </a:prstGeom>
        </p:spPr>
        <p:txBody>
          <a:bodyPr wrap="square" lIns="68564" tIns="34282" rIns="68564" bIns="34282">
            <a:spAutoFit/>
          </a:bodyPr>
          <a:lstStyle/>
          <a:p>
            <a:r>
              <a:rPr lang="zh-CN" altLang="en-US" sz="200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适用于工作总结</a:t>
            </a:r>
            <a:r>
              <a:rPr lang="en-US" altLang="zh-CN" sz="200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/</a:t>
            </a:r>
            <a:r>
              <a:rPr lang="zh-CN" altLang="en-US" sz="200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工作计划</a:t>
            </a:r>
            <a:r>
              <a:rPr lang="en-US" altLang="zh-CN" sz="200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/</a:t>
            </a:r>
            <a:r>
              <a:rPr lang="zh-CN" altLang="en-US" sz="200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工作汇报</a:t>
            </a:r>
            <a:r>
              <a:rPr lang="en-US" altLang="zh-CN" sz="200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/</a:t>
            </a:r>
            <a:r>
              <a:rPr lang="zh-CN" altLang="en-US" sz="200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介绍等</a:t>
            </a:r>
            <a:endParaRPr lang="en-US" altLang="zh-CN" sz="2000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14:gallery dir="l"/>
      </p:transition>
    </mc:Choice>
    <mc:Fallback xmlns="">
      <p:transition spd="slow" advTm="0">
        <p:fade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7" dur="500"/>
                                            <p:tgtEl>
                                              <p:spTgt spid="33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" fill="hold">
                          <p:stCondLst>
                            <p:cond delay="indefinite"/>
                          </p:stCondLst>
                          <p:childTnLst>
                            <p:par>
                              <p:cTn id="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" presetID="2" presetClass="entr" presetSubtype="2" fill="hold" grpId="0" nodeType="clickEffect" p14:presetBounceEnd="21000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21000">
                                          <p:cBhvr additive="base">
                                            <p:cTn id="12" dur="8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21000">
                                          <p:cBhvr additive="base">
                                            <p:cTn id="13" dur="8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4" fill="hold">
                          <p:stCondLst>
                            <p:cond delay="indefinite"/>
                          </p:stCondLst>
                          <p:childTnLst>
                            <p:par>
                              <p:cTn id="1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6" presetID="41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6140"/>
                                      </p:iterate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8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x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9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0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/10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h+.0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1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/10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w+.0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2" dur="500" tmFilter="0,0; .5, 1; 1, 1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332" grpId="0" animBg="1"/>
          <p:bldP spid="6" grpId="0"/>
          <p:bldP spid="7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7" dur="500"/>
                                            <p:tgtEl>
                                              <p:spTgt spid="33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" fill="hold">
                          <p:stCondLst>
                            <p:cond delay="indefinite"/>
                          </p:stCondLst>
                          <p:childTnLst>
                            <p:par>
                              <p:cTn id="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" presetID="2" presetClass="entr" presetSubtype="2" fill="hold" grpId="0" nodeType="click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2" dur="8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3" dur="8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4" fill="hold">
                          <p:stCondLst>
                            <p:cond delay="indefinite"/>
                          </p:stCondLst>
                          <p:childTnLst>
                            <p:par>
                              <p:cTn id="1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6" presetID="41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6140"/>
                                      </p:iterate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8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x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9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0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/10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h+.0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1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/10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w+.0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2" dur="500" tmFilter="0,0; .5, 1; 1, 1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332" grpId="0" animBg="1"/>
          <p:bldP spid="6" grpId="0"/>
          <p:bldP spid="7" grpId="0"/>
        </p:bldLst>
      </p:timing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矩形 6"/>
          <p:cNvSpPr>
            <a:spLocks noChangeArrowheads="1"/>
          </p:cNvSpPr>
          <p:nvPr/>
        </p:nvSpPr>
        <p:spPr bwMode="auto">
          <a:xfrm>
            <a:off x="6529810" y="1895554"/>
            <a:ext cx="6327354" cy="381817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 sz="2530">
              <a:solidFill>
                <a:srgbClr val="FFFFFF"/>
              </a:solidFill>
            </a:endParaRPr>
          </a:p>
        </p:txBody>
      </p:sp>
      <p:sp>
        <p:nvSpPr>
          <p:cNvPr id="5123" name="矩形 1"/>
          <p:cNvSpPr>
            <a:spLocks noChangeArrowheads="1"/>
          </p:cNvSpPr>
          <p:nvPr/>
        </p:nvSpPr>
        <p:spPr bwMode="auto">
          <a:xfrm>
            <a:off x="1589" y="696"/>
            <a:ext cx="803474" cy="723126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 sz="2530">
              <a:solidFill>
                <a:srgbClr val="FFFFFF"/>
              </a:solidFill>
            </a:endParaRPr>
          </a:p>
        </p:txBody>
      </p:sp>
      <p:sp>
        <p:nvSpPr>
          <p:cNvPr id="12" name="矩形 1"/>
          <p:cNvSpPr>
            <a:spLocks noChangeArrowheads="1"/>
          </p:cNvSpPr>
          <p:nvPr/>
        </p:nvSpPr>
        <p:spPr bwMode="auto">
          <a:xfrm>
            <a:off x="741445" y="-56696"/>
            <a:ext cx="5812028" cy="7288652"/>
          </a:xfrm>
          <a:prstGeom prst="rect">
            <a:avLst/>
          </a:prstGeom>
          <a:blipFill dpi="0" rotWithShape="1">
            <a:blip r:embed="rId3" cstate="print"/>
            <a:srcRect/>
            <a:stretch>
              <a:fillRect/>
            </a:stretch>
          </a:blip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 sz="2530">
              <a:solidFill>
                <a:srgbClr val="FFFFFF"/>
              </a:solidFill>
            </a:endParaRPr>
          </a:p>
        </p:txBody>
      </p:sp>
      <p:sp>
        <p:nvSpPr>
          <p:cNvPr id="13" name="TextBox 32"/>
          <p:cNvSpPr txBox="1"/>
          <p:nvPr/>
        </p:nvSpPr>
        <p:spPr>
          <a:xfrm>
            <a:off x="8130352" y="2875939"/>
            <a:ext cx="4720213" cy="12617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chemeClr val="bg1"/>
                </a:solidFill>
                <a:ea typeface="微软雅黑" panose="020B0503020204020204" pitchFamily="34" charset="-122"/>
              </a:rPr>
              <a:t>ADD RELATED</a:t>
            </a:r>
          </a:p>
          <a:p>
            <a:r>
              <a:rPr lang="en-US" altLang="zh-CN" sz="4800" dirty="0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TITLE WORDS</a:t>
            </a:r>
            <a:endParaRPr lang="zh-CN" altLang="en-US" sz="4800" dirty="0">
              <a:solidFill>
                <a:schemeClr val="bg1"/>
              </a:solidFill>
              <a:latin typeface="Impact" panose="020B080603090205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4" name="TextBox 32"/>
          <p:cNvSpPr txBox="1"/>
          <p:nvPr/>
        </p:nvSpPr>
        <p:spPr>
          <a:xfrm>
            <a:off x="6795852" y="2722070"/>
            <a:ext cx="1927928" cy="1569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600" dirty="0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01</a:t>
            </a:r>
            <a:endParaRPr lang="zh-CN" altLang="en-US" sz="23900" dirty="0">
              <a:solidFill>
                <a:schemeClr val="bg1"/>
              </a:solidFill>
              <a:latin typeface="Impact" panose="020B080603090205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5" name="TextBox 32"/>
          <p:cNvSpPr txBox="1"/>
          <p:nvPr/>
        </p:nvSpPr>
        <p:spPr>
          <a:xfrm>
            <a:off x="8130351" y="4219549"/>
            <a:ext cx="3869240" cy="5231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chemeClr val="bg1"/>
                </a:solidFill>
                <a:latin typeface="Franklin Gothic Medium" panose="020B0603020102020204" pitchFamily="34" charset="0"/>
                <a:ea typeface="微软雅黑" panose="020B0503020204020204" pitchFamily="34" charset="-122"/>
                <a:cs typeface="+mn-ea"/>
                <a:sym typeface="+mn-lt"/>
              </a:rPr>
              <a:t>点击添加相关标题文字</a:t>
            </a:r>
            <a:endParaRPr lang="zh-CN" altLang="en-US" sz="4800" b="1" dirty="0">
              <a:solidFill>
                <a:schemeClr val="bg1"/>
              </a:solidFill>
              <a:latin typeface="Impact" panose="020B080603090205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14:gallery dir="l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2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nimBg="1"/>
      <p:bldP spid="5123" grpId="0" animBg="1"/>
      <p:bldP spid="12" grpId="0" animBg="1"/>
      <p:bldP spid="13" grpId="0"/>
      <p:bldP spid="14" grpId="0"/>
      <p:bldP spid="14" grpId="1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7221463" y="3832349"/>
            <a:ext cx="4232338" cy="2370606"/>
            <a:chOff x="4455215" y="3178519"/>
            <a:chExt cx="3248025" cy="1819275"/>
          </a:xfrm>
        </p:grpSpPr>
        <p:sp>
          <p:nvSpPr>
            <p:cNvPr id="4" name="Oval 3"/>
            <p:cNvSpPr/>
            <p:nvPr/>
          </p:nvSpPr>
          <p:spPr>
            <a:xfrm>
              <a:off x="4455215" y="3349969"/>
              <a:ext cx="3248025" cy="1647825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id-ID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" name="Oval 4"/>
            <p:cNvSpPr/>
            <p:nvPr/>
          </p:nvSpPr>
          <p:spPr>
            <a:xfrm>
              <a:off x="4474266" y="3178519"/>
              <a:ext cx="3190968" cy="165549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id-ID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7751910" y="3392034"/>
            <a:ext cx="3171444" cy="1851539"/>
            <a:chOff x="4872410" y="2840610"/>
            <a:chExt cx="2433863" cy="1420928"/>
          </a:xfrm>
        </p:grpSpPr>
        <p:sp>
          <p:nvSpPr>
            <p:cNvPr id="7" name="Oval 6"/>
            <p:cNvSpPr/>
            <p:nvPr/>
          </p:nvSpPr>
          <p:spPr>
            <a:xfrm>
              <a:off x="4872410" y="3026763"/>
              <a:ext cx="2433863" cy="1234775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id-ID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4885109" y="2840610"/>
              <a:ext cx="2386425" cy="124052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id-ID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8187059" y="2929889"/>
            <a:ext cx="2301148" cy="1396883"/>
            <a:chOff x="5206749" y="2418487"/>
            <a:chExt cx="1765970" cy="1072010"/>
          </a:xfrm>
        </p:grpSpPr>
        <p:sp>
          <p:nvSpPr>
            <p:cNvPr id="10" name="Oval 9"/>
            <p:cNvSpPr/>
            <p:nvPr/>
          </p:nvSpPr>
          <p:spPr>
            <a:xfrm>
              <a:off x="5206749" y="2584321"/>
              <a:ext cx="1765970" cy="906176"/>
            </a:xfrm>
            <a:prstGeom prst="ellips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id-ID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5219449" y="2418487"/>
              <a:ext cx="1709186" cy="910395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id-ID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8645767" y="2554929"/>
            <a:ext cx="1383725" cy="866294"/>
            <a:chOff x="5567255" y="2130730"/>
            <a:chExt cx="1061912" cy="664820"/>
          </a:xfrm>
        </p:grpSpPr>
        <p:sp>
          <p:nvSpPr>
            <p:cNvPr id="13" name="Oval 12"/>
            <p:cNvSpPr/>
            <p:nvPr/>
          </p:nvSpPr>
          <p:spPr>
            <a:xfrm>
              <a:off x="5567256" y="2250649"/>
              <a:ext cx="1061911" cy="544901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id-ID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4" name="Oval 13"/>
            <p:cNvSpPr/>
            <p:nvPr/>
          </p:nvSpPr>
          <p:spPr>
            <a:xfrm>
              <a:off x="5567255" y="2130730"/>
              <a:ext cx="1055562" cy="547438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id-ID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 flipH="1">
            <a:off x="1444486" y="2358243"/>
            <a:ext cx="7301117" cy="497134"/>
            <a:chOff x="4221330" y="2223664"/>
            <a:chExt cx="6091070" cy="471383"/>
          </a:xfrm>
        </p:grpSpPr>
        <p:cxnSp>
          <p:nvCxnSpPr>
            <p:cNvPr id="16" name="Straight Connector 15"/>
            <p:cNvCxnSpPr/>
            <p:nvPr/>
          </p:nvCxnSpPr>
          <p:spPr>
            <a:xfrm flipV="1">
              <a:off x="4221330" y="2223664"/>
              <a:ext cx="691096" cy="471383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4912426" y="2224329"/>
              <a:ext cx="5399974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TextBox 17"/>
          <p:cNvSpPr txBox="1"/>
          <p:nvPr/>
        </p:nvSpPr>
        <p:spPr>
          <a:xfrm>
            <a:off x="1585991" y="2663744"/>
            <a:ext cx="4026677" cy="3877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。</a:t>
            </a:r>
            <a:endParaRPr lang="id-ID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585991" y="2376806"/>
            <a:ext cx="1579977" cy="328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id-ID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957122" y="3621973"/>
            <a:ext cx="4026677" cy="3877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。</a:t>
            </a:r>
            <a:endParaRPr lang="id-ID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957122" y="3390983"/>
            <a:ext cx="1579977" cy="328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id-ID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22" name="Group 21"/>
          <p:cNvGrpSpPr/>
          <p:nvPr/>
        </p:nvGrpSpPr>
        <p:grpSpPr>
          <a:xfrm flipH="1">
            <a:off x="1872580" y="3346662"/>
            <a:ext cx="6381388" cy="293260"/>
            <a:chOff x="4627246" y="3160881"/>
            <a:chExt cx="6050833" cy="278069"/>
          </a:xfrm>
        </p:grpSpPr>
        <p:cxnSp>
          <p:nvCxnSpPr>
            <p:cNvPr id="23" name="Straight Connector 22"/>
            <p:cNvCxnSpPr/>
            <p:nvPr/>
          </p:nvCxnSpPr>
          <p:spPr>
            <a:xfrm flipV="1">
              <a:off x="4627246" y="3160881"/>
              <a:ext cx="658677" cy="278069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5278105" y="3163402"/>
              <a:ext cx="5399974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TextBox 24"/>
          <p:cNvSpPr txBox="1"/>
          <p:nvPr/>
        </p:nvSpPr>
        <p:spPr>
          <a:xfrm>
            <a:off x="2320013" y="4536278"/>
            <a:ext cx="4026677" cy="3877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。</a:t>
            </a:r>
            <a:endParaRPr lang="id-ID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320013" y="4249342"/>
            <a:ext cx="1579977" cy="328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id-ID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834746" y="5494507"/>
            <a:ext cx="4026677" cy="3877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。</a:t>
            </a:r>
            <a:endParaRPr lang="id-ID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834746" y="5263517"/>
            <a:ext cx="1579977" cy="328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id-ID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cxnSp>
        <p:nvCxnSpPr>
          <p:cNvPr id="29" name="Straight Connector 28"/>
          <p:cNvCxnSpPr/>
          <p:nvPr/>
        </p:nvCxnSpPr>
        <p:spPr>
          <a:xfrm flipH="1">
            <a:off x="2252812" y="4238370"/>
            <a:ext cx="6001156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0" name="Group 29"/>
          <p:cNvGrpSpPr/>
          <p:nvPr/>
        </p:nvGrpSpPr>
        <p:grpSpPr>
          <a:xfrm flipH="1">
            <a:off x="2746806" y="4627634"/>
            <a:ext cx="4955583" cy="606313"/>
            <a:chOff x="5456187" y="4515725"/>
            <a:chExt cx="6232222" cy="434682"/>
          </a:xfrm>
        </p:grpSpPr>
        <p:cxnSp>
          <p:nvCxnSpPr>
            <p:cNvPr id="31" name="Straight Connector 30"/>
            <p:cNvCxnSpPr/>
            <p:nvPr/>
          </p:nvCxnSpPr>
          <p:spPr>
            <a:xfrm>
              <a:off x="5456187" y="4515725"/>
              <a:ext cx="840066" cy="432162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6288435" y="4950407"/>
              <a:ext cx="5399974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矩形 32"/>
          <p:cNvSpPr/>
          <p:nvPr/>
        </p:nvSpPr>
        <p:spPr>
          <a:xfrm>
            <a:off x="5001865" y="200236"/>
            <a:ext cx="2855021" cy="50488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28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14:gallery dir="l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250"/>
                            </p:stCondLst>
                            <p:childTnLst>
                              <p:par>
                                <p:cTn id="2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75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1" grpId="0"/>
      <p:bldP spid="25" grpId="0"/>
      <p:bldP spid="26" grpId="0"/>
      <p:bldP spid="27" grpId="0"/>
      <p:bldP spid="2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865" name="Group 1"/>
          <p:cNvGrpSpPr/>
          <p:nvPr/>
        </p:nvGrpSpPr>
        <p:grpSpPr bwMode="auto">
          <a:xfrm>
            <a:off x="4448793" y="1508477"/>
            <a:ext cx="4037393" cy="4870319"/>
            <a:chOff x="0" y="0"/>
            <a:chExt cx="7656017" cy="9235797"/>
          </a:xfrm>
        </p:grpSpPr>
        <p:sp>
          <p:nvSpPr>
            <p:cNvPr id="36866" name="AutoShape 2"/>
            <p:cNvSpPr/>
            <p:nvPr/>
          </p:nvSpPr>
          <p:spPr bwMode="auto">
            <a:xfrm>
              <a:off x="0" y="0"/>
              <a:ext cx="7656017" cy="8765911"/>
            </a:xfrm>
            <a:custGeom>
              <a:avLst/>
              <a:gdLst>
                <a:gd name="T0" fmla="*/ 3828009 w 21478"/>
                <a:gd name="T1" fmla="*/ 4418202 h 21513"/>
                <a:gd name="T2" fmla="*/ 3828009 w 21478"/>
                <a:gd name="T3" fmla="*/ 4418202 h 21513"/>
                <a:gd name="T4" fmla="*/ 3828009 w 21478"/>
                <a:gd name="T5" fmla="*/ 4418202 h 21513"/>
                <a:gd name="T6" fmla="*/ 3828009 w 21478"/>
                <a:gd name="T7" fmla="*/ 4418202 h 2151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478" h="21513">
                  <a:moveTo>
                    <a:pt x="4795" y="18732"/>
                  </a:moveTo>
                  <a:cubicBezTo>
                    <a:pt x="5386" y="17487"/>
                    <a:pt x="5279" y="16073"/>
                    <a:pt x="4506" y="14906"/>
                  </a:cubicBezTo>
                  <a:cubicBezTo>
                    <a:pt x="4367" y="14697"/>
                    <a:pt x="4208" y="14498"/>
                    <a:pt x="4030" y="14313"/>
                  </a:cubicBezTo>
                  <a:cubicBezTo>
                    <a:pt x="2650" y="13526"/>
                    <a:pt x="1575" y="12439"/>
                    <a:pt x="880" y="11191"/>
                  </a:cubicBezTo>
                  <a:cubicBezTo>
                    <a:pt x="213" y="9996"/>
                    <a:pt x="-106" y="8647"/>
                    <a:pt x="31" y="7270"/>
                  </a:cubicBezTo>
                  <a:cubicBezTo>
                    <a:pt x="144" y="6136"/>
                    <a:pt x="577" y="5045"/>
                    <a:pt x="1292" y="4093"/>
                  </a:cubicBezTo>
                  <a:cubicBezTo>
                    <a:pt x="2009" y="3076"/>
                    <a:pt x="2975" y="2221"/>
                    <a:pt x="4111" y="1584"/>
                  </a:cubicBezTo>
                  <a:cubicBezTo>
                    <a:pt x="5290" y="922"/>
                    <a:pt x="6632" y="507"/>
                    <a:pt x="8023" y="261"/>
                  </a:cubicBezTo>
                  <a:cubicBezTo>
                    <a:pt x="9991" y="-87"/>
                    <a:pt x="12019" y="-87"/>
                    <a:pt x="13988" y="259"/>
                  </a:cubicBezTo>
                  <a:cubicBezTo>
                    <a:pt x="14807" y="409"/>
                    <a:pt x="15607" y="623"/>
                    <a:pt x="16382" y="898"/>
                  </a:cubicBezTo>
                  <a:cubicBezTo>
                    <a:pt x="17093" y="1150"/>
                    <a:pt x="17776" y="1446"/>
                    <a:pt x="18449" y="1768"/>
                  </a:cubicBezTo>
                  <a:cubicBezTo>
                    <a:pt x="19172" y="2114"/>
                    <a:pt x="19730" y="2635"/>
                    <a:pt x="20130" y="3083"/>
                  </a:cubicBezTo>
                  <a:cubicBezTo>
                    <a:pt x="20410" y="3396"/>
                    <a:pt x="20510" y="3769"/>
                    <a:pt x="20175" y="3950"/>
                  </a:cubicBezTo>
                  <a:cubicBezTo>
                    <a:pt x="20089" y="3996"/>
                    <a:pt x="19988" y="4007"/>
                    <a:pt x="19892" y="4021"/>
                  </a:cubicBezTo>
                  <a:cubicBezTo>
                    <a:pt x="19766" y="4040"/>
                    <a:pt x="19642" y="4067"/>
                    <a:pt x="19518" y="4103"/>
                  </a:cubicBezTo>
                  <a:cubicBezTo>
                    <a:pt x="19362" y="4131"/>
                    <a:pt x="19241" y="4238"/>
                    <a:pt x="19211" y="4374"/>
                  </a:cubicBezTo>
                  <a:cubicBezTo>
                    <a:pt x="19169" y="4558"/>
                    <a:pt x="19301" y="4725"/>
                    <a:pt x="19407" y="4888"/>
                  </a:cubicBezTo>
                  <a:cubicBezTo>
                    <a:pt x="19711" y="5354"/>
                    <a:pt x="19813" y="5853"/>
                    <a:pt x="19873" y="6355"/>
                  </a:cubicBezTo>
                  <a:cubicBezTo>
                    <a:pt x="19936" y="6893"/>
                    <a:pt x="19957" y="7452"/>
                    <a:pt x="19868" y="8014"/>
                  </a:cubicBezTo>
                  <a:cubicBezTo>
                    <a:pt x="19773" y="8618"/>
                    <a:pt x="19552" y="9232"/>
                    <a:pt x="19558" y="9842"/>
                  </a:cubicBezTo>
                  <a:cubicBezTo>
                    <a:pt x="19566" y="10497"/>
                    <a:pt x="19841" y="11132"/>
                    <a:pt x="20363" y="11601"/>
                  </a:cubicBezTo>
                  <a:cubicBezTo>
                    <a:pt x="20589" y="11804"/>
                    <a:pt x="20856" y="11968"/>
                    <a:pt x="21101" y="12154"/>
                  </a:cubicBezTo>
                  <a:cubicBezTo>
                    <a:pt x="21288" y="12296"/>
                    <a:pt x="21464" y="12458"/>
                    <a:pt x="21477" y="12666"/>
                  </a:cubicBezTo>
                  <a:cubicBezTo>
                    <a:pt x="21493" y="12926"/>
                    <a:pt x="21258" y="13131"/>
                    <a:pt x="21002" y="13295"/>
                  </a:cubicBezTo>
                  <a:cubicBezTo>
                    <a:pt x="20866" y="13381"/>
                    <a:pt x="20726" y="13462"/>
                    <a:pt x="20580" y="13535"/>
                  </a:cubicBezTo>
                  <a:cubicBezTo>
                    <a:pt x="20330" y="13543"/>
                    <a:pt x="20109" y="13661"/>
                    <a:pt x="19985" y="13842"/>
                  </a:cubicBezTo>
                  <a:cubicBezTo>
                    <a:pt x="19944" y="13902"/>
                    <a:pt x="19914" y="13969"/>
                    <a:pt x="19905" y="14041"/>
                  </a:cubicBezTo>
                  <a:cubicBezTo>
                    <a:pt x="19890" y="14168"/>
                    <a:pt x="19946" y="14294"/>
                    <a:pt x="20056" y="14377"/>
                  </a:cubicBezTo>
                  <a:cubicBezTo>
                    <a:pt x="20132" y="14531"/>
                    <a:pt x="20196" y="14684"/>
                    <a:pt x="20250" y="14838"/>
                  </a:cubicBezTo>
                  <a:cubicBezTo>
                    <a:pt x="20286" y="14941"/>
                    <a:pt x="20320" y="15054"/>
                    <a:pt x="20267" y="15160"/>
                  </a:cubicBezTo>
                  <a:cubicBezTo>
                    <a:pt x="20198" y="15294"/>
                    <a:pt x="19995" y="15356"/>
                    <a:pt x="19971" y="15506"/>
                  </a:cubicBezTo>
                  <a:cubicBezTo>
                    <a:pt x="19958" y="15585"/>
                    <a:pt x="20003" y="15663"/>
                    <a:pt x="20084" y="15700"/>
                  </a:cubicBezTo>
                  <a:cubicBezTo>
                    <a:pt x="20379" y="16058"/>
                    <a:pt x="20033" y="16550"/>
                    <a:pt x="19534" y="16481"/>
                  </a:cubicBezTo>
                  <a:cubicBezTo>
                    <a:pt x="19476" y="16473"/>
                    <a:pt x="19419" y="16454"/>
                    <a:pt x="19369" y="16427"/>
                  </a:cubicBezTo>
                  <a:cubicBezTo>
                    <a:pt x="20003" y="17092"/>
                    <a:pt x="19736" y="18103"/>
                    <a:pt x="18832" y="18456"/>
                  </a:cubicBezTo>
                  <a:cubicBezTo>
                    <a:pt x="18439" y="18609"/>
                    <a:pt x="17996" y="18585"/>
                    <a:pt x="17568" y="18545"/>
                  </a:cubicBezTo>
                  <a:cubicBezTo>
                    <a:pt x="16762" y="18471"/>
                    <a:pt x="15909" y="18366"/>
                    <a:pt x="15220" y="18742"/>
                  </a:cubicBezTo>
                  <a:cubicBezTo>
                    <a:pt x="15072" y="18823"/>
                    <a:pt x="14940" y="18925"/>
                    <a:pt x="14828" y="19042"/>
                  </a:cubicBezTo>
                  <a:cubicBezTo>
                    <a:pt x="14395" y="19484"/>
                    <a:pt x="14095" y="20013"/>
                    <a:pt x="13956" y="20581"/>
                  </a:cubicBezTo>
                  <a:cubicBezTo>
                    <a:pt x="13881" y="20887"/>
                    <a:pt x="13855" y="21200"/>
                    <a:pt x="13876" y="21513"/>
                  </a:cubicBezTo>
                  <a:lnTo>
                    <a:pt x="4795" y="18732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>
                <a:lnSpc>
                  <a:spcPct val="120000"/>
                </a:lnSpc>
              </a:pPr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6867" name="AutoShape 3"/>
            <p:cNvSpPr/>
            <p:nvPr/>
          </p:nvSpPr>
          <p:spPr bwMode="auto">
            <a:xfrm>
              <a:off x="1007998" y="7537223"/>
              <a:ext cx="4163742" cy="1698574"/>
            </a:xfrm>
            <a:custGeom>
              <a:avLst/>
              <a:gdLst>
                <a:gd name="T0" fmla="*/ 2081871 w 21600"/>
                <a:gd name="T1" fmla="*/ 849287 h 21600"/>
                <a:gd name="T2" fmla="*/ 2081871 w 21600"/>
                <a:gd name="T3" fmla="*/ 849287 h 21600"/>
                <a:gd name="T4" fmla="*/ 2081871 w 21600"/>
                <a:gd name="T5" fmla="*/ 849287 h 21600"/>
                <a:gd name="T6" fmla="*/ 2081871 w 21600"/>
                <a:gd name="T7" fmla="*/ 849287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0" y="14895"/>
                  </a:moveTo>
                  <a:lnTo>
                    <a:pt x="2391" y="0"/>
                  </a:lnTo>
                  <a:lnTo>
                    <a:pt x="21599" y="11351"/>
                  </a:lnTo>
                  <a:lnTo>
                    <a:pt x="20383" y="21600"/>
                  </a:lnTo>
                  <a:lnTo>
                    <a:pt x="0" y="14895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>
                <a:lnSpc>
                  <a:spcPct val="120000"/>
                </a:lnSpc>
              </a:pPr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36869" name="AutoShape 5"/>
          <p:cNvSpPr/>
          <p:nvPr/>
        </p:nvSpPr>
        <p:spPr bwMode="auto">
          <a:xfrm>
            <a:off x="4665605" y="1762959"/>
            <a:ext cx="3318313" cy="2295362"/>
          </a:xfrm>
          <a:custGeom>
            <a:avLst/>
            <a:gdLst>
              <a:gd name="T0" fmla="*/ 3146278 w 21369"/>
              <a:gd name="T1" fmla="*/ 2203287 h 21420"/>
              <a:gd name="T2" fmla="*/ 3146278 w 21369"/>
              <a:gd name="T3" fmla="*/ 2203287 h 21420"/>
              <a:gd name="T4" fmla="*/ 3146278 w 21369"/>
              <a:gd name="T5" fmla="*/ 2203287 h 21420"/>
              <a:gd name="T6" fmla="*/ 3146278 w 21369"/>
              <a:gd name="T7" fmla="*/ 2203287 h 2142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369" h="21420">
                <a:moveTo>
                  <a:pt x="854" y="9342"/>
                </a:moveTo>
                <a:cubicBezTo>
                  <a:pt x="739" y="8499"/>
                  <a:pt x="917" y="7629"/>
                  <a:pt x="1329" y="7011"/>
                </a:cubicBezTo>
                <a:cubicBezTo>
                  <a:pt x="1715" y="6433"/>
                  <a:pt x="2265" y="6148"/>
                  <a:pt x="2663" y="5586"/>
                </a:cubicBezTo>
                <a:cubicBezTo>
                  <a:pt x="3053" y="5036"/>
                  <a:pt x="3257" y="4276"/>
                  <a:pt x="3613" y="3683"/>
                </a:cubicBezTo>
                <a:cubicBezTo>
                  <a:pt x="4190" y="2719"/>
                  <a:pt x="5085" y="2283"/>
                  <a:pt x="5949" y="2546"/>
                </a:cubicBezTo>
                <a:cubicBezTo>
                  <a:pt x="6187" y="2041"/>
                  <a:pt x="6521" y="1648"/>
                  <a:pt x="6911" y="1414"/>
                </a:cubicBezTo>
                <a:cubicBezTo>
                  <a:pt x="7330" y="1164"/>
                  <a:pt x="7792" y="1109"/>
                  <a:pt x="8234" y="1258"/>
                </a:cubicBezTo>
                <a:cubicBezTo>
                  <a:pt x="8595" y="737"/>
                  <a:pt x="9054" y="382"/>
                  <a:pt x="9554" y="238"/>
                </a:cubicBezTo>
                <a:cubicBezTo>
                  <a:pt x="10166" y="61"/>
                  <a:pt x="10802" y="207"/>
                  <a:pt x="11346" y="649"/>
                </a:cubicBezTo>
                <a:cubicBezTo>
                  <a:pt x="12074" y="66"/>
                  <a:pt x="12920" y="-132"/>
                  <a:pt x="13738" y="87"/>
                </a:cubicBezTo>
                <a:cubicBezTo>
                  <a:pt x="14549" y="304"/>
                  <a:pt x="15282" y="918"/>
                  <a:pt x="15816" y="1825"/>
                </a:cubicBezTo>
                <a:cubicBezTo>
                  <a:pt x="16356" y="1598"/>
                  <a:pt x="16937" y="1688"/>
                  <a:pt x="17431" y="2076"/>
                </a:cubicBezTo>
                <a:cubicBezTo>
                  <a:pt x="17904" y="2447"/>
                  <a:pt x="18262" y="3062"/>
                  <a:pt x="18433" y="3799"/>
                </a:cubicBezTo>
                <a:cubicBezTo>
                  <a:pt x="19006" y="3937"/>
                  <a:pt x="19522" y="4382"/>
                  <a:pt x="19878" y="5045"/>
                </a:cubicBezTo>
                <a:cubicBezTo>
                  <a:pt x="20226" y="5694"/>
                  <a:pt x="20396" y="6505"/>
                  <a:pt x="20354" y="7323"/>
                </a:cubicBezTo>
                <a:cubicBezTo>
                  <a:pt x="20829" y="7823"/>
                  <a:pt x="21165" y="8550"/>
                  <a:pt x="21301" y="9375"/>
                </a:cubicBezTo>
                <a:cubicBezTo>
                  <a:pt x="21459" y="10333"/>
                  <a:pt x="21336" y="11343"/>
                  <a:pt x="20962" y="12167"/>
                </a:cubicBezTo>
                <a:cubicBezTo>
                  <a:pt x="21068" y="13766"/>
                  <a:pt x="20604" y="15334"/>
                  <a:pt x="19729" y="16328"/>
                </a:cubicBezTo>
                <a:cubicBezTo>
                  <a:pt x="18952" y="17211"/>
                  <a:pt x="17937" y="17535"/>
                  <a:pt x="16974" y="17207"/>
                </a:cubicBezTo>
                <a:cubicBezTo>
                  <a:pt x="16598" y="17607"/>
                  <a:pt x="16137" y="17806"/>
                  <a:pt x="15670" y="17770"/>
                </a:cubicBezTo>
                <a:cubicBezTo>
                  <a:pt x="15156" y="17731"/>
                  <a:pt x="14671" y="17411"/>
                  <a:pt x="14314" y="16875"/>
                </a:cubicBezTo>
                <a:cubicBezTo>
                  <a:pt x="14139" y="17038"/>
                  <a:pt x="13933" y="17121"/>
                  <a:pt x="13725" y="17116"/>
                </a:cubicBezTo>
                <a:cubicBezTo>
                  <a:pt x="13513" y="17111"/>
                  <a:pt x="13308" y="17014"/>
                  <a:pt x="13135" y="16839"/>
                </a:cubicBezTo>
                <a:cubicBezTo>
                  <a:pt x="12764" y="17306"/>
                  <a:pt x="12328" y="17653"/>
                  <a:pt x="11857" y="17857"/>
                </a:cubicBezTo>
                <a:cubicBezTo>
                  <a:pt x="11381" y="18062"/>
                  <a:pt x="10882" y="18115"/>
                  <a:pt x="10391" y="18214"/>
                </a:cubicBezTo>
                <a:cubicBezTo>
                  <a:pt x="9937" y="18306"/>
                  <a:pt x="9489" y="18437"/>
                  <a:pt x="9074" y="18713"/>
                </a:cubicBezTo>
                <a:cubicBezTo>
                  <a:pt x="8662" y="18986"/>
                  <a:pt x="8298" y="19393"/>
                  <a:pt x="7930" y="19779"/>
                </a:cubicBezTo>
                <a:cubicBezTo>
                  <a:pt x="7500" y="20232"/>
                  <a:pt x="7056" y="20663"/>
                  <a:pt x="6566" y="20949"/>
                </a:cubicBezTo>
                <a:cubicBezTo>
                  <a:pt x="6057" y="21246"/>
                  <a:pt x="5513" y="21379"/>
                  <a:pt x="4961" y="21412"/>
                </a:cubicBezTo>
                <a:cubicBezTo>
                  <a:pt x="4052" y="21468"/>
                  <a:pt x="3137" y="21246"/>
                  <a:pt x="2342" y="20607"/>
                </a:cubicBezTo>
                <a:cubicBezTo>
                  <a:pt x="685" y="19276"/>
                  <a:pt x="-141" y="16498"/>
                  <a:pt x="331" y="13846"/>
                </a:cubicBezTo>
                <a:cubicBezTo>
                  <a:pt x="29" y="13087"/>
                  <a:pt x="-72" y="12195"/>
                  <a:pt x="49" y="11337"/>
                </a:cubicBezTo>
                <a:cubicBezTo>
                  <a:pt x="158" y="10563"/>
                  <a:pt x="441" y="9861"/>
                  <a:pt x="854" y="9342"/>
                </a:cubicBezTo>
                <a:close/>
              </a:path>
            </a:pathLst>
          </a:custGeom>
          <a:solidFill>
            <a:srgbClr val="EDEDED"/>
          </a:solidFill>
          <a:ln w="165100" cap="flat" cmpd="sng">
            <a:solidFill>
              <a:srgbClr val="FFFFFF"/>
            </a:solidFill>
            <a:prstDash val="solid"/>
            <a:miter lim="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>
              <a:lnSpc>
                <a:spcPct val="120000"/>
              </a:lnSpc>
            </a:pPr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6870" name="AutoShape 6"/>
          <p:cNvSpPr/>
          <p:nvPr/>
        </p:nvSpPr>
        <p:spPr bwMode="auto">
          <a:xfrm>
            <a:off x="5705299" y="1980608"/>
            <a:ext cx="1343565" cy="744193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1079" y="21"/>
                </a:moveTo>
                <a:lnTo>
                  <a:pt x="21600" y="21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lnTo>
                  <a:pt x="11079" y="21"/>
                </a:lnTo>
                <a:close/>
              </a:path>
            </a:pathLst>
          </a:custGeom>
          <a:solidFill>
            <a:schemeClr val="accent4"/>
          </a:solidFill>
          <a:ln w="50800" cap="flat" cmpd="sng">
            <a:solidFill>
              <a:srgbClr val="FFFFFF"/>
            </a:solidFill>
            <a:prstDash val="solid"/>
            <a:miter lim="0"/>
          </a:ln>
          <a:effectLst/>
        </p:spPr>
        <p:txBody>
          <a:bodyPr lIns="0" tIns="0" rIns="0" bIns="0" anchor="ctr"/>
          <a:lstStyle/>
          <a:p>
            <a:pPr defTabSz="241300">
              <a:lnSpc>
                <a:spcPct val="120000"/>
              </a:lnSpc>
              <a:defRPr/>
            </a:pPr>
            <a:endParaRPr lang="es-ES" sz="635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6871" name="AutoShape 7"/>
          <p:cNvSpPr/>
          <p:nvPr/>
        </p:nvSpPr>
        <p:spPr bwMode="auto">
          <a:xfrm>
            <a:off x="4983708" y="2706384"/>
            <a:ext cx="1343565" cy="709871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11079" y="21"/>
                </a:moveTo>
                <a:lnTo>
                  <a:pt x="21600" y="21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lnTo>
                  <a:pt x="11079" y="21"/>
                </a:lnTo>
                <a:close/>
              </a:path>
            </a:pathLst>
          </a:custGeom>
          <a:solidFill>
            <a:schemeClr val="accent2"/>
          </a:solidFill>
          <a:ln w="50800" cap="flat" cmpd="sng">
            <a:solidFill>
              <a:srgbClr val="FFFFFF"/>
            </a:solidFill>
            <a:prstDash val="solid"/>
            <a:miter lim="0"/>
          </a:ln>
        </p:spPr>
        <p:txBody>
          <a:bodyPr lIns="0" tIns="0" rIns="0" bIns="0" anchor="ctr"/>
          <a:lstStyle/>
          <a:p>
            <a:pPr>
              <a:lnSpc>
                <a:spcPct val="120000"/>
              </a:lnSpc>
            </a:pPr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6872" name="AutoShape 8"/>
          <p:cNvSpPr/>
          <p:nvPr/>
        </p:nvSpPr>
        <p:spPr bwMode="auto">
          <a:xfrm>
            <a:off x="5214751" y="3230417"/>
            <a:ext cx="565888" cy="835438"/>
          </a:xfrm>
          <a:custGeom>
            <a:avLst/>
            <a:gdLst>
              <a:gd name="T0" fmla="*/ 10800 w 21600"/>
              <a:gd name="T1" fmla="*/ 10770 h 21540"/>
              <a:gd name="T2" fmla="*/ 10800 w 21600"/>
              <a:gd name="T3" fmla="*/ 10770 h 21540"/>
              <a:gd name="T4" fmla="*/ 10800 w 21600"/>
              <a:gd name="T5" fmla="*/ 10770 h 21540"/>
              <a:gd name="T6" fmla="*/ 10800 w 21600"/>
              <a:gd name="T7" fmla="*/ 10770 h 215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540">
                <a:moveTo>
                  <a:pt x="225" y="0"/>
                </a:moveTo>
                <a:lnTo>
                  <a:pt x="0" y="21037"/>
                </a:lnTo>
                <a:cubicBezTo>
                  <a:pt x="2786" y="21453"/>
                  <a:pt x="5671" y="21599"/>
                  <a:pt x="8551" y="21517"/>
                </a:cubicBezTo>
                <a:cubicBezTo>
                  <a:pt x="11828" y="21424"/>
                  <a:pt x="15063" y="21051"/>
                  <a:pt x="18082" y="20227"/>
                </a:cubicBezTo>
                <a:cubicBezTo>
                  <a:pt x="19301" y="19894"/>
                  <a:pt x="20462" y="19476"/>
                  <a:pt x="21599" y="19027"/>
                </a:cubicBezTo>
                <a:lnTo>
                  <a:pt x="21599" y="0"/>
                </a:lnTo>
                <a:lnTo>
                  <a:pt x="225" y="0"/>
                </a:lnTo>
                <a:close/>
              </a:path>
            </a:pathLst>
          </a:custGeom>
          <a:solidFill>
            <a:schemeClr val="accent5"/>
          </a:solidFill>
          <a:ln w="50800" cap="flat" cmpd="sng">
            <a:solidFill>
              <a:srgbClr val="FFFFFF"/>
            </a:solidFill>
            <a:prstDash val="solid"/>
            <a:miter lim="0"/>
          </a:ln>
          <a:effectLst/>
        </p:spPr>
        <p:txBody>
          <a:bodyPr lIns="0" tIns="0" rIns="0" bIns="0" anchor="ctr"/>
          <a:lstStyle/>
          <a:p>
            <a:pPr defTabSz="241300">
              <a:lnSpc>
                <a:spcPct val="120000"/>
              </a:lnSpc>
              <a:defRPr/>
            </a:pPr>
            <a:endParaRPr lang="es-ES" sz="635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6873" name="AutoShape 9"/>
          <p:cNvSpPr/>
          <p:nvPr/>
        </p:nvSpPr>
        <p:spPr bwMode="auto">
          <a:xfrm>
            <a:off x="6878093" y="2696339"/>
            <a:ext cx="815347" cy="976073"/>
          </a:xfrm>
          <a:custGeom>
            <a:avLst/>
            <a:gdLst>
              <a:gd name="T0" fmla="*/ 10549 w 21098"/>
              <a:gd name="T1" fmla="*/ 10762 h 21524"/>
              <a:gd name="T2" fmla="*/ 10549 w 21098"/>
              <a:gd name="T3" fmla="*/ 10762 h 21524"/>
              <a:gd name="T4" fmla="*/ 10549 w 21098"/>
              <a:gd name="T5" fmla="*/ 10762 h 21524"/>
              <a:gd name="T6" fmla="*/ 10549 w 21098"/>
              <a:gd name="T7" fmla="*/ 10762 h 215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098" h="21524">
                <a:moveTo>
                  <a:pt x="0" y="0"/>
                </a:moveTo>
                <a:lnTo>
                  <a:pt x="0" y="19579"/>
                </a:lnTo>
                <a:cubicBezTo>
                  <a:pt x="71" y="19551"/>
                  <a:pt x="141" y="19520"/>
                  <a:pt x="211" y="19488"/>
                </a:cubicBezTo>
                <a:cubicBezTo>
                  <a:pt x="280" y="19457"/>
                  <a:pt x="349" y="19424"/>
                  <a:pt x="416" y="19388"/>
                </a:cubicBezTo>
                <a:cubicBezTo>
                  <a:pt x="1853" y="20660"/>
                  <a:pt x="3804" y="21420"/>
                  <a:pt x="5874" y="21514"/>
                </a:cubicBezTo>
                <a:cubicBezTo>
                  <a:pt x="7755" y="21599"/>
                  <a:pt x="9613" y="21127"/>
                  <a:pt x="11132" y="20178"/>
                </a:cubicBezTo>
                <a:cubicBezTo>
                  <a:pt x="11717" y="20296"/>
                  <a:pt x="12307" y="20374"/>
                  <a:pt x="12897" y="20418"/>
                </a:cubicBezTo>
                <a:cubicBezTo>
                  <a:pt x="13488" y="20462"/>
                  <a:pt x="14079" y="20471"/>
                  <a:pt x="14667" y="20451"/>
                </a:cubicBezTo>
                <a:cubicBezTo>
                  <a:pt x="18222" y="18458"/>
                  <a:pt x="20548" y="15220"/>
                  <a:pt x="21011" y="11618"/>
                </a:cubicBezTo>
                <a:cubicBezTo>
                  <a:pt x="21600" y="7042"/>
                  <a:pt x="19155" y="2566"/>
                  <a:pt x="14667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 w="50800" cap="flat" cmpd="sng">
            <a:solidFill>
              <a:srgbClr val="FFFFFF"/>
            </a:solidFill>
            <a:prstDash val="solid"/>
            <a:miter lim="0"/>
          </a:ln>
          <a:effectLst/>
        </p:spPr>
        <p:txBody>
          <a:bodyPr lIns="0" tIns="0" rIns="0" bIns="0" anchor="ctr"/>
          <a:lstStyle/>
          <a:p>
            <a:pPr>
              <a:lnSpc>
                <a:spcPct val="120000"/>
              </a:lnSpc>
              <a:defRPr/>
            </a:pPr>
            <a:endParaRPr lang="es-ES" sz="2955"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Gill Sans" charset="0"/>
              <a:sym typeface="Arial" panose="020B0604020202020204" pitchFamily="34" charset="0"/>
            </a:endParaRPr>
          </a:p>
        </p:txBody>
      </p:sp>
      <p:sp>
        <p:nvSpPr>
          <p:cNvPr id="36874" name="AutoShape 10"/>
          <p:cNvSpPr/>
          <p:nvPr/>
        </p:nvSpPr>
        <p:spPr bwMode="auto">
          <a:xfrm>
            <a:off x="4697416" y="3230416"/>
            <a:ext cx="690617" cy="817022"/>
          </a:xfrm>
          <a:custGeom>
            <a:avLst/>
            <a:gdLst>
              <a:gd name="T0" fmla="+- 0 11100 1478"/>
              <a:gd name="T1" fmla="*/ T0 w 19245"/>
              <a:gd name="T2" fmla="*/ 10800 h 21600"/>
              <a:gd name="T3" fmla="+- 0 11100 1478"/>
              <a:gd name="T4" fmla="*/ T3 w 19245"/>
              <a:gd name="T5" fmla="*/ 10800 h 21600"/>
              <a:gd name="T6" fmla="+- 0 11100 1478"/>
              <a:gd name="T7" fmla="*/ T6 w 19245"/>
              <a:gd name="T8" fmla="*/ 10800 h 21600"/>
              <a:gd name="T9" fmla="+- 0 11100 1478"/>
              <a:gd name="T10" fmla="*/ T9 w 19245"/>
              <a:gd name="T11" fmla="*/ 10800 h 21600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19245" h="21600">
                <a:moveTo>
                  <a:pt x="298" y="0"/>
                </a:moveTo>
                <a:cubicBezTo>
                  <a:pt x="387" y="168"/>
                  <a:pt x="471" y="339"/>
                  <a:pt x="571" y="503"/>
                </a:cubicBezTo>
                <a:cubicBezTo>
                  <a:pt x="-1478" y="8064"/>
                  <a:pt x="2108" y="15983"/>
                  <a:pt x="9303" y="19782"/>
                </a:cubicBezTo>
                <a:cubicBezTo>
                  <a:pt x="10930" y="20641"/>
                  <a:pt x="12677" y="21227"/>
                  <a:pt x="14478" y="21599"/>
                </a:cubicBezTo>
                <a:lnTo>
                  <a:pt x="14478" y="15716"/>
                </a:lnTo>
                <a:lnTo>
                  <a:pt x="15432" y="15716"/>
                </a:lnTo>
                <a:cubicBezTo>
                  <a:pt x="15685" y="16323"/>
                  <a:pt x="16305" y="16721"/>
                  <a:pt x="16994" y="16718"/>
                </a:cubicBezTo>
                <a:cubicBezTo>
                  <a:pt x="19586" y="16704"/>
                  <a:pt x="20121" y="13233"/>
                  <a:pt x="17633" y="12515"/>
                </a:cubicBezTo>
                <a:cubicBezTo>
                  <a:pt x="16668" y="12236"/>
                  <a:pt x="15651" y="12775"/>
                  <a:pt x="15401" y="13702"/>
                </a:cubicBezTo>
                <a:lnTo>
                  <a:pt x="14484" y="13702"/>
                </a:lnTo>
                <a:lnTo>
                  <a:pt x="14648" y="0"/>
                </a:lnTo>
                <a:lnTo>
                  <a:pt x="298" y="0"/>
                </a:lnTo>
                <a:close/>
              </a:path>
            </a:pathLst>
          </a:custGeom>
          <a:solidFill>
            <a:schemeClr val="accent3"/>
          </a:solidFill>
          <a:ln w="50800" cap="flat" cmpd="sng">
            <a:solidFill>
              <a:srgbClr val="FFFFFF"/>
            </a:solidFill>
            <a:prstDash val="solid"/>
            <a:miter lim="0"/>
          </a:ln>
          <a:effectLst/>
        </p:spPr>
        <p:txBody>
          <a:bodyPr lIns="0" tIns="0" rIns="0" bIns="0" anchor="ctr"/>
          <a:lstStyle/>
          <a:p>
            <a:pPr defTabSz="241300">
              <a:lnSpc>
                <a:spcPct val="120000"/>
              </a:lnSpc>
              <a:defRPr/>
            </a:pPr>
            <a:endParaRPr lang="es-ES" sz="635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6875" name="AutoShape 11"/>
          <p:cNvSpPr/>
          <p:nvPr/>
        </p:nvSpPr>
        <p:spPr bwMode="auto">
          <a:xfrm>
            <a:off x="5778127" y="3230417"/>
            <a:ext cx="1099129" cy="740007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19" y="0"/>
                </a:moveTo>
                <a:lnTo>
                  <a:pt x="0" y="21600"/>
                </a:lnTo>
                <a:cubicBezTo>
                  <a:pt x="830" y="20884"/>
                  <a:pt x="1631" y="20081"/>
                  <a:pt x="2411" y="19235"/>
                </a:cubicBezTo>
                <a:cubicBezTo>
                  <a:pt x="3534" y="18019"/>
                  <a:pt x="4646" y="16740"/>
                  <a:pt x="5908" y="15878"/>
                </a:cubicBezTo>
                <a:cubicBezTo>
                  <a:pt x="7178" y="15011"/>
                  <a:pt x="8544" y="14597"/>
                  <a:pt x="9932" y="14308"/>
                </a:cubicBezTo>
                <a:cubicBezTo>
                  <a:pt x="11435" y="13995"/>
                  <a:pt x="12961" y="13826"/>
                  <a:pt x="14416" y="13180"/>
                </a:cubicBezTo>
                <a:cubicBezTo>
                  <a:pt x="15859" y="12539"/>
                  <a:pt x="17193" y="11446"/>
                  <a:pt x="18328" y="9974"/>
                </a:cubicBezTo>
                <a:cubicBezTo>
                  <a:pt x="18856" y="10526"/>
                  <a:pt x="19483" y="10831"/>
                  <a:pt x="20129" y="10848"/>
                </a:cubicBezTo>
                <a:cubicBezTo>
                  <a:pt x="20639" y="10862"/>
                  <a:pt x="21143" y="10686"/>
                  <a:pt x="21599" y="10357"/>
                </a:cubicBezTo>
                <a:lnTo>
                  <a:pt x="21599" y="70"/>
                </a:lnTo>
                <a:lnTo>
                  <a:pt x="6249" y="70"/>
                </a:lnTo>
                <a:lnTo>
                  <a:pt x="6249" y="836"/>
                </a:lnTo>
                <a:cubicBezTo>
                  <a:pt x="6743" y="810"/>
                  <a:pt x="7181" y="1297"/>
                  <a:pt x="7306" y="2007"/>
                </a:cubicBezTo>
                <a:cubicBezTo>
                  <a:pt x="7889" y="5320"/>
                  <a:pt x="4046" y="6081"/>
                  <a:pt x="3878" y="2666"/>
                </a:cubicBezTo>
                <a:cubicBezTo>
                  <a:pt x="3837" y="1841"/>
                  <a:pt x="4186" y="1084"/>
                  <a:pt x="4717" y="836"/>
                </a:cubicBezTo>
                <a:lnTo>
                  <a:pt x="4717" y="0"/>
                </a:lnTo>
                <a:lnTo>
                  <a:pt x="119" y="0"/>
                </a:lnTo>
                <a:close/>
              </a:path>
            </a:pathLst>
          </a:custGeom>
          <a:solidFill>
            <a:schemeClr val="accent6"/>
          </a:solidFill>
          <a:ln w="50800" cap="flat" cmpd="sng">
            <a:solidFill>
              <a:srgbClr val="FFFFFF"/>
            </a:solidFill>
            <a:prstDash val="solid"/>
            <a:miter lim="0"/>
          </a:ln>
          <a:effectLst/>
        </p:spPr>
        <p:txBody>
          <a:bodyPr lIns="0" tIns="0" rIns="0" bIns="0" anchor="ctr"/>
          <a:lstStyle/>
          <a:p>
            <a:pPr defTabSz="241300">
              <a:lnSpc>
                <a:spcPct val="120000"/>
              </a:lnSpc>
              <a:defRPr/>
            </a:pPr>
            <a:endParaRPr lang="es-ES" sz="635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6876" name="AutoShape 12"/>
          <p:cNvSpPr/>
          <p:nvPr/>
        </p:nvSpPr>
        <p:spPr bwMode="auto">
          <a:xfrm>
            <a:off x="7446492" y="2695501"/>
            <a:ext cx="545797" cy="928358"/>
          </a:xfrm>
          <a:custGeom>
            <a:avLst/>
            <a:gdLst>
              <a:gd name="T0" fmla="*/ 10528 w 21057"/>
              <a:gd name="T1" fmla="*/ 10800 h 21600"/>
              <a:gd name="T2" fmla="*/ 10528 w 21057"/>
              <a:gd name="T3" fmla="*/ 10800 h 21600"/>
              <a:gd name="T4" fmla="*/ 10528 w 21057"/>
              <a:gd name="T5" fmla="*/ 10800 h 21600"/>
              <a:gd name="T6" fmla="*/ 10528 w 21057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057" h="21600">
                <a:moveTo>
                  <a:pt x="0" y="0"/>
                </a:moveTo>
                <a:lnTo>
                  <a:pt x="0" y="12797"/>
                </a:lnTo>
                <a:lnTo>
                  <a:pt x="1211" y="12797"/>
                </a:lnTo>
                <a:cubicBezTo>
                  <a:pt x="1615" y="12109"/>
                  <a:pt x="2745" y="11677"/>
                  <a:pt x="3949" y="11748"/>
                </a:cubicBezTo>
                <a:cubicBezTo>
                  <a:pt x="7422" y="11952"/>
                  <a:pt x="8077" y="14818"/>
                  <a:pt x="4876" y="15575"/>
                </a:cubicBezTo>
                <a:cubicBezTo>
                  <a:pt x="3239" y="15962"/>
                  <a:pt x="1434" y="15323"/>
                  <a:pt x="1197" y="14272"/>
                </a:cubicBezTo>
                <a:lnTo>
                  <a:pt x="7" y="14272"/>
                </a:lnTo>
                <a:lnTo>
                  <a:pt x="7" y="21600"/>
                </a:lnTo>
                <a:cubicBezTo>
                  <a:pt x="4044" y="21494"/>
                  <a:pt x="7976" y="20651"/>
                  <a:pt x="11220" y="19110"/>
                </a:cubicBezTo>
                <a:cubicBezTo>
                  <a:pt x="16471" y="16615"/>
                  <a:pt x="19258" y="12682"/>
                  <a:pt x="18620" y="8669"/>
                </a:cubicBezTo>
                <a:cubicBezTo>
                  <a:pt x="20865" y="6602"/>
                  <a:pt x="21600" y="4068"/>
                  <a:pt x="20652" y="1664"/>
                </a:cubicBezTo>
                <a:cubicBezTo>
                  <a:pt x="20424" y="1087"/>
                  <a:pt x="20095" y="532"/>
                  <a:pt x="19689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 w="50800" cap="flat" cmpd="sng">
            <a:solidFill>
              <a:srgbClr val="FFFFFF"/>
            </a:solidFill>
            <a:prstDash val="solid"/>
            <a:miter lim="0"/>
          </a:ln>
          <a:effectLst/>
        </p:spPr>
        <p:txBody>
          <a:bodyPr lIns="0" tIns="0" rIns="0" bIns="0" anchor="ctr"/>
          <a:lstStyle/>
          <a:p>
            <a:pPr defTabSz="241300">
              <a:lnSpc>
                <a:spcPct val="120000"/>
              </a:lnSpc>
              <a:defRPr/>
            </a:pPr>
            <a:endParaRPr lang="es-ES" sz="635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6877" name="AutoShape 13"/>
          <p:cNvSpPr/>
          <p:nvPr/>
        </p:nvSpPr>
        <p:spPr bwMode="auto">
          <a:xfrm>
            <a:off x="6884789" y="1792258"/>
            <a:ext cx="1071504" cy="1089083"/>
          </a:xfrm>
          <a:custGeom>
            <a:avLst/>
            <a:gdLst>
              <a:gd name="T0" fmla="*/ 2147483647 w 21600"/>
              <a:gd name="T1" fmla="*/ 2147483647 h 20867"/>
              <a:gd name="T2" fmla="*/ 2147483647 w 21600"/>
              <a:gd name="T3" fmla="*/ 2147483647 h 20867"/>
              <a:gd name="T4" fmla="*/ 2147483647 w 21600"/>
              <a:gd name="T5" fmla="*/ 2147483647 h 20867"/>
              <a:gd name="T6" fmla="*/ 2147483647 w 21600"/>
              <a:gd name="T7" fmla="*/ 2147483647 h 20867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0867">
                <a:moveTo>
                  <a:pt x="0" y="0"/>
                </a:moveTo>
                <a:lnTo>
                  <a:pt x="0" y="11817"/>
                </a:lnTo>
                <a:lnTo>
                  <a:pt x="670" y="11817"/>
                </a:lnTo>
                <a:cubicBezTo>
                  <a:pt x="819" y="11277"/>
                  <a:pt x="1371" y="10930"/>
                  <a:pt x="1950" y="11016"/>
                </a:cubicBezTo>
                <a:cubicBezTo>
                  <a:pt x="4049" y="11329"/>
                  <a:pt x="3427" y="14545"/>
                  <a:pt x="1381" y="14002"/>
                </a:cubicBezTo>
                <a:cubicBezTo>
                  <a:pt x="862" y="13865"/>
                  <a:pt x="548" y="13365"/>
                  <a:pt x="662" y="12865"/>
                </a:cubicBezTo>
                <a:lnTo>
                  <a:pt x="14" y="12865"/>
                </a:lnTo>
                <a:lnTo>
                  <a:pt x="14" y="17431"/>
                </a:lnTo>
                <a:lnTo>
                  <a:pt x="4560" y="17431"/>
                </a:lnTo>
                <a:lnTo>
                  <a:pt x="4519" y="17892"/>
                </a:lnTo>
                <a:cubicBezTo>
                  <a:pt x="3847" y="18062"/>
                  <a:pt x="3415" y="18686"/>
                  <a:pt x="3518" y="19341"/>
                </a:cubicBezTo>
                <a:cubicBezTo>
                  <a:pt x="3870" y="21600"/>
                  <a:pt x="7330" y="21227"/>
                  <a:pt x="7181" y="19036"/>
                </a:cubicBezTo>
                <a:cubicBezTo>
                  <a:pt x="7141" y="18444"/>
                  <a:pt x="6652" y="17971"/>
                  <a:pt x="6031" y="17920"/>
                </a:cubicBezTo>
                <a:lnTo>
                  <a:pt x="6031" y="17417"/>
                </a:lnTo>
                <a:lnTo>
                  <a:pt x="21599" y="17417"/>
                </a:lnTo>
                <a:cubicBezTo>
                  <a:pt x="21051" y="16284"/>
                  <a:pt x="20211" y="15291"/>
                  <a:pt x="19139" y="14548"/>
                </a:cubicBezTo>
                <a:cubicBezTo>
                  <a:pt x="19268" y="12857"/>
                  <a:pt x="18737" y="11181"/>
                  <a:pt x="17646" y="9840"/>
                </a:cubicBezTo>
                <a:cubicBezTo>
                  <a:pt x="16531" y="8469"/>
                  <a:pt x="14912" y="7550"/>
                  <a:pt x="13115" y="7265"/>
                </a:cubicBezTo>
                <a:cubicBezTo>
                  <a:pt x="12579" y="5742"/>
                  <a:pt x="11460" y="4468"/>
                  <a:pt x="9977" y="3701"/>
                </a:cubicBezTo>
                <a:cubicBezTo>
                  <a:pt x="8426" y="2900"/>
                  <a:pt x="6604" y="2714"/>
                  <a:pt x="4910" y="3184"/>
                </a:cubicBezTo>
                <a:cubicBezTo>
                  <a:pt x="3598" y="1712"/>
                  <a:pt x="1898" y="62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50800" cap="flat" cmpd="sng">
            <a:solidFill>
              <a:srgbClr val="FFFFFF"/>
            </a:solidFill>
            <a:prstDash val="solid"/>
            <a:miter lim="0"/>
          </a:ln>
        </p:spPr>
        <p:txBody>
          <a:bodyPr lIns="0" tIns="0" rIns="0" bIns="0" anchor="ctr"/>
          <a:lstStyle/>
          <a:p>
            <a:pPr>
              <a:lnSpc>
                <a:spcPct val="120000"/>
              </a:lnSpc>
            </a:pPr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6878" name="AutoShape 14"/>
          <p:cNvSpPr/>
          <p:nvPr/>
        </p:nvSpPr>
        <p:spPr bwMode="auto">
          <a:xfrm>
            <a:off x="5783150" y="1756262"/>
            <a:ext cx="1104151" cy="400977"/>
          </a:xfrm>
          <a:custGeom>
            <a:avLst/>
            <a:gdLst>
              <a:gd name="T0" fmla="*/ 10800 w 21600"/>
              <a:gd name="T1" fmla="+- 0 10826 52"/>
              <a:gd name="T2" fmla="*/ 10826 h 21548"/>
              <a:gd name="T3" fmla="*/ 10800 w 21600"/>
              <a:gd name="T4" fmla="+- 0 10826 52"/>
              <a:gd name="T5" fmla="*/ 10826 h 21548"/>
              <a:gd name="T6" fmla="*/ 10800 w 21600"/>
              <a:gd name="T7" fmla="+- 0 10826 52"/>
              <a:gd name="T8" fmla="*/ 10826 h 21548"/>
              <a:gd name="T9" fmla="*/ 10800 w 21600"/>
              <a:gd name="T10" fmla="+- 0 10826 52"/>
              <a:gd name="T11" fmla="*/ 10826 h 21548"/>
            </a:gdLst>
            <a:ahLst/>
            <a:cxnLst>
              <a:cxn ang="0">
                <a:pos x="T0" y="T2"/>
              </a:cxn>
              <a:cxn ang="0">
                <a:pos x="T3" y="T5"/>
              </a:cxn>
              <a:cxn ang="0">
                <a:pos x="T6" y="T8"/>
              </a:cxn>
              <a:cxn ang="0">
                <a:pos x="T9" y="T11"/>
              </a:cxn>
            </a:cxnLst>
            <a:rect l="0" t="0" r="r" b="b"/>
            <a:pathLst>
              <a:path w="21600" h="21548">
                <a:moveTo>
                  <a:pt x="18114" y="1"/>
                </a:moveTo>
                <a:cubicBezTo>
                  <a:pt x="16234" y="-52"/>
                  <a:pt x="14371" y="1231"/>
                  <a:pt x="12709" y="3763"/>
                </a:cubicBezTo>
                <a:cubicBezTo>
                  <a:pt x="11053" y="1199"/>
                  <a:pt x="9116" y="356"/>
                  <a:pt x="7253" y="1381"/>
                </a:cubicBezTo>
                <a:cubicBezTo>
                  <a:pt x="5729" y="2218"/>
                  <a:pt x="4331" y="4271"/>
                  <a:pt x="3232" y="7286"/>
                </a:cubicBezTo>
                <a:cubicBezTo>
                  <a:pt x="2161" y="6599"/>
                  <a:pt x="1053" y="6697"/>
                  <a:pt x="0" y="7484"/>
                </a:cubicBezTo>
                <a:lnTo>
                  <a:pt x="79" y="21468"/>
                </a:lnTo>
                <a:lnTo>
                  <a:pt x="14111" y="21468"/>
                </a:lnTo>
                <a:lnTo>
                  <a:pt x="14111" y="19979"/>
                </a:lnTo>
                <a:cubicBezTo>
                  <a:pt x="13390" y="19807"/>
                  <a:pt x="12932" y="17727"/>
                  <a:pt x="13193" y="15821"/>
                </a:cubicBezTo>
                <a:cubicBezTo>
                  <a:pt x="13768" y="11625"/>
                  <a:pt x="15974" y="13190"/>
                  <a:pt x="15786" y="17597"/>
                </a:cubicBezTo>
                <a:cubicBezTo>
                  <a:pt x="15736" y="18755"/>
                  <a:pt x="15433" y="19690"/>
                  <a:pt x="15030" y="19940"/>
                </a:cubicBezTo>
                <a:lnTo>
                  <a:pt x="15030" y="21548"/>
                </a:lnTo>
                <a:lnTo>
                  <a:pt x="21599" y="21548"/>
                </a:lnTo>
                <a:lnTo>
                  <a:pt x="21599" y="1698"/>
                </a:lnTo>
                <a:cubicBezTo>
                  <a:pt x="21078" y="1198"/>
                  <a:pt x="20543" y="787"/>
                  <a:pt x="19994" y="507"/>
                </a:cubicBezTo>
                <a:cubicBezTo>
                  <a:pt x="19371" y="190"/>
                  <a:pt x="18741" y="19"/>
                  <a:pt x="18114" y="1"/>
                </a:cubicBezTo>
                <a:close/>
              </a:path>
            </a:pathLst>
          </a:custGeom>
          <a:solidFill>
            <a:schemeClr val="accent5"/>
          </a:solidFill>
          <a:ln w="50800" cap="flat" cmpd="sng">
            <a:solidFill>
              <a:srgbClr val="FFFFFF"/>
            </a:solidFill>
            <a:prstDash val="solid"/>
            <a:miter lim="0"/>
          </a:ln>
          <a:effectLst/>
        </p:spPr>
        <p:txBody>
          <a:bodyPr lIns="0" tIns="0" rIns="0" bIns="0" anchor="ctr"/>
          <a:lstStyle/>
          <a:p>
            <a:pPr defTabSz="241300">
              <a:lnSpc>
                <a:spcPct val="120000"/>
              </a:lnSpc>
              <a:defRPr/>
            </a:pPr>
            <a:endParaRPr lang="es-ES" sz="635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6879" name="AutoShape 15"/>
          <p:cNvSpPr/>
          <p:nvPr/>
        </p:nvSpPr>
        <p:spPr bwMode="auto">
          <a:xfrm>
            <a:off x="5218936" y="1895222"/>
            <a:ext cx="765958" cy="809488"/>
          </a:xfrm>
          <a:custGeom>
            <a:avLst/>
            <a:gdLst>
              <a:gd name="T0" fmla="*/ 10375 w 20750"/>
              <a:gd name="T1" fmla="*/ 10800 h 21600"/>
              <a:gd name="T2" fmla="*/ 10375 w 20750"/>
              <a:gd name="T3" fmla="*/ 10800 h 21600"/>
              <a:gd name="T4" fmla="*/ 10375 w 20750"/>
              <a:gd name="T5" fmla="*/ 10800 h 21600"/>
              <a:gd name="T6" fmla="*/ 10375 w 2075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0750" h="21600">
                <a:moveTo>
                  <a:pt x="15273" y="0"/>
                </a:moveTo>
                <a:cubicBezTo>
                  <a:pt x="14905" y="99"/>
                  <a:pt x="14536" y="205"/>
                  <a:pt x="14181" y="350"/>
                </a:cubicBezTo>
                <a:cubicBezTo>
                  <a:pt x="12534" y="1022"/>
                  <a:pt x="11127" y="2153"/>
                  <a:pt x="10127" y="3606"/>
                </a:cubicBezTo>
                <a:cubicBezTo>
                  <a:pt x="6480" y="2851"/>
                  <a:pt x="2703" y="4107"/>
                  <a:pt x="265" y="6882"/>
                </a:cubicBezTo>
                <a:cubicBezTo>
                  <a:pt x="177" y="6983"/>
                  <a:pt x="109" y="7099"/>
                  <a:pt x="25" y="7203"/>
                </a:cubicBezTo>
                <a:lnTo>
                  <a:pt x="0" y="21599"/>
                </a:lnTo>
                <a:lnTo>
                  <a:pt x="15464" y="21599"/>
                </a:lnTo>
                <a:lnTo>
                  <a:pt x="15464" y="15916"/>
                </a:lnTo>
                <a:lnTo>
                  <a:pt x="16611" y="15916"/>
                </a:lnTo>
                <a:cubicBezTo>
                  <a:pt x="16866" y="16752"/>
                  <a:pt x="17696" y="17283"/>
                  <a:pt x="18576" y="17179"/>
                </a:cubicBezTo>
                <a:cubicBezTo>
                  <a:pt x="21599" y="16820"/>
                  <a:pt x="21384" y="12524"/>
                  <a:pt x="18455" y="12433"/>
                </a:cubicBezTo>
                <a:cubicBezTo>
                  <a:pt x="17642" y="12407"/>
                  <a:pt x="16924" y="12957"/>
                  <a:pt x="16752" y="13740"/>
                </a:cubicBezTo>
                <a:lnTo>
                  <a:pt x="15399" y="13740"/>
                </a:lnTo>
                <a:lnTo>
                  <a:pt x="15273" y="0"/>
                </a:lnTo>
                <a:close/>
              </a:path>
            </a:pathLst>
          </a:custGeom>
          <a:solidFill>
            <a:schemeClr val="accent3"/>
          </a:solidFill>
          <a:ln w="50800" cap="flat" cmpd="sng">
            <a:solidFill>
              <a:srgbClr val="FFFFFF"/>
            </a:solidFill>
            <a:prstDash val="solid"/>
            <a:miter lim="0"/>
          </a:ln>
          <a:effectLst/>
        </p:spPr>
        <p:txBody>
          <a:bodyPr lIns="0" tIns="0" rIns="0" bIns="0" anchor="ctr"/>
          <a:lstStyle/>
          <a:p>
            <a:pPr defTabSz="241300">
              <a:lnSpc>
                <a:spcPct val="120000"/>
              </a:lnSpc>
              <a:defRPr/>
            </a:pPr>
            <a:endParaRPr lang="es-ES" sz="635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6880" name="AutoShape 16"/>
          <p:cNvSpPr/>
          <p:nvPr/>
        </p:nvSpPr>
        <p:spPr bwMode="auto">
          <a:xfrm>
            <a:off x="4666442" y="2163936"/>
            <a:ext cx="555843" cy="1065644"/>
          </a:xfrm>
          <a:custGeom>
            <a:avLst/>
            <a:gdLst>
              <a:gd name="T0" fmla="*/ 2147483647 w 21231"/>
              <a:gd name="T1" fmla="*/ 2147483647 h 21600"/>
              <a:gd name="T2" fmla="*/ 2147483647 w 21231"/>
              <a:gd name="T3" fmla="*/ 2147483647 h 21600"/>
              <a:gd name="T4" fmla="*/ 2147483647 w 21231"/>
              <a:gd name="T5" fmla="*/ 2147483647 h 21600"/>
              <a:gd name="T6" fmla="*/ 2147483647 w 21231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231" h="21600">
                <a:moveTo>
                  <a:pt x="21181" y="0"/>
                </a:moveTo>
                <a:cubicBezTo>
                  <a:pt x="19265" y="1262"/>
                  <a:pt x="18032" y="2803"/>
                  <a:pt x="15842" y="3940"/>
                </a:cubicBezTo>
                <a:cubicBezTo>
                  <a:pt x="13475" y="5169"/>
                  <a:pt x="10204" y="5789"/>
                  <a:pt x="7911" y="7053"/>
                </a:cubicBezTo>
                <a:cubicBezTo>
                  <a:pt x="5460" y="8404"/>
                  <a:pt x="4397" y="10308"/>
                  <a:pt x="5079" y="12152"/>
                </a:cubicBezTo>
                <a:cubicBezTo>
                  <a:pt x="2622" y="13286"/>
                  <a:pt x="938" y="14819"/>
                  <a:pt x="291" y="16512"/>
                </a:cubicBezTo>
                <a:cubicBezTo>
                  <a:pt x="-369" y="18242"/>
                  <a:pt x="107" y="20030"/>
                  <a:pt x="1590" y="21600"/>
                </a:cubicBezTo>
                <a:lnTo>
                  <a:pt x="21231" y="21600"/>
                </a:lnTo>
                <a:lnTo>
                  <a:pt x="21231" y="16610"/>
                </a:lnTo>
                <a:lnTo>
                  <a:pt x="20397" y="16572"/>
                </a:lnTo>
                <a:cubicBezTo>
                  <a:pt x="20494" y="17131"/>
                  <a:pt x="19840" y="17650"/>
                  <a:pt x="18829" y="17816"/>
                </a:cubicBezTo>
                <a:cubicBezTo>
                  <a:pt x="14726" y="18491"/>
                  <a:pt x="12589" y="15169"/>
                  <a:pt x="16873" y="14340"/>
                </a:cubicBezTo>
                <a:cubicBezTo>
                  <a:pt x="18455" y="14033"/>
                  <a:pt x="20173" y="14561"/>
                  <a:pt x="20461" y="15441"/>
                </a:cubicBezTo>
                <a:lnTo>
                  <a:pt x="21181" y="15441"/>
                </a:lnTo>
                <a:lnTo>
                  <a:pt x="21181" y="0"/>
                </a:lnTo>
                <a:close/>
              </a:path>
            </a:pathLst>
          </a:custGeom>
          <a:solidFill>
            <a:schemeClr val="accent1"/>
          </a:solidFill>
          <a:ln w="50800" cap="flat" cmpd="sng">
            <a:solidFill>
              <a:srgbClr val="FFFFFF"/>
            </a:solidFill>
            <a:prstDash val="solid"/>
            <a:miter lim="0"/>
          </a:ln>
        </p:spPr>
        <p:txBody>
          <a:bodyPr lIns="0" tIns="0" rIns="0" bIns="0" anchor="ctr"/>
          <a:lstStyle/>
          <a:p>
            <a:pPr>
              <a:lnSpc>
                <a:spcPct val="120000"/>
              </a:lnSpc>
            </a:pPr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6881" name="AutoShape 17"/>
          <p:cNvSpPr/>
          <p:nvPr/>
        </p:nvSpPr>
        <p:spPr bwMode="auto">
          <a:xfrm>
            <a:off x="6324762" y="2712244"/>
            <a:ext cx="555005" cy="524032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11315" y="21"/>
                </a:moveTo>
                <a:lnTo>
                  <a:pt x="21600" y="21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lnTo>
                  <a:pt x="11315" y="21"/>
                </a:lnTo>
                <a:close/>
              </a:path>
            </a:pathLst>
          </a:custGeom>
          <a:solidFill>
            <a:schemeClr val="accent1"/>
          </a:solidFill>
          <a:ln w="50800" cap="flat" cmpd="sng">
            <a:solidFill>
              <a:srgbClr val="FFFFFF"/>
            </a:solidFill>
            <a:prstDash val="solid"/>
            <a:miter lim="0"/>
          </a:ln>
        </p:spPr>
        <p:txBody>
          <a:bodyPr lIns="0" tIns="0" rIns="0" bIns="0" anchor="ctr"/>
          <a:lstStyle/>
          <a:p>
            <a:pPr>
              <a:lnSpc>
                <a:spcPct val="120000"/>
              </a:lnSpc>
            </a:pPr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6896" name="AutoShape 32"/>
          <p:cNvSpPr/>
          <p:nvPr/>
        </p:nvSpPr>
        <p:spPr bwMode="auto">
          <a:xfrm>
            <a:off x="2797621" y="2635229"/>
            <a:ext cx="1368616" cy="48875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just" eaLnBrk="1">
              <a:lnSpc>
                <a:spcPct val="120000"/>
              </a:lnSpc>
              <a:spcBef>
                <a:spcPts val="895"/>
              </a:spcBef>
            </a:pPr>
            <a:r>
              <a:rPr lang="en-US" altLang="zh-CN" sz="800" b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s-ES" altLang="zh-CN" sz="8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6897" name="AutoShape 33"/>
          <p:cNvSpPr/>
          <p:nvPr/>
        </p:nvSpPr>
        <p:spPr bwMode="auto">
          <a:xfrm>
            <a:off x="3203170" y="2067667"/>
            <a:ext cx="518173" cy="518173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599" y="10800"/>
                </a:moveTo>
                <a:cubicBezTo>
                  <a:pt x="21599" y="16764"/>
                  <a:pt x="16764" y="21599"/>
                  <a:pt x="10800" y="21599"/>
                </a:cubicBezTo>
                <a:cubicBezTo>
                  <a:pt x="4835" y="21599"/>
                  <a:pt x="0" y="16764"/>
                  <a:pt x="0" y="10800"/>
                </a:cubicBezTo>
                <a:cubicBezTo>
                  <a:pt x="0" y="4835"/>
                  <a:pt x="4835" y="0"/>
                  <a:pt x="10799" y="0"/>
                </a:cubicBezTo>
                <a:cubicBezTo>
                  <a:pt x="16764" y="0"/>
                  <a:pt x="21599" y="4835"/>
                  <a:pt x="21599" y="1079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lIns="0" tIns="0" rIns="0" bIns="0" anchor="ctr"/>
          <a:lstStyle/>
          <a:p>
            <a:pPr>
              <a:lnSpc>
                <a:spcPct val="120000"/>
              </a:lnSpc>
              <a:defRPr/>
            </a:pPr>
            <a:endParaRPr lang="es-ES" sz="2955"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Gill Sans" charset="0"/>
              <a:sym typeface="Arial" panose="020B0604020202020204" pitchFamily="34" charset="0"/>
            </a:endParaRPr>
          </a:p>
        </p:txBody>
      </p:sp>
      <p:sp>
        <p:nvSpPr>
          <p:cNvPr id="36898" name="AutoShape 34"/>
          <p:cNvSpPr/>
          <p:nvPr/>
        </p:nvSpPr>
        <p:spPr bwMode="auto">
          <a:xfrm>
            <a:off x="3278780" y="2181515"/>
            <a:ext cx="344053" cy="25950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 defTabSz="548005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548005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548005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548005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548005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548005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548005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548005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548005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ctr" eaLnBrk="1"/>
            <a:r>
              <a:rPr lang="es-ES" altLang="zh-CN" sz="1400" b="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01</a:t>
            </a:r>
            <a:endParaRPr lang="es-ES" altLang="zh-CN" sz="1050" b="0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6899" name="Line 35"/>
          <p:cNvSpPr>
            <a:spLocks noChangeShapeType="1"/>
          </p:cNvSpPr>
          <p:nvPr/>
        </p:nvSpPr>
        <p:spPr bwMode="auto">
          <a:xfrm>
            <a:off x="3801705" y="2358983"/>
            <a:ext cx="1141821" cy="206767"/>
          </a:xfrm>
          <a:prstGeom prst="line">
            <a:avLst/>
          </a:prstGeom>
          <a:noFill/>
          <a:ln w="6350" cap="flat" cmpd="sng">
            <a:solidFill>
              <a:schemeClr val="bg1">
                <a:lumMod val="65000"/>
              </a:schemeClr>
            </a:solidFill>
            <a:prstDash val="dash"/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defTabSz="241300">
              <a:defRPr/>
            </a:pPr>
            <a:endParaRPr lang="es-ES" sz="635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6900" name="AutoShape 36"/>
          <p:cNvSpPr/>
          <p:nvPr/>
        </p:nvSpPr>
        <p:spPr bwMode="auto">
          <a:xfrm>
            <a:off x="2797621" y="4160448"/>
            <a:ext cx="1368616" cy="48875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just" eaLnBrk="1">
              <a:lnSpc>
                <a:spcPct val="120000"/>
              </a:lnSpc>
              <a:spcBef>
                <a:spcPts val="895"/>
              </a:spcBef>
            </a:pPr>
            <a:r>
              <a:rPr lang="en-US" altLang="zh-CN" sz="800" b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s-ES" altLang="zh-CN" sz="8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6901" name="AutoShape 37"/>
          <p:cNvSpPr/>
          <p:nvPr/>
        </p:nvSpPr>
        <p:spPr bwMode="auto">
          <a:xfrm>
            <a:off x="3203170" y="3592886"/>
            <a:ext cx="518173" cy="518173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599" y="10800"/>
                </a:moveTo>
                <a:cubicBezTo>
                  <a:pt x="21599" y="16764"/>
                  <a:pt x="16764" y="21599"/>
                  <a:pt x="10800" y="21599"/>
                </a:cubicBezTo>
                <a:cubicBezTo>
                  <a:pt x="4835" y="21599"/>
                  <a:pt x="0" y="16764"/>
                  <a:pt x="0" y="10800"/>
                </a:cubicBezTo>
                <a:cubicBezTo>
                  <a:pt x="0" y="4835"/>
                  <a:pt x="4835" y="0"/>
                  <a:pt x="10799" y="0"/>
                </a:cubicBezTo>
                <a:cubicBezTo>
                  <a:pt x="16764" y="0"/>
                  <a:pt x="21599" y="4835"/>
                  <a:pt x="21599" y="10799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lIns="0" tIns="0" rIns="0" bIns="0" anchor="ctr"/>
          <a:lstStyle/>
          <a:p>
            <a:pPr>
              <a:lnSpc>
                <a:spcPct val="120000"/>
              </a:lnSpc>
              <a:defRPr/>
            </a:pPr>
            <a:endParaRPr lang="es-ES" sz="2955"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Gill Sans" charset="0"/>
              <a:sym typeface="Arial" panose="020B0604020202020204" pitchFamily="34" charset="0"/>
            </a:endParaRPr>
          </a:p>
        </p:txBody>
      </p:sp>
      <p:sp>
        <p:nvSpPr>
          <p:cNvPr id="36902" name="AutoShape 38"/>
          <p:cNvSpPr/>
          <p:nvPr/>
        </p:nvSpPr>
        <p:spPr bwMode="auto">
          <a:xfrm>
            <a:off x="3278780" y="3713430"/>
            <a:ext cx="344053" cy="25950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 defTabSz="548005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548005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548005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548005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548005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548005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548005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548005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548005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ctr" eaLnBrk="1"/>
            <a:r>
              <a:rPr lang="es-ES" altLang="zh-CN" sz="1400" b="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03</a:t>
            </a:r>
            <a:endParaRPr lang="es-ES" altLang="zh-CN" sz="1050" b="0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6903" name="Line 39"/>
          <p:cNvSpPr>
            <a:spLocks noChangeShapeType="1"/>
          </p:cNvSpPr>
          <p:nvPr/>
        </p:nvSpPr>
        <p:spPr bwMode="auto">
          <a:xfrm flipV="1">
            <a:off x="3808402" y="3580330"/>
            <a:ext cx="976073" cy="205930"/>
          </a:xfrm>
          <a:prstGeom prst="line">
            <a:avLst/>
          </a:prstGeom>
          <a:noFill/>
          <a:ln w="6350" cap="flat" cmpd="sng">
            <a:solidFill>
              <a:schemeClr val="bg1">
                <a:lumMod val="65000"/>
              </a:schemeClr>
            </a:solidFill>
            <a:prstDash val="dash"/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defTabSz="241300">
              <a:defRPr/>
            </a:pPr>
            <a:endParaRPr lang="es-ES" sz="635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6904" name="AutoShape 40"/>
          <p:cNvSpPr/>
          <p:nvPr/>
        </p:nvSpPr>
        <p:spPr bwMode="auto">
          <a:xfrm>
            <a:off x="3615453" y="5293898"/>
            <a:ext cx="1369504" cy="434851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just" eaLnBrk="1">
              <a:lnSpc>
                <a:spcPct val="120000"/>
              </a:lnSpc>
              <a:spcBef>
                <a:spcPts val="895"/>
              </a:spcBef>
            </a:pPr>
            <a:r>
              <a:rPr lang="en-US" altLang="zh-CN" sz="800" b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s-ES" altLang="zh-CN" sz="8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6905" name="AutoShape 41"/>
          <p:cNvSpPr/>
          <p:nvPr/>
        </p:nvSpPr>
        <p:spPr bwMode="auto">
          <a:xfrm>
            <a:off x="4021028" y="4725499"/>
            <a:ext cx="519010" cy="5181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599" y="10800"/>
                </a:moveTo>
                <a:cubicBezTo>
                  <a:pt x="21599" y="16764"/>
                  <a:pt x="16764" y="21599"/>
                  <a:pt x="10800" y="21599"/>
                </a:cubicBezTo>
                <a:cubicBezTo>
                  <a:pt x="4835" y="21599"/>
                  <a:pt x="0" y="16764"/>
                  <a:pt x="0" y="10800"/>
                </a:cubicBezTo>
                <a:cubicBezTo>
                  <a:pt x="0" y="4835"/>
                  <a:pt x="4835" y="0"/>
                  <a:pt x="10799" y="0"/>
                </a:cubicBezTo>
                <a:cubicBezTo>
                  <a:pt x="16764" y="0"/>
                  <a:pt x="21599" y="4835"/>
                  <a:pt x="21599" y="10799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lIns="0" tIns="0" rIns="0" bIns="0" anchor="ctr"/>
          <a:lstStyle/>
          <a:p>
            <a:pPr>
              <a:lnSpc>
                <a:spcPct val="120000"/>
              </a:lnSpc>
              <a:defRPr/>
            </a:pPr>
            <a:endParaRPr lang="es-ES" sz="2955"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Gill Sans" charset="0"/>
              <a:sym typeface="Arial" panose="020B0604020202020204" pitchFamily="34" charset="0"/>
            </a:endParaRPr>
          </a:p>
        </p:txBody>
      </p:sp>
      <p:sp>
        <p:nvSpPr>
          <p:cNvPr id="36906" name="AutoShape 42"/>
          <p:cNvSpPr/>
          <p:nvPr/>
        </p:nvSpPr>
        <p:spPr bwMode="auto">
          <a:xfrm>
            <a:off x="4097476" y="4840183"/>
            <a:ext cx="343216" cy="25950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 defTabSz="548005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548005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548005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548005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548005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548005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548005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548005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548005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ctr" eaLnBrk="1"/>
            <a:r>
              <a:rPr lang="es-ES" altLang="zh-CN" sz="1400" b="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05</a:t>
            </a:r>
            <a:endParaRPr lang="es-ES" altLang="zh-CN" sz="1050" b="0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6907" name="Line 43"/>
          <p:cNvSpPr>
            <a:spLocks noChangeShapeType="1"/>
          </p:cNvSpPr>
          <p:nvPr/>
        </p:nvSpPr>
        <p:spPr bwMode="auto">
          <a:xfrm flipV="1">
            <a:off x="4545061" y="3980469"/>
            <a:ext cx="850506" cy="761772"/>
          </a:xfrm>
          <a:prstGeom prst="line">
            <a:avLst/>
          </a:prstGeom>
          <a:noFill/>
          <a:ln w="6350" cap="flat" cmpd="sng">
            <a:solidFill>
              <a:schemeClr val="bg1">
                <a:lumMod val="65000"/>
              </a:schemeClr>
            </a:solidFill>
            <a:prstDash val="dash"/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defTabSz="241300">
              <a:defRPr/>
            </a:pPr>
            <a:endParaRPr lang="es-ES" sz="635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6908" name="AutoShape 44"/>
          <p:cNvSpPr/>
          <p:nvPr/>
        </p:nvSpPr>
        <p:spPr bwMode="auto">
          <a:xfrm>
            <a:off x="8479913" y="5293898"/>
            <a:ext cx="1369504" cy="434851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just" eaLnBrk="1">
              <a:lnSpc>
                <a:spcPct val="120000"/>
              </a:lnSpc>
              <a:spcBef>
                <a:spcPts val="895"/>
              </a:spcBef>
            </a:pPr>
            <a:r>
              <a:rPr lang="en-US" altLang="zh-CN" sz="800" b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s-ES" altLang="zh-CN" sz="8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6909" name="AutoShape 45"/>
          <p:cNvSpPr/>
          <p:nvPr/>
        </p:nvSpPr>
        <p:spPr bwMode="auto">
          <a:xfrm>
            <a:off x="8885488" y="4725499"/>
            <a:ext cx="518173" cy="5181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599" y="10800"/>
                </a:moveTo>
                <a:cubicBezTo>
                  <a:pt x="21599" y="16764"/>
                  <a:pt x="16764" y="21599"/>
                  <a:pt x="10800" y="21599"/>
                </a:cubicBezTo>
                <a:cubicBezTo>
                  <a:pt x="4835" y="21599"/>
                  <a:pt x="0" y="16764"/>
                  <a:pt x="0" y="10800"/>
                </a:cubicBezTo>
                <a:cubicBezTo>
                  <a:pt x="0" y="4835"/>
                  <a:pt x="4835" y="0"/>
                  <a:pt x="10799" y="0"/>
                </a:cubicBezTo>
                <a:cubicBezTo>
                  <a:pt x="16764" y="0"/>
                  <a:pt x="21599" y="4835"/>
                  <a:pt x="21599" y="10799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  <a:effectLst/>
        </p:spPr>
        <p:txBody>
          <a:bodyPr lIns="0" tIns="0" rIns="0" bIns="0" anchor="ctr"/>
          <a:lstStyle/>
          <a:p>
            <a:pPr>
              <a:lnSpc>
                <a:spcPct val="120000"/>
              </a:lnSpc>
              <a:defRPr/>
            </a:pPr>
            <a:endParaRPr lang="es-ES" sz="2955"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Gill Sans" charset="0"/>
              <a:sym typeface="Arial" panose="020B0604020202020204" pitchFamily="34" charset="0"/>
            </a:endParaRPr>
          </a:p>
        </p:txBody>
      </p:sp>
      <p:sp>
        <p:nvSpPr>
          <p:cNvPr id="36910" name="AutoShape 46"/>
          <p:cNvSpPr/>
          <p:nvPr/>
        </p:nvSpPr>
        <p:spPr bwMode="auto">
          <a:xfrm>
            <a:off x="8961935" y="4846880"/>
            <a:ext cx="343216" cy="25950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 defTabSz="548005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548005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548005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548005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548005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548005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548005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548005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548005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ctr" eaLnBrk="1"/>
            <a:r>
              <a:rPr lang="es-ES" altLang="zh-CN" sz="1400" b="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06</a:t>
            </a:r>
            <a:endParaRPr lang="es-ES" altLang="zh-CN" sz="1050" b="0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6911" name="Line 47"/>
          <p:cNvSpPr>
            <a:spLocks noChangeShapeType="1"/>
          </p:cNvSpPr>
          <p:nvPr/>
        </p:nvSpPr>
        <p:spPr bwMode="auto">
          <a:xfrm flipH="1" flipV="1">
            <a:off x="6698114" y="3464808"/>
            <a:ext cx="2143007" cy="1288316"/>
          </a:xfrm>
          <a:prstGeom prst="line">
            <a:avLst/>
          </a:prstGeom>
          <a:noFill/>
          <a:ln w="6350" cap="flat" cmpd="sng">
            <a:solidFill>
              <a:schemeClr val="bg1">
                <a:lumMod val="65000"/>
              </a:schemeClr>
            </a:solidFill>
            <a:prstDash val="dash"/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defTabSz="241300">
              <a:defRPr/>
            </a:pPr>
            <a:endParaRPr lang="es-ES" sz="635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6912" name="AutoShape 48"/>
          <p:cNvSpPr/>
          <p:nvPr/>
        </p:nvSpPr>
        <p:spPr bwMode="auto">
          <a:xfrm>
            <a:off x="8753649" y="3820580"/>
            <a:ext cx="1369504" cy="434851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just" eaLnBrk="1">
              <a:lnSpc>
                <a:spcPct val="120000"/>
              </a:lnSpc>
              <a:spcBef>
                <a:spcPts val="895"/>
              </a:spcBef>
            </a:pPr>
            <a:r>
              <a:rPr lang="en-US" altLang="zh-CN" sz="800" b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s-ES" altLang="zh-CN" sz="8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6913" name="AutoShape 49"/>
          <p:cNvSpPr/>
          <p:nvPr/>
        </p:nvSpPr>
        <p:spPr bwMode="auto">
          <a:xfrm>
            <a:off x="9159223" y="3253018"/>
            <a:ext cx="519010" cy="518173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599" y="10800"/>
                </a:moveTo>
                <a:cubicBezTo>
                  <a:pt x="21599" y="16764"/>
                  <a:pt x="16764" y="21599"/>
                  <a:pt x="10800" y="21599"/>
                </a:cubicBezTo>
                <a:cubicBezTo>
                  <a:pt x="4835" y="21599"/>
                  <a:pt x="0" y="16764"/>
                  <a:pt x="0" y="10800"/>
                </a:cubicBezTo>
                <a:cubicBezTo>
                  <a:pt x="0" y="4835"/>
                  <a:pt x="4835" y="0"/>
                  <a:pt x="10799" y="0"/>
                </a:cubicBezTo>
                <a:cubicBezTo>
                  <a:pt x="16764" y="0"/>
                  <a:pt x="21599" y="4835"/>
                  <a:pt x="21599" y="10799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0" tIns="0" rIns="0" bIns="0" anchor="ctr"/>
          <a:lstStyle/>
          <a:p>
            <a:pPr>
              <a:lnSpc>
                <a:spcPct val="120000"/>
              </a:lnSpc>
              <a:defRPr/>
            </a:pPr>
            <a:endParaRPr lang="es-ES" sz="2955"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Gill Sans" charset="0"/>
              <a:sym typeface="Arial" panose="020B0604020202020204" pitchFamily="34" charset="0"/>
            </a:endParaRPr>
          </a:p>
        </p:txBody>
      </p:sp>
      <p:sp>
        <p:nvSpPr>
          <p:cNvPr id="36914" name="AutoShape 50"/>
          <p:cNvSpPr/>
          <p:nvPr/>
        </p:nvSpPr>
        <p:spPr bwMode="auto">
          <a:xfrm>
            <a:off x="9235671" y="3374400"/>
            <a:ext cx="343216" cy="258667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 defTabSz="548005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548005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548005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548005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548005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548005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548005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548005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548005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ctr" eaLnBrk="1"/>
            <a:r>
              <a:rPr lang="es-ES" altLang="zh-CN" sz="1400" b="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04</a:t>
            </a:r>
            <a:endParaRPr lang="es-ES" altLang="zh-CN" sz="1050" b="0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6915" name="Line 51"/>
          <p:cNvSpPr>
            <a:spLocks noChangeShapeType="1"/>
          </p:cNvSpPr>
          <p:nvPr/>
        </p:nvSpPr>
        <p:spPr bwMode="auto">
          <a:xfrm flipH="1" flipV="1">
            <a:off x="7867559" y="2940776"/>
            <a:ext cx="1243949" cy="345727"/>
          </a:xfrm>
          <a:prstGeom prst="line">
            <a:avLst/>
          </a:prstGeom>
          <a:noFill/>
          <a:ln w="6350" cap="flat" cmpd="sng">
            <a:solidFill>
              <a:schemeClr val="bg1">
                <a:lumMod val="65000"/>
              </a:schemeClr>
            </a:solidFill>
            <a:prstDash val="dash"/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defTabSz="241300">
              <a:defRPr/>
            </a:pPr>
            <a:endParaRPr lang="es-ES" sz="635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6916" name="AutoShape 52"/>
          <p:cNvSpPr/>
          <p:nvPr/>
        </p:nvSpPr>
        <p:spPr bwMode="auto">
          <a:xfrm>
            <a:off x="8746952" y="2276110"/>
            <a:ext cx="1369504" cy="48636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just" eaLnBrk="1">
              <a:lnSpc>
                <a:spcPct val="120000"/>
              </a:lnSpc>
              <a:spcBef>
                <a:spcPts val="895"/>
              </a:spcBef>
            </a:pPr>
            <a:r>
              <a:rPr lang="en-US" altLang="zh-CN" sz="800" b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s-ES" altLang="zh-CN" sz="8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6917" name="AutoShape 53"/>
          <p:cNvSpPr/>
          <p:nvPr/>
        </p:nvSpPr>
        <p:spPr bwMode="auto">
          <a:xfrm>
            <a:off x="9153364" y="1708547"/>
            <a:ext cx="518173" cy="5181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599" y="10800"/>
                </a:moveTo>
                <a:cubicBezTo>
                  <a:pt x="21599" y="16764"/>
                  <a:pt x="16764" y="21599"/>
                  <a:pt x="10800" y="21599"/>
                </a:cubicBezTo>
                <a:cubicBezTo>
                  <a:pt x="4835" y="21599"/>
                  <a:pt x="0" y="16764"/>
                  <a:pt x="0" y="10800"/>
                </a:cubicBezTo>
                <a:cubicBezTo>
                  <a:pt x="0" y="4835"/>
                  <a:pt x="4835" y="0"/>
                  <a:pt x="10799" y="0"/>
                </a:cubicBezTo>
                <a:cubicBezTo>
                  <a:pt x="16764" y="0"/>
                  <a:pt x="21599" y="4835"/>
                  <a:pt x="21599" y="10799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lIns="0" tIns="0" rIns="0" bIns="0" anchor="ctr"/>
          <a:lstStyle/>
          <a:p>
            <a:pPr>
              <a:lnSpc>
                <a:spcPct val="120000"/>
              </a:lnSpc>
              <a:defRPr/>
            </a:pPr>
            <a:endParaRPr lang="es-ES" sz="2955"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Gill Sans" charset="0"/>
              <a:sym typeface="Arial" panose="020B0604020202020204" pitchFamily="34" charset="0"/>
            </a:endParaRPr>
          </a:p>
        </p:txBody>
      </p:sp>
      <p:sp>
        <p:nvSpPr>
          <p:cNvPr id="36918" name="AutoShape 54"/>
          <p:cNvSpPr/>
          <p:nvPr/>
        </p:nvSpPr>
        <p:spPr bwMode="auto">
          <a:xfrm>
            <a:off x="9235671" y="1821556"/>
            <a:ext cx="343216" cy="25950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 defTabSz="548005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548005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548005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548005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548005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548005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548005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548005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548005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ctr" eaLnBrk="1"/>
            <a:r>
              <a:rPr lang="es-ES" altLang="zh-CN" sz="1400" b="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02</a:t>
            </a:r>
            <a:endParaRPr lang="es-ES" altLang="zh-CN" sz="1050" b="0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6919" name="Line 55"/>
          <p:cNvSpPr>
            <a:spLocks noChangeShapeType="1"/>
          </p:cNvSpPr>
          <p:nvPr/>
        </p:nvSpPr>
        <p:spPr bwMode="auto">
          <a:xfrm flipH="1">
            <a:off x="7548620" y="1954658"/>
            <a:ext cx="1451553" cy="345727"/>
          </a:xfrm>
          <a:prstGeom prst="line">
            <a:avLst/>
          </a:prstGeom>
          <a:noFill/>
          <a:ln w="6350" cap="flat" cmpd="sng">
            <a:solidFill>
              <a:schemeClr val="bg1">
                <a:lumMod val="65000"/>
              </a:schemeClr>
            </a:solidFill>
            <a:prstDash val="dash"/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defTabSz="241300">
              <a:defRPr/>
            </a:pPr>
            <a:endParaRPr lang="es-ES" sz="635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2" name="矩形 41"/>
          <p:cNvSpPr/>
          <p:nvPr/>
        </p:nvSpPr>
        <p:spPr>
          <a:xfrm>
            <a:off x="5001865" y="200236"/>
            <a:ext cx="2855021" cy="50488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28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14:gallery dir="l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68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6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6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65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6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2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6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750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6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3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6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850"/>
                            </p:stCondLst>
                            <p:childTnLst>
                              <p:par>
                                <p:cTn id="33" presetID="9" presetClass="entr" presetSubtype="0" fill="hold" nodeType="after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6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400"/>
                            </p:stCondLst>
                            <p:childTnLst>
                              <p:par>
                                <p:cTn id="37" presetID="9" presetClass="entr" presetSubtype="0" fill="hold" nodeType="after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6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950"/>
                            </p:stCondLst>
                            <p:childTnLst>
                              <p:par>
                                <p:cTn id="41" presetID="9" presetClass="entr" presetSubtype="0" fill="hold" grpId="0" nodeType="after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36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500"/>
                            </p:stCondLst>
                            <p:childTnLst>
                              <p:par>
                                <p:cTn id="45" presetID="9" presetClass="entr" presetSubtype="0" fill="hold" grpId="0" nodeType="after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6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050"/>
                            </p:stCondLst>
                            <p:childTnLst>
                              <p:par>
                                <p:cTn id="49" presetID="9" presetClass="entr" presetSubtype="0" fill="hold" nodeType="after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36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600"/>
                            </p:stCondLst>
                            <p:childTnLst>
                              <p:par>
                                <p:cTn id="53" presetID="9" presetClass="entr" presetSubtype="0" fill="hold" nodeType="after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36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150"/>
                            </p:stCondLst>
                            <p:childTnLst>
                              <p:par>
                                <p:cTn id="57" presetID="9" presetClass="entr" presetSubtype="0" fill="hold" nodeType="after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36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700"/>
                            </p:stCondLst>
                            <p:childTnLst>
                              <p:par>
                                <p:cTn id="6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36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8200"/>
                            </p:stCondLst>
                            <p:childTnLst>
                              <p:par>
                                <p:cTn id="6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36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700"/>
                            </p:stCondLst>
                            <p:childTnLst>
                              <p:par>
                                <p:cTn id="6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36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9200"/>
                            </p:stCondLst>
                            <p:childTnLst>
                              <p:par>
                                <p:cTn id="7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36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700"/>
                            </p:stCondLst>
                            <p:childTnLst>
                              <p:par>
                                <p:cTn id="7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36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200"/>
                            </p:stCondLst>
                            <p:childTnLst>
                              <p:par>
                                <p:cTn id="8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36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700"/>
                            </p:stCondLst>
                            <p:childTnLst>
                              <p:par>
                                <p:cTn id="8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369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1200"/>
                            </p:stCondLst>
                            <p:childTnLst>
                              <p:par>
                                <p:cTn id="8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500"/>
                                        <p:tgtEl>
                                          <p:spTgt spid="36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1700"/>
                            </p:stCondLst>
                            <p:childTnLst>
                              <p:par>
                                <p:cTn id="9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36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2200"/>
                            </p:stCondLst>
                            <p:childTnLst>
                              <p:par>
                                <p:cTn id="9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" dur="500"/>
                                        <p:tgtEl>
                                          <p:spTgt spid="36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2700"/>
                            </p:stCondLst>
                            <p:childTnLst>
                              <p:par>
                                <p:cTn id="10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3" dur="500"/>
                                        <p:tgtEl>
                                          <p:spTgt spid="369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3200"/>
                            </p:stCondLst>
                            <p:childTnLst>
                              <p:par>
                                <p:cTn id="10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36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3700"/>
                            </p:stCondLst>
                            <p:childTnLst>
                              <p:par>
                                <p:cTn id="10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1" dur="500"/>
                                        <p:tgtEl>
                                          <p:spTgt spid="36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4200"/>
                            </p:stCondLst>
                            <p:childTnLst>
                              <p:par>
                                <p:cTn id="1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5" dur="500"/>
                                        <p:tgtEl>
                                          <p:spTgt spid="36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4700"/>
                            </p:stCondLst>
                            <p:childTnLst>
                              <p:par>
                                <p:cTn id="1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9" dur="500"/>
                                        <p:tgtEl>
                                          <p:spTgt spid="36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5200"/>
                            </p:stCondLst>
                            <p:childTnLst>
                              <p:par>
                                <p:cTn id="1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3" dur="500"/>
                                        <p:tgtEl>
                                          <p:spTgt spid="36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5700"/>
                            </p:stCondLst>
                            <p:childTnLst>
                              <p:par>
                                <p:cTn id="1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7" dur="500"/>
                                        <p:tgtEl>
                                          <p:spTgt spid="36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16200"/>
                            </p:stCondLst>
                            <p:childTnLst>
                              <p:par>
                                <p:cTn id="1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1" dur="500"/>
                                        <p:tgtEl>
                                          <p:spTgt spid="36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16700"/>
                            </p:stCondLst>
                            <p:childTnLst>
                              <p:par>
                                <p:cTn id="133" presetID="22" presetClass="entr" presetSubtype="8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5" dur="500"/>
                                        <p:tgtEl>
                                          <p:spTgt spid="36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17300"/>
                            </p:stCondLst>
                            <p:childTnLst>
                              <p:par>
                                <p:cTn id="137" presetID="22" presetClass="entr" presetSubtype="2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9" dur="500"/>
                                        <p:tgtEl>
                                          <p:spTgt spid="36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17900"/>
                            </p:stCondLst>
                            <p:childTnLst>
                              <p:par>
                                <p:cTn id="141" presetID="22" presetClass="entr" presetSubtype="8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3" dur="500"/>
                                        <p:tgtEl>
                                          <p:spTgt spid="36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18500"/>
                            </p:stCondLst>
                            <p:childTnLst>
                              <p:par>
                                <p:cTn id="145" presetID="22" presetClass="entr" presetSubtype="2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7" dur="500"/>
                                        <p:tgtEl>
                                          <p:spTgt spid="36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19100"/>
                            </p:stCondLst>
                            <p:childTnLst>
                              <p:par>
                                <p:cTn id="149" presetID="22" presetClass="entr" presetSubtype="8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1" dur="500"/>
                                        <p:tgtEl>
                                          <p:spTgt spid="36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19700"/>
                            </p:stCondLst>
                            <p:childTnLst>
                              <p:par>
                                <p:cTn id="153" presetID="22" presetClass="entr" presetSubtype="2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5" dur="500"/>
                                        <p:tgtEl>
                                          <p:spTgt spid="369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9" grpId="0" animBg="1"/>
      <p:bldP spid="36871" grpId="0" animBg="1"/>
      <p:bldP spid="36877" grpId="0" animBg="1"/>
      <p:bldP spid="36880" grpId="0" animBg="1"/>
      <p:bldP spid="36881" grpId="0" animBg="1"/>
      <p:bldP spid="36896" grpId="0" autoUpdateAnimBg="0"/>
      <p:bldP spid="36898" grpId="0" autoUpdateAnimBg="0"/>
      <p:bldP spid="36900" grpId="0" autoUpdateAnimBg="0"/>
      <p:bldP spid="36902" grpId="0" autoUpdateAnimBg="0"/>
      <p:bldP spid="36904" grpId="0" autoUpdateAnimBg="0"/>
      <p:bldP spid="36906" grpId="0" autoUpdateAnimBg="0"/>
      <p:bldP spid="36908" grpId="0" autoUpdateAnimBg="0"/>
      <p:bldP spid="36910" grpId="0" autoUpdateAnimBg="0"/>
      <p:bldP spid="36912" grpId="0" autoUpdateAnimBg="0"/>
      <p:bldP spid="36914" grpId="0" autoUpdateAnimBg="0"/>
      <p:bldP spid="36916" grpId="0" autoUpdateAnimBg="0"/>
      <p:bldP spid="36918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7"/>
          <p:cNvSpPr/>
          <p:nvPr/>
        </p:nvSpPr>
        <p:spPr bwMode="auto">
          <a:xfrm>
            <a:off x="5074369" y="3915453"/>
            <a:ext cx="2803768" cy="2797072"/>
          </a:xfrm>
          <a:custGeom>
            <a:avLst/>
            <a:gdLst>
              <a:gd name="T0" fmla="*/ 627 w 1256"/>
              <a:gd name="T1" fmla="*/ 0 h 1253"/>
              <a:gd name="T2" fmla="*/ 1256 w 1256"/>
              <a:gd name="T3" fmla="*/ 626 h 1253"/>
              <a:gd name="T4" fmla="*/ 627 w 1256"/>
              <a:gd name="T5" fmla="*/ 1253 h 1253"/>
              <a:gd name="T6" fmla="*/ 0 w 1256"/>
              <a:gd name="T7" fmla="*/ 626 h 1253"/>
              <a:gd name="T8" fmla="*/ 627 w 1256"/>
              <a:gd name="T9" fmla="*/ 0 h 12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56" h="1253">
                <a:moveTo>
                  <a:pt x="627" y="0"/>
                </a:moveTo>
                <a:lnTo>
                  <a:pt x="1256" y="626"/>
                </a:lnTo>
                <a:lnTo>
                  <a:pt x="627" y="1253"/>
                </a:lnTo>
                <a:lnTo>
                  <a:pt x="0" y="626"/>
                </a:lnTo>
                <a:lnTo>
                  <a:pt x="627" y="0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endParaRPr lang="zh-CN" altLang="en-US"/>
          </a:p>
        </p:txBody>
      </p:sp>
      <p:sp>
        <p:nvSpPr>
          <p:cNvPr id="8" name="Freeform 8"/>
          <p:cNvSpPr/>
          <p:nvPr/>
        </p:nvSpPr>
        <p:spPr bwMode="auto">
          <a:xfrm>
            <a:off x="5761917" y="2252390"/>
            <a:ext cx="1424207" cy="1421975"/>
          </a:xfrm>
          <a:custGeom>
            <a:avLst/>
            <a:gdLst>
              <a:gd name="T0" fmla="*/ 319 w 638"/>
              <a:gd name="T1" fmla="*/ 0 h 637"/>
              <a:gd name="T2" fmla="*/ 638 w 638"/>
              <a:gd name="T3" fmla="*/ 319 h 637"/>
              <a:gd name="T4" fmla="*/ 319 w 638"/>
              <a:gd name="T5" fmla="*/ 637 h 637"/>
              <a:gd name="T6" fmla="*/ 0 w 638"/>
              <a:gd name="T7" fmla="*/ 319 h 637"/>
              <a:gd name="T8" fmla="*/ 319 w 638"/>
              <a:gd name="T9" fmla="*/ 0 h 6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38" h="637">
                <a:moveTo>
                  <a:pt x="319" y="0"/>
                </a:moveTo>
                <a:lnTo>
                  <a:pt x="638" y="319"/>
                </a:lnTo>
                <a:lnTo>
                  <a:pt x="319" y="637"/>
                </a:lnTo>
                <a:lnTo>
                  <a:pt x="0" y="319"/>
                </a:lnTo>
                <a:lnTo>
                  <a:pt x="319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endParaRPr lang="zh-CN" altLang="en-US"/>
          </a:p>
        </p:txBody>
      </p:sp>
      <p:sp>
        <p:nvSpPr>
          <p:cNvPr id="9" name="Freeform 9"/>
          <p:cNvSpPr/>
          <p:nvPr/>
        </p:nvSpPr>
        <p:spPr bwMode="auto">
          <a:xfrm>
            <a:off x="7244165" y="2649740"/>
            <a:ext cx="633973" cy="629508"/>
          </a:xfrm>
          <a:custGeom>
            <a:avLst/>
            <a:gdLst>
              <a:gd name="T0" fmla="*/ 143 w 284"/>
              <a:gd name="T1" fmla="*/ 0 h 282"/>
              <a:gd name="T2" fmla="*/ 284 w 284"/>
              <a:gd name="T3" fmla="*/ 141 h 282"/>
              <a:gd name="T4" fmla="*/ 143 w 284"/>
              <a:gd name="T5" fmla="*/ 282 h 282"/>
              <a:gd name="T6" fmla="*/ 0 w 284"/>
              <a:gd name="T7" fmla="*/ 141 h 282"/>
              <a:gd name="T8" fmla="*/ 143 w 284"/>
              <a:gd name="T9" fmla="*/ 0 h 2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84" h="282">
                <a:moveTo>
                  <a:pt x="143" y="0"/>
                </a:moveTo>
                <a:lnTo>
                  <a:pt x="284" y="141"/>
                </a:lnTo>
                <a:lnTo>
                  <a:pt x="143" y="282"/>
                </a:lnTo>
                <a:lnTo>
                  <a:pt x="0" y="141"/>
                </a:lnTo>
                <a:lnTo>
                  <a:pt x="143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endParaRPr lang="zh-CN" altLang="en-US"/>
          </a:p>
        </p:txBody>
      </p:sp>
      <p:sp>
        <p:nvSpPr>
          <p:cNvPr id="10" name="Freeform 10"/>
          <p:cNvSpPr/>
          <p:nvPr/>
        </p:nvSpPr>
        <p:spPr bwMode="auto">
          <a:xfrm>
            <a:off x="-59920" y="2232"/>
            <a:ext cx="6464739" cy="7237116"/>
          </a:xfrm>
          <a:custGeom>
            <a:avLst/>
            <a:gdLst>
              <a:gd name="T0" fmla="*/ 0 w 2896"/>
              <a:gd name="T1" fmla="*/ 0 h 3242"/>
              <a:gd name="T2" fmla="*/ 1194 w 2896"/>
              <a:gd name="T3" fmla="*/ 0 h 3242"/>
              <a:gd name="T4" fmla="*/ 2896 w 2896"/>
              <a:gd name="T5" fmla="*/ 1700 h 3242"/>
              <a:gd name="T6" fmla="*/ 1351 w 2896"/>
              <a:gd name="T7" fmla="*/ 3242 h 3242"/>
              <a:gd name="T8" fmla="*/ 0 w 2896"/>
              <a:gd name="T9" fmla="*/ 3242 h 3242"/>
              <a:gd name="T10" fmla="*/ 0 w 2896"/>
              <a:gd name="T11" fmla="*/ 0 h 32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896" h="3242">
                <a:moveTo>
                  <a:pt x="0" y="0"/>
                </a:moveTo>
                <a:lnTo>
                  <a:pt x="1194" y="0"/>
                </a:lnTo>
                <a:lnTo>
                  <a:pt x="2896" y="1700"/>
                </a:lnTo>
                <a:lnTo>
                  <a:pt x="1351" y="3242"/>
                </a:lnTo>
                <a:lnTo>
                  <a:pt x="0" y="3242"/>
                </a:lnTo>
                <a:lnTo>
                  <a:pt x="0" y="0"/>
                </a:lnTo>
                <a:close/>
              </a:path>
            </a:pathLst>
          </a:custGeom>
          <a:blipFill dpi="0" rotWithShape="1">
            <a:blip r:embed="rId3" cstate="print"/>
            <a:srcRect/>
            <a:stretch>
              <a:fillRect/>
            </a:stretch>
          </a:blipFill>
          <a:ln w="0">
            <a:noFill/>
            <a:prstDash val="solid"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r>
              <a:rPr lang="en-US" altLang="zh-CN" dirty="0"/>
              <a:t>                                          </a:t>
            </a:r>
            <a:endParaRPr lang="zh-CN" altLang="en-US" dirty="0"/>
          </a:p>
        </p:txBody>
      </p:sp>
      <p:sp>
        <p:nvSpPr>
          <p:cNvPr id="2" name="矩形 1"/>
          <p:cNvSpPr/>
          <p:nvPr/>
        </p:nvSpPr>
        <p:spPr>
          <a:xfrm>
            <a:off x="8104899" y="0"/>
            <a:ext cx="4753851" cy="723934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文本框 13"/>
          <p:cNvSpPr txBox="1">
            <a:spLocks noChangeArrowheads="1"/>
          </p:cNvSpPr>
          <p:nvPr/>
        </p:nvSpPr>
        <p:spPr bwMode="auto">
          <a:xfrm>
            <a:off x="8671101" y="3279248"/>
            <a:ext cx="3775957" cy="13632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zh-CN" altLang="en-US" sz="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，点击添加相关标题文字，点击添加相关标题文字，点击添加相关标题文字，点击添加相关标题文字，点击添加相关标题文字，点击添加相关标题文字，点击添加相关标题文字，点击添加相关标题文字，点击添加相关标题文字，点击添加相关标题文字，点击添加相关标题文字，点击添加相关标题文字，点击添加相关标题文字，点击添加相关标题文字，点击添加相关标题文字，点击添加相关标题文字，点击添加相关标题文字，点击添加相关标题文字，点击添加相关标题文字，点击添加相关标题文字，点击添加相关标题文字。</a:t>
            </a:r>
            <a:endParaRPr lang="en-US" altLang="zh-CN" sz="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8671100" y="1672109"/>
            <a:ext cx="3775957" cy="15081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4400" dirty="0">
                <a:solidFill>
                  <a:schemeClr val="bg1"/>
                </a:solidFill>
                <a:ea typeface="Cambria Math" panose="02040503050406030204" pitchFamily="18" charset="0"/>
              </a:rPr>
              <a:t>ADD RELATED</a:t>
            </a:r>
          </a:p>
          <a:p>
            <a:r>
              <a:rPr lang="en-US" altLang="zh-CN" sz="4800" dirty="0">
                <a:solidFill>
                  <a:schemeClr val="bg1"/>
                </a:solidFill>
                <a:latin typeface="Impact" panose="020B0806030902050204" pitchFamily="34" charset="0"/>
                <a:ea typeface="Cambria Math" panose="02040503050406030204" pitchFamily="18" charset="0"/>
              </a:rPr>
              <a:t>TITLE WORDS</a:t>
            </a:r>
            <a:endParaRPr lang="zh-CN" altLang="en-US" sz="4800" dirty="0">
              <a:solidFill>
                <a:schemeClr val="bg1"/>
              </a:solidFill>
              <a:latin typeface="Impact" panose="020B0806030902050204" pitchFamily="34" charset="0"/>
              <a:ea typeface="DFMincho-SU" panose="02010609010101010101" pitchFamily="1" charset="-128"/>
              <a:cs typeface="Arial" panose="020B0604020202020204" pitchFamily="34" charset="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5001865" y="200236"/>
            <a:ext cx="2855021" cy="56015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28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14:gallery dir="l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2" grpId="0" animBg="1"/>
      <p:bldP spid="14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接连接符 6"/>
          <p:cNvCxnSpPr/>
          <p:nvPr/>
        </p:nvCxnSpPr>
        <p:spPr>
          <a:xfrm>
            <a:off x="6171220" y="4093589"/>
            <a:ext cx="4315329" cy="0"/>
          </a:xfrm>
          <a:prstGeom prst="line">
            <a:avLst/>
          </a:prstGeom>
          <a:noFill/>
          <a:ln w="19050" cap="rnd">
            <a:solidFill>
              <a:schemeClr val="bg1">
                <a:lumMod val="65000"/>
              </a:schemeClr>
            </a:solidFill>
            <a:prstDash val="sysDot"/>
            <a:headEnd type="oval"/>
            <a:tail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6" name="直接连接符 8"/>
          <p:cNvCxnSpPr/>
          <p:nvPr/>
        </p:nvCxnSpPr>
        <p:spPr>
          <a:xfrm>
            <a:off x="8328885" y="2341796"/>
            <a:ext cx="0" cy="3503590"/>
          </a:xfrm>
          <a:prstGeom prst="line">
            <a:avLst/>
          </a:prstGeom>
          <a:noFill/>
          <a:ln w="19050" cap="rnd">
            <a:solidFill>
              <a:schemeClr val="bg1">
                <a:lumMod val="65000"/>
              </a:schemeClr>
            </a:solidFill>
            <a:prstDash val="sysDot"/>
            <a:headEnd type="oval"/>
            <a:tail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7" name="斜纹 47"/>
          <p:cNvSpPr/>
          <p:nvPr/>
        </p:nvSpPr>
        <p:spPr>
          <a:xfrm flipH="1">
            <a:off x="7228735" y="2892593"/>
            <a:ext cx="2250717" cy="2737307"/>
          </a:xfrm>
          <a:custGeom>
            <a:avLst/>
            <a:gdLst/>
            <a:ahLst/>
            <a:cxnLst/>
            <a:rect l="l" t="t" r="r" b="b"/>
            <a:pathLst>
              <a:path w="1991521" h="2422004">
                <a:moveTo>
                  <a:pt x="999704" y="0"/>
                </a:moveTo>
                <a:lnTo>
                  <a:pt x="999416" y="3196"/>
                </a:lnTo>
                <a:cubicBezTo>
                  <a:pt x="941315" y="20326"/>
                  <a:pt x="892227" y="324615"/>
                  <a:pt x="871921" y="750311"/>
                </a:cubicBezTo>
                <a:cubicBezTo>
                  <a:pt x="546229" y="937452"/>
                  <a:pt x="-47874" y="1110302"/>
                  <a:pt x="3077" y="1317103"/>
                </a:cubicBezTo>
                <a:lnTo>
                  <a:pt x="861802" y="1175458"/>
                </a:lnTo>
                <a:cubicBezTo>
                  <a:pt x="861599" y="1181301"/>
                  <a:pt x="861594" y="1187155"/>
                  <a:pt x="861594" y="1193019"/>
                </a:cubicBezTo>
                <a:cubicBezTo>
                  <a:pt x="861594" y="1602301"/>
                  <a:pt x="886320" y="1963404"/>
                  <a:pt x="924247" y="2177679"/>
                </a:cubicBezTo>
                <a:lnTo>
                  <a:pt x="808510" y="2293416"/>
                </a:lnTo>
                <a:lnTo>
                  <a:pt x="808510" y="2422003"/>
                </a:lnTo>
                <a:lnTo>
                  <a:pt x="947135" y="2283379"/>
                </a:lnTo>
                <a:cubicBezTo>
                  <a:pt x="963187" y="2342747"/>
                  <a:pt x="980980" y="2377776"/>
                  <a:pt x="999703" y="2382963"/>
                </a:cubicBezTo>
                <a:cubicBezTo>
                  <a:pt x="999704" y="2383278"/>
                  <a:pt x="999704" y="2383593"/>
                  <a:pt x="999704" y="2383906"/>
                </a:cubicBezTo>
                <a:lnTo>
                  <a:pt x="999704" y="2383904"/>
                </a:lnTo>
                <a:lnTo>
                  <a:pt x="1000820" y="2383434"/>
                </a:lnTo>
                <a:lnTo>
                  <a:pt x="1004469" y="2384971"/>
                </a:lnTo>
                <a:lnTo>
                  <a:pt x="1004469" y="2384973"/>
                </a:lnTo>
                <a:cubicBezTo>
                  <a:pt x="1004469" y="2383956"/>
                  <a:pt x="1004469" y="2382930"/>
                  <a:pt x="1004474" y="2381895"/>
                </a:cubicBezTo>
                <a:cubicBezTo>
                  <a:pt x="1024062" y="2376464"/>
                  <a:pt x="1042631" y="2338373"/>
                  <a:pt x="1059337" y="2273945"/>
                </a:cubicBezTo>
                <a:lnTo>
                  <a:pt x="1207395" y="2422004"/>
                </a:lnTo>
                <a:lnTo>
                  <a:pt x="1207395" y="2293417"/>
                </a:lnTo>
                <a:lnTo>
                  <a:pt x="1081619" y="2167641"/>
                </a:lnTo>
                <a:cubicBezTo>
                  <a:pt x="1118534" y="1952318"/>
                  <a:pt x="1142579" y="1595562"/>
                  <a:pt x="1142579" y="1191952"/>
                </a:cubicBezTo>
                <a:lnTo>
                  <a:pt x="1142409" y="1177552"/>
                </a:lnTo>
                <a:lnTo>
                  <a:pt x="1988444" y="1317104"/>
                </a:lnTo>
                <a:cubicBezTo>
                  <a:pt x="2038725" y="1113022"/>
                  <a:pt x="1460799" y="942003"/>
                  <a:pt x="1132557" y="757724"/>
                </a:cubicBezTo>
                <a:cubicBezTo>
                  <a:pt x="1112573" y="327045"/>
                  <a:pt x="1063124" y="18585"/>
                  <a:pt x="1004558" y="2045"/>
                </a:cubicBezTo>
                <a:lnTo>
                  <a:pt x="1004469" y="1067"/>
                </a:lnTo>
                <a:cubicBezTo>
                  <a:pt x="1004087" y="1067"/>
                  <a:pt x="1003706" y="1080"/>
                  <a:pt x="1003353" y="1537"/>
                </a:cubicBezTo>
                <a:cubicBezTo>
                  <a:pt x="1002305" y="145"/>
                  <a:pt x="1001007" y="0"/>
                  <a:pt x="999704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defTabSz="1116965">
              <a:lnSpc>
                <a:spcPct val="120000"/>
              </a:lnSpc>
              <a:defRPr/>
            </a:pPr>
            <a:endParaRPr lang="zh-CN" altLang="en-US" sz="8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6084334" y="2341795"/>
            <a:ext cx="600183" cy="61733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116965">
              <a:lnSpc>
                <a:spcPct val="120000"/>
              </a:lnSpc>
              <a:defRPr/>
            </a:pPr>
            <a:r>
              <a:rPr lang="en-US" altLang="zh-CN" sz="1400" b="1" dirty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01</a:t>
            </a:r>
            <a:endParaRPr lang="zh-CN" altLang="en-US" sz="1400" b="1" dirty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2" name="矩形 6"/>
          <p:cNvSpPr>
            <a:spLocks noChangeArrowheads="1"/>
          </p:cNvSpPr>
          <p:nvPr/>
        </p:nvSpPr>
        <p:spPr bwMode="auto">
          <a:xfrm>
            <a:off x="6084333" y="3218244"/>
            <a:ext cx="1594812" cy="57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just" defTabSz="1116965" eaLnBrk="1" hangingPunct="1">
              <a:lnSpc>
                <a:spcPct val="120000"/>
              </a:lnSpc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zh-CN" alt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3" name="矩形 6"/>
          <p:cNvSpPr>
            <a:spLocks noChangeArrowheads="1"/>
          </p:cNvSpPr>
          <p:nvPr/>
        </p:nvSpPr>
        <p:spPr bwMode="auto">
          <a:xfrm>
            <a:off x="9096613" y="3206613"/>
            <a:ext cx="1643292" cy="57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just" defTabSz="1116965" eaLnBrk="1" hangingPunct="1">
              <a:lnSpc>
                <a:spcPct val="120000"/>
              </a:lnSpc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zh-CN" alt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4" name="矩形 6"/>
          <p:cNvSpPr>
            <a:spLocks noChangeArrowheads="1"/>
          </p:cNvSpPr>
          <p:nvPr/>
        </p:nvSpPr>
        <p:spPr bwMode="auto">
          <a:xfrm>
            <a:off x="9096613" y="4622412"/>
            <a:ext cx="1643292" cy="57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just" defTabSz="1116965" eaLnBrk="1" hangingPunct="1">
              <a:lnSpc>
                <a:spcPct val="120000"/>
              </a:lnSpc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zh-CN" alt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5" name="矩形 6"/>
          <p:cNvSpPr>
            <a:spLocks noChangeArrowheads="1"/>
          </p:cNvSpPr>
          <p:nvPr/>
        </p:nvSpPr>
        <p:spPr bwMode="auto">
          <a:xfrm>
            <a:off x="6084333" y="4622412"/>
            <a:ext cx="1594812" cy="57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just" defTabSz="1116965" eaLnBrk="1" hangingPunct="1">
              <a:lnSpc>
                <a:spcPct val="120000"/>
              </a:lnSpc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zh-CN" alt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10139722" y="2341795"/>
            <a:ext cx="600183" cy="61733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116965">
              <a:lnSpc>
                <a:spcPct val="120000"/>
              </a:lnSpc>
              <a:defRPr/>
            </a:pPr>
            <a:r>
              <a:rPr lang="en-US" altLang="zh-CN" sz="1400" b="1" dirty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02</a:t>
            </a:r>
            <a:endParaRPr lang="zh-CN" altLang="en-US" sz="1400" b="1" dirty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6084334" y="5226967"/>
            <a:ext cx="600183" cy="61733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116965">
              <a:lnSpc>
                <a:spcPct val="120000"/>
              </a:lnSpc>
              <a:defRPr/>
            </a:pPr>
            <a:r>
              <a:rPr lang="en-US" altLang="zh-CN" sz="1400" b="1" dirty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03</a:t>
            </a:r>
            <a:endParaRPr lang="zh-CN" altLang="en-US" sz="1400" b="1" dirty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10139722" y="5226967"/>
            <a:ext cx="600183" cy="61733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116965">
              <a:lnSpc>
                <a:spcPct val="120000"/>
              </a:lnSpc>
              <a:defRPr/>
            </a:pPr>
            <a:r>
              <a:rPr lang="en-US" altLang="zh-CN" sz="1400" b="1" dirty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04</a:t>
            </a:r>
            <a:endParaRPr lang="zh-CN" altLang="en-US" sz="1400" b="1" dirty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8" name="Content Placeholder 2"/>
          <p:cNvSpPr txBox="1"/>
          <p:nvPr/>
        </p:nvSpPr>
        <p:spPr>
          <a:xfrm>
            <a:off x="2067138" y="4870217"/>
            <a:ext cx="1893478" cy="258532"/>
          </a:xfrm>
          <a:prstGeom prst="rect">
            <a:avLst/>
          </a:prstGeom>
        </p:spPr>
        <p:txBody>
          <a:bodyPr vert="horz" lIns="0" tIns="0" rIns="0" bIns="0" rtlCol="0" anchor="t">
            <a:sp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US" sz="14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9" name="Content Placeholder 2"/>
          <p:cNvSpPr txBox="1"/>
          <p:nvPr/>
        </p:nvSpPr>
        <p:spPr>
          <a:xfrm>
            <a:off x="2067138" y="5097853"/>
            <a:ext cx="3341651" cy="282770"/>
          </a:xfrm>
          <a:prstGeom prst="rect">
            <a:avLst/>
          </a:prstGeom>
        </p:spPr>
        <p:txBody>
          <a:bodyPr vert="horz" lIns="0" tIns="0" rIns="0" bIns="0" rtlCol="0" anchor="t">
            <a:sp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。</a:t>
            </a:r>
            <a:endParaRPr lang="en-US" altLang="zh-CN" sz="8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2141985" y="1936886"/>
            <a:ext cx="3236298" cy="2706663"/>
          </a:xfrm>
          <a:prstGeom prst="rect">
            <a:avLst/>
          </a:prstGeom>
          <a:blipFill dpi="0" rotWithShape="1">
            <a:blip r:embed="rId3" cstate="screen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zh-CN" altLang="en-US" sz="16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5001865" y="200236"/>
            <a:ext cx="2855021" cy="50488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28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14:gallery dir="l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7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7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2" grpId="0"/>
      <p:bldP spid="13" grpId="0"/>
      <p:bldP spid="14" grpId="0"/>
      <p:bldP spid="15" grpId="0"/>
      <p:bldP spid="21" grpId="0" animBg="1"/>
      <p:bldP spid="22" grpId="0" animBg="1"/>
      <p:bldP spid="23" grpId="0" animBg="1"/>
      <p:bldP spid="18" grpId="0"/>
      <p:bldP spid="19" grpId="0"/>
      <p:bldP spid="2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矩形 6"/>
          <p:cNvSpPr>
            <a:spLocks noChangeArrowheads="1"/>
          </p:cNvSpPr>
          <p:nvPr/>
        </p:nvSpPr>
        <p:spPr bwMode="auto">
          <a:xfrm>
            <a:off x="6529810" y="1895554"/>
            <a:ext cx="6327354" cy="381817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 sz="2530">
              <a:solidFill>
                <a:srgbClr val="FFFFFF"/>
              </a:solidFill>
            </a:endParaRPr>
          </a:p>
        </p:txBody>
      </p:sp>
      <p:sp>
        <p:nvSpPr>
          <p:cNvPr id="5123" name="矩形 1"/>
          <p:cNvSpPr>
            <a:spLocks noChangeArrowheads="1"/>
          </p:cNvSpPr>
          <p:nvPr/>
        </p:nvSpPr>
        <p:spPr bwMode="auto">
          <a:xfrm>
            <a:off x="1589" y="696"/>
            <a:ext cx="803474" cy="723126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 sz="2530">
              <a:solidFill>
                <a:srgbClr val="FFFFFF"/>
              </a:solidFill>
            </a:endParaRPr>
          </a:p>
        </p:txBody>
      </p:sp>
      <p:sp>
        <p:nvSpPr>
          <p:cNvPr id="12" name="矩形 1"/>
          <p:cNvSpPr>
            <a:spLocks noChangeArrowheads="1"/>
          </p:cNvSpPr>
          <p:nvPr/>
        </p:nvSpPr>
        <p:spPr bwMode="auto">
          <a:xfrm>
            <a:off x="741445" y="-56696"/>
            <a:ext cx="5812028" cy="7288652"/>
          </a:xfrm>
          <a:prstGeom prst="rect">
            <a:avLst/>
          </a:prstGeom>
          <a:blipFill dpi="0" rotWithShape="1">
            <a:blip r:embed="rId3" cstate="print"/>
            <a:srcRect/>
            <a:stretch>
              <a:fillRect/>
            </a:stretch>
          </a:blip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 sz="2530">
              <a:solidFill>
                <a:srgbClr val="FFFFFF"/>
              </a:solidFill>
            </a:endParaRPr>
          </a:p>
        </p:txBody>
      </p:sp>
      <p:sp>
        <p:nvSpPr>
          <p:cNvPr id="13" name="TextBox 32"/>
          <p:cNvSpPr txBox="1"/>
          <p:nvPr/>
        </p:nvSpPr>
        <p:spPr>
          <a:xfrm>
            <a:off x="8130352" y="2875939"/>
            <a:ext cx="4720213" cy="12617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chemeClr val="bg1"/>
                </a:solidFill>
                <a:ea typeface="微软雅黑" panose="020B0503020204020204" pitchFamily="34" charset="-122"/>
              </a:rPr>
              <a:t>ADD RELATED</a:t>
            </a:r>
          </a:p>
          <a:p>
            <a:r>
              <a:rPr lang="en-US" altLang="zh-CN" sz="4800" dirty="0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TITLE WORDS</a:t>
            </a:r>
            <a:endParaRPr lang="zh-CN" altLang="en-US" sz="4800" dirty="0">
              <a:solidFill>
                <a:schemeClr val="bg1"/>
              </a:solidFill>
              <a:latin typeface="Impact" panose="020B080603090205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4" name="TextBox 32"/>
          <p:cNvSpPr txBox="1"/>
          <p:nvPr/>
        </p:nvSpPr>
        <p:spPr>
          <a:xfrm>
            <a:off x="6795852" y="2722070"/>
            <a:ext cx="1927928" cy="1569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600" dirty="0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02</a:t>
            </a:r>
            <a:endParaRPr lang="zh-CN" altLang="en-US" sz="23900" dirty="0">
              <a:solidFill>
                <a:schemeClr val="bg1"/>
              </a:solidFill>
              <a:latin typeface="Impact" panose="020B080603090205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5" name="TextBox 32"/>
          <p:cNvSpPr txBox="1"/>
          <p:nvPr/>
        </p:nvSpPr>
        <p:spPr>
          <a:xfrm>
            <a:off x="8130351" y="4219549"/>
            <a:ext cx="3869240" cy="5231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chemeClr val="bg1"/>
                </a:solidFill>
                <a:latin typeface="Franklin Gothic Medium" panose="020B0603020102020204" pitchFamily="34" charset="0"/>
                <a:ea typeface="微软雅黑" panose="020B0503020204020204" pitchFamily="34" charset="-122"/>
                <a:cs typeface="+mn-ea"/>
                <a:sym typeface="+mn-lt"/>
              </a:rPr>
              <a:t>点击添加相关标题文字</a:t>
            </a:r>
            <a:endParaRPr lang="zh-CN" altLang="en-US" sz="4800" b="1" dirty="0">
              <a:solidFill>
                <a:schemeClr val="bg1"/>
              </a:solidFill>
              <a:latin typeface="Impact" panose="020B080603090205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14:gallery dir="l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2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nimBg="1"/>
      <p:bldP spid="5123" grpId="0" animBg="1"/>
      <p:bldP spid="12" grpId="0" animBg="1"/>
      <p:bldP spid="13" grpId="0"/>
      <p:bldP spid="14" grpId="0"/>
      <p:bldP spid="14" grpId="1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794" y="2140161"/>
            <a:ext cx="4227256" cy="2952328"/>
          </a:xfrm>
          <a:prstGeom prst="rect">
            <a:avLst/>
          </a:prstGeom>
          <a:blipFill dpi="0" rotWithShape="1">
            <a:blip r:embed="rId3" cstate="screen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4315747" y="2140161"/>
            <a:ext cx="4227256" cy="2952328"/>
          </a:xfrm>
          <a:prstGeom prst="rect">
            <a:avLst/>
          </a:prstGeom>
          <a:blipFill dpi="0" rotWithShape="1">
            <a:blip r:embed="rId4" cstate="screen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8630701" y="2140161"/>
            <a:ext cx="4227256" cy="2952328"/>
          </a:xfrm>
          <a:prstGeom prst="rect">
            <a:avLst/>
          </a:prstGeom>
          <a:blipFill dpi="0" rotWithShape="1">
            <a:blip r:embed="rId5" cstate="screen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795" y="1993267"/>
            <a:ext cx="12857163" cy="4571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795" y="5193667"/>
            <a:ext cx="12857163" cy="457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TextBox 32"/>
          <p:cNvSpPr txBox="1"/>
          <p:nvPr/>
        </p:nvSpPr>
        <p:spPr>
          <a:xfrm>
            <a:off x="4845199" y="1132839"/>
            <a:ext cx="8352209" cy="7990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4000" dirty="0">
                <a:solidFill>
                  <a:schemeClr val="bg1">
                    <a:lumMod val="65000"/>
                  </a:schemeClr>
                </a:solidFill>
                <a:latin typeface="Impact" panose="020B080603090205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CLICK ON ADD RELATED TITLE WORDS</a:t>
            </a:r>
            <a:endParaRPr lang="en-US" sz="4000" dirty="0">
              <a:solidFill>
                <a:schemeClr val="bg1">
                  <a:lumMod val="65000"/>
                </a:schemeClr>
              </a:solidFill>
              <a:latin typeface="Impact" panose="020B080603090205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" name="TextBox 32"/>
          <p:cNvSpPr txBox="1"/>
          <p:nvPr/>
        </p:nvSpPr>
        <p:spPr>
          <a:xfrm>
            <a:off x="956767" y="5704609"/>
            <a:ext cx="76739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2000" dirty="0">
                <a:solidFill>
                  <a:schemeClr val="bg1">
                    <a:lumMod val="65000"/>
                  </a:schemeClr>
                </a:solidFill>
                <a:latin typeface="+mn-ea"/>
                <a:ea typeface="+mn-ea"/>
                <a:sym typeface="Arial" panose="020B0604020202020204" pitchFamily="34" charset="0"/>
              </a:rPr>
              <a:t>点击添加标题文字，修改文字内容，也可以直接复制你的内容到此。</a:t>
            </a:r>
            <a:endParaRPr lang="en-US" sz="1100" dirty="0">
              <a:solidFill>
                <a:schemeClr val="bg1">
                  <a:lumMod val="65000"/>
                </a:schemeClr>
              </a:solidFill>
              <a:latin typeface="Impact" panose="020B080603090205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Impact" panose="020B080603090205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添加相关标题文字，点击添加相关标题文字，点击添加相关标题文字，点击添加相关标题文字。点击添加相关标题文字，点击添加相关标题文字，点击添加相关标题文字，点击添加相关标题文字，点击添加相关标题文字。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Impact" panose="020B080603090205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5001865" y="200236"/>
            <a:ext cx="2855021" cy="50488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28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14:gallery dir="l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6" grpId="0" animBg="1"/>
      <p:bldP spid="7" grpId="0" animBg="1"/>
      <p:bldP spid="9" grpId="0"/>
      <p:bldP spid="10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LTRA_SCORM_COURSE_ID" val="A6E73CF4-48D0-418C-86B8-A1D2445786F9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_SCORM_RATE_SLIDES" val="1"/>
  <p:tag name="ISPRINGONLINEFOLDERID" val="0"/>
  <p:tag name="ISPRINGONLINEFOLDERPATH" val="Content List"/>
  <p:tag name="ISPRINGCLOUDFOLDERID" val="0"/>
  <p:tag name="ISPRINGCLOUDFOLDERPATH" val="Repository"/>
  <p:tag name="ISPRING_PLAYERS_CUSTOMIZATION" val="UEsDBBQAAgAIAEOUV0cNwDEewAEAANoDAAAPAAAAbm9uZS9wbGF5ZXIueG1spZJPb9QwEMXPW6nfIfK9dpYKUa0cekDKiaJKC4jbyptME1PHDp4Ju/vtmfzZpFuQQOKQaPIy72fPs/X9sXHJT4hog8/EWqYiAV+E0voqE18+5zd34v799ZVunTlBTGyZCR88iKQELKJtiX2PhupMvBAkQ0XCL4+bI9pM1ETtRqnD4SAPtzLESr1J07X69vBxW9TQmBvrkYwvmLvs5VYkbbQhWjpl4l0qrq9WA/ICZ5F7fIXBdf3KKIvQqDYCgieIatz2bN3Q3838NMErOrWAgkdfDbPvTfH8EMrOAfbaSo9tWyDqCYO20rSx6zufYCwyMTbsGkA0FaB0vhJq9Ko/mPWTM1hPHLzA9ty22zuLNYsjfejeLerubBmyVxNHXYJ0M0wwnGLeOZeDoS5CKZIIPzrLVd5jv85HkK7FuJzn7h0+Wy/xULDGVW4KCvH0gR18JFOUco5ejtHLwdTbh+ITF49TnNsFMgezhKBratzbf86j7/6fOEp4Mp0jcV7B+hKOueW/BA2PQsAz9pqk1sl+tTOVd9ftmxdX40Iadzdl8R1FQiZWwNewNGTUos8w9Zqm1fg5JTTHotXv91JPRC5/AVBLAQIAABQAAgAIAEOUV0cNwDEewAEAANoDAAAPAAAAAAAAAAEAAAAAAAAAAABub25lL3BsYXllci54bWxQSwUGAAAAAAEAAQA9AAAA7QEAAAAA"/>
  <p:tag name="ISPRING_OUTPUT_FOLDER" val="C:\Users\Administrator\Desktop"/>
  <p:tag name="ISPRING_PRESENTATION_TITLE" val="970.pptx"/>
</p:tagLst>
</file>

<file path=ppt/theme/theme1.xml><?xml version="1.0" encoding="utf-8"?>
<a:theme xmlns:a="http://schemas.openxmlformats.org/drawingml/2006/main" name="第一PPT，www.1ppt.com">
  <a:themeElements>
    <a:clrScheme name="自定义 544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BDBC"/>
      </a:accent1>
      <a:accent2>
        <a:srgbClr val="005081"/>
      </a:accent2>
      <a:accent3>
        <a:srgbClr val="00BDBC"/>
      </a:accent3>
      <a:accent4>
        <a:srgbClr val="005081"/>
      </a:accent4>
      <a:accent5>
        <a:srgbClr val="00BDBC"/>
      </a:accent5>
      <a:accent6>
        <a:srgbClr val="005081"/>
      </a:accent6>
      <a:hlink>
        <a:srgbClr val="00BDBC"/>
      </a:hlink>
      <a:folHlink>
        <a:srgbClr val="005081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2059</Words>
  <Application>Microsoft Office PowerPoint</Application>
  <PresentationFormat>自定义</PresentationFormat>
  <Paragraphs>207</Paragraphs>
  <Slides>22</Slides>
  <Notes>22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22</vt:i4>
      </vt:variant>
    </vt:vector>
  </HeadingPairs>
  <TitlesOfParts>
    <vt:vector size="31" baseType="lpstr">
      <vt:lpstr>宋体</vt:lpstr>
      <vt:lpstr>微软雅黑</vt:lpstr>
      <vt:lpstr>Arial</vt:lpstr>
      <vt:lpstr>Calibri</vt:lpstr>
      <vt:lpstr>Calibri Light</vt:lpstr>
      <vt:lpstr>Franklin Gothic Book</vt:lpstr>
      <vt:lpstr>Franklin Gothic Medium</vt:lpstr>
      <vt:lpstr>Impact</vt:lpstr>
      <vt:lpstr>第一PPT，www.1ppt.com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齿轮</dc:title>
  <dc:creator/>
  <cp:keywords>www.1ppt.com</cp:keywords>
  <cp:lastModifiedBy/>
  <cp:revision>2</cp:revision>
  <dcterms:created xsi:type="dcterms:W3CDTF">2016-10-17T14:00:00Z</dcterms:created>
  <dcterms:modified xsi:type="dcterms:W3CDTF">2021-01-05T06:07:46Z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2052-11.1.0.9022</vt:lpwstr>
  </property>
</Properties>
</file>