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2"/>
  </p:notesMasterIdLst>
  <p:sldIdLst>
    <p:sldId id="836" r:id="rId2"/>
    <p:sldId id="864" r:id="rId3"/>
    <p:sldId id="865" r:id="rId4"/>
    <p:sldId id="853" r:id="rId5"/>
    <p:sldId id="840" r:id="rId6"/>
    <p:sldId id="841" r:id="rId7"/>
    <p:sldId id="838" r:id="rId8"/>
    <p:sldId id="843" r:id="rId9"/>
    <p:sldId id="866" r:id="rId10"/>
    <p:sldId id="846" r:id="rId11"/>
    <p:sldId id="848" r:id="rId12"/>
    <p:sldId id="852" r:id="rId13"/>
    <p:sldId id="867" r:id="rId14"/>
    <p:sldId id="863" r:id="rId15"/>
    <p:sldId id="856" r:id="rId16"/>
    <p:sldId id="847" r:id="rId17"/>
    <p:sldId id="857" r:id="rId18"/>
    <p:sldId id="868" r:id="rId19"/>
    <p:sldId id="859" r:id="rId20"/>
    <p:sldId id="860" r:id="rId21"/>
    <p:sldId id="850" r:id="rId22"/>
    <p:sldId id="849" r:id="rId23"/>
    <p:sldId id="842" r:id="rId24"/>
    <p:sldId id="869" r:id="rId25"/>
    <p:sldId id="861" r:id="rId26"/>
    <p:sldId id="839" r:id="rId27"/>
    <p:sldId id="845" r:id="rId28"/>
    <p:sldId id="862" r:id="rId29"/>
    <p:sldId id="855" r:id="rId30"/>
    <p:sldId id="870" r:id="rId31"/>
  </p:sldIdLst>
  <p:sldSz cx="12192000" cy="6858000"/>
  <p:notesSz cx="6858000" cy="9144000"/>
  <p:embeddedFontLst>
    <p:embeddedFont>
      <p:font typeface="Arial Black" panose="020B0A04020102020204" pitchFamily="34" charset="0"/>
      <p:bold r:id="rId33"/>
    </p:embeddedFont>
    <p:embeddedFont>
      <p:font typeface="Arial Rounded MT Bold" panose="020F0704030504030204" pitchFamily="34" charset="0"/>
      <p:regular r:id="rId34"/>
    </p:embeddedFont>
    <p:embeddedFont>
      <p:font typeface="Calibri" panose="020F0502020204030204" pitchFamily="34" charset="0"/>
      <p:regular r:id="rId35"/>
      <p:bold r:id="rId36"/>
      <p:italic r:id="rId37"/>
      <p:boldItalic r:id="rId38"/>
    </p:embeddedFont>
    <p:embeddedFont>
      <p:font typeface="Impact" panose="020B0806030902050204" pitchFamily="34" charset="0"/>
      <p:regular r:id="rId39"/>
    </p:embeddedFont>
    <p:embeddedFont>
      <p:font typeface="等线" panose="02010600030101010101" pitchFamily="2" charset="-122"/>
      <p:regular r:id="rId40"/>
      <p:bold r:id="rId41"/>
    </p:embeddedFont>
    <p:embeddedFont>
      <p:font typeface="黑体" panose="02010609060101010101" pitchFamily="49" charset="-122"/>
      <p:regular r:id="rId42"/>
    </p:embeddedFont>
    <p:embeddedFont>
      <p:font typeface="微软雅黑" panose="020B0503020204020204" pitchFamily="34" charset="-122"/>
      <p:regular r:id="rId43"/>
      <p:bold r:id="rId44"/>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D6D35E-EB9E-42D7-AE2A-1D307CE49EE7}"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B81CC3-271C-42C9-B391-AA98F673F89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795A699-AB68-4A20-99FB-6F69DC266D4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0DEAE63-D6C4-437F-B8DA-DA689F991AA7}" type="slidenum">
              <a:rPr kumimoji="0" lang="zh-CN" altLang="en-US" sz="1200" b="0" i="0" u="none" strike="noStrike" kern="1200" cap="none" spc="0" normalizeH="0" baseline="0" noProof="0" smtClean="0">
                <a:ln>
                  <a:noFill/>
                </a:ln>
                <a:solidFill>
                  <a:srgbClr val="000000"/>
                </a:solidFill>
                <a:effectLst/>
                <a:uLnTx/>
                <a:uFillTx/>
                <a:latin typeface="Calibri" panose="020F0502020204030204"/>
                <a:ea typeface="宋体" panose="02010600030101010101" pitchFamily="2" charset="-122"/>
                <a:cs typeface="+mn-cs"/>
              </a:rPr>
              <a:t>10</a:t>
            </a:fld>
            <a:endParaRPr kumimoji="0" lang="en-US" altLang="zh-CN" sz="12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08B93A7-F95A-4280-8ED2-457F13AED67A}" type="slidenum">
              <a:rPr kumimoji="0" lang="zh-CN" altLang="en-US" sz="1200" b="0" i="0" u="none" strike="noStrike" kern="1200" cap="none" spc="0" normalizeH="0" baseline="0" noProof="0" smtClean="0">
                <a:ln>
                  <a:noFill/>
                </a:ln>
                <a:solidFill>
                  <a:srgbClr val="000000"/>
                </a:solidFill>
                <a:effectLst/>
                <a:uLnTx/>
                <a:uFillTx/>
                <a:latin typeface="Calibri" panose="020F0502020204030204"/>
                <a:ea typeface="宋体" panose="02010600030101010101" pitchFamily="2" charset="-122"/>
                <a:cs typeface="+mn-cs"/>
              </a:rPr>
              <a:t>11</a:t>
            </a:fld>
            <a:endParaRPr kumimoji="0" lang="zh-CN" altLang="en-US" sz="12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0DEAE63-D6C4-437F-B8DA-DA689F991AA7}" type="slidenum">
              <a:rPr kumimoji="0" lang="zh-CN" altLang="en-US" sz="1200" b="0" i="0" u="none" strike="noStrike" kern="1200" cap="none" spc="0" normalizeH="0" baseline="0" noProof="0" smtClean="0">
                <a:ln>
                  <a:noFill/>
                </a:ln>
                <a:solidFill>
                  <a:srgbClr val="000000"/>
                </a:solidFill>
                <a:effectLst/>
                <a:uLnTx/>
                <a:uFillTx/>
                <a:latin typeface="Calibri" panose="020F0502020204030204"/>
                <a:ea typeface="宋体" panose="02010600030101010101" pitchFamily="2" charset="-122"/>
                <a:cs typeface="+mn-cs"/>
              </a:rPr>
              <a:t>12</a:t>
            </a:fld>
            <a:endParaRPr kumimoji="0" lang="en-US" altLang="zh-CN" sz="12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08B93A7-F95A-4280-8ED2-457F13AED67A}" type="slidenum">
              <a:rPr kumimoji="0" lang="zh-CN" altLang="en-US" sz="1200" b="0" i="0" u="none" strike="noStrike" kern="1200" cap="none" spc="0" normalizeH="0" baseline="0" noProof="0" smtClean="0">
                <a:ln>
                  <a:noFill/>
                </a:ln>
                <a:solidFill>
                  <a:srgbClr val="000000"/>
                </a:solidFill>
                <a:effectLst/>
                <a:uLnTx/>
                <a:uFillTx/>
                <a:latin typeface="Calibri" panose="020F0502020204030204"/>
                <a:ea typeface="宋体" panose="02010600030101010101" pitchFamily="2" charset="-122"/>
                <a:cs typeface="+mn-cs"/>
              </a:rPr>
              <a:t>14</a:t>
            </a:fld>
            <a:endParaRPr kumimoji="0" lang="zh-CN" altLang="en-US" sz="12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08B93A7-F95A-4280-8ED2-457F13AED67A}" type="slidenum">
              <a:rPr kumimoji="0" lang="zh-CN" altLang="en-US" sz="1200" b="0" i="0" u="none" strike="noStrike" kern="1200" cap="none" spc="0" normalizeH="0" baseline="0" noProof="0" smtClean="0">
                <a:ln>
                  <a:noFill/>
                </a:ln>
                <a:solidFill>
                  <a:srgbClr val="000000"/>
                </a:solidFill>
                <a:effectLst/>
                <a:uLnTx/>
                <a:uFillTx/>
                <a:latin typeface="Calibri" panose="020F0502020204030204"/>
                <a:ea typeface="宋体" panose="02010600030101010101" pitchFamily="2" charset="-122"/>
                <a:cs typeface="+mn-cs"/>
              </a:rPr>
              <a:t>15</a:t>
            </a:fld>
            <a:endParaRPr kumimoji="0" lang="zh-CN" altLang="en-US" sz="12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0DEAE63-D6C4-437F-B8DA-DA689F991AA7}" type="slidenum">
              <a:rPr kumimoji="0" lang="zh-CN" altLang="en-US" sz="1200" b="0" i="0" u="none" strike="noStrike" kern="1200" cap="none" spc="0" normalizeH="0" baseline="0" noProof="0" smtClean="0">
                <a:ln>
                  <a:noFill/>
                </a:ln>
                <a:solidFill>
                  <a:srgbClr val="000000"/>
                </a:solidFill>
                <a:effectLst/>
                <a:uLnTx/>
                <a:uFillTx/>
                <a:latin typeface="Calibri" panose="020F0502020204030204"/>
                <a:ea typeface="宋体" panose="02010600030101010101" pitchFamily="2" charset="-122"/>
                <a:cs typeface="+mn-cs"/>
              </a:rPr>
              <a:t>16</a:t>
            </a:fld>
            <a:endParaRPr kumimoji="0" lang="en-US" altLang="zh-CN" sz="12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08B93A7-F95A-4280-8ED2-457F13AED67A}" type="slidenum">
              <a:rPr kumimoji="0" lang="zh-CN" altLang="en-US" sz="1200" b="0" i="0" u="none" strike="noStrike" kern="1200" cap="none" spc="0" normalizeH="0" baseline="0" noProof="0" smtClean="0">
                <a:ln>
                  <a:noFill/>
                </a:ln>
                <a:solidFill>
                  <a:srgbClr val="000000"/>
                </a:solidFill>
                <a:effectLst/>
                <a:uLnTx/>
                <a:uFillTx/>
                <a:latin typeface="Calibri" panose="020F0502020204030204"/>
                <a:ea typeface="宋体" panose="02010600030101010101" pitchFamily="2" charset="-122"/>
                <a:cs typeface="+mn-cs"/>
              </a:rPr>
              <a:t>17</a:t>
            </a:fld>
            <a:endParaRPr kumimoji="0" lang="zh-CN" altLang="en-US" sz="12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097EA6-A70B-4078-A475-F5D239A7F50E}" type="slidenum">
              <a:rPr kumimoji="0" lang="zh-CN" altLang="en-US" sz="1200" b="0" i="0" u="none" strike="noStrike" kern="1200" cap="none" spc="0" normalizeH="0" baseline="0" noProof="0" smtClean="0">
                <a:ln>
                  <a:noFill/>
                </a:ln>
                <a:solidFill>
                  <a:srgbClr val="000000"/>
                </a:solidFill>
                <a:effectLst/>
                <a:uLnTx/>
                <a:uFillTx/>
                <a:latin typeface="Calibri" panose="020F0502020204030204"/>
                <a:ea typeface="宋体" panose="02010600030101010101" pitchFamily="2" charset="-122"/>
                <a:cs typeface="+mn-cs"/>
              </a:rPr>
              <a:t>19</a:t>
            </a:fld>
            <a:endParaRPr kumimoji="0" lang="zh-CN" altLang="en-US" sz="12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08B93A7-F95A-4280-8ED2-457F13AED67A}" type="slidenum">
              <a:rPr kumimoji="0" lang="zh-CN" altLang="en-US" sz="1200" b="0" i="0" u="none" strike="noStrike" kern="1200" cap="none" spc="0" normalizeH="0" baseline="0" noProof="0" smtClean="0">
                <a:ln>
                  <a:noFill/>
                </a:ln>
                <a:solidFill>
                  <a:srgbClr val="000000"/>
                </a:solidFill>
                <a:effectLst/>
                <a:uLnTx/>
                <a:uFillTx/>
                <a:latin typeface="Calibri" panose="020F0502020204030204"/>
                <a:ea typeface="宋体" panose="02010600030101010101" pitchFamily="2" charset="-122"/>
                <a:cs typeface="+mn-cs"/>
              </a:rPr>
              <a:t>20</a:t>
            </a:fld>
            <a:endParaRPr kumimoji="0" lang="zh-CN" altLang="en-US" sz="12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08B93A7-F95A-4280-8ED2-457F13AED67A}" type="slidenum">
              <a:rPr kumimoji="0" lang="zh-CN" altLang="en-US" sz="1200" b="0" i="0" u="none" strike="noStrike" kern="1200" cap="none" spc="0" normalizeH="0" baseline="0" noProof="0" smtClean="0">
                <a:ln>
                  <a:noFill/>
                </a:ln>
                <a:solidFill>
                  <a:srgbClr val="000000"/>
                </a:solidFill>
                <a:effectLst/>
                <a:uLnTx/>
                <a:uFillTx/>
                <a:latin typeface="Calibri" panose="020F0502020204030204"/>
                <a:ea typeface="宋体" panose="02010600030101010101" pitchFamily="2" charset="-122"/>
                <a:cs typeface="+mn-cs"/>
              </a:rPr>
              <a:t>21</a:t>
            </a:fld>
            <a:endParaRPr kumimoji="0" lang="zh-CN" altLang="en-US" sz="12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08B93A7-F95A-4280-8ED2-457F13AED67A}" type="slidenum">
              <a:rPr kumimoji="0" lang="zh-CN" altLang="en-US" sz="1200" b="0" i="0" u="none" strike="noStrike" kern="1200" cap="none" spc="0" normalizeH="0" baseline="0" noProof="0" smtClean="0">
                <a:ln>
                  <a:noFill/>
                </a:ln>
                <a:solidFill>
                  <a:srgbClr val="000000"/>
                </a:solidFill>
                <a:effectLst/>
                <a:uLnTx/>
                <a:uFillTx/>
                <a:latin typeface="Calibri" panose="020F0502020204030204"/>
                <a:ea typeface="宋体" panose="02010600030101010101" pitchFamily="2" charset="-122"/>
                <a:cs typeface="+mn-cs"/>
              </a:rPr>
              <a:t>22</a:t>
            </a:fld>
            <a:endParaRPr kumimoji="0" lang="zh-CN" altLang="en-US" sz="12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0DEAE63-D6C4-437F-B8DA-DA689F991AA7}" type="slidenum">
              <a:rPr kumimoji="0" lang="zh-CN" altLang="en-US" sz="1200" b="0" i="0" u="none" strike="noStrike" kern="1200" cap="none" spc="0" normalizeH="0" baseline="0" noProof="0" smtClean="0">
                <a:ln>
                  <a:noFill/>
                </a:ln>
                <a:solidFill>
                  <a:srgbClr val="000000"/>
                </a:solidFill>
                <a:effectLst/>
                <a:uLnTx/>
                <a:uFillTx/>
                <a:latin typeface="Calibri" panose="020F0502020204030204"/>
                <a:ea typeface="宋体" panose="02010600030101010101" pitchFamily="2" charset="-122"/>
                <a:cs typeface="+mn-cs"/>
              </a:rPr>
              <a:t>23</a:t>
            </a:fld>
            <a:endParaRPr kumimoji="0" lang="en-US" altLang="zh-CN" sz="12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0DEAE63-D6C4-437F-B8DA-DA689F991AA7}" type="slidenum">
              <a:rPr kumimoji="0" lang="zh-CN" altLang="en-US" sz="1200" b="0" i="0" u="none" strike="noStrike" kern="1200" cap="none" spc="0" normalizeH="0" baseline="0" noProof="0" smtClean="0">
                <a:ln>
                  <a:noFill/>
                </a:ln>
                <a:solidFill>
                  <a:srgbClr val="000000"/>
                </a:solidFill>
                <a:effectLst/>
                <a:uLnTx/>
                <a:uFillTx/>
                <a:latin typeface="Calibri" panose="020F0502020204030204"/>
                <a:ea typeface="宋体" panose="02010600030101010101" pitchFamily="2" charset="-122"/>
                <a:cs typeface="+mn-cs"/>
              </a:rPr>
              <a:t>25</a:t>
            </a:fld>
            <a:endParaRPr kumimoji="0" lang="en-US" altLang="zh-CN" sz="12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0DEAE63-D6C4-437F-B8DA-DA689F991AA7}" type="slidenum">
              <a:rPr kumimoji="0" lang="zh-CN" altLang="en-US" sz="1200" b="0" i="0" u="none" strike="noStrike" kern="1200" cap="none" spc="0" normalizeH="0" baseline="0" noProof="0" smtClean="0">
                <a:ln>
                  <a:noFill/>
                </a:ln>
                <a:solidFill>
                  <a:srgbClr val="000000"/>
                </a:solidFill>
                <a:effectLst/>
                <a:uLnTx/>
                <a:uFillTx/>
                <a:latin typeface="Calibri" panose="020F0502020204030204"/>
                <a:ea typeface="宋体" panose="02010600030101010101" pitchFamily="2" charset="-122"/>
                <a:cs typeface="+mn-cs"/>
              </a:rPr>
              <a:t>26</a:t>
            </a:fld>
            <a:endParaRPr kumimoji="0" lang="en-US" altLang="zh-CN" sz="12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78F6036-E835-44CB-A25A-34C755DFD5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0DEAE63-D6C4-437F-B8DA-DA689F991AA7}" type="slidenum">
              <a:rPr kumimoji="0" lang="zh-CN" altLang="en-US" sz="1200" b="0" i="0" u="none" strike="noStrike" kern="1200" cap="none" spc="0" normalizeH="0" baseline="0" noProof="0" smtClean="0">
                <a:ln>
                  <a:noFill/>
                </a:ln>
                <a:solidFill>
                  <a:srgbClr val="000000"/>
                </a:solidFill>
                <a:effectLst/>
                <a:uLnTx/>
                <a:uFillTx/>
                <a:latin typeface="Calibri" panose="020F0502020204030204"/>
                <a:ea typeface="宋体" panose="02010600030101010101" pitchFamily="2" charset="-122"/>
                <a:cs typeface="+mn-cs"/>
              </a:rPr>
              <a:t>28</a:t>
            </a:fld>
            <a:endParaRPr kumimoji="0" lang="en-US" altLang="zh-CN" sz="12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08B93A7-F95A-4280-8ED2-457F13AED67A}" type="slidenum">
              <a:rPr kumimoji="0" lang="zh-CN" altLang="en-US" sz="1200" b="0" i="0" u="none" strike="noStrike" kern="1200" cap="none" spc="0" normalizeH="0" baseline="0" noProof="0" smtClean="0">
                <a:ln>
                  <a:noFill/>
                </a:ln>
                <a:solidFill>
                  <a:srgbClr val="000000"/>
                </a:solidFill>
                <a:effectLst/>
                <a:uLnTx/>
                <a:uFillTx/>
                <a:latin typeface="Calibri" panose="020F0502020204030204"/>
                <a:ea typeface="宋体" panose="02010600030101010101" pitchFamily="2" charset="-122"/>
                <a:cs typeface="+mn-cs"/>
              </a:rPr>
              <a:t>29</a:t>
            </a:fld>
            <a:endParaRPr kumimoji="0" lang="zh-CN" altLang="en-US" sz="12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795A699-AB68-4A20-99FB-6F69DC266D4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08B93A7-F95A-4280-8ED2-457F13AED67A}" type="slidenum">
              <a:rPr kumimoji="0" lang="zh-CN" altLang="en-US" sz="1200" b="0" i="0" u="none" strike="noStrike" kern="1200" cap="none" spc="0" normalizeH="0" baseline="0" noProof="0" smtClean="0">
                <a:ln>
                  <a:noFill/>
                </a:ln>
                <a:solidFill>
                  <a:srgbClr val="000000"/>
                </a:solidFill>
                <a:effectLst/>
                <a:uLnTx/>
                <a:uFillTx/>
                <a:latin typeface="Calibri" panose="020F0502020204030204"/>
                <a:ea typeface="宋体" panose="02010600030101010101" pitchFamily="2" charset="-122"/>
                <a:cs typeface="+mn-cs"/>
              </a:rPr>
              <a:t>4</a:t>
            </a:fld>
            <a:endParaRPr kumimoji="0" lang="zh-CN" altLang="en-US" sz="12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08B93A7-F95A-4280-8ED2-457F13AED67A}" type="slidenum">
              <a:rPr kumimoji="0" lang="zh-CN" altLang="en-US" sz="1200" b="0" i="0" u="none" strike="noStrike" kern="1200" cap="none" spc="0" normalizeH="0" baseline="0" noProof="0" smtClean="0">
                <a:ln>
                  <a:noFill/>
                </a:ln>
                <a:solidFill>
                  <a:srgbClr val="000000"/>
                </a:solidFill>
                <a:effectLst/>
                <a:uLnTx/>
                <a:uFillTx/>
                <a:latin typeface="Calibri" panose="020F0502020204030204"/>
                <a:ea typeface="宋体" panose="02010600030101010101" pitchFamily="2" charset="-122"/>
                <a:cs typeface="+mn-cs"/>
              </a:rPr>
              <a:t>5</a:t>
            </a:fld>
            <a:endParaRPr kumimoji="0" lang="zh-CN" altLang="en-US" sz="12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0DEAE63-D6C4-437F-B8DA-DA689F991AA7}" type="slidenum">
              <a:rPr kumimoji="0" lang="zh-CN" altLang="en-US" sz="1200" b="0" i="0" u="none" strike="noStrike" kern="1200" cap="none" spc="0" normalizeH="0" baseline="0" noProof="0" smtClean="0">
                <a:ln>
                  <a:noFill/>
                </a:ln>
                <a:solidFill>
                  <a:srgbClr val="000000"/>
                </a:solidFill>
                <a:effectLst/>
                <a:uLnTx/>
                <a:uFillTx/>
                <a:latin typeface="Calibri" panose="020F0502020204030204"/>
                <a:ea typeface="宋体" panose="02010600030101010101" pitchFamily="2" charset="-122"/>
                <a:cs typeface="+mn-cs"/>
              </a:rPr>
              <a:t>6</a:t>
            </a:fld>
            <a:endParaRPr kumimoji="0" lang="en-US" altLang="zh-CN" sz="12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08B93A7-F95A-4280-8ED2-457F13AED67A}" type="slidenum">
              <a:rPr kumimoji="0" lang="zh-CN" altLang="en-US" sz="1200" b="0" i="0" u="none" strike="noStrike" kern="1200" cap="none" spc="0" normalizeH="0" baseline="0" noProof="0" smtClean="0">
                <a:ln>
                  <a:noFill/>
                </a:ln>
                <a:solidFill>
                  <a:srgbClr val="000000"/>
                </a:solidFill>
                <a:effectLst/>
                <a:uLnTx/>
                <a:uFillTx/>
                <a:latin typeface="Calibri" panose="020F0502020204030204"/>
                <a:ea typeface="宋体" panose="02010600030101010101" pitchFamily="2" charset="-122"/>
                <a:cs typeface="+mn-cs"/>
              </a:rPr>
              <a:t>7</a:t>
            </a:fld>
            <a:endParaRPr kumimoji="0" lang="zh-CN" altLang="en-US" sz="12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097EA6-A70B-4078-A475-F5D239A7F50E}" type="slidenum">
              <a:rPr kumimoji="0" lang="zh-CN" altLang="en-US" sz="1200" b="0" i="0" u="none" strike="noStrike" kern="1200" cap="none" spc="0" normalizeH="0" baseline="0" noProof="0" smtClean="0">
                <a:ln>
                  <a:noFill/>
                </a:ln>
                <a:solidFill>
                  <a:srgbClr val="000000"/>
                </a:solidFill>
                <a:effectLst/>
                <a:uLnTx/>
                <a:uFillTx/>
                <a:latin typeface="Calibri" panose="020F0502020204030204"/>
                <a:ea typeface="宋体" panose="02010600030101010101" pitchFamily="2" charset="-122"/>
                <a:cs typeface="+mn-cs"/>
              </a:rPr>
              <a:t>8</a:t>
            </a:fld>
            <a:endParaRPr kumimoji="0" lang="zh-CN" altLang="en-US" sz="12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F61BD0C8-D35A-439E-96FB-C8D4A6430554}"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70F15A6-E82C-4E1E-834E-C415C51F7DF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a:xfrm flipH="1">
            <a:off x="0" y="-27384"/>
            <a:ext cx="12192000" cy="59252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
        <p:nvSpPr>
          <p:cNvPr id="2" name="标题 1"/>
          <p:cNvSpPr txBox="1"/>
          <p:nvPr userDrawn="1"/>
        </p:nvSpPr>
        <p:spPr>
          <a:xfrm>
            <a:off x="1209304" y="356659"/>
            <a:ext cx="7863029" cy="440676"/>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lang="zh-CN" altLang="en-US" sz="2935" b="0" i="0" kern="1200" baseline="0" dirty="0">
                <a:solidFill>
                  <a:schemeClr val="tx1">
                    <a:lumMod val="65000"/>
                    <a:lumOff val="35000"/>
                  </a:schemeClr>
                </a:solidFill>
                <a:effectLst/>
                <a:latin typeface="微软雅黑" panose="020B0503020204020204" pitchFamily="34" charset="-122"/>
                <a:ea typeface="微软雅黑" panose="020B0503020204020204" pitchFamily="34" charset="-122"/>
                <a:cs typeface="+mj-cs"/>
              </a:defRPr>
            </a:lvl1pPr>
          </a:lstStyle>
          <a:p>
            <a:pPr defTabSz="685800"/>
            <a:r>
              <a:rPr lang="zh-CN" altLang="en-US" sz="2935" dirty="0"/>
              <a:t>请输入您的标题</a:t>
            </a:r>
          </a:p>
        </p:txBody>
      </p:sp>
      <p:cxnSp>
        <p:nvCxnSpPr>
          <p:cNvPr id="3" name="直接连接符 2"/>
          <p:cNvCxnSpPr/>
          <p:nvPr userDrawn="1"/>
        </p:nvCxnSpPr>
        <p:spPr>
          <a:xfrm flipV="1">
            <a:off x="1270839" y="872083"/>
            <a:ext cx="10479237" cy="1"/>
          </a:xfrm>
          <a:prstGeom prst="line">
            <a:avLst/>
          </a:prstGeom>
          <a:ln w="15875"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4" name="组合 3"/>
          <p:cNvGrpSpPr/>
          <p:nvPr userDrawn="1"/>
        </p:nvGrpSpPr>
        <p:grpSpPr>
          <a:xfrm>
            <a:off x="527435" y="331259"/>
            <a:ext cx="528000" cy="528000"/>
            <a:chOff x="406574" y="236732"/>
            <a:chExt cx="612048" cy="593261"/>
          </a:xfrm>
        </p:grpSpPr>
        <p:sp>
          <p:nvSpPr>
            <p:cNvPr id="5" name="矩形 4"/>
            <p:cNvSpPr/>
            <p:nvPr userDrawn="1"/>
          </p:nvSpPr>
          <p:spPr>
            <a:xfrm>
              <a:off x="406574" y="236732"/>
              <a:ext cx="504000" cy="504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6" name="矩形 5"/>
            <p:cNvSpPr/>
            <p:nvPr userDrawn="1"/>
          </p:nvSpPr>
          <p:spPr>
            <a:xfrm>
              <a:off x="694606" y="512239"/>
              <a:ext cx="324016" cy="317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grpSp>
        <p:nvGrpSpPr>
          <p:cNvPr id="7" name="组合 6"/>
          <p:cNvGrpSpPr/>
          <p:nvPr userDrawn="1"/>
        </p:nvGrpSpPr>
        <p:grpSpPr>
          <a:xfrm>
            <a:off x="9402668" y="235250"/>
            <a:ext cx="2776984" cy="666786"/>
            <a:chOff x="2906158" y="354532"/>
            <a:chExt cx="2295774" cy="738482"/>
          </a:xfrm>
        </p:grpSpPr>
        <p:sp>
          <p:nvSpPr>
            <p:cNvPr id="8" name="TextBox 18"/>
            <p:cNvSpPr txBox="1"/>
            <p:nvPr/>
          </p:nvSpPr>
          <p:spPr>
            <a:xfrm>
              <a:off x="3741008" y="479885"/>
              <a:ext cx="1325774" cy="374957"/>
            </a:xfrm>
            <a:prstGeom prst="rect">
              <a:avLst/>
            </a:prstGeom>
            <a:noFill/>
          </p:spPr>
          <p:txBody>
            <a:bodyPr wrap="square" rtlCol="0">
              <a:spAutoFit/>
            </a:bodyPr>
            <a:lstStyle/>
            <a:p>
              <a:r>
                <a:rPr lang="zh-CN" altLang="en-US" sz="1600" b="1" dirty="0">
                  <a:solidFill>
                    <a:schemeClr val="tx1">
                      <a:lumMod val="65000"/>
                      <a:lumOff val="35000"/>
                    </a:schemeClr>
                  </a:solidFill>
                </a:rPr>
                <a:t>您的公司名称</a:t>
              </a:r>
            </a:p>
          </p:txBody>
        </p:sp>
        <p:sp>
          <p:nvSpPr>
            <p:cNvPr id="9" name="TextBox 19"/>
            <p:cNvSpPr txBox="1"/>
            <p:nvPr/>
          </p:nvSpPr>
          <p:spPr>
            <a:xfrm>
              <a:off x="3743580" y="734076"/>
              <a:ext cx="1458352" cy="250043"/>
            </a:xfrm>
            <a:prstGeom prst="rect">
              <a:avLst/>
            </a:prstGeom>
            <a:noFill/>
          </p:spPr>
          <p:txBody>
            <a:bodyPr wrap="square" rtlCol="0">
              <a:spAutoFit/>
            </a:bodyPr>
            <a:lstStyle/>
            <a:p>
              <a:r>
                <a:rPr lang="en-US" altLang="zh-CN" sz="865" b="1" dirty="0">
                  <a:solidFill>
                    <a:schemeClr val="tx1">
                      <a:lumMod val="50000"/>
                      <a:lumOff val="50000"/>
                    </a:schemeClr>
                  </a:solidFill>
                  <a:latin typeface="Arial" panose="020B0604020202020204" pitchFamily="34" charset="0"/>
                  <a:cs typeface="Arial" panose="020B0604020202020204" pitchFamily="34" charset="0"/>
                </a:rPr>
                <a:t>YOUR CONPANY NAME</a:t>
              </a:r>
              <a:endParaRPr lang="zh-CN" altLang="en-US" sz="865"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0" name="TextBox 20"/>
            <p:cNvSpPr txBox="1"/>
            <p:nvPr/>
          </p:nvSpPr>
          <p:spPr>
            <a:xfrm>
              <a:off x="2906158" y="354532"/>
              <a:ext cx="1063242" cy="738482"/>
            </a:xfrm>
            <a:prstGeom prst="rect">
              <a:avLst/>
            </a:prstGeom>
            <a:noFill/>
          </p:spPr>
          <p:txBody>
            <a:bodyPr wrap="square" rtlCol="0">
              <a:spAutoFit/>
            </a:bodyPr>
            <a:lstStyle/>
            <a:p>
              <a:r>
                <a:rPr lang="en-US" altLang="zh-CN" sz="3735" spc="-200" dirty="0">
                  <a:solidFill>
                    <a:schemeClr val="accent1"/>
                  </a:solidFill>
                  <a:latin typeface="Impact" panose="020B0806030902050204" pitchFamily="34" charset="0"/>
                  <a:cs typeface="Arial" panose="020B0604020202020204" pitchFamily="34" charset="0"/>
                </a:rPr>
                <a:t>LOGO</a:t>
              </a:r>
              <a:endParaRPr lang="zh-CN" altLang="en-US" sz="3735" spc="-200" dirty="0">
                <a:solidFill>
                  <a:schemeClr val="accent1"/>
                </a:solidFill>
                <a:latin typeface="Impact" panose="020B0806030902050204" pitchFamily="34" charset="0"/>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par>
                                <p:cTn id="8" presetID="31"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 calcmode="lin" valueType="num">
                                      <p:cBhvr>
                                        <p:cTn id="12" dur="500" fill="hold"/>
                                        <p:tgtEl>
                                          <p:spTgt spid="4"/>
                                        </p:tgtEl>
                                        <p:attrNameLst>
                                          <p:attrName>style.rotation</p:attrName>
                                        </p:attrNameLst>
                                      </p:cBhvr>
                                      <p:tavLst>
                                        <p:tav tm="0">
                                          <p:val>
                                            <p:fltVal val="90"/>
                                          </p:val>
                                        </p:tav>
                                        <p:tav tm="100000">
                                          <p:val>
                                            <p:fltVal val="0"/>
                                          </p:val>
                                        </p:tav>
                                      </p:tavLst>
                                    </p:anim>
                                    <p:animEffect transition="in" filter="fade">
                                      <p:cBhvr>
                                        <p:cTn id="13" dur="500"/>
                                        <p:tgtEl>
                                          <p:spTgt spid="4"/>
                                        </p:tgtEl>
                                      </p:cBhvr>
                                    </p:animEffect>
                                  </p:childTnLst>
                                </p:cTn>
                              </p:par>
                              <p:par>
                                <p:cTn id="14" presetID="22" presetClass="entr" presetSubtype="8" fill="hold" nodeType="withEffect">
                                  <p:stCondLst>
                                    <p:cond delay="25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par>
                                <p:cTn id="17" presetID="9" presetClass="entr" presetSubtype="0" fill="hold" nodeType="withEffect">
                                  <p:stCondLst>
                                    <p:cond delay="50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1" y="274639"/>
            <a:ext cx="10972800" cy="1143000"/>
          </a:xfrm>
          <a:prstGeom prst="rect">
            <a:avLst/>
          </a:prstGeom>
        </p:spPr>
        <p:txBody>
          <a:bodyPr vert="horz" lIns="91428" tIns="45714" rIns="91428" bIns="45714"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1" y="1600201"/>
            <a:ext cx="10972800" cy="4525963"/>
          </a:xfrm>
          <a:prstGeom prst="rect">
            <a:avLst/>
          </a:prstGeom>
        </p:spPr>
        <p:txBody>
          <a:bodyPr vert="horz" lIns="91428" tIns="45714" rIns="91428" bIns="45714"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1" y="6356352"/>
            <a:ext cx="2844800" cy="365125"/>
          </a:xfrm>
          <a:prstGeom prst="rect">
            <a:avLst/>
          </a:prstGeom>
        </p:spPr>
        <p:txBody>
          <a:bodyPr vert="horz" lIns="91428" tIns="45714" rIns="91428" bIns="45714" rtlCol="0" anchor="ctr"/>
          <a:lstStyle>
            <a:lvl1pPr algn="l">
              <a:defRPr sz="1600">
                <a:solidFill>
                  <a:schemeClr val="tx1">
                    <a:tint val="75000"/>
                  </a:schemeClr>
                </a:solidFill>
              </a:defRPr>
            </a:lvl1pPr>
          </a:lstStyle>
          <a:p>
            <a:fld id="{02854A03-91AF-448A-9954-517C0577E5F0}" type="datetimeFigureOut">
              <a:rPr lang="zh-CN" altLang="en-US" smtClean="0"/>
              <a:t>2021/1/5</a:t>
            </a:fld>
            <a:endParaRPr lang="zh-CN" altLang="en-US"/>
          </a:p>
        </p:txBody>
      </p:sp>
      <p:sp>
        <p:nvSpPr>
          <p:cNvPr id="5" name="页脚占位符 4"/>
          <p:cNvSpPr>
            <a:spLocks noGrp="1"/>
          </p:cNvSpPr>
          <p:nvPr>
            <p:ph type="ftr" sz="quarter" idx="3"/>
          </p:nvPr>
        </p:nvSpPr>
        <p:spPr>
          <a:xfrm>
            <a:off x="4165601" y="6356352"/>
            <a:ext cx="3860800" cy="365125"/>
          </a:xfrm>
          <a:prstGeom prst="rect">
            <a:avLst/>
          </a:prstGeom>
        </p:spPr>
        <p:txBody>
          <a:bodyPr vert="horz" lIns="91428" tIns="45714" rIns="91428" bIns="45714"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1" y="6356352"/>
            <a:ext cx="2844800" cy="365125"/>
          </a:xfrm>
          <a:prstGeom prst="rect">
            <a:avLst/>
          </a:prstGeom>
        </p:spPr>
        <p:txBody>
          <a:bodyPr vert="horz" lIns="91428" tIns="45714" rIns="91428" bIns="45714" rtlCol="0" anchor="ctr"/>
          <a:lstStyle>
            <a:lvl1pPr algn="r">
              <a:defRPr sz="1600">
                <a:solidFill>
                  <a:schemeClr val="tx1">
                    <a:tint val="75000"/>
                  </a:schemeClr>
                </a:solidFill>
              </a:defRPr>
            </a:lvl1pPr>
          </a:lstStyle>
          <a:p>
            <a:fld id="{2EEFC946-6D13-4F8C-9740-992A906A613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2965"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2565"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165"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1365"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0965"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6565" algn="l" defTabSz="1219200" rtl="0" eaLnBrk="1" latinLnBrk="0" hangingPunct="1">
        <a:defRPr sz="2400" kern="1200">
          <a:solidFill>
            <a:schemeClr val="tx1"/>
          </a:solidFill>
          <a:latin typeface="+mn-lt"/>
          <a:ea typeface="+mn-ea"/>
          <a:cs typeface="+mn-cs"/>
        </a:defRPr>
      </a:lvl8pPr>
      <a:lvl9pPr marL="4876165"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3.jpeg"/><Relationship Id="rId5" Type="http://schemas.openxmlformats.org/officeDocument/2006/relationships/image" Target="../media/image8.jpe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17.jpeg"/><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4.jpeg"/><Relationship Id="rId5" Type="http://schemas.openxmlformats.org/officeDocument/2006/relationships/image" Target="../media/image7.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7.jpeg"/><Relationship Id="rId5" Type="http://schemas.openxmlformats.org/officeDocument/2006/relationships/image" Target="../media/image5.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7.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259"/>
          <p:cNvSpPr>
            <a:spLocks noChangeArrowheads="1"/>
          </p:cNvSpPr>
          <p:nvPr/>
        </p:nvSpPr>
        <p:spPr bwMode="auto">
          <a:xfrm>
            <a:off x="1295470" y="5113834"/>
            <a:ext cx="4489893" cy="225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9200">
              <a:buNone/>
            </a:pPr>
            <a:r>
              <a:rPr lang="zh-CN" altLang="en-US" sz="1465">
                <a:solidFill>
                  <a:prstClr val="black">
                    <a:lumMod val="75000"/>
                    <a:lumOff val="25000"/>
                  </a:prstClr>
                </a:solidFill>
                <a:cs typeface="Arial" panose="020B0604020202020204" pitchFamily="34" charset="0"/>
              </a:rPr>
              <a:t>汇报人：</a:t>
            </a:r>
            <a:r>
              <a:rPr lang="en-US" altLang="zh-CN" sz="1465">
                <a:solidFill>
                  <a:prstClr val="black">
                    <a:lumMod val="75000"/>
                    <a:lumOff val="25000"/>
                  </a:prstClr>
                </a:solidFill>
                <a:cs typeface="Arial" panose="020B0604020202020204" pitchFamily="34" charset="0"/>
              </a:rPr>
              <a:t>xiazaii   </a:t>
            </a:r>
            <a:r>
              <a:rPr lang="zh-CN" altLang="en-US" sz="1465">
                <a:solidFill>
                  <a:prstClr val="black">
                    <a:lumMod val="75000"/>
                    <a:lumOff val="25000"/>
                  </a:prstClr>
                </a:solidFill>
                <a:cs typeface="Arial" panose="020B0604020202020204" pitchFamily="34" charset="0"/>
              </a:rPr>
              <a:t>汇报时间：</a:t>
            </a:r>
            <a:r>
              <a:rPr lang="en-US" altLang="zh-CN" sz="1465">
                <a:solidFill>
                  <a:prstClr val="black">
                    <a:lumMod val="75000"/>
                    <a:lumOff val="25000"/>
                  </a:prstClr>
                </a:solidFill>
                <a:cs typeface="Arial" panose="020B0604020202020204" pitchFamily="34" charset="0"/>
              </a:rPr>
              <a:t>202X</a:t>
            </a:r>
            <a:r>
              <a:rPr lang="zh-CN" altLang="en-US" sz="1465">
                <a:solidFill>
                  <a:prstClr val="black">
                    <a:lumMod val="75000"/>
                    <a:lumOff val="25000"/>
                  </a:prstClr>
                </a:solidFill>
                <a:cs typeface="Arial" panose="020B0604020202020204" pitchFamily="34" charset="0"/>
              </a:rPr>
              <a:t>年</a:t>
            </a:r>
            <a:r>
              <a:rPr lang="en-US" altLang="zh-CN" sz="1465">
                <a:solidFill>
                  <a:prstClr val="black">
                    <a:lumMod val="75000"/>
                    <a:lumOff val="25000"/>
                  </a:prstClr>
                </a:solidFill>
                <a:cs typeface="Arial" panose="020B0604020202020204" pitchFamily="34" charset="0"/>
              </a:rPr>
              <a:t>XX</a:t>
            </a:r>
            <a:r>
              <a:rPr lang="zh-CN" altLang="en-US" sz="1465">
                <a:solidFill>
                  <a:prstClr val="black">
                    <a:lumMod val="75000"/>
                    <a:lumOff val="25000"/>
                  </a:prstClr>
                </a:solidFill>
                <a:cs typeface="Arial" panose="020B0604020202020204" pitchFamily="34" charset="0"/>
              </a:rPr>
              <a:t>月</a:t>
            </a:r>
            <a:r>
              <a:rPr lang="en-US" altLang="zh-CN" sz="1465">
                <a:solidFill>
                  <a:prstClr val="black">
                    <a:lumMod val="75000"/>
                    <a:lumOff val="25000"/>
                  </a:prstClr>
                </a:solidFill>
                <a:cs typeface="Arial" panose="020B0604020202020204" pitchFamily="34" charset="0"/>
              </a:rPr>
              <a:t>XX</a:t>
            </a:r>
            <a:r>
              <a:rPr lang="zh-CN" altLang="en-US" sz="1465">
                <a:solidFill>
                  <a:prstClr val="black">
                    <a:lumMod val="75000"/>
                    <a:lumOff val="25000"/>
                  </a:prstClr>
                </a:solidFill>
                <a:cs typeface="Arial" panose="020B0604020202020204" pitchFamily="34" charset="0"/>
              </a:rPr>
              <a:t>日</a:t>
            </a:r>
            <a:endParaRPr lang="zh-CN" altLang="en-US" sz="1465" dirty="0">
              <a:solidFill>
                <a:prstClr val="black">
                  <a:lumMod val="75000"/>
                  <a:lumOff val="25000"/>
                </a:prstClr>
              </a:solidFill>
              <a:cs typeface="Arial" panose="020B0604020202020204" pitchFamily="34" charset="0"/>
            </a:endParaRPr>
          </a:p>
        </p:txBody>
      </p:sp>
      <p:sp>
        <p:nvSpPr>
          <p:cNvPr id="20" name="矩形 259"/>
          <p:cNvSpPr>
            <a:spLocks noChangeArrowheads="1"/>
          </p:cNvSpPr>
          <p:nvPr/>
        </p:nvSpPr>
        <p:spPr bwMode="auto">
          <a:xfrm>
            <a:off x="1304365" y="4166720"/>
            <a:ext cx="3642051" cy="328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9200">
              <a:buNone/>
            </a:pPr>
            <a:r>
              <a:rPr lang="en-US" altLang="zh-CN" sz="2135" dirty="0">
                <a:solidFill>
                  <a:prstClr val="black">
                    <a:lumMod val="75000"/>
                    <a:lumOff val="25000"/>
                  </a:prstClr>
                </a:solidFill>
                <a:latin typeface="Arial" panose="020B0604020202020204" pitchFamily="34" charset="0"/>
                <a:cs typeface="Arial" panose="020B0604020202020204" pitchFamily="34" charset="0"/>
              </a:rPr>
              <a:t>DECORATION TEMPLATE</a:t>
            </a:r>
          </a:p>
        </p:txBody>
      </p:sp>
      <p:sp>
        <p:nvSpPr>
          <p:cNvPr id="21" name="矩形 259"/>
          <p:cNvSpPr>
            <a:spLocks noChangeArrowheads="1"/>
          </p:cNvSpPr>
          <p:nvPr/>
        </p:nvSpPr>
        <p:spPr bwMode="auto">
          <a:xfrm>
            <a:off x="1295467" y="3332990"/>
            <a:ext cx="5763184" cy="8206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9200">
              <a:buNone/>
            </a:pPr>
            <a:r>
              <a:rPr lang="zh-CN" altLang="en-US" sz="5335" b="1" dirty="0">
                <a:solidFill>
                  <a:prstClr val="black">
                    <a:lumMod val="75000"/>
                    <a:lumOff val="25000"/>
                  </a:prstClr>
                </a:solidFill>
                <a:latin typeface="Arial" panose="020B0604020202020204" pitchFamily="34" charset="0"/>
                <a:cs typeface="Arial" panose="020B0604020202020204" pitchFamily="34" charset="0"/>
              </a:rPr>
              <a:t>艺术装修装饰</a:t>
            </a:r>
            <a:r>
              <a:rPr lang="en-US" altLang="zh-CN" sz="5335" b="1" dirty="0">
                <a:solidFill>
                  <a:prstClr val="black">
                    <a:lumMod val="75000"/>
                    <a:lumOff val="25000"/>
                  </a:prstClr>
                </a:solidFill>
                <a:latin typeface="Arial" panose="020B0604020202020204" pitchFamily="34" charset="0"/>
                <a:cs typeface="Arial" panose="020B0604020202020204" pitchFamily="34" charset="0"/>
              </a:rPr>
              <a:t>PPT</a:t>
            </a:r>
          </a:p>
        </p:txBody>
      </p:sp>
      <p:sp>
        <p:nvSpPr>
          <p:cNvPr id="2" name="矩形 1"/>
          <p:cNvSpPr/>
          <p:nvPr/>
        </p:nvSpPr>
        <p:spPr>
          <a:xfrm>
            <a:off x="1151367" y="4554801"/>
            <a:ext cx="4641014" cy="379656"/>
          </a:xfrm>
          <a:prstGeom prst="rect">
            <a:avLst/>
          </a:prstGeom>
        </p:spPr>
        <p:txBody>
          <a:bodyPr wrap="none">
            <a:spAutoFit/>
          </a:bodyPr>
          <a:lstStyle/>
          <a:p>
            <a:pPr defTabSz="1219200"/>
            <a:r>
              <a:rPr lang="zh-CN" altLang="en-US" sz="1865"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装修设计 </a:t>
            </a:r>
            <a:r>
              <a:rPr lang="en-US" altLang="zh-CN" sz="1865"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 </a:t>
            </a:r>
            <a:r>
              <a:rPr lang="zh-CN" altLang="en-US" sz="1865"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装饰图册 </a:t>
            </a:r>
            <a:r>
              <a:rPr lang="en-US" altLang="zh-CN" sz="1865"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 </a:t>
            </a:r>
            <a:r>
              <a:rPr lang="zh-CN" altLang="en-US" sz="1865"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艺术设计 </a:t>
            </a:r>
            <a:r>
              <a:rPr lang="en-US" altLang="zh-CN" sz="1865"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 </a:t>
            </a:r>
            <a:r>
              <a:rPr lang="zh-CN" altLang="en-US" sz="1865"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家庭装修</a:t>
            </a:r>
            <a:endParaRPr lang="en-US" altLang="zh-CN" sz="1865"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250" autoRev="1" fill="hold">
                                          <p:stCondLst>
                                            <p:cond delay="0"/>
                                          </p:stCondLst>
                                        </p:cTn>
                                        <p:tgtEl>
                                          <p:spTgt spid="21"/>
                                        </p:tgtEl>
                                        <p:attrNameLst>
                                          <p:attrName>ppt_w</p:attrName>
                                        </p:attrNameLst>
                                      </p:cBhvr>
                                    </p:anim>
                                    <p:anim by="(#ppt_w*0.50)" calcmode="lin" valueType="num">
                                      <p:cBhvr>
                                        <p:cTn id="8" dur="250" decel="50000" autoRev="1" fill="hold">
                                          <p:stCondLst>
                                            <p:cond delay="0"/>
                                          </p:stCondLst>
                                        </p:cTn>
                                        <p:tgtEl>
                                          <p:spTgt spid="21"/>
                                        </p:tgtEl>
                                        <p:attrNameLst>
                                          <p:attrName>ppt_x</p:attrName>
                                        </p:attrNameLst>
                                      </p:cBhvr>
                                    </p:anim>
                                    <p:anim from="(-#ppt_h/2)" to="(#ppt_y)" calcmode="lin" valueType="num">
                                      <p:cBhvr>
                                        <p:cTn id="9" dur="500" fill="hold">
                                          <p:stCondLst>
                                            <p:cond delay="0"/>
                                          </p:stCondLst>
                                        </p:cTn>
                                        <p:tgtEl>
                                          <p:spTgt spid="21"/>
                                        </p:tgtEl>
                                        <p:attrNameLst>
                                          <p:attrName>ppt_y</p:attrName>
                                        </p:attrNameLst>
                                      </p:cBhvr>
                                    </p:anim>
                                    <p:animRot by="21600000">
                                      <p:cBhvr>
                                        <p:cTn id="10" dur="500" fill="hold">
                                          <p:stCondLst>
                                            <p:cond delay="0"/>
                                          </p:stCondLst>
                                        </p:cTn>
                                        <p:tgtEl>
                                          <p:spTgt spid="21"/>
                                        </p:tgtEl>
                                        <p:attrNameLst>
                                          <p:attrName>r</p:attrName>
                                        </p:attrNameLst>
                                      </p:cBhvr>
                                    </p:animRot>
                                  </p:childTnLst>
                                </p:cTn>
                              </p:par>
                            </p:childTnLst>
                          </p:cTn>
                        </p:par>
                        <p:par>
                          <p:cTn id="11" fill="hold">
                            <p:stCondLst>
                              <p:cond delay="899"/>
                            </p:stCondLst>
                            <p:childTnLst>
                              <p:par>
                                <p:cTn id="12" presetID="22" presetClass="entr" presetSubtype="8"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left)">
                                      <p:cBhvr>
                                        <p:cTn id="14" dur="1000"/>
                                        <p:tgtEl>
                                          <p:spTgt spid="20"/>
                                        </p:tgtEl>
                                      </p:cBhvr>
                                    </p:animEffect>
                                  </p:childTnLst>
                                </p:cTn>
                              </p:par>
                            </p:childTnLst>
                          </p:cTn>
                        </p:par>
                        <p:par>
                          <p:cTn id="15" fill="hold">
                            <p:stCondLst>
                              <p:cond delay="1899"/>
                            </p:stCondLst>
                            <p:childTnLst>
                              <p:par>
                                <p:cTn id="16" presetID="42"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par>
                          <p:cTn id="21" fill="hold">
                            <p:stCondLst>
                              <p:cond delay="2899"/>
                            </p:stCondLst>
                            <p:childTnLst>
                              <p:par>
                                <p:cTn id="22" presetID="2" presetClass="entr" presetSubtype="4"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1000" fill="hold"/>
                                        <p:tgtEl>
                                          <p:spTgt spid="12"/>
                                        </p:tgtEl>
                                        <p:attrNameLst>
                                          <p:attrName>ppt_x</p:attrName>
                                        </p:attrNameLst>
                                      </p:cBhvr>
                                      <p:tavLst>
                                        <p:tav tm="0">
                                          <p:val>
                                            <p:strVal val="#ppt_x"/>
                                          </p:val>
                                        </p:tav>
                                        <p:tav tm="100000">
                                          <p:val>
                                            <p:strVal val="#ppt_x"/>
                                          </p:val>
                                        </p:tav>
                                      </p:tavLst>
                                    </p:anim>
                                    <p:anim calcmode="lin" valueType="num">
                                      <p:cBhvr additive="base">
                                        <p:cTn id="25"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20" grpId="0"/>
      <p:bldP spid="21"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6"/>
          <p:cNvSpPr>
            <a:spLocks noChangeArrowheads="1"/>
          </p:cNvSpPr>
          <p:nvPr/>
        </p:nvSpPr>
        <p:spPr bwMode="auto">
          <a:xfrm>
            <a:off x="1638080" y="1426459"/>
            <a:ext cx="5022053" cy="5025772"/>
          </a:xfrm>
          <a:prstGeom prst="ellipse">
            <a:avLst/>
          </a:prstGeom>
          <a:noFill/>
          <a:ln w="9">
            <a:solidFill>
              <a:schemeClr val="accent2"/>
            </a:solidFill>
            <a:prstDash val="dash"/>
            <a:round/>
          </a:ln>
          <a:extLst>
            <a:ext uri="{909E8E84-426E-40DD-AFC4-6F175D3DCCD1}">
              <a14:hiddenFill xmlns:a14="http://schemas.microsoft.com/office/drawing/2010/main">
                <a:solidFill>
                  <a:srgbClr val="FFFFFF"/>
                </a:solidFill>
              </a14:hiddenFill>
            </a:ext>
          </a:extLst>
        </p:spPr>
        <p:txBody>
          <a:bodyPr lIns="91376" tIns="45687" rIns="91376" bIns="45687"/>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1219200" eaLnBrk="1" fontAlgn="base" hangingPunct="1">
              <a:spcBef>
                <a:spcPct val="0"/>
              </a:spcBef>
              <a:spcAft>
                <a:spcPct val="0"/>
              </a:spcAft>
              <a:buNone/>
            </a:pPr>
            <a:endParaRPr lang="zh-CN" altLang="en-US" sz="1735" b="1">
              <a:solidFill>
                <a:prstClr val="black"/>
              </a:solidFill>
              <a:ea typeface="宋体" panose="02010600030101010101" pitchFamily="2" charset="-122"/>
            </a:endParaRPr>
          </a:p>
        </p:txBody>
      </p:sp>
      <p:sp>
        <p:nvSpPr>
          <p:cNvPr id="13" name="Oval 10"/>
          <p:cNvSpPr>
            <a:spLocks noChangeArrowheads="1"/>
          </p:cNvSpPr>
          <p:nvPr/>
        </p:nvSpPr>
        <p:spPr bwMode="auto">
          <a:xfrm>
            <a:off x="5402242" y="1654974"/>
            <a:ext cx="585327" cy="585575"/>
          </a:xfrm>
          <a:prstGeom prst="ellipse">
            <a:avLst/>
          </a:prstGeom>
          <a:solidFill>
            <a:schemeClr val="accent1"/>
          </a:solidFill>
          <a:ln>
            <a:noFill/>
          </a:ln>
        </p:spPr>
        <p:txBody>
          <a:bodyPr lIns="91376" tIns="45687" rIns="91376" bIns="45687"/>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1219200" eaLnBrk="1" fontAlgn="base" hangingPunct="1">
              <a:spcBef>
                <a:spcPct val="0"/>
              </a:spcBef>
              <a:spcAft>
                <a:spcPct val="0"/>
              </a:spcAft>
              <a:buNone/>
            </a:pPr>
            <a:r>
              <a:rPr lang="en-US" altLang="zh-CN" sz="2400" b="1" dirty="0">
                <a:solidFill>
                  <a:prstClr val="white"/>
                </a:solidFill>
                <a:latin typeface="微软雅黑" panose="020B0503020204020204" pitchFamily="34" charset="-122"/>
              </a:rPr>
              <a:t>1</a:t>
            </a:r>
            <a:endParaRPr lang="zh-CN" altLang="en-US" sz="2400" b="1" dirty="0">
              <a:solidFill>
                <a:prstClr val="white"/>
              </a:solidFill>
              <a:latin typeface="微软雅黑" panose="020B0503020204020204" pitchFamily="34" charset="-122"/>
            </a:endParaRPr>
          </a:p>
        </p:txBody>
      </p:sp>
      <p:sp>
        <p:nvSpPr>
          <p:cNvPr id="14" name="Oval 11"/>
          <p:cNvSpPr>
            <a:spLocks noChangeArrowheads="1"/>
          </p:cNvSpPr>
          <p:nvPr/>
        </p:nvSpPr>
        <p:spPr bwMode="auto">
          <a:xfrm>
            <a:off x="5402242" y="5638139"/>
            <a:ext cx="585327" cy="585575"/>
          </a:xfrm>
          <a:prstGeom prst="ellipse">
            <a:avLst/>
          </a:prstGeom>
          <a:solidFill>
            <a:schemeClr val="accent1"/>
          </a:solidFill>
          <a:ln>
            <a:noFill/>
          </a:ln>
        </p:spPr>
        <p:txBody>
          <a:bodyPr lIns="91376" tIns="45687" rIns="91376" bIns="45687"/>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1219200" eaLnBrk="1" fontAlgn="base" hangingPunct="1">
              <a:spcBef>
                <a:spcPct val="0"/>
              </a:spcBef>
              <a:spcAft>
                <a:spcPct val="0"/>
              </a:spcAft>
              <a:buNone/>
            </a:pPr>
            <a:r>
              <a:rPr lang="en-US" altLang="zh-CN" sz="2400" b="1">
                <a:solidFill>
                  <a:prstClr val="white"/>
                </a:solidFill>
                <a:latin typeface="微软雅黑" panose="020B0503020204020204" pitchFamily="34" charset="-122"/>
              </a:rPr>
              <a:t>5</a:t>
            </a:r>
            <a:endParaRPr lang="zh-CN" altLang="en-US" sz="2400" b="1">
              <a:solidFill>
                <a:prstClr val="white"/>
              </a:solidFill>
              <a:latin typeface="微软雅黑" panose="020B0503020204020204" pitchFamily="34" charset="-122"/>
            </a:endParaRPr>
          </a:p>
        </p:txBody>
      </p:sp>
      <p:sp>
        <p:nvSpPr>
          <p:cNvPr id="15" name="Oval 12"/>
          <p:cNvSpPr>
            <a:spLocks noChangeArrowheads="1"/>
          </p:cNvSpPr>
          <p:nvPr/>
        </p:nvSpPr>
        <p:spPr bwMode="auto">
          <a:xfrm>
            <a:off x="6106535" y="4712968"/>
            <a:ext cx="586911" cy="585573"/>
          </a:xfrm>
          <a:prstGeom prst="ellipse">
            <a:avLst/>
          </a:prstGeom>
          <a:solidFill>
            <a:schemeClr val="accent1"/>
          </a:solidFill>
          <a:ln>
            <a:noFill/>
          </a:ln>
        </p:spPr>
        <p:txBody>
          <a:bodyPr lIns="91376" tIns="45687" rIns="91376" bIns="45687"/>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1219200" eaLnBrk="1" fontAlgn="base" hangingPunct="1">
              <a:spcBef>
                <a:spcPct val="0"/>
              </a:spcBef>
              <a:spcAft>
                <a:spcPct val="0"/>
              </a:spcAft>
              <a:buNone/>
            </a:pPr>
            <a:r>
              <a:rPr lang="en-US" altLang="zh-CN" sz="2400" b="1" dirty="0">
                <a:solidFill>
                  <a:prstClr val="white"/>
                </a:solidFill>
                <a:latin typeface="微软雅黑" panose="020B0503020204020204" pitchFamily="34" charset="-122"/>
              </a:rPr>
              <a:t>4</a:t>
            </a:r>
            <a:endParaRPr lang="zh-CN" altLang="en-US" sz="2400" b="1" dirty="0">
              <a:solidFill>
                <a:prstClr val="white"/>
              </a:solidFill>
              <a:latin typeface="微软雅黑" panose="020B0503020204020204" pitchFamily="34" charset="-122"/>
            </a:endParaRPr>
          </a:p>
        </p:txBody>
      </p:sp>
      <p:sp>
        <p:nvSpPr>
          <p:cNvPr id="16" name="Oval 13"/>
          <p:cNvSpPr>
            <a:spLocks noChangeArrowheads="1"/>
          </p:cNvSpPr>
          <p:nvPr/>
        </p:nvSpPr>
        <p:spPr bwMode="auto">
          <a:xfrm>
            <a:off x="6106535" y="2580151"/>
            <a:ext cx="586911" cy="585573"/>
          </a:xfrm>
          <a:prstGeom prst="ellipse">
            <a:avLst/>
          </a:prstGeom>
          <a:solidFill>
            <a:schemeClr val="accent1"/>
          </a:solidFill>
          <a:ln>
            <a:noFill/>
          </a:ln>
        </p:spPr>
        <p:txBody>
          <a:bodyPr lIns="91376" tIns="45687" rIns="91376" bIns="45687"/>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1219200" eaLnBrk="1" fontAlgn="base" hangingPunct="1">
              <a:spcBef>
                <a:spcPct val="0"/>
              </a:spcBef>
              <a:spcAft>
                <a:spcPct val="0"/>
              </a:spcAft>
              <a:buNone/>
            </a:pPr>
            <a:r>
              <a:rPr lang="en-US" altLang="zh-CN" sz="2400" b="1">
                <a:solidFill>
                  <a:prstClr val="white"/>
                </a:solidFill>
                <a:latin typeface="微软雅黑" panose="020B0503020204020204" pitchFamily="34" charset="-122"/>
              </a:rPr>
              <a:t>2</a:t>
            </a:r>
            <a:endParaRPr lang="zh-CN" altLang="en-US" sz="2400" b="1">
              <a:solidFill>
                <a:prstClr val="white"/>
              </a:solidFill>
              <a:latin typeface="微软雅黑" panose="020B0503020204020204" pitchFamily="34" charset="-122"/>
            </a:endParaRPr>
          </a:p>
        </p:txBody>
      </p:sp>
      <p:sp>
        <p:nvSpPr>
          <p:cNvPr id="17" name="Oval 14"/>
          <p:cNvSpPr>
            <a:spLocks noChangeArrowheads="1"/>
          </p:cNvSpPr>
          <p:nvPr/>
        </p:nvSpPr>
        <p:spPr bwMode="auto">
          <a:xfrm>
            <a:off x="6334954" y="3646560"/>
            <a:ext cx="585327" cy="585573"/>
          </a:xfrm>
          <a:prstGeom prst="ellipse">
            <a:avLst/>
          </a:prstGeom>
          <a:solidFill>
            <a:schemeClr val="accent1"/>
          </a:solidFill>
          <a:ln>
            <a:noFill/>
          </a:ln>
        </p:spPr>
        <p:txBody>
          <a:bodyPr lIns="91376" tIns="45687" rIns="91376" bIns="45687"/>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1219200" eaLnBrk="1" fontAlgn="base" hangingPunct="1">
              <a:spcBef>
                <a:spcPct val="0"/>
              </a:spcBef>
              <a:spcAft>
                <a:spcPct val="0"/>
              </a:spcAft>
              <a:buNone/>
            </a:pPr>
            <a:r>
              <a:rPr lang="en-US" altLang="zh-CN" sz="2400" b="1">
                <a:solidFill>
                  <a:prstClr val="white"/>
                </a:solidFill>
                <a:latin typeface="微软雅黑" panose="020B0503020204020204" pitchFamily="34" charset="-122"/>
              </a:rPr>
              <a:t>3</a:t>
            </a:r>
            <a:endParaRPr lang="zh-CN" altLang="en-US" sz="2400" b="1">
              <a:solidFill>
                <a:prstClr val="white"/>
              </a:solidFill>
              <a:latin typeface="微软雅黑" panose="020B0503020204020204" pitchFamily="34" charset="-122"/>
            </a:endParaRPr>
          </a:p>
        </p:txBody>
      </p:sp>
      <p:sp>
        <p:nvSpPr>
          <p:cNvPr id="23" name="Oval 7"/>
          <p:cNvSpPr>
            <a:spLocks noChangeArrowheads="1"/>
          </p:cNvSpPr>
          <p:nvPr/>
        </p:nvSpPr>
        <p:spPr bwMode="auto">
          <a:xfrm>
            <a:off x="1528631" y="1699409"/>
            <a:ext cx="4449419" cy="444813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376" tIns="45687" rIns="91376" bIns="45687"/>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1219200" eaLnBrk="1" fontAlgn="base" hangingPunct="1">
              <a:spcBef>
                <a:spcPct val="0"/>
              </a:spcBef>
              <a:spcAft>
                <a:spcPct val="0"/>
              </a:spcAft>
              <a:buNone/>
            </a:pPr>
            <a:endParaRPr lang="zh-CN" altLang="en-US" sz="1735" b="1">
              <a:solidFill>
                <a:prstClr val="black"/>
              </a:solidFill>
              <a:ea typeface="宋体" panose="02010600030101010101" pitchFamily="2" charset="-122"/>
            </a:endParaRPr>
          </a:p>
        </p:txBody>
      </p:sp>
      <p:sp>
        <p:nvSpPr>
          <p:cNvPr id="24" name="Oval 8"/>
          <p:cNvSpPr>
            <a:spLocks noChangeArrowheads="1"/>
          </p:cNvSpPr>
          <p:nvPr/>
        </p:nvSpPr>
        <p:spPr bwMode="auto">
          <a:xfrm>
            <a:off x="1833191" y="2002513"/>
            <a:ext cx="3840300" cy="3841929"/>
          </a:xfrm>
          <a:prstGeom prst="ellipse">
            <a:avLst/>
          </a:prstGeom>
          <a:blipFill dpi="0" rotWithShape="1">
            <a:blip r:embed="rId3"/>
            <a:srcRect/>
            <a:stretch>
              <a:fillRect/>
            </a:stretch>
          </a:blipFill>
          <a:ln>
            <a:noFill/>
          </a:ln>
        </p:spPr>
        <p:txBody>
          <a:bodyPr lIns="91376" tIns="45687" rIns="91376" bIns="45687"/>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1219200" eaLnBrk="1" fontAlgn="base" hangingPunct="1">
              <a:spcBef>
                <a:spcPct val="0"/>
              </a:spcBef>
              <a:spcAft>
                <a:spcPct val="0"/>
              </a:spcAft>
              <a:buNone/>
            </a:pPr>
            <a:endParaRPr lang="zh-CN" altLang="en-US" sz="1735" b="1">
              <a:solidFill>
                <a:prstClr val="black"/>
              </a:solidFill>
              <a:ea typeface="宋体" panose="02010600030101010101" pitchFamily="2" charset="-122"/>
            </a:endParaRPr>
          </a:p>
        </p:txBody>
      </p:sp>
      <p:sp>
        <p:nvSpPr>
          <p:cNvPr id="25" name="Oval 9"/>
          <p:cNvSpPr>
            <a:spLocks noChangeArrowheads="1"/>
          </p:cNvSpPr>
          <p:nvPr/>
        </p:nvSpPr>
        <p:spPr bwMode="auto">
          <a:xfrm>
            <a:off x="1119810" y="4219864"/>
            <a:ext cx="1590575" cy="1591251"/>
          </a:xfrm>
          <a:prstGeom prst="ellipse">
            <a:avLst/>
          </a:prstGeom>
          <a:solidFill>
            <a:schemeClr val="accent1"/>
          </a:solidFill>
          <a:ln>
            <a:noFill/>
          </a:ln>
        </p:spPr>
        <p:txBody>
          <a:bodyPr lIns="91376" tIns="45687" rIns="91376" bIns="45687"/>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1219200" eaLnBrk="1" fontAlgn="base" hangingPunct="1">
              <a:spcBef>
                <a:spcPct val="0"/>
              </a:spcBef>
              <a:spcAft>
                <a:spcPct val="0"/>
              </a:spcAft>
              <a:buNone/>
            </a:pPr>
            <a:endParaRPr lang="zh-CN" altLang="en-US" sz="1735" b="1">
              <a:solidFill>
                <a:prstClr val="black"/>
              </a:solidFill>
              <a:ea typeface="宋体" panose="02010600030101010101" pitchFamily="2" charset="-122"/>
            </a:endParaRPr>
          </a:p>
        </p:txBody>
      </p:sp>
      <p:sp>
        <p:nvSpPr>
          <p:cNvPr id="26" name="TextBox 18"/>
          <p:cNvSpPr txBox="1">
            <a:spLocks noChangeArrowheads="1"/>
          </p:cNvSpPr>
          <p:nvPr/>
        </p:nvSpPr>
        <p:spPr bwMode="auto">
          <a:xfrm>
            <a:off x="1520433" y="4547458"/>
            <a:ext cx="929539" cy="91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6" tIns="45687" rIns="91376" bIns="45687">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1219200" eaLnBrk="1" fontAlgn="base" hangingPunct="1">
              <a:spcBef>
                <a:spcPct val="0"/>
              </a:spcBef>
              <a:spcAft>
                <a:spcPct val="0"/>
              </a:spcAft>
              <a:buNone/>
            </a:pPr>
            <a:r>
              <a:rPr lang="zh-CN" altLang="en-US" sz="2665" b="1" dirty="0">
                <a:solidFill>
                  <a:prstClr val="white"/>
                </a:solidFill>
                <a:latin typeface="微软雅黑" panose="020B0503020204020204" pitchFamily="34" charset="-122"/>
              </a:rPr>
              <a:t>经验总结</a:t>
            </a:r>
            <a:endParaRPr lang="en-US" altLang="zh-CN" sz="2665" b="1" dirty="0">
              <a:solidFill>
                <a:prstClr val="white"/>
              </a:solidFill>
              <a:latin typeface="微软雅黑" panose="020B0503020204020204" pitchFamily="34" charset="-122"/>
            </a:endParaRPr>
          </a:p>
        </p:txBody>
      </p:sp>
      <p:sp>
        <p:nvSpPr>
          <p:cNvPr id="29" name="矩形 1"/>
          <p:cNvSpPr>
            <a:spLocks noChangeArrowheads="1"/>
          </p:cNvSpPr>
          <p:nvPr/>
        </p:nvSpPr>
        <p:spPr bwMode="auto">
          <a:xfrm>
            <a:off x="6285235" y="1464355"/>
            <a:ext cx="4666491"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1219200" eaLnBrk="1" fontAlgn="base" hangingPunct="1">
              <a:lnSpc>
                <a:spcPct val="150000"/>
              </a:lnSpc>
              <a:spcBef>
                <a:spcPct val="0"/>
              </a:spcBef>
              <a:spcAft>
                <a:spcPct val="0"/>
              </a:spcAft>
            </a:pPr>
            <a:r>
              <a:rPr lang="zh-CN" altLang="en-US" sz="1200" b="1" dirty="0">
                <a:solidFill>
                  <a:srgbClr val="595959"/>
                </a:solidFill>
                <a:latin typeface="微软雅黑" panose="020B0503020204020204" pitchFamily="34" charset="-122"/>
                <a:ea typeface="微软雅黑" panose="020B0503020204020204" pitchFamily="34" charset="-122"/>
              </a:rPr>
              <a:t>此处添加标题内容点击此处添加内容点击此处添加内容此处添加标题内容点击此处添加内容点击此处添加内容</a:t>
            </a:r>
            <a:endParaRPr lang="zh-CN" altLang="zh-CN" sz="1200" b="1" dirty="0">
              <a:solidFill>
                <a:srgbClr val="595959"/>
              </a:solidFill>
              <a:latin typeface="微软雅黑" panose="020B0503020204020204" pitchFamily="34" charset="-122"/>
              <a:ea typeface="微软雅黑" panose="020B0503020204020204" pitchFamily="34" charset="-122"/>
            </a:endParaRPr>
          </a:p>
        </p:txBody>
      </p:sp>
      <p:sp>
        <p:nvSpPr>
          <p:cNvPr id="30" name="矩形 1"/>
          <p:cNvSpPr>
            <a:spLocks noChangeArrowheads="1"/>
          </p:cNvSpPr>
          <p:nvPr/>
        </p:nvSpPr>
        <p:spPr bwMode="auto">
          <a:xfrm>
            <a:off x="7015035" y="2488915"/>
            <a:ext cx="4310375"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1219200" eaLnBrk="1" fontAlgn="base" hangingPunct="1">
              <a:lnSpc>
                <a:spcPct val="150000"/>
              </a:lnSpc>
              <a:spcBef>
                <a:spcPct val="0"/>
              </a:spcBef>
              <a:spcAft>
                <a:spcPct val="0"/>
              </a:spcAft>
            </a:pPr>
            <a:r>
              <a:rPr lang="zh-CN" altLang="en-US" sz="1200" b="1" dirty="0">
                <a:solidFill>
                  <a:srgbClr val="595959"/>
                </a:solidFill>
                <a:latin typeface="微软雅黑" panose="020B0503020204020204" pitchFamily="34" charset="-122"/>
                <a:ea typeface="微软雅黑" panose="020B0503020204020204" pitchFamily="34" charset="-122"/>
              </a:rPr>
              <a:t>此处添加标题内容点击此处添加内容点击此处添加内容此处添加标题内容点击此处添加内容点击此处添加内容</a:t>
            </a:r>
            <a:endParaRPr lang="zh-CN" altLang="zh-CN" sz="1200" b="1" dirty="0">
              <a:solidFill>
                <a:srgbClr val="595959"/>
              </a:solidFill>
              <a:latin typeface="微软雅黑" panose="020B0503020204020204" pitchFamily="34" charset="-122"/>
              <a:ea typeface="微软雅黑" panose="020B0503020204020204" pitchFamily="34" charset="-122"/>
            </a:endParaRPr>
          </a:p>
        </p:txBody>
      </p:sp>
      <p:sp>
        <p:nvSpPr>
          <p:cNvPr id="31" name="矩形 1"/>
          <p:cNvSpPr>
            <a:spLocks noChangeArrowheads="1"/>
          </p:cNvSpPr>
          <p:nvPr/>
        </p:nvSpPr>
        <p:spPr bwMode="auto">
          <a:xfrm>
            <a:off x="7168039" y="3622946"/>
            <a:ext cx="4310375"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1219200" eaLnBrk="1" fontAlgn="base" hangingPunct="1">
              <a:lnSpc>
                <a:spcPct val="150000"/>
              </a:lnSpc>
              <a:spcBef>
                <a:spcPct val="0"/>
              </a:spcBef>
              <a:spcAft>
                <a:spcPct val="0"/>
              </a:spcAft>
            </a:pPr>
            <a:r>
              <a:rPr lang="zh-CN" altLang="en-US" sz="1200" b="1" dirty="0">
                <a:solidFill>
                  <a:srgbClr val="595959"/>
                </a:solidFill>
                <a:latin typeface="微软雅黑" panose="020B0503020204020204" pitchFamily="34" charset="-122"/>
                <a:ea typeface="微软雅黑" panose="020B0503020204020204" pitchFamily="34" charset="-122"/>
              </a:rPr>
              <a:t>此处添加标题内容点击此处添加内容点击此处添加内容此处添加标题内容点击此处添加内容点击此处添加内容</a:t>
            </a:r>
            <a:endParaRPr lang="zh-CN" altLang="zh-CN" sz="1200" b="1" dirty="0">
              <a:solidFill>
                <a:srgbClr val="595959"/>
              </a:solidFill>
              <a:latin typeface="微软雅黑" panose="020B0503020204020204" pitchFamily="34" charset="-122"/>
              <a:ea typeface="微软雅黑" panose="020B0503020204020204" pitchFamily="34" charset="-122"/>
            </a:endParaRPr>
          </a:p>
        </p:txBody>
      </p:sp>
      <p:sp>
        <p:nvSpPr>
          <p:cNvPr id="33" name="矩形 1"/>
          <p:cNvSpPr>
            <a:spLocks noChangeArrowheads="1"/>
          </p:cNvSpPr>
          <p:nvPr/>
        </p:nvSpPr>
        <p:spPr bwMode="auto">
          <a:xfrm>
            <a:off x="7015035" y="4681738"/>
            <a:ext cx="4310375"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1219200" eaLnBrk="1" fontAlgn="base" hangingPunct="1">
              <a:lnSpc>
                <a:spcPct val="150000"/>
              </a:lnSpc>
              <a:spcBef>
                <a:spcPct val="0"/>
              </a:spcBef>
              <a:spcAft>
                <a:spcPct val="0"/>
              </a:spcAft>
            </a:pPr>
            <a:r>
              <a:rPr lang="zh-CN" altLang="en-US" sz="1200" b="1" dirty="0">
                <a:solidFill>
                  <a:srgbClr val="595959"/>
                </a:solidFill>
                <a:latin typeface="微软雅黑" panose="020B0503020204020204" pitchFamily="34" charset="-122"/>
                <a:ea typeface="微软雅黑" panose="020B0503020204020204" pitchFamily="34" charset="-122"/>
              </a:rPr>
              <a:t>此处添加标题内容点击此处添加内容点击此处添加内容此处添加标题内容点击此处添加内容点击此处添加内容</a:t>
            </a:r>
            <a:endParaRPr lang="zh-CN" altLang="zh-CN" sz="1200" b="1" dirty="0">
              <a:solidFill>
                <a:srgbClr val="595959"/>
              </a:solidFill>
              <a:latin typeface="微软雅黑" panose="020B0503020204020204" pitchFamily="34" charset="-122"/>
              <a:ea typeface="微软雅黑" panose="020B0503020204020204" pitchFamily="34" charset="-122"/>
            </a:endParaRPr>
          </a:p>
        </p:txBody>
      </p:sp>
      <p:sp>
        <p:nvSpPr>
          <p:cNvPr id="34" name="矩形 1"/>
          <p:cNvSpPr>
            <a:spLocks noChangeArrowheads="1"/>
          </p:cNvSpPr>
          <p:nvPr/>
        </p:nvSpPr>
        <p:spPr bwMode="auto">
          <a:xfrm>
            <a:off x="6285235" y="5611182"/>
            <a:ext cx="4666491"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1219200" eaLnBrk="1" fontAlgn="base" hangingPunct="1">
              <a:lnSpc>
                <a:spcPct val="150000"/>
              </a:lnSpc>
              <a:spcBef>
                <a:spcPct val="0"/>
              </a:spcBef>
              <a:spcAft>
                <a:spcPct val="0"/>
              </a:spcAft>
            </a:pPr>
            <a:r>
              <a:rPr lang="zh-CN" altLang="en-US" sz="1200" b="1" dirty="0">
                <a:solidFill>
                  <a:srgbClr val="595959"/>
                </a:solidFill>
                <a:latin typeface="微软雅黑" panose="020B0503020204020204" pitchFamily="34" charset="-122"/>
                <a:ea typeface="微软雅黑" panose="020B0503020204020204" pitchFamily="34" charset="-122"/>
              </a:rPr>
              <a:t>此处添加标题内容点击此处添加内容点击此处添加内容此处添加标题内容点击此处添加内容点击此处添加内容</a:t>
            </a:r>
            <a:endParaRPr lang="zh-CN" altLang="zh-CN" sz="1200" b="1" dirty="0">
              <a:solidFill>
                <a:srgbClr val="595959"/>
              </a:solidFill>
              <a:latin typeface="微软雅黑" panose="020B0503020204020204" pitchFamily="34" charset="-122"/>
              <a:ea typeface="微软雅黑" panose="020B0503020204020204" pitchFamily="34" charset="-122"/>
            </a:endParaRPr>
          </a:p>
        </p:txBody>
      </p:sp>
      <p:sp>
        <p:nvSpPr>
          <p:cNvPr id="27" name="矩形 28"/>
          <p:cNvSpPr>
            <a:spLocks noChangeArrowheads="1"/>
          </p:cNvSpPr>
          <p:nvPr/>
        </p:nvSpPr>
        <p:spPr bwMode="auto">
          <a:xfrm>
            <a:off x="1646" y="6678760"/>
            <a:ext cx="12188711" cy="203109"/>
          </a:xfrm>
          <a:prstGeom prst="rect">
            <a:avLst/>
          </a:prstGeom>
          <a:solidFill>
            <a:schemeClr val="accent1"/>
          </a:solidFill>
          <a:ln>
            <a:noFill/>
          </a:ln>
        </p:spPr>
        <p:txBody>
          <a:bodyPr vert="horz" wrap="square" lIns="121856" tIns="60928" rIns="121856" bIns="60928" numCol="1" anchor="ctr" anchorCtr="0" compatLnSpc="1"/>
          <a:lstStyle/>
          <a:p>
            <a:pPr algn="ctr" defTabSz="1218565" fontAlgn="base">
              <a:spcBef>
                <a:spcPct val="0"/>
              </a:spcBef>
              <a:spcAft>
                <a:spcPct val="0"/>
              </a:spcAft>
            </a:pPr>
            <a:endParaRPr lang="zh-CN" altLang="zh-CN" sz="2400" b="1">
              <a:solidFill>
                <a:prstClr val="black"/>
              </a:solidFill>
              <a:latin typeface="Arial" panose="020B0604020202020204"/>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heel(1)">
                                      <p:cBhvr>
                                        <p:cTn id="11" dur="1000"/>
                                        <p:tgtEl>
                                          <p:spTgt spid="24"/>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heel(1)">
                                      <p:cBhvr>
                                        <p:cTn id="14" dur="1000"/>
                                        <p:tgtEl>
                                          <p:spTgt spid="23"/>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Effect transition="in" filter="fade">
                                      <p:cBhvr>
                                        <p:cTn id="20" dur="500"/>
                                        <p:tgtEl>
                                          <p:spTgt spid="12"/>
                                        </p:tgtEl>
                                      </p:cBhvr>
                                    </p:animEffect>
                                  </p:childTnLst>
                                </p:cTn>
                              </p:par>
                            </p:childTnLst>
                          </p:cTn>
                        </p:par>
                        <p:par>
                          <p:cTn id="21" fill="hold">
                            <p:stCondLst>
                              <p:cond delay="2000"/>
                            </p:stCondLst>
                            <p:childTnLst>
                              <p:par>
                                <p:cTn id="22" presetID="52" presetClass="entr" presetSubtype="0"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Scale>
                                      <p:cBhvr>
                                        <p:cTn id="24"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5" dur="1000" decel="50000" fill="hold">
                                          <p:stCondLst>
                                            <p:cond delay="0"/>
                                          </p:stCondLst>
                                        </p:cTn>
                                        <p:tgtEl>
                                          <p:spTgt spid="25"/>
                                        </p:tgtEl>
                                        <p:attrNameLst>
                                          <p:attrName>ppt_x</p:attrName>
                                          <p:attrName>ppt_y</p:attrName>
                                        </p:attrNameLst>
                                      </p:cBhvr>
                                      <p:rCtr x="0" y="0"/>
                                    </p:animMotion>
                                    <p:animEffect transition="in" filter="fade">
                                      <p:cBhvr>
                                        <p:cTn id="26" dur="1000"/>
                                        <p:tgtEl>
                                          <p:spTgt spid="25"/>
                                        </p:tgtEl>
                                      </p:cBhvr>
                                    </p:animEffect>
                                  </p:childTnLst>
                                </p:cTn>
                              </p:par>
                              <p:par>
                                <p:cTn id="27" presetID="52"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Scale>
                                      <p:cBhvr>
                                        <p:cTn id="29"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0" dur="1000" decel="50000" fill="hold">
                                          <p:stCondLst>
                                            <p:cond delay="0"/>
                                          </p:stCondLst>
                                        </p:cTn>
                                        <p:tgtEl>
                                          <p:spTgt spid="26"/>
                                        </p:tgtEl>
                                        <p:attrNameLst>
                                          <p:attrName>ppt_x</p:attrName>
                                          <p:attrName>ppt_y</p:attrName>
                                        </p:attrNameLst>
                                      </p:cBhvr>
                                      <p:rCtr x="0" y="0"/>
                                    </p:animMotion>
                                    <p:animEffect transition="in" filter="fade">
                                      <p:cBhvr>
                                        <p:cTn id="31" dur="1000"/>
                                        <p:tgtEl>
                                          <p:spTgt spid="26"/>
                                        </p:tgtEl>
                                      </p:cBhvr>
                                    </p:animEffect>
                                  </p:childTnLst>
                                </p:cTn>
                              </p:par>
                            </p:childTnLst>
                          </p:cTn>
                        </p:par>
                        <p:par>
                          <p:cTn id="32" fill="hold">
                            <p:stCondLst>
                              <p:cond delay="3000"/>
                            </p:stCondLst>
                            <p:childTnLst>
                              <p:par>
                                <p:cTn id="33" presetID="1"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35" presetClass="path" presetSubtype="0" accel="50000" decel="50000" fill="hold" grpId="1" nodeType="withEffect">
                                  <p:stCondLst>
                                    <p:cond delay="0"/>
                                  </p:stCondLst>
                                  <p:childTnLst>
                                    <p:animMotion origin="layout" path="M 2.29608E-6 1.11111E-6 L -0.17354 0.29051 " pathEditMode="relative" rAng="0" ptsTypes="AA">
                                      <p:cBhvr>
                                        <p:cTn id="44" dur="500" spd="-99900" fill="hold"/>
                                        <p:tgtEl>
                                          <p:spTgt spid="13"/>
                                        </p:tgtEl>
                                        <p:attrNameLst>
                                          <p:attrName>ppt_x</p:attrName>
                                          <p:attrName>ppt_y</p:attrName>
                                        </p:attrNameLst>
                                      </p:cBhvr>
                                      <p:rCtr x="-8600" y="14500"/>
                                    </p:animMotion>
                                  </p:childTnLst>
                                </p:cTn>
                              </p:par>
                              <p:par>
                                <p:cTn id="45" presetID="35" presetClass="path" presetSubtype="0" accel="50000" decel="50000" fill="hold" grpId="1" nodeType="withEffect">
                                  <p:stCondLst>
                                    <p:cond delay="0"/>
                                  </p:stCondLst>
                                  <p:childTnLst>
                                    <p:animMotion origin="layout" path="M 2.35202E-6 -2.59259E-6 L -0.23143 0.15556 " pathEditMode="relative" rAng="0" ptsTypes="AA">
                                      <p:cBhvr>
                                        <p:cTn id="46" dur="500" spd="-99900" fill="hold"/>
                                        <p:tgtEl>
                                          <p:spTgt spid="16"/>
                                        </p:tgtEl>
                                        <p:attrNameLst>
                                          <p:attrName>ppt_x</p:attrName>
                                          <p:attrName>ppt_y</p:attrName>
                                        </p:attrNameLst>
                                      </p:cBhvr>
                                      <p:rCtr x="-11500" y="7800"/>
                                    </p:animMotion>
                                  </p:childTnLst>
                                </p:cTn>
                              </p:par>
                              <p:par>
                                <p:cTn id="47" presetID="35" presetClass="path" presetSubtype="0" accel="50000" decel="50000" fill="hold" grpId="1" nodeType="withEffect">
                                  <p:stCondLst>
                                    <p:cond delay="0"/>
                                  </p:stCondLst>
                                  <p:childTnLst>
                                    <p:animMotion origin="layout" path="M 0 0 L -0.25 0 E" pathEditMode="relative" rAng="0" ptsTypes="">
                                      <p:cBhvr>
                                        <p:cTn id="48" dur="500" spd="-99900" fill="hold"/>
                                        <p:tgtEl>
                                          <p:spTgt spid="17"/>
                                        </p:tgtEl>
                                        <p:attrNameLst>
                                          <p:attrName>ppt_x</p:attrName>
                                          <p:attrName>ppt_y</p:attrName>
                                        </p:attrNameLst>
                                      </p:cBhvr>
                                      <p:rCtr x="0" y="0"/>
                                    </p:animMotion>
                                  </p:childTnLst>
                                </p:cTn>
                              </p:par>
                              <p:par>
                                <p:cTn id="49" presetID="35" presetClass="path" presetSubtype="0" accel="50000" decel="50000" fill="hold" grpId="1" nodeType="withEffect">
                                  <p:stCondLst>
                                    <p:cond delay="0"/>
                                  </p:stCondLst>
                                  <p:childTnLst>
                                    <p:animMotion origin="layout" path="M 2.35202E-6 -3.7037E-6 L -0.23143 -0.15555 " pathEditMode="relative" rAng="0" ptsTypes="AA">
                                      <p:cBhvr>
                                        <p:cTn id="50" dur="500" spd="-99900" fill="hold"/>
                                        <p:tgtEl>
                                          <p:spTgt spid="15"/>
                                        </p:tgtEl>
                                        <p:attrNameLst>
                                          <p:attrName>ppt_x</p:attrName>
                                          <p:attrName>ppt_y</p:attrName>
                                        </p:attrNameLst>
                                      </p:cBhvr>
                                      <p:rCtr x="-11500" y="-7700"/>
                                    </p:animMotion>
                                  </p:childTnLst>
                                </p:cTn>
                              </p:par>
                              <p:par>
                                <p:cTn id="51" presetID="35" presetClass="path" presetSubtype="0" accel="50000" decel="50000" fill="hold" grpId="1" nodeType="withEffect">
                                  <p:stCondLst>
                                    <p:cond delay="0"/>
                                  </p:stCondLst>
                                  <p:childTnLst>
                                    <p:animMotion origin="layout" path="M 2.29608E-6 2.59259E-6 L -0.17354 -0.29051 " pathEditMode="relative" rAng="0" ptsTypes="AA">
                                      <p:cBhvr>
                                        <p:cTn id="52" dur="500" spd="-99900" fill="hold"/>
                                        <p:tgtEl>
                                          <p:spTgt spid="14"/>
                                        </p:tgtEl>
                                        <p:attrNameLst>
                                          <p:attrName>ppt_x</p:attrName>
                                          <p:attrName>ppt_y</p:attrName>
                                        </p:attrNameLst>
                                      </p:cBhvr>
                                      <p:rCtr x="-8600" y="-14400"/>
                                    </p:animMotion>
                                  </p:childTnLst>
                                </p:cTn>
                              </p:par>
                            </p:childTnLst>
                          </p:cTn>
                        </p:par>
                        <p:par>
                          <p:cTn id="53" fill="hold">
                            <p:stCondLst>
                              <p:cond delay="3000"/>
                            </p:stCondLst>
                            <p:childTnLst>
                              <p:par>
                                <p:cTn id="54" presetID="47" presetClass="entr" presetSubtype="0"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1000"/>
                                        <p:tgtEl>
                                          <p:spTgt spid="29"/>
                                        </p:tgtEl>
                                      </p:cBhvr>
                                    </p:animEffect>
                                    <p:anim calcmode="lin" valueType="num">
                                      <p:cBhvr>
                                        <p:cTn id="57" dur="1000" fill="hold"/>
                                        <p:tgtEl>
                                          <p:spTgt spid="29"/>
                                        </p:tgtEl>
                                        <p:attrNameLst>
                                          <p:attrName>ppt_x</p:attrName>
                                        </p:attrNameLst>
                                      </p:cBhvr>
                                      <p:tavLst>
                                        <p:tav tm="0">
                                          <p:val>
                                            <p:strVal val="#ppt_x"/>
                                          </p:val>
                                        </p:tav>
                                        <p:tav tm="100000">
                                          <p:val>
                                            <p:strVal val="#ppt_x"/>
                                          </p:val>
                                        </p:tav>
                                      </p:tavLst>
                                    </p:anim>
                                    <p:anim calcmode="lin" valueType="num">
                                      <p:cBhvr>
                                        <p:cTn id="58" dur="1000" fill="hold"/>
                                        <p:tgtEl>
                                          <p:spTgt spid="29"/>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1000"/>
                                        <p:tgtEl>
                                          <p:spTgt spid="30"/>
                                        </p:tgtEl>
                                      </p:cBhvr>
                                    </p:animEffect>
                                    <p:anim calcmode="lin" valueType="num">
                                      <p:cBhvr>
                                        <p:cTn id="62" dur="1000" fill="hold"/>
                                        <p:tgtEl>
                                          <p:spTgt spid="30"/>
                                        </p:tgtEl>
                                        <p:attrNameLst>
                                          <p:attrName>ppt_x</p:attrName>
                                        </p:attrNameLst>
                                      </p:cBhvr>
                                      <p:tavLst>
                                        <p:tav tm="0">
                                          <p:val>
                                            <p:strVal val="#ppt_x"/>
                                          </p:val>
                                        </p:tav>
                                        <p:tav tm="100000">
                                          <p:val>
                                            <p:strVal val="#ppt_x"/>
                                          </p:val>
                                        </p:tav>
                                      </p:tavLst>
                                    </p:anim>
                                    <p:anim calcmode="lin" valueType="num">
                                      <p:cBhvr>
                                        <p:cTn id="63" dur="1000" fill="hold"/>
                                        <p:tgtEl>
                                          <p:spTgt spid="30"/>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fade">
                                      <p:cBhvr>
                                        <p:cTn id="71" dur="1000"/>
                                        <p:tgtEl>
                                          <p:spTgt spid="33"/>
                                        </p:tgtEl>
                                      </p:cBhvr>
                                    </p:animEffect>
                                    <p:anim calcmode="lin" valueType="num">
                                      <p:cBhvr>
                                        <p:cTn id="72" dur="1000" fill="hold"/>
                                        <p:tgtEl>
                                          <p:spTgt spid="33"/>
                                        </p:tgtEl>
                                        <p:attrNameLst>
                                          <p:attrName>ppt_x</p:attrName>
                                        </p:attrNameLst>
                                      </p:cBhvr>
                                      <p:tavLst>
                                        <p:tav tm="0">
                                          <p:val>
                                            <p:strVal val="#ppt_x"/>
                                          </p:val>
                                        </p:tav>
                                        <p:tav tm="100000">
                                          <p:val>
                                            <p:strVal val="#ppt_x"/>
                                          </p:val>
                                        </p:tav>
                                      </p:tavLst>
                                    </p:anim>
                                    <p:anim calcmode="lin" valueType="num">
                                      <p:cBhvr>
                                        <p:cTn id="73" dur="1000" fill="hold"/>
                                        <p:tgtEl>
                                          <p:spTgt spid="33"/>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fade">
                                      <p:cBhvr>
                                        <p:cTn id="76" dur="1000"/>
                                        <p:tgtEl>
                                          <p:spTgt spid="34"/>
                                        </p:tgtEl>
                                      </p:cBhvr>
                                    </p:animEffect>
                                    <p:anim calcmode="lin" valueType="num">
                                      <p:cBhvr>
                                        <p:cTn id="77" dur="1000" fill="hold"/>
                                        <p:tgtEl>
                                          <p:spTgt spid="34"/>
                                        </p:tgtEl>
                                        <p:attrNameLst>
                                          <p:attrName>ppt_x</p:attrName>
                                        </p:attrNameLst>
                                      </p:cBhvr>
                                      <p:tavLst>
                                        <p:tav tm="0">
                                          <p:val>
                                            <p:strVal val="#ppt_x"/>
                                          </p:val>
                                        </p:tav>
                                        <p:tav tm="100000">
                                          <p:val>
                                            <p:strVal val="#ppt_x"/>
                                          </p:val>
                                        </p:tav>
                                      </p:tavLst>
                                    </p:anim>
                                    <p:anim calcmode="lin" valueType="num">
                                      <p:cBhvr>
                                        <p:cTn id="78"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autoUpdateAnimBg="0"/>
      <p:bldP spid="13" grpId="1" animBg="1" autoUpdateAnimBg="0"/>
      <p:bldP spid="14" grpId="0" animBg="1" autoUpdateAnimBg="0"/>
      <p:bldP spid="14" grpId="1" animBg="1" autoUpdateAnimBg="0"/>
      <p:bldP spid="15" grpId="0" animBg="1" autoUpdateAnimBg="0"/>
      <p:bldP spid="15" grpId="1" animBg="1" autoUpdateAnimBg="0"/>
      <p:bldP spid="16" grpId="0" animBg="1" autoUpdateAnimBg="0"/>
      <p:bldP spid="16" grpId="1" animBg="1" autoUpdateAnimBg="0"/>
      <p:bldP spid="17" grpId="0" animBg="1" autoUpdateAnimBg="0"/>
      <p:bldP spid="17" grpId="1" animBg="1" autoUpdateAnimBg="0"/>
      <p:bldP spid="23" grpId="0" animBg="1" autoUpdateAnimBg="0"/>
      <p:bldP spid="24" grpId="0" animBg="1" autoUpdateAnimBg="0"/>
      <p:bldP spid="25" grpId="0" animBg="1" autoUpdateAnimBg="0"/>
      <p:bldP spid="26" grpId="0" autoUpdateAnimBg="0"/>
      <p:bldP spid="29" grpId="0"/>
      <p:bldP spid="30" grpId="0"/>
      <p:bldP spid="31" grpId="0"/>
      <p:bldP spid="33" grpId="0"/>
      <p:bldP spid="34" grpId="0"/>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57102" y="1434781"/>
            <a:ext cx="4127903" cy="2683136"/>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1157102" y="4298533"/>
            <a:ext cx="4127903" cy="16643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lnSpc>
                <a:spcPct val="150000"/>
              </a:lnSpc>
              <a:spcBef>
                <a:spcPct val="0"/>
              </a:spcBef>
              <a:spcAft>
                <a:spcPct val="0"/>
              </a:spcAft>
            </a:pPr>
            <a:r>
              <a:rPr lang="zh-CN" altLang="en-US" sz="1400" b="1" dirty="0">
                <a:solidFill>
                  <a:prstClr val="white"/>
                </a:solidFill>
                <a:latin typeface="微软雅黑" panose="020B0503020204020204" pitchFamily="34" charset="-122"/>
                <a:ea typeface="微软雅黑" panose="020B0503020204020204" pitchFamily="34" charset="-122"/>
              </a:rPr>
              <a:t>您的内容打在这里，或通过复制您的文本后在此框中选择粘贴并选择只保留文字您的内容打在这里您的内容打在这里，或通过复制您的文本后在此框中选择粘贴并选择</a:t>
            </a:r>
          </a:p>
        </p:txBody>
      </p:sp>
      <p:grpSp>
        <p:nvGrpSpPr>
          <p:cNvPr id="5" name="组合 4"/>
          <p:cNvGrpSpPr/>
          <p:nvPr/>
        </p:nvGrpSpPr>
        <p:grpSpPr>
          <a:xfrm>
            <a:off x="6012720" y="1680640"/>
            <a:ext cx="5243307" cy="199509"/>
            <a:chOff x="4906190" y="1416527"/>
            <a:chExt cx="3933010" cy="166280"/>
          </a:xfrm>
          <a:solidFill>
            <a:srgbClr val="00544A"/>
          </a:solidFill>
        </p:grpSpPr>
        <p:sp>
          <p:nvSpPr>
            <p:cNvPr id="6" name="矩形 5"/>
            <p:cNvSpPr/>
            <p:nvPr/>
          </p:nvSpPr>
          <p:spPr>
            <a:xfrm>
              <a:off x="4906190" y="1416527"/>
              <a:ext cx="166280" cy="16628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4" tIns="60952" rIns="121904" bIns="60952" numCol="1" spcCol="0" rtlCol="0" fromWordArt="0" anchor="ctr" anchorCtr="0" forceAA="0" compatLnSpc="1">
              <a:noAutofit/>
            </a:bodyPr>
            <a:lstStyle/>
            <a:p>
              <a:pPr algn="ctr" defTabSz="1219200" fontAlgn="base">
                <a:spcBef>
                  <a:spcPct val="0"/>
                </a:spcBef>
                <a:spcAft>
                  <a:spcPct val="0"/>
                </a:spcAft>
              </a:pPr>
              <a:endParaRPr lang="zh-CN" altLang="en-US" sz="2400" b="1">
                <a:solidFill>
                  <a:prstClr val="white"/>
                </a:solidFill>
                <a:latin typeface="Arial" panose="020B0604020202020204"/>
                <a:ea typeface="微软雅黑" panose="020B0503020204020204" pitchFamily="34" charset="-122"/>
              </a:endParaRPr>
            </a:p>
          </p:txBody>
        </p:sp>
        <p:cxnSp>
          <p:nvCxnSpPr>
            <p:cNvPr id="7" name="直接连接符 6"/>
            <p:cNvCxnSpPr>
              <a:stCxn id="6" idx="3"/>
            </p:cNvCxnSpPr>
            <p:nvPr/>
          </p:nvCxnSpPr>
          <p:spPr>
            <a:xfrm>
              <a:off x="5072470" y="1499667"/>
              <a:ext cx="3766730" cy="0"/>
            </a:xfrm>
            <a:prstGeom prst="line">
              <a:avLst/>
            </a:prstGeom>
            <a:grpFill/>
            <a:ln>
              <a:solidFill>
                <a:schemeClr val="accent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8" name="组合 7"/>
          <p:cNvGrpSpPr/>
          <p:nvPr/>
        </p:nvGrpSpPr>
        <p:grpSpPr>
          <a:xfrm>
            <a:off x="6012720" y="3208160"/>
            <a:ext cx="5243307" cy="199509"/>
            <a:chOff x="4906190" y="2727732"/>
            <a:chExt cx="3933010" cy="166280"/>
          </a:xfrm>
          <a:solidFill>
            <a:schemeClr val="accent1">
              <a:lumMod val="50000"/>
            </a:schemeClr>
          </a:solidFill>
        </p:grpSpPr>
        <p:sp>
          <p:nvSpPr>
            <p:cNvPr id="9" name="矩形 8"/>
            <p:cNvSpPr/>
            <p:nvPr/>
          </p:nvSpPr>
          <p:spPr>
            <a:xfrm>
              <a:off x="4906190" y="2727732"/>
              <a:ext cx="166280" cy="1662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4" tIns="60952" rIns="121904" bIns="60952" numCol="1" spcCol="0" rtlCol="0" fromWordArt="0" anchor="ctr" anchorCtr="0" forceAA="0" compatLnSpc="1">
              <a:noAutofit/>
            </a:bodyPr>
            <a:lstStyle/>
            <a:p>
              <a:pPr algn="ctr" defTabSz="1219200" fontAlgn="base">
                <a:spcBef>
                  <a:spcPct val="0"/>
                </a:spcBef>
                <a:spcAft>
                  <a:spcPct val="0"/>
                </a:spcAft>
              </a:pPr>
              <a:endParaRPr lang="zh-CN" altLang="en-US" sz="2400" b="1">
                <a:solidFill>
                  <a:prstClr val="white"/>
                </a:solidFill>
                <a:latin typeface="Arial" panose="020B0604020202020204"/>
                <a:ea typeface="微软雅黑" panose="020B0503020204020204" pitchFamily="34" charset="-122"/>
              </a:endParaRPr>
            </a:p>
          </p:txBody>
        </p:sp>
        <p:cxnSp>
          <p:nvCxnSpPr>
            <p:cNvPr id="10" name="直接连接符 9"/>
            <p:cNvCxnSpPr>
              <a:stCxn id="9" idx="3"/>
            </p:cNvCxnSpPr>
            <p:nvPr/>
          </p:nvCxnSpPr>
          <p:spPr>
            <a:xfrm>
              <a:off x="5072470" y="2810872"/>
              <a:ext cx="3766730" cy="0"/>
            </a:xfrm>
            <a:prstGeom prst="line">
              <a:avLst/>
            </a:prstGeom>
            <a:grpFill/>
            <a:ln>
              <a:solidFill>
                <a:schemeClr val="accent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11" name="组合 10"/>
          <p:cNvGrpSpPr/>
          <p:nvPr/>
        </p:nvGrpSpPr>
        <p:grpSpPr>
          <a:xfrm>
            <a:off x="6012720" y="4579575"/>
            <a:ext cx="5243307" cy="199509"/>
            <a:chOff x="4906190" y="3870732"/>
            <a:chExt cx="3933010" cy="166280"/>
          </a:xfrm>
          <a:solidFill>
            <a:schemeClr val="accent1">
              <a:lumMod val="75000"/>
            </a:schemeClr>
          </a:solidFill>
        </p:grpSpPr>
        <p:sp>
          <p:nvSpPr>
            <p:cNvPr id="12" name="矩形 11"/>
            <p:cNvSpPr/>
            <p:nvPr/>
          </p:nvSpPr>
          <p:spPr>
            <a:xfrm>
              <a:off x="4906190" y="3870732"/>
              <a:ext cx="166280" cy="16628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4" tIns="60952" rIns="121904" bIns="60952" numCol="1" spcCol="0" rtlCol="0" fromWordArt="0" anchor="ctr" anchorCtr="0" forceAA="0" compatLnSpc="1">
              <a:noAutofit/>
            </a:bodyPr>
            <a:lstStyle/>
            <a:p>
              <a:pPr algn="ctr" defTabSz="1219200" fontAlgn="base">
                <a:spcBef>
                  <a:spcPct val="0"/>
                </a:spcBef>
                <a:spcAft>
                  <a:spcPct val="0"/>
                </a:spcAft>
              </a:pPr>
              <a:endParaRPr lang="zh-CN" altLang="en-US" sz="2400" b="1">
                <a:solidFill>
                  <a:prstClr val="white"/>
                </a:solidFill>
                <a:latin typeface="Arial" panose="020B0604020202020204"/>
                <a:ea typeface="微软雅黑" panose="020B0503020204020204" pitchFamily="34" charset="-122"/>
              </a:endParaRPr>
            </a:p>
          </p:txBody>
        </p:sp>
        <p:cxnSp>
          <p:nvCxnSpPr>
            <p:cNvPr id="13" name="直接连接符 12"/>
            <p:cNvCxnSpPr/>
            <p:nvPr/>
          </p:nvCxnSpPr>
          <p:spPr>
            <a:xfrm>
              <a:off x="5072470" y="3941172"/>
              <a:ext cx="3766730" cy="0"/>
            </a:xfrm>
            <a:prstGeom prst="line">
              <a:avLst/>
            </a:prstGeom>
            <a:grpFill/>
            <a:ln>
              <a:solidFill>
                <a:schemeClr val="accent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cxnSp>
      </p:grpSp>
      <p:sp>
        <p:nvSpPr>
          <p:cNvPr id="14" name="TextBox 66"/>
          <p:cNvSpPr txBox="1"/>
          <p:nvPr/>
        </p:nvSpPr>
        <p:spPr>
          <a:xfrm>
            <a:off x="6012721" y="1879166"/>
            <a:ext cx="5243307" cy="625171"/>
          </a:xfrm>
          <a:prstGeom prst="rect">
            <a:avLst/>
          </a:prstGeom>
          <a:noFill/>
        </p:spPr>
        <p:txBody>
          <a:bodyPr wrap="square" rtlCol="0">
            <a:spAutoFit/>
          </a:bodyPr>
          <a:lstStyle/>
          <a:p>
            <a:pPr algn="just" defTabSz="1219200" fontAlgn="base">
              <a:lnSpc>
                <a:spcPct val="130000"/>
              </a:lnSpc>
              <a:spcBef>
                <a:spcPct val="0"/>
              </a:spcBef>
              <a:spcAft>
                <a:spcPct val="0"/>
              </a:spcAft>
            </a:pPr>
            <a:r>
              <a:rPr lang="zh-CN" altLang="en-US" sz="1400" b="1" dirty="0">
                <a:solidFill>
                  <a:prstClr val="black"/>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b="1" dirty="0">
              <a:solidFill>
                <a:prstClr val="black"/>
              </a:solidFill>
              <a:latin typeface="微软雅黑" panose="020B0503020204020204" pitchFamily="34" charset="-122"/>
              <a:ea typeface="微软雅黑" panose="020B0503020204020204" pitchFamily="34" charset="-122"/>
            </a:endParaRPr>
          </a:p>
        </p:txBody>
      </p:sp>
      <p:sp>
        <p:nvSpPr>
          <p:cNvPr id="15" name="TextBox 67"/>
          <p:cNvSpPr txBox="1"/>
          <p:nvPr/>
        </p:nvSpPr>
        <p:spPr>
          <a:xfrm>
            <a:off x="6012721" y="3399176"/>
            <a:ext cx="5243307" cy="625171"/>
          </a:xfrm>
          <a:prstGeom prst="rect">
            <a:avLst/>
          </a:prstGeom>
          <a:noFill/>
        </p:spPr>
        <p:txBody>
          <a:bodyPr wrap="square" rtlCol="0">
            <a:spAutoFit/>
          </a:bodyPr>
          <a:lstStyle/>
          <a:p>
            <a:pPr algn="just" defTabSz="1219200" fontAlgn="base">
              <a:lnSpc>
                <a:spcPct val="130000"/>
              </a:lnSpc>
              <a:spcBef>
                <a:spcPct val="0"/>
              </a:spcBef>
              <a:spcAft>
                <a:spcPct val="0"/>
              </a:spcAft>
            </a:pPr>
            <a:r>
              <a:rPr lang="zh-CN" altLang="en-US" sz="1400" b="1" dirty="0">
                <a:solidFill>
                  <a:prstClr val="black"/>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b="1" dirty="0">
              <a:solidFill>
                <a:prstClr val="black"/>
              </a:solidFill>
              <a:latin typeface="微软雅黑" panose="020B0503020204020204" pitchFamily="34" charset="-122"/>
              <a:ea typeface="微软雅黑" panose="020B0503020204020204" pitchFamily="34" charset="-122"/>
            </a:endParaRPr>
          </a:p>
        </p:txBody>
      </p:sp>
      <p:sp>
        <p:nvSpPr>
          <p:cNvPr id="16" name="TextBox 68"/>
          <p:cNvSpPr txBox="1"/>
          <p:nvPr/>
        </p:nvSpPr>
        <p:spPr>
          <a:xfrm>
            <a:off x="6012721" y="4815493"/>
            <a:ext cx="5243307" cy="625171"/>
          </a:xfrm>
          <a:prstGeom prst="rect">
            <a:avLst/>
          </a:prstGeom>
          <a:noFill/>
        </p:spPr>
        <p:txBody>
          <a:bodyPr wrap="square" rtlCol="0">
            <a:spAutoFit/>
          </a:bodyPr>
          <a:lstStyle/>
          <a:p>
            <a:pPr algn="just" defTabSz="1219200" fontAlgn="base">
              <a:lnSpc>
                <a:spcPct val="130000"/>
              </a:lnSpc>
              <a:spcBef>
                <a:spcPct val="0"/>
              </a:spcBef>
              <a:spcAft>
                <a:spcPct val="0"/>
              </a:spcAft>
            </a:pPr>
            <a:r>
              <a:rPr lang="zh-CN" altLang="en-US" sz="1400" b="1" dirty="0">
                <a:solidFill>
                  <a:prstClr val="black"/>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b="1" dirty="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3500"/>
                            </p:stCondLst>
                            <p:childTnLst>
                              <p:par>
                                <p:cTn id="33" presetID="16" presetClass="entr" presetSubtype="21"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arn(inVertical)">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7095157" y="1804123"/>
            <a:ext cx="4383256" cy="4163752"/>
            <a:chOff x="-877094" y="-4168775"/>
            <a:chExt cx="4612482" cy="4381500"/>
          </a:xfrm>
        </p:grpSpPr>
        <p:sp>
          <p:nvSpPr>
            <p:cNvPr id="12" name="圆角矩形 11"/>
            <p:cNvSpPr/>
            <p:nvPr/>
          </p:nvSpPr>
          <p:spPr>
            <a:xfrm>
              <a:off x="-877094" y="-4168775"/>
              <a:ext cx="1447800" cy="990600"/>
            </a:xfrm>
            <a:prstGeom prst="roundRect">
              <a:avLst/>
            </a:prstGeom>
            <a:blipFill>
              <a:blip r:embed="rId3"/>
              <a:stretch>
                <a:fillRect/>
              </a:stretch>
            </a:blip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b="1">
                <a:solidFill>
                  <a:prstClr val="white"/>
                </a:solidFill>
                <a:latin typeface="Arial" panose="020B0604020202020204"/>
                <a:ea typeface="微软雅黑" panose="020B0503020204020204" pitchFamily="34" charset="-122"/>
              </a:endParaRPr>
            </a:p>
          </p:txBody>
        </p:sp>
        <p:sp>
          <p:nvSpPr>
            <p:cNvPr id="13" name="圆角矩形 12"/>
            <p:cNvSpPr/>
            <p:nvPr/>
          </p:nvSpPr>
          <p:spPr>
            <a:xfrm>
              <a:off x="-877094" y="-3048000"/>
              <a:ext cx="1447800" cy="990600"/>
            </a:xfrm>
            <a:prstGeom prst="roundRect">
              <a:avLst/>
            </a:prstGeom>
            <a:blipFill>
              <a:blip r:embed="rId4"/>
              <a:stretch>
                <a:fillRect/>
              </a:stretch>
            </a:blip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b="1">
                <a:solidFill>
                  <a:prstClr val="white"/>
                </a:solidFill>
                <a:latin typeface="Arial" panose="020B0604020202020204"/>
                <a:ea typeface="微软雅黑" panose="020B0503020204020204" pitchFamily="34" charset="-122"/>
              </a:endParaRPr>
            </a:p>
          </p:txBody>
        </p:sp>
        <p:sp>
          <p:nvSpPr>
            <p:cNvPr id="14" name="圆角矩形 13"/>
            <p:cNvSpPr/>
            <p:nvPr/>
          </p:nvSpPr>
          <p:spPr>
            <a:xfrm>
              <a:off x="2287588" y="-1930400"/>
              <a:ext cx="1447800" cy="990600"/>
            </a:xfrm>
            <a:prstGeom prst="roundRect">
              <a:avLst/>
            </a:prstGeom>
            <a:blipFill>
              <a:blip r:embed="rId5"/>
              <a:stretch>
                <a:fillRect/>
              </a:stretch>
            </a:blip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b="1">
                <a:solidFill>
                  <a:prstClr val="white"/>
                </a:solidFill>
                <a:latin typeface="Arial" panose="020B0604020202020204"/>
                <a:ea typeface="微软雅黑" panose="020B0503020204020204" pitchFamily="34" charset="-122"/>
              </a:endParaRPr>
            </a:p>
          </p:txBody>
        </p:sp>
        <p:grpSp>
          <p:nvGrpSpPr>
            <p:cNvPr id="15" name="组合 14"/>
            <p:cNvGrpSpPr/>
            <p:nvPr/>
          </p:nvGrpSpPr>
          <p:grpSpPr>
            <a:xfrm>
              <a:off x="-877094" y="-4168775"/>
              <a:ext cx="4600575" cy="3232150"/>
              <a:chOff x="2362994" y="438944"/>
              <a:chExt cx="4600575" cy="3232150"/>
            </a:xfrm>
            <a:solidFill>
              <a:srgbClr val="0067B4"/>
            </a:solidFill>
          </p:grpSpPr>
          <p:sp>
            <p:nvSpPr>
              <p:cNvPr id="23" name="圆角矩形 22"/>
              <p:cNvSpPr/>
              <p:nvPr/>
            </p:nvSpPr>
            <p:spPr>
              <a:xfrm>
                <a:off x="2362994" y="2680494"/>
                <a:ext cx="1447800" cy="9906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b="1">
                  <a:solidFill>
                    <a:prstClr val="white"/>
                  </a:solidFill>
                  <a:latin typeface="Arial" panose="020B0604020202020204"/>
                  <a:ea typeface="微软雅黑" panose="020B0503020204020204" pitchFamily="34" charset="-122"/>
                </a:endParaRPr>
              </a:p>
            </p:txBody>
          </p:sp>
          <p:sp>
            <p:nvSpPr>
              <p:cNvPr id="24" name="圆角矩形 23"/>
              <p:cNvSpPr/>
              <p:nvPr/>
            </p:nvSpPr>
            <p:spPr>
              <a:xfrm>
                <a:off x="5515769" y="438944"/>
                <a:ext cx="1447800" cy="9906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b="1">
                  <a:solidFill>
                    <a:prstClr val="white"/>
                  </a:solidFill>
                  <a:latin typeface="Arial" panose="020B0604020202020204"/>
                  <a:ea typeface="微软雅黑" panose="020B0503020204020204" pitchFamily="34" charset="-122"/>
                </a:endParaRPr>
              </a:p>
            </p:txBody>
          </p:sp>
          <p:sp>
            <p:nvSpPr>
              <p:cNvPr id="25" name="圆角矩形 24"/>
              <p:cNvSpPr/>
              <p:nvPr/>
            </p:nvSpPr>
            <p:spPr>
              <a:xfrm>
                <a:off x="3940176" y="1559719"/>
                <a:ext cx="1447800" cy="9906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b="1">
                  <a:solidFill>
                    <a:prstClr val="white"/>
                  </a:solidFill>
                  <a:latin typeface="Arial" panose="020B0604020202020204"/>
                  <a:ea typeface="微软雅黑" panose="020B0503020204020204" pitchFamily="34" charset="-122"/>
                </a:endParaRPr>
              </a:p>
            </p:txBody>
          </p:sp>
          <p:sp>
            <p:nvSpPr>
              <p:cNvPr id="26" name="圆角矩形 17"/>
              <p:cNvSpPr/>
              <p:nvPr/>
            </p:nvSpPr>
            <p:spPr>
              <a:xfrm rot="18884533">
                <a:off x="3394757" y="2310909"/>
                <a:ext cx="901862" cy="533365"/>
              </a:xfrm>
              <a:custGeom>
                <a:avLst/>
                <a:gdLst>
                  <a:gd name="connsiteX0" fmla="*/ 0 w 901862"/>
                  <a:gd name="connsiteY0" fmla="*/ 43448 h 260684"/>
                  <a:gd name="connsiteX1" fmla="*/ 43448 w 901862"/>
                  <a:gd name="connsiteY1" fmla="*/ 0 h 260684"/>
                  <a:gd name="connsiteX2" fmla="*/ 858414 w 901862"/>
                  <a:gd name="connsiteY2" fmla="*/ 0 h 260684"/>
                  <a:gd name="connsiteX3" fmla="*/ 901862 w 901862"/>
                  <a:gd name="connsiteY3" fmla="*/ 43448 h 260684"/>
                  <a:gd name="connsiteX4" fmla="*/ 901862 w 901862"/>
                  <a:gd name="connsiteY4" fmla="*/ 217236 h 260684"/>
                  <a:gd name="connsiteX5" fmla="*/ 858414 w 901862"/>
                  <a:gd name="connsiteY5" fmla="*/ 260684 h 260684"/>
                  <a:gd name="connsiteX6" fmla="*/ 43448 w 901862"/>
                  <a:gd name="connsiteY6" fmla="*/ 260684 h 260684"/>
                  <a:gd name="connsiteX7" fmla="*/ 0 w 901862"/>
                  <a:gd name="connsiteY7" fmla="*/ 217236 h 260684"/>
                  <a:gd name="connsiteX8" fmla="*/ 0 w 901862"/>
                  <a:gd name="connsiteY8" fmla="*/ 43448 h 260684"/>
                  <a:gd name="connsiteX0-1" fmla="*/ 0 w 901862"/>
                  <a:gd name="connsiteY0-2" fmla="*/ 43539 h 260775"/>
                  <a:gd name="connsiteX1-3" fmla="*/ 43448 w 901862"/>
                  <a:gd name="connsiteY1-4" fmla="*/ 91 h 260775"/>
                  <a:gd name="connsiteX2-5" fmla="*/ 469179 w 901862"/>
                  <a:gd name="connsiteY2-6" fmla="*/ 0 h 260775"/>
                  <a:gd name="connsiteX3-7" fmla="*/ 858414 w 901862"/>
                  <a:gd name="connsiteY3-8" fmla="*/ 91 h 260775"/>
                  <a:gd name="connsiteX4-9" fmla="*/ 901862 w 901862"/>
                  <a:gd name="connsiteY4-10" fmla="*/ 43539 h 260775"/>
                  <a:gd name="connsiteX5-11" fmla="*/ 901862 w 901862"/>
                  <a:gd name="connsiteY5-12" fmla="*/ 217327 h 260775"/>
                  <a:gd name="connsiteX6-13" fmla="*/ 858414 w 901862"/>
                  <a:gd name="connsiteY6-14" fmla="*/ 260775 h 260775"/>
                  <a:gd name="connsiteX7-15" fmla="*/ 43448 w 901862"/>
                  <a:gd name="connsiteY7-16" fmla="*/ 260775 h 260775"/>
                  <a:gd name="connsiteX8-17" fmla="*/ 0 w 901862"/>
                  <a:gd name="connsiteY8-18" fmla="*/ 217327 h 260775"/>
                  <a:gd name="connsiteX9" fmla="*/ 0 w 901862"/>
                  <a:gd name="connsiteY9" fmla="*/ 43539 h 260775"/>
                  <a:gd name="connsiteX0-19" fmla="*/ 0 w 901862"/>
                  <a:gd name="connsiteY0-20" fmla="*/ 43448 h 260684"/>
                  <a:gd name="connsiteX1-21" fmla="*/ 43448 w 901862"/>
                  <a:gd name="connsiteY1-22" fmla="*/ 0 h 260684"/>
                  <a:gd name="connsiteX2-23" fmla="*/ 441588 w 901862"/>
                  <a:gd name="connsiteY2-24" fmla="*/ 144593 h 260684"/>
                  <a:gd name="connsiteX3-25" fmla="*/ 858414 w 901862"/>
                  <a:gd name="connsiteY3-26" fmla="*/ 0 h 260684"/>
                  <a:gd name="connsiteX4-27" fmla="*/ 901862 w 901862"/>
                  <a:gd name="connsiteY4-28" fmla="*/ 43448 h 260684"/>
                  <a:gd name="connsiteX5-29" fmla="*/ 901862 w 901862"/>
                  <a:gd name="connsiteY5-30" fmla="*/ 217236 h 260684"/>
                  <a:gd name="connsiteX6-31" fmla="*/ 858414 w 901862"/>
                  <a:gd name="connsiteY6-32" fmla="*/ 260684 h 260684"/>
                  <a:gd name="connsiteX7-33" fmla="*/ 43448 w 901862"/>
                  <a:gd name="connsiteY7-34" fmla="*/ 260684 h 260684"/>
                  <a:gd name="connsiteX8-35" fmla="*/ 0 w 901862"/>
                  <a:gd name="connsiteY8-36" fmla="*/ 217236 h 260684"/>
                  <a:gd name="connsiteX9-37" fmla="*/ 0 w 901862"/>
                  <a:gd name="connsiteY9-38" fmla="*/ 43448 h 260684"/>
                  <a:gd name="connsiteX0-39" fmla="*/ 0 w 901862"/>
                  <a:gd name="connsiteY0-40" fmla="*/ 43448 h 260684"/>
                  <a:gd name="connsiteX1-41" fmla="*/ 43448 w 901862"/>
                  <a:gd name="connsiteY1-42" fmla="*/ 0 h 260684"/>
                  <a:gd name="connsiteX2-43" fmla="*/ 446920 w 901862"/>
                  <a:gd name="connsiteY2-44" fmla="*/ 82317 h 260684"/>
                  <a:gd name="connsiteX3-45" fmla="*/ 858414 w 901862"/>
                  <a:gd name="connsiteY3-46" fmla="*/ 0 h 260684"/>
                  <a:gd name="connsiteX4-47" fmla="*/ 901862 w 901862"/>
                  <a:gd name="connsiteY4-48" fmla="*/ 43448 h 260684"/>
                  <a:gd name="connsiteX5-49" fmla="*/ 901862 w 901862"/>
                  <a:gd name="connsiteY5-50" fmla="*/ 217236 h 260684"/>
                  <a:gd name="connsiteX6-51" fmla="*/ 858414 w 901862"/>
                  <a:gd name="connsiteY6-52" fmla="*/ 260684 h 260684"/>
                  <a:gd name="connsiteX7-53" fmla="*/ 43448 w 901862"/>
                  <a:gd name="connsiteY7-54" fmla="*/ 260684 h 260684"/>
                  <a:gd name="connsiteX8-55" fmla="*/ 0 w 901862"/>
                  <a:gd name="connsiteY8-56" fmla="*/ 217236 h 260684"/>
                  <a:gd name="connsiteX9-57" fmla="*/ 0 w 901862"/>
                  <a:gd name="connsiteY9-58" fmla="*/ 43448 h 260684"/>
                  <a:gd name="connsiteX0-59" fmla="*/ 0 w 901862"/>
                  <a:gd name="connsiteY0-60" fmla="*/ 43448 h 260684"/>
                  <a:gd name="connsiteX1-61" fmla="*/ 43448 w 901862"/>
                  <a:gd name="connsiteY1-62" fmla="*/ 0 h 260684"/>
                  <a:gd name="connsiteX2-63" fmla="*/ 446920 w 901862"/>
                  <a:gd name="connsiteY2-64" fmla="*/ 82317 h 260684"/>
                  <a:gd name="connsiteX3-65" fmla="*/ 858414 w 901862"/>
                  <a:gd name="connsiteY3-66" fmla="*/ 0 h 260684"/>
                  <a:gd name="connsiteX4-67" fmla="*/ 901862 w 901862"/>
                  <a:gd name="connsiteY4-68" fmla="*/ 43448 h 260684"/>
                  <a:gd name="connsiteX5-69" fmla="*/ 901862 w 901862"/>
                  <a:gd name="connsiteY5-70" fmla="*/ 217236 h 260684"/>
                  <a:gd name="connsiteX6-71" fmla="*/ 858414 w 901862"/>
                  <a:gd name="connsiteY6-72" fmla="*/ 260684 h 260684"/>
                  <a:gd name="connsiteX7-73" fmla="*/ 43448 w 901862"/>
                  <a:gd name="connsiteY7-74" fmla="*/ 260684 h 260684"/>
                  <a:gd name="connsiteX8-75" fmla="*/ 0 w 901862"/>
                  <a:gd name="connsiteY8-76" fmla="*/ 217236 h 260684"/>
                  <a:gd name="connsiteX9-77" fmla="*/ 0 w 901862"/>
                  <a:gd name="connsiteY9-78" fmla="*/ 43448 h 260684"/>
                  <a:gd name="connsiteX0-79" fmla="*/ 0 w 901862"/>
                  <a:gd name="connsiteY0-80" fmla="*/ 43448 h 260684"/>
                  <a:gd name="connsiteX1-81" fmla="*/ 43448 w 901862"/>
                  <a:gd name="connsiteY1-82" fmla="*/ 0 h 260684"/>
                  <a:gd name="connsiteX2-83" fmla="*/ 446920 w 901862"/>
                  <a:gd name="connsiteY2-84" fmla="*/ 82317 h 260684"/>
                  <a:gd name="connsiteX3-85" fmla="*/ 858414 w 901862"/>
                  <a:gd name="connsiteY3-86" fmla="*/ 0 h 260684"/>
                  <a:gd name="connsiteX4-87" fmla="*/ 901862 w 901862"/>
                  <a:gd name="connsiteY4-88" fmla="*/ 43448 h 260684"/>
                  <a:gd name="connsiteX5-89" fmla="*/ 901862 w 901862"/>
                  <a:gd name="connsiteY5-90" fmla="*/ 217236 h 260684"/>
                  <a:gd name="connsiteX6-91" fmla="*/ 858414 w 901862"/>
                  <a:gd name="connsiteY6-92" fmla="*/ 260684 h 260684"/>
                  <a:gd name="connsiteX7-93" fmla="*/ 43448 w 901862"/>
                  <a:gd name="connsiteY7-94" fmla="*/ 260684 h 260684"/>
                  <a:gd name="connsiteX8-95" fmla="*/ 0 w 901862"/>
                  <a:gd name="connsiteY8-96" fmla="*/ 217236 h 260684"/>
                  <a:gd name="connsiteX9-97" fmla="*/ 0 w 901862"/>
                  <a:gd name="connsiteY9-98" fmla="*/ 43448 h 260684"/>
                  <a:gd name="connsiteX0-99" fmla="*/ 0 w 901862"/>
                  <a:gd name="connsiteY0-100" fmla="*/ 90518 h 307754"/>
                  <a:gd name="connsiteX1-101" fmla="*/ 60498 w 901862"/>
                  <a:gd name="connsiteY1-102" fmla="*/ 0 h 307754"/>
                  <a:gd name="connsiteX2-103" fmla="*/ 446920 w 901862"/>
                  <a:gd name="connsiteY2-104" fmla="*/ 129387 h 307754"/>
                  <a:gd name="connsiteX3-105" fmla="*/ 858414 w 901862"/>
                  <a:gd name="connsiteY3-106" fmla="*/ 47070 h 307754"/>
                  <a:gd name="connsiteX4-107" fmla="*/ 901862 w 901862"/>
                  <a:gd name="connsiteY4-108" fmla="*/ 90518 h 307754"/>
                  <a:gd name="connsiteX5-109" fmla="*/ 901862 w 901862"/>
                  <a:gd name="connsiteY5-110" fmla="*/ 264306 h 307754"/>
                  <a:gd name="connsiteX6-111" fmla="*/ 858414 w 901862"/>
                  <a:gd name="connsiteY6-112" fmla="*/ 307754 h 307754"/>
                  <a:gd name="connsiteX7-113" fmla="*/ 43448 w 901862"/>
                  <a:gd name="connsiteY7-114" fmla="*/ 307754 h 307754"/>
                  <a:gd name="connsiteX8-115" fmla="*/ 0 w 901862"/>
                  <a:gd name="connsiteY8-116" fmla="*/ 264306 h 307754"/>
                  <a:gd name="connsiteX9-117" fmla="*/ 0 w 901862"/>
                  <a:gd name="connsiteY9-118" fmla="*/ 90518 h 307754"/>
                  <a:gd name="connsiteX0-119" fmla="*/ 0 w 901862"/>
                  <a:gd name="connsiteY0-120" fmla="*/ 90518 h 307754"/>
                  <a:gd name="connsiteX1-121" fmla="*/ 60498 w 901862"/>
                  <a:gd name="connsiteY1-122" fmla="*/ 0 h 307754"/>
                  <a:gd name="connsiteX2-123" fmla="*/ 446920 w 901862"/>
                  <a:gd name="connsiteY2-124" fmla="*/ 129387 h 307754"/>
                  <a:gd name="connsiteX3-125" fmla="*/ 858414 w 901862"/>
                  <a:gd name="connsiteY3-126" fmla="*/ 47070 h 307754"/>
                  <a:gd name="connsiteX4-127" fmla="*/ 901862 w 901862"/>
                  <a:gd name="connsiteY4-128" fmla="*/ 90518 h 307754"/>
                  <a:gd name="connsiteX5-129" fmla="*/ 901862 w 901862"/>
                  <a:gd name="connsiteY5-130" fmla="*/ 264306 h 307754"/>
                  <a:gd name="connsiteX6-131" fmla="*/ 858414 w 901862"/>
                  <a:gd name="connsiteY6-132" fmla="*/ 307754 h 307754"/>
                  <a:gd name="connsiteX7-133" fmla="*/ 43448 w 901862"/>
                  <a:gd name="connsiteY7-134" fmla="*/ 307754 h 307754"/>
                  <a:gd name="connsiteX8-135" fmla="*/ 0 w 901862"/>
                  <a:gd name="connsiteY8-136" fmla="*/ 264306 h 307754"/>
                  <a:gd name="connsiteX9-137" fmla="*/ 0 w 901862"/>
                  <a:gd name="connsiteY9-138" fmla="*/ 90518 h 307754"/>
                  <a:gd name="connsiteX0-139" fmla="*/ 0 w 901862"/>
                  <a:gd name="connsiteY0-140" fmla="*/ 90518 h 307754"/>
                  <a:gd name="connsiteX1-141" fmla="*/ 60498 w 901862"/>
                  <a:gd name="connsiteY1-142" fmla="*/ 0 h 307754"/>
                  <a:gd name="connsiteX2-143" fmla="*/ 446920 w 901862"/>
                  <a:gd name="connsiteY2-144" fmla="*/ 129387 h 307754"/>
                  <a:gd name="connsiteX3-145" fmla="*/ 858414 w 901862"/>
                  <a:gd name="connsiteY3-146" fmla="*/ 47070 h 307754"/>
                  <a:gd name="connsiteX4-147" fmla="*/ 901862 w 901862"/>
                  <a:gd name="connsiteY4-148" fmla="*/ 90518 h 307754"/>
                  <a:gd name="connsiteX5-149" fmla="*/ 901862 w 901862"/>
                  <a:gd name="connsiteY5-150" fmla="*/ 264306 h 307754"/>
                  <a:gd name="connsiteX6-151" fmla="*/ 858414 w 901862"/>
                  <a:gd name="connsiteY6-152" fmla="*/ 307754 h 307754"/>
                  <a:gd name="connsiteX7-153" fmla="*/ 43448 w 901862"/>
                  <a:gd name="connsiteY7-154" fmla="*/ 307754 h 307754"/>
                  <a:gd name="connsiteX8-155" fmla="*/ 0 w 901862"/>
                  <a:gd name="connsiteY8-156" fmla="*/ 264306 h 307754"/>
                  <a:gd name="connsiteX9-157" fmla="*/ 0 w 901862"/>
                  <a:gd name="connsiteY9-158" fmla="*/ 90518 h 307754"/>
                  <a:gd name="connsiteX0-159" fmla="*/ 0 w 901862"/>
                  <a:gd name="connsiteY0-160" fmla="*/ 109063 h 326299"/>
                  <a:gd name="connsiteX1-161" fmla="*/ 55530 w 901862"/>
                  <a:gd name="connsiteY1-162" fmla="*/ 0 h 326299"/>
                  <a:gd name="connsiteX2-163" fmla="*/ 446920 w 901862"/>
                  <a:gd name="connsiteY2-164" fmla="*/ 147932 h 326299"/>
                  <a:gd name="connsiteX3-165" fmla="*/ 858414 w 901862"/>
                  <a:gd name="connsiteY3-166" fmla="*/ 65615 h 326299"/>
                  <a:gd name="connsiteX4-167" fmla="*/ 901862 w 901862"/>
                  <a:gd name="connsiteY4-168" fmla="*/ 109063 h 326299"/>
                  <a:gd name="connsiteX5-169" fmla="*/ 901862 w 901862"/>
                  <a:gd name="connsiteY5-170" fmla="*/ 282851 h 326299"/>
                  <a:gd name="connsiteX6-171" fmla="*/ 858414 w 901862"/>
                  <a:gd name="connsiteY6-172" fmla="*/ 326299 h 326299"/>
                  <a:gd name="connsiteX7-173" fmla="*/ 43448 w 901862"/>
                  <a:gd name="connsiteY7-174" fmla="*/ 326299 h 326299"/>
                  <a:gd name="connsiteX8-175" fmla="*/ 0 w 901862"/>
                  <a:gd name="connsiteY8-176" fmla="*/ 282851 h 326299"/>
                  <a:gd name="connsiteX9-177" fmla="*/ 0 w 901862"/>
                  <a:gd name="connsiteY9-178" fmla="*/ 109063 h 326299"/>
                  <a:gd name="connsiteX0-179" fmla="*/ 0 w 901862"/>
                  <a:gd name="connsiteY0-180" fmla="*/ 109063 h 326299"/>
                  <a:gd name="connsiteX1-181" fmla="*/ 55530 w 901862"/>
                  <a:gd name="connsiteY1-182" fmla="*/ 0 h 326299"/>
                  <a:gd name="connsiteX2-183" fmla="*/ 446920 w 901862"/>
                  <a:gd name="connsiteY2-184" fmla="*/ 147932 h 326299"/>
                  <a:gd name="connsiteX3-185" fmla="*/ 858414 w 901862"/>
                  <a:gd name="connsiteY3-186" fmla="*/ 65615 h 326299"/>
                  <a:gd name="connsiteX4-187" fmla="*/ 901862 w 901862"/>
                  <a:gd name="connsiteY4-188" fmla="*/ 109063 h 326299"/>
                  <a:gd name="connsiteX5-189" fmla="*/ 901862 w 901862"/>
                  <a:gd name="connsiteY5-190" fmla="*/ 282851 h 326299"/>
                  <a:gd name="connsiteX6-191" fmla="*/ 858414 w 901862"/>
                  <a:gd name="connsiteY6-192" fmla="*/ 326299 h 326299"/>
                  <a:gd name="connsiteX7-193" fmla="*/ 43448 w 901862"/>
                  <a:gd name="connsiteY7-194" fmla="*/ 326299 h 326299"/>
                  <a:gd name="connsiteX8-195" fmla="*/ 0 w 901862"/>
                  <a:gd name="connsiteY8-196" fmla="*/ 282851 h 326299"/>
                  <a:gd name="connsiteX9-197" fmla="*/ 0 w 901862"/>
                  <a:gd name="connsiteY9-198" fmla="*/ 109063 h 326299"/>
                  <a:gd name="connsiteX0-199" fmla="*/ 0 w 901862"/>
                  <a:gd name="connsiteY0-200" fmla="*/ 109063 h 326299"/>
                  <a:gd name="connsiteX1-201" fmla="*/ 55530 w 901862"/>
                  <a:gd name="connsiteY1-202" fmla="*/ 0 h 326299"/>
                  <a:gd name="connsiteX2-203" fmla="*/ 446920 w 901862"/>
                  <a:gd name="connsiteY2-204" fmla="*/ 147932 h 326299"/>
                  <a:gd name="connsiteX3-205" fmla="*/ 858414 w 901862"/>
                  <a:gd name="connsiteY3-206" fmla="*/ 65615 h 326299"/>
                  <a:gd name="connsiteX4-207" fmla="*/ 901862 w 901862"/>
                  <a:gd name="connsiteY4-208" fmla="*/ 109063 h 326299"/>
                  <a:gd name="connsiteX5-209" fmla="*/ 901862 w 901862"/>
                  <a:gd name="connsiteY5-210" fmla="*/ 282851 h 326299"/>
                  <a:gd name="connsiteX6-211" fmla="*/ 858414 w 901862"/>
                  <a:gd name="connsiteY6-212" fmla="*/ 326299 h 326299"/>
                  <a:gd name="connsiteX7-213" fmla="*/ 43448 w 901862"/>
                  <a:gd name="connsiteY7-214" fmla="*/ 326299 h 326299"/>
                  <a:gd name="connsiteX8-215" fmla="*/ 0 w 901862"/>
                  <a:gd name="connsiteY8-216" fmla="*/ 282851 h 326299"/>
                  <a:gd name="connsiteX9-217" fmla="*/ 0 w 901862"/>
                  <a:gd name="connsiteY9-218" fmla="*/ 109063 h 326299"/>
                  <a:gd name="connsiteX0-219" fmla="*/ 0 w 901862"/>
                  <a:gd name="connsiteY0-220" fmla="*/ 109063 h 326299"/>
                  <a:gd name="connsiteX1-221" fmla="*/ 55530 w 901862"/>
                  <a:gd name="connsiteY1-222" fmla="*/ 0 h 326299"/>
                  <a:gd name="connsiteX2-223" fmla="*/ 446920 w 901862"/>
                  <a:gd name="connsiteY2-224" fmla="*/ 147932 h 326299"/>
                  <a:gd name="connsiteX3-225" fmla="*/ 858414 w 901862"/>
                  <a:gd name="connsiteY3-226" fmla="*/ 65615 h 326299"/>
                  <a:gd name="connsiteX4-227" fmla="*/ 901862 w 901862"/>
                  <a:gd name="connsiteY4-228" fmla="*/ 109063 h 326299"/>
                  <a:gd name="connsiteX5-229" fmla="*/ 901862 w 901862"/>
                  <a:gd name="connsiteY5-230" fmla="*/ 282851 h 326299"/>
                  <a:gd name="connsiteX6-231" fmla="*/ 858414 w 901862"/>
                  <a:gd name="connsiteY6-232" fmla="*/ 326299 h 326299"/>
                  <a:gd name="connsiteX7-233" fmla="*/ 43448 w 901862"/>
                  <a:gd name="connsiteY7-234" fmla="*/ 326299 h 326299"/>
                  <a:gd name="connsiteX8-235" fmla="*/ 0 w 901862"/>
                  <a:gd name="connsiteY8-236" fmla="*/ 282851 h 326299"/>
                  <a:gd name="connsiteX9-237" fmla="*/ 0 w 901862"/>
                  <a:gd name="connsiteY9-238" fmla="*/ 109063 h 326299"/>
                  <a:gd name="connsiteX0-239" fmla="*/ 0 w 901862"/>
                  <a:gd name="connsiteY0-240" fmla="*/ 109063 h 326299"/>
                  <a:gd name="connsiteX1-241" fmla="*/ 55530 w 901862"/>
                  <a:gd name="connsiteY1-242" fmla="*/ 0 h 326299"/>
                  <a:gd name="connsiteX2-243" fmla="*/ 446920 w 901862"/>
                  <a:gd name="connsiteY2-244" fmla="*/ 147932 h 326299"/>
                  <a:gd name="connsiteX3-245" fmla="*/ 858414 w 901862"/>
                  <a:gd name="connsiteY3-246" fmla="*/ 65615 h 326299"/>
                  <a:gd name="connsiteX4-247" fmla="*/ 901862 w 901862"/>
                  <a:gd name="connsiteY4-248" fmla="*/ 109063 h 326299"/>
                  <a:gd name="connsiteX5-249" fmla="*/ 901862 w 901862"/>
                  <a:gd name="connsiteY5-250" fmla="*/ 282851 h 326299"/>
                  <a:gd name="connsiteX6-251" fmla="*/ 858414 w 901862"/>
                  <a:gd name="connsiteY6-252" fmla="*/ 326299 h 326299"/>
                  <a:gd name="connsiteX7-253" fmla="*/ 43448 w 901862"/>
                  <a:gd name="connsiteY7-254" fmla="*/ 326299 h 326299"/>
                  <a:gd name="connsiteX8-255" fmla="*/ 0 w 901862"/>
                  <a:gd name="connsiteY8-256" fmla="*/ 282851 h 326299"/>
                  <a:gd name="connsiteX9-257" fmla="*/ 0 w 901862"/>
                  <a:gd name="connsiteY9-258" fmla="*/ 109063 h 326299"/>
                  <a:gd name="connsiteX0-259" fmla="*/ 0 w 901862"/>
                  <a:gd name="connsiteY0-260" fmla="*/ 109063 h 326299"/>
                  <a:gd name="connsiteX1-261" fmla="*/ 55530 w 901862"/>
                  <a:gd name="connsiteY1-262" fmla="*/ 0 h 326299"/>
                  <a:gd name="connsiteX2-263" fmla="*/ 408216 w 901862"/>
                  <a:gd name="connsiteY2-264" fmla="*/ 142707 h 326299"/>
                  <a:gd name="connsiteX3-265" fmla="*/ 858414 w 901862"/>
                  <a:gd name="connsiteY3-266" fmla="*/ 65615 h 326299"/>
                  <a:gd name="connsiteX4-267" fmla="*/ 901862 w 901862"/>
                  <a:gd name="connsiteY4-268" fmla="*/ 109063 h 326299"/>
                  <a:gd name="connsiteX5-269" fmla="*/ 901862 w 901862"/>
                  <a:gd name="connsiteY5-270" fmla="*/ 282851 h 326299"/>
                  <a:gd name="connsiteX6-271" fmla="*/ 858414 w 901862"/>
                  <a:gd name="connsiteY6-272" fmla="*/ 326299 h 326299"/>
                  <a:gd name="connsiteX7-273" fmla="*/ 43448 w 901862"/>
                  <a:gd name="connsiteY7-274" fmla="*/ 326299 h 326299"/>
                  <a:gd name="connsiteX8-275" fmla="*/ 0 w 901862"/>
                  <a:gd name="connsiteY8-276" fmla="*/ 282851 h 326299"/>
                  <a:gd name="connsiteX9-277" fmla="*/ 0 w 901862"/>
                  <a:gd name="connsiteY9-278" fmla="*/ 109063 h 326299"/>
                  <a:gd name="connsiteX0-279" fmla="*/ 0 w 901862"/>
                  <a:gd name="connsiteY0-280" fmla="*/ 109063 h 326299"/>
                  <a:gd name="connsiteX1-281" fmla="*/ 55530 w 901862"/>
                  <a:gd name="connsiteY1-282" fmla="*/ 0 h 326299"/>
                  <a:gd name="connsiteX2-283" fmla="*/ 408216 w 901862"/>
                  <a:gd name="connsiteY2-284" fmla="*/ 142707 h 326299"/>
                  <a:gd name="connsiteX3-285" fmla="*/ 856799 w 901862"/>
                  <a:gd name="connsiteY3-286" fmla="*/ 50453 h 326299"/>
                  <a:gd name="connsiteX4-287" fmla="*/ 901862 w 901862"/>
                  <a:gd name="connsiteY4-288" fmla="*/ 109063 h 326299"/>
                  <a:gd name="connsiteX5-289" fmla="*/ 901862 w 901862"/>
                  <a:gd name="connsiteY5-290" fmla="*/ 282851 h 326299"/>
                  <a:gd name="connsiteX6-291" fmla="*/ 858414 w 901862"/>
                  <a:gd name="connsiteY6-292" fmla="*/ 326299 h 326299"/>
                  <a:gd name="connsiteX7-293" fmla="*/ 43448 w 901862"/>
                  <a:gd name="connsiteY7-294" fmla="*/ 326299 h 326299"/>
                  <a:gd name="connsiteX8-295" fmla="*/ 0 w 901862"/>
                  <a:gd name="connsiteY8-296" fmla="*/ 282851 h 326299"/>
                  <a:gd name="connsiteX9-297" fmla="*/ 0 w 901862"/>
                  <a:gd name="connsiteY9-298" fmla="*/ 109063 h 326299"/>
                  <a:gd name="connsiteX0-299" fmla="*/ 0 w 901862"/>
                  <a:gd name="connsiteY0-300" fmla="*/ 109063 h 326299"/>
                  <a:gd name="connsiteX1-301" fmla="*/ 55530 w 901862"/>
                  <a:gd name="connsiteY1-302" fmla="*/ 0 h 326299"/>
                  <a:gd name="connsiteX2-303" fmla="*/ 408216 w 901862"/>
                  <a:gd name="connsiteY2-304" fmla="*/ 142707 h 326299"/>
                  <a:gd name="connsiteX3-305" fmla="*/ 856799 w 901862"/>
                  <a:gd name="connsiteY3-306" fmla="*/ 50453 h 326299"/>
                  <a:gd name="connsiteX4-307" fmla="*/ 901862 w 901862"/>
                  <a:gd name="connsiteY4-308" fmla="*/ 109063 h 326299"/>
                  <a:gd name="connsiteX5-309" fmla="*/ 901862 w 901862"/>
                  <a:gd name="connsiteY5-310" fmla="*/ 282851 h 326299"/>
                  <a:gd name="connsiteX6-311" fmla="*/ 858414 w 901862"/>
                  <a:gd name="connsiteY6-312" fmla="*/ 326299 h 326299"/>
                  <a:gd name="connsiteX7-313" fmla="*/ 43448 w 901862"/>
                  <a:gd name="connsiteY7-314" fmla="*/ 326299 h 326299"/>
                  <a:gd name="connsiteX8-315" fmla="*/ 0 w 901862"/>
                  <a:gd name="connsiteY8-316" fmla="*/ 282851 h 326299"/>
                  <a:gd name="connsiteX9-317" fmla="*/ 0 w 901862"/>
                  <a:gd name="connsiteY9-318" fmla="*/ 109063 h 326299"/>
                  <a:gd name="connsiteX0-319" fmla="*/ 0 w 901862"/>
                  <a:gd name="connsiteY0-320" fmla="*/ 109063 h 326299"/>
                  <a:gd name="connsiteX1-321" fmla="*/ 55530 w 901862"/>
                  <a:gd name="connsiteY1-322" fmla="*/ 0 h 326299"/>
                  <a:gd name="connsiteX2-323" fmla="*/ 408216 w 901862"/>
                  <a:gd name="connsiteY2-324" fmla="*/ 142707 h 326299"/>
                  <a:gd name="connsiteX3-325" fmla="*/ 803023 w 901862"/>
                  <a:gd name="connsiteY3-326" fmla="*/ 26637 h 326299"/>
                  <a:gd name="connsiteX4-327" fmla="*/ 901862 w 901862"/>
                  <a:gd name="connsiteY4-328" fmla="*/ 109063 h 326299"/>
                  <a:gd name="connsiteX5-329" fmla="*/ 901862 w 901862"/>
                  <a:gd name="connsiteY5-330" fmla="*/ 282851 h 326299"/>
                  <a:gd name="connsiteX6-331" fmla="*/ 858414 w 901862"/>
                  <a:gd name="connsiteY6-332" fmla="*/ 326299 h 326299"/>
                  <a:gd name="connsiteX7-333" fmla="*/ 43448 w 901862"/>
                  <a:gd name="connsiteY7-334" fmla="*/ 326299 h 326299"/>
                  <a:gd name="connsiteX8-335" fmla="*/ 0 w 901862"/>
                  <a:gd name="connsiteY8-336" fmla="*/ 282851 h 326299"/>
                  <a:gd name="connsiteX9-337" fmla="*/ 0 w 901862"/>
                  <a:gd name="connsiteY9-338" fmla="*/ 109063 h 326299"/>
                  <a:gd name="connsiteX0-339" fmla="*/ 0 w 901862"/>
                  <a:gd name="connsiteY0-340" fmla="*/ 109063 h 326299"/>
                  <a:gd name="connsiteX1-341" fmla="*/ 55530 w 901862"/>
                  <a:gd name="connsiteY1-342" fmla="*/ 0 h 326299"/>
                  <a:gd name="connsiteX2-343" fmla="*/ 408216 w 901862"/>
                  <a:gd name="connsiteY2-344" fmla="*/ 142707 h 326299"/>
                  <a:gd name="connsiteX3-345" fmla="*/ 809712 w 901862"/>
                  <a:gd name="connsiteY3-346" fmla="*/ 36769 h 326299"/>
                  <a:gd name="connsiteX4-347" fmla="*/ 901862 w 901862"/>
                  <a:gd name="connsiteY4-348" fmla="*/ 109063 h 326299"/>
                  <a:gd name="connsiteX5-349" fmla="*/ 901862 w 901862"/>
                  <a:gd name="connsiteY5-350" fmla="*/ 282851 h 326299"/>
                  <a:gd name="connsiteX6-351" fmla="*/ 858414 w 901862"/>
                  <a:gd name="connsiteY6-352" fmla="*/ 326299 h 326299"/>
                  <a:gd name="connsiteX7-353" fmla="*/ 43448 w 901862"/>
                  <a:gd name="connsiteY7-354" fmla="*/ 326299 h 326299"/>
                  <a:gd name="connsiteX8-355" fmla="*/ 0 w 901862"/>
                  <a:gd name="connsiteY8-356" fmla="*/ 282851 h 326299"/>
                  <a:gd name="connsiteX9-357" fmla="*/ 0 w 901862"/>
                  <a:gd name="connsiteY9-358" fmla="*/ 109063 h 326299"/>
                  <a:gd name="connsiteX0-359" fmla="*/ 0 w 901862"/>
                  <a:gd name="connsiteY0-360" fmla="*/ 109063 h 326299"/>
                  <a:gd name="connsiteX1-361" fmla="*/ 55530 w 901862"/>
                  <a:gd name="connsiteY1-362" fmla="*/ 0 h 326299"/>
                  <a:gd name="connsiteX2-363" fmla="*/ 408216 w 901862"/>
                  <a:gd name="connsiteY2-364" fmla="*/ 142707 h 326299"/>
                  <a:gd name="connsiteX3-365" fmla="*/ 809712 w 901862"/>
                  <a:gd name="connsiteY3-366" fmla="*/ 36769 h 326299"/>
                  <a:gd name="connsiteX4-367" fmla="*/ 901862 w 901862"/>
                  <a:gd name="connsiteY4-368" fmla="*/ 109063 h 326299"/>
                  <a:gd name="connsiteX5-369" fmla="*/ 901862 w 901862"/>
                  <a:gd name="connsiteY5-370" fmla="*/ 282851 h 326299"/>
                  <a:gd name="connsiteX6-371" fmla="*/ 858414 w 901862"/>
                  <a:gd name="connsiteY6-372" fmla="*/ 326299 h 326299"/>
                  <a:gd name="connsiteX7-373" fmla="*/ 43448 w 901862"/>
                  <a:gd name="connsiteY7-374" fmla="*/ 326299 h 326299"/>
                  <a:gd name="connsiteX8-375" fmla="*/ 0 w 901862"/>
                  <a:gd name="connsiteY8-376" fmla="*/ 282851 h 326299"/>
                  <a:gd name="connsiteX9-377" fmla="*/ 0 w 901862"/>
                  <a:gd name="connsiteY9-378" fmla="*/ 109063 h 326299"/>
                  <a:gd name="connsiteX0-379" fmla="*/ 0 w 901862"/>
                  <a:gd name="connsiteY0-380" fmla="*/ 109063 h 326299"/>
                  <a:gd name="connsiteX1-381" fmla="*/ 55530 w 901862"/>
                  <a:gd name="connsiteY1-382" fmla="*/ 0 h 326299"/>
                  <a:gd name="connsiteX2-383" fmla="*/ 408216 w 901862"/>
                  <a:gd name="connsiteY2-384" fmla="*/ 142707 h 326299"/>
                  <a:gd name="connsiteX3-385" fmla="*/ 792935 w 901862"/>
                  <a:gd name="connsiteY3-386" fmla="*/ 23223 h 326299"/>
                  <a:gd name="connsiteX4-387" fmla="*/ 901862 w 901862"/>
                  <a:gd name="connsiteY4-388" fmla="*/ 109063 h 326299"/>
                  <a:gd name="connsiteX5-389" fmla="*/ 901862 w 901862"/>
                  <a:gd name="connsiteY5-390" fmla="*/ 282851 h 326299"/>
                  <a:gd name="connsiteX6-391" fmla="*/ 858414 w 901862"/>
                  <a:gd name="connsiteY6-392" fmla="*/ 326299 h 326299"/>
                  <a:gd name="connsiteX7-393" fmla="*/ 43448 w 901862"/>
                  <a:gd name="connsiteY7-394" fmla="*/ 326299 h 326299"/>
                  <a:gd name="connsiteX8-395" fmla="*/ 0 w 901862"/>
                  <a:gd name="connsiteY8-396" fmla="*/ 282851 h 326299"/>
                  <a:gd name="connsiteX9-397" fmla="*/ 0 w 901862"/>
                  <a:gd name="connsiteY9-398" fmla="*/ 109063 h 326299"/>
                  <a:gd name="connsiteX0-399" fmla="*/ 0 w 901862"/>
                  <a:gd name="connsiteY0-400" fmla="*/ 109063 h 326299"/>
                  <a:gd name="connsiteX1-401" fmla="*/ 55530 w 901862"/>
                  <a:gd name="connsiteY1-402" fmla="*/ 0 h 326299"/>
                  <a:gd name="connsiteX2-403" fmla="*/ 408216 w 901862"/>
                  <a:gd name="connsiteY2-404" fmla="*/ 142707 h 326299"/>
                  <a:gd name="connsiteX3-405" fmla="*/ 792935 w 901862"/>
                  <a:gd name="connsiteY3-406" fmla="*/ 23223 h 326299"/>
                  <a:gd name="connsiteX4-407" fmla="*/ 901862 w 901862"/>
                  <a:gd name="connsiteY4-408" fmla="*/ 109063 h 326299"/>
                  <a:gd name="connsiteX5-409" fmla="*/ 901862 w 901862"/>
                  <a:gd name="connsiteY5-410" fmla="*/ 282851 h 326299"/>
                  <a:gd name="connsiteX6-411" fmla="*/ 858414 w 901862"/>
                  <a:gd name="connsiteY6-412" fmla="*/ 326299 h 326299"/>
                  <a:gd name="connsiteX7-413" fmla="*/ 43448 w 901862"/>
                  <a:gd name="connsiteY7-414" fmla="*/ 326299 h 326299"/>
                  <a:gd name="connsiteX8-415" fmla="*/ 0 w 901862"/>
                  <a:gd name="connsiteY8-416" fmla="*/ 282851 h 326299"/>
                  <a:gd name="connsiteX9-417" fmla="*/ 0 w 901862"/>
                  <a:gd name="connsiteY9-418" fmla="*/ 109063 h 326299"/>
                  <a:gd name="connsiteX0-419" fmla="*/ 0 w 901862"/>
                  <a:gd name="connsiteY0-420" fmla="*/ 156254 h 373490"/>
                  <a:gd name="connsiteX1-421" fmla="*/ 45639 w 901862"/>
                  <a:gd name="connsiteY1-422" fmla="*/ 0 h 373490"/>
                  <a:gd name="connsiteX2-423" fmla="*/ 408216 w 901862"/>
                  <a:gd name="connsiteY2-424" fmla="*/ 189898 h 373490"/>
                  <a:gd name="connsiteX3-425" fmla="*/ 792935 w 901862"/>
                  <a:gd name="connsiteY3-426" fmla="*/ 70414 h 373490"/>
                  <a:gd name="connsiteX4-427" fmla="*/ 901862 w 901862"/>
                  <a:gd name="connsiteY4-428" fmla="*/ 156254 h 373490"/>
                  <a:gd name="connsiteX5-429" fmla="*/ 901862 w 901862"/>
                  <a:gd name="connsiteY5-430" fmla="*/ 330042 h 373490"/>
                  <a:gd name="connsiteX6-431" fmla="*/ 858414 w 901862"/>
                  <a:gd name="connsiteY6-432" fmla="*/ 373490 h 373490"/>
                  <a:gd name="connsiteX7-433" fmla="*/ 43448 w 901862"/>
                  <a:gd name="connsiteY7-434" fmla="*/ 373490 h 373490"/>
                  <a:gd name="connsiteX8-435" fmla="*/ 0 w 901862"/>
                  <a:gd name="connsiteY8-436" fmla="*/ 330042 h 373490"/>
                  <a:gd name="connsiteX9-437" fmla="*/ 0 w 901862"/>
                  <a:gd name="connsiteY9-438" fmla="*/ 156254 h 373490"/>
                  <a:gd name="connsiteX0-439" fmla="*/ 0 w 901862"/>
                  <a:gd name="connsiteY0-440" fmla="*/ 156254 h 373784"/>
                  <a:gd name="connsiteX1-441" fmla="*/ 45639 w 901862"/>
                  <a:gd name="connsiteY1-442" fmla="*/ 0 h 373784"/>
                  <a:gd name="connsiteX2-443" fmla="*/ 408216 w 901862"/>
                  <a:gd name="connsiteY2-444" fmla="*/ 189898 h 373784"/>
                  <a:gd name="connsiteX3-445" fmla="*/ 792935 w 901862"/>
                  <a:gd name="connsiteY3-446" fmla="*/ 70414 h 373784"/>
                  <a:gd name="connsiteX4-447" fmla="*/ 901862 w 901862"/>
                  <a:gd name="connsiteY4-448" fmla="*/ 156254 h 373784"/>
                  <a:gd name="connsiteX5-449" fmla="*/ 901862 w 901862"/>
                  <a:gd name="connsiteY5-450" fmla="*/ 330042 h 373784"/>
                  <a:gd name="connsiteX6-451" fmla="*/ 858414 w 901862"/>
                  <a:gd name="connsiteY6-452" fmla="*/ 373490 h 373784"/>
                  <a:gd name="connsiteX7-453" fmla="*/ 486526 w 901862"/>
                  <a:gd name="connsiteY7-454" fmla="*/ 373784 h 373784"/>
                  <a:gd name="connsiteX8-455" fmla="*/ 43448 w 901862"/>
                  <a:gd name="connsiteY8-456" fmla="*/ 373490 h 373784"/>
                  <a:gd name="connsiteX9-457" fmla="*/ 0 w 901862"/>
                  <a:gd name="connsiteY9-458" fmla="*/ 330042 h 373784"/>
                  <a:gd name="connsiteX10" fmla="*/ 0 w 901862"/>
                  <a:gd name="connsiteY10" fmla="*/ 156254 h 373784"/>
                  <a:gd name="connsiteX0-459" fmla="*/ 0 w 901862"/>
                  <a:gd name="connsiteY0-460" fmla="*/ 156254 h 373490"/>
                  <a:gd name="connsiteX1-461" fmla="*/ 45639 w 901862"/>
                  <a:gd name="connsiteY1-462" fmla="*/ 0 h 373490"/>
                  <a:gd name="connsiteX2-463" fmla="*/ 408216 w 901862"/>
                  <a:gd name="connsiteY2-464" fmla="*/ 189898 h 373490"/>
                  <a:gd name="connsiteX3-465" fmla="*/ 792935 w 901862"/>
                  <a:gd name="connsiteY3-466" fmla="*/ 70414 h 373490"/>
                  <a:gd name="connsiteX4-467" fmla="*/ 901862 w 901862"/>
                  <a:gd name="connsiteY4-468" fmla="*/ 156254 h 373490"/>
                  <a:gd name="connsiteX5-469" fmla="*/ 901862 w 901862"/>
                  <a:gd name="connsiteY5-470" fmla="*/ 330042 h 373490"/>
                  <a:gd name="connsiteX6-471" fmla="*/ 858414 w 901862"/>
                  <a:gd name="connsiteY6-472" fmla="*/ 373490 h 373490"/>
                  <a:gd name="connsiteX7-473" fmla="*/ 471864 w 901862"/>
                  <a:gd name="connsiteY7-474" fmla="*/ 264269 h 373490"/>
                  <a:gd name="connsiteX8-475" fmla="*/ 43448 w 901862"/>
                  <a:gd name="connsiteY8-476" fmla="*/ 373490 h 373490"/>
                  <a:gd name="connsiteX9-477" fmla="*/ 0 w 901862"/>
                  <a:gd name="connsiteY9-478" fmla="*/ 330042 h 373490"/>
                  <a:gd name="connsiteX10-479" fmla="*/ 0 w 901862"/>
                  <a:gd name="connsiteY10-480" fmla="*/ 156254 h 373490"/>
                  <a:gd name="connsiteX0-481" fmla="*/ 0 w 901862"/>
                  <a:gd name="connsiteY0-482" fmla="*/ 156254 h 373490"/>
                  <a:gd name="connsiteX1-483" fmla="*/ 45639 w 901862"/>
                  <a:gd name="connsiteY1-484" fmla="*/ 0 h 373490"/>
                  <a:gd name="connsiteX2-485" fmla="*/ 408216 w 901862"/>
                  <a:gd name="connsiteY2-486" fmla="*/ 189898 h 373490"/>
                  <a:gd name="connsiteX3-487" fmla="*/ 792935 w 901862"/>
                  <a:gd name="connsiteY3-488" fmla="*/ 70414 h 373490"/>
                  <a:gd name="connsiteX4-489" fmla="*/ 901862 w 901862"/>
                  <a:gd name="connsiteY4-490" fmla="*/ 156254 h 373490"/>
                  <a:gd name="connsiteX5-491" fmla="*/ 901862 w 901862"/>
                  <a:gd name="connsiteY5-492" fmla="*/ 330042 h 373490"/>
                  <a:gd name="connsiteX6-493" fmla="*/ 858414 w 901862"/>
                  <a:gd name="connsiteY6-494" fmla="*/ 373490 h 373490"/>
                  <a:gd name="connsiteX7-495" fmla="*/ 459752 w 901862"/>
                  <a:gd name="connsiteY7-496" fmla="*/ 336619 h 373490"/>
                  <a:gd name="connsiteX8-497" fmla="*/ 43448 w 901862"/>
                  <a:gd name="connsiteY8-498" fmla="*/ 373490 h 373490"/>
                  <a:gd name="connsiteX9-499" fmla="*/ 0 w 901862"/>
                  <a:gd name="connsiteY9-500" fmla="*/ 330042 h 373490"/>
                  <a:gd name="connsiteX10-501" fmla="*/ 0 w 901862"/>
                  <a:gd name="connsiteY10-502" fmla="*/ 156254 h 373490"/>
                  <a:gd name="connsiteX0-503" fmla="*/ 0 w 901862"/>
                  <a:gd name="connsiteY0-504" fmla="*/ 156254 h 373507"/>
                  <a:gd name="connsiteX1-505" fmla="*/ 45639 w 901862"/>
                  <a:gd name="connsiteY1-506" fmla="*/ 0 h 373507"/>
                  <a:gd name="connsiteX2-507" fmla="*/ 408216 w 901862"/>
                  <a:gd name="connsiteY2-508" fmla="*/ 189898 h 373507"/>
                  <a:gd name="connsiteX3-509" fmla="*/ 792935 w 901862"/>
                  <a:gd name="connsiteY3-510" fmla="*/ 70414 h 373507"/>
                  <a:gd name="connsiteX4-511" fmla="*/ 901862 w 901862"/>
                  <a:gd name="connsiteY4-512" fmla="*/ 156254 h 373507"/>
                  <a:gd name="connsiteX5-513" fmla="*/ 901862 w 901862"/>
                  <a:gd name="connsiteY5-514" fmla="*/ 330042 h 373507"/>
                  <a:gd name="connsiteX6-515" fmla="*/ 858414 w 901862"/>
                  <a:gd name="connsiteY6-516" fmla="*/ 373490 h 373507"/>
                  <a:gd name="connsiteX7-517" fmla="*/ 459752 w 901862"/>
                  <a:gd name="connsiteY7-518" fmla="*/ 336619 h 373507"/>
                  <a:gd name="connsiteX8-519" fmla="*/ 43448 w 901862"/>
                  <a:gd name="connsiteY8-520" fmla="*/ 373490 h 373507"/>
                  <a:gd name="connsiteX9-521" fmla="*/ 0 w 901862"/>
                  <a:gd name="connsiteY9-522" fmla="*/ 330042 h 373507"/>
                  <a:gd name="connsiteX10-523" fmla="*/ 0 w 901862"/>
                  <a:gd name="connsiteY10-524" fmla="*/ 156254 h 373507"/>
                  <a:gd name="connsiteX0-525" fmla="*/ 0 w 901862"/>
                  <a:gd name="connsiteY0-526" fmla="*/ 156254 h 420677"/>
                  <a:gd name="connsiteX1-527" fmla="*/ 45639 w 901862"/>
                  <a:gd name="connsiteY1-528" fmla="*/ 0 h 420677"/>
                  <a:gd name="connsiteX2-529" fmla="*/ 408216 w 901862"/>
                  <a:gd name="connsiteY2-530" fmla="*/ 189898 h 420677"/>
                  <a:gd name="connsiteX3-531" fmla="*/ 792935 w 901862"/>
                  <a:gd name="connsiteY3-532" fmla="*/ 70414 h 420677"/>
                  <a:gd name="connsiteX4-533" fmla="*/ 901862 w 901862"/>
                  <a:gd name="connsiteY4-534" fmla="*/ 156254 h 420677"/>
                  <a:gd name="connsiteX5-535" fmla="*/ 901862 w 901862"/>
                  <a:gd name="connsiteY5-536" fmla="*/ 330042 h 420677"/>
                  <a:gd name="connsiteX6-537" fmla="*/ 858414 w 901862"/>
                  <a:gd name="connsiteY6-538" fmla="*/ 373490 h 420677"/>
                  <a:gd name="connsiteX7-539" fmla="*/ 459752 w 901862"/>
                  <a:gd name="connsiteY7-540" fmla="*/ 336619 h 420677"/>
                  <a:gd name="connsiteX8-541" fmla="*/ 49971 w 901862"/>
                  <a:gd name="connsiteY8-542" fmla="*/ 420666 h 420677"/>
                  <a:gd name="connsiteX9-543" fmla="*/ 0 w 901862"/>
                  <a:gd name="connsiteY9-544" fmla="*/ 330042 h 420677"/>
                  <a:gd name="connsiteX10-545" fmla="*/ 0 w 901862"/>
                  <a:gd name="connsiteY10-546" fmla="*/ 156254 h 420677"/>
                  <a:gd name="connsiteX0-547" fmla="*/ 0 w 901862"/>
                  <a:gd name="connsiteY0-548" fmla="*/ 156254 h 460941"/>
                  <a:gd name="connsiteX1-549" fmla="*/ 45639 w 901862"/>
                  <a:gd name="connsiteY1-550" fmla="*/ 0 h 460941"/>
                  <a:gd name="connsiteX2-551" fmla="*/ 408216 w 901862"/>
                  <a:gd name="connsiteY2-552" fmla="*/ 189898 h 460941"/>
                  <a:gd name="connsiteX3-553" fmla="*/ 792935 w 901862"/>
                  <a:gd name="connsiteY3-554" fmla="*/ 70414 h 460941"/>
                  <a:gd name="connsiteX4-555" fmla="*/ 901862 w 901862"/>
                  <a:gd name="connsiteY4-556" fmla="*/ 156254 h 460941"/>
                  <a:gd name="connsiteX5-557" fmla="*/ 901862 w 901862"/>
                  <a:gd name="connsiteY5-558" fmla="*/ 330042 h 460941"/>
                  <a:gd name="connsiteX6-559" fmla="*/ 834446 w 901862"/>
                  <a:gd name="connsiteY6-560" fmla="*/ 460941 h 460941"/>
                  <a:gd name="connsiteX7-561" fmla="*/ 459752 w 901862"/>
                  <a:gd name="connsiteY7-562" fmla="*/ 336619 h 460941"/>
                  <a:gd name="connsiteX8-563" fmla="*/ 49971 w 901862"/>
                  <a:gd name="connsiteY8-564" fmla="*/ 420666 h 460941"/>
                  <a:gd name="connsiteX9-565" fmla="*/ 0 w 901862"/>
                  <a:gd name="connsiteY9-566" fmla="*/ 330042 h 460941"/>
                  <a:gd name="connsiteX10-567" fmla="*/ 0 w 901862"/>
                  <a:gd name="connsiteY10-568" fmla="*/ 156254 h 460941"/>
                  <a:gd name="connsiteX0-569" fmla="*/ 0 w 901862"/>
                  <a:gd name="connsiteY0-570" fmla="*/ 156254 h 460941"/>
                  <a:gd name="connsiteX1-571" fmla="*/ 45639 w 901862"/>
                  <a:gd name="connsiteY1-572" fmla="*/ 0 h 460941"/>
                  <a:gd name="connsiteX2-573" fmla="*/ 408216 w 901862"/>
                  <a:gd name="connsiteY2-574" fmla="*/ 189898 h 460941"/>
                  <a:gd name="connsiteX3-575" fmla="*/ 792935 w 901862"/>
                  <a:gd name="connsiteY3-576" fmla="*/ 70414 h 460941"/>
                  <a:gd name="connsiteX4-577" fmla="*/ 901862 w 901862"/>
                  <a:gd name="connsiteY4-578" fmla="*/ 156254 h 460941"/>
                  <a:gd name="connsiteX5-579" fmla="*/ 901862 w 901862"/>
                  <a:gd name="connsiteY5-580" fmla="*/ 330042 h 460941"/>
                  <a:gd name="connsiteX6-581" fmla="*/ 834446 w 901862"/>
                  <a:gd name="connsiteY6-582" fmla="*/ 460941 h 460941"/>
                  <a:gd name="connsiteX7-583" fmla="*/ 459752 w 901862"/>
                  <a:gd name="connsiteY7-584" fmla="*/ 336619 h 460941"/>
                  <a:gd name="connsiteX8-585" fmla="*/ 49971 w 901862"/>
                  <a:gd name="connsiteY8-586" fmla="*/ 420666 h 460941"/>
                  <a:gd name="connsiteX9-587" fmla="*/ 0 w 901862"/>
                  <a:gd name="connsiteY9-588" fmla="*/ 330042 h 460941"/>
                  <a:gd name="connsiteX10-589" fmla="*/ 0 w 901862"/>
                  <a:gd name="connsiteY10-590" fmla="*/ 156254 h 460941"/>
                  <a:gd name="connsiteX0-591" fmla="*/ 0 w 901862"/>
                  <a:gd name="connsiteY0-592" fmla="*/ 156254 h 518129"/>
                  <a:gd name="connsiteX1-593" fmla="*/ 45639 w 901862"/>
                  <a:gd name="connsiteY1-594" fmla="*/ 0 h 518129"/>
                  <a:gd name="connsiteX2-595" fmla="*/ 408216 w 901862"/>
                  <a:gd name="connsiteY2-596" fmla="*/ 189898 h 518129"/>
                  <a:gd name="connsiteX3-597" fmla="*/ 792935 w 901862"/>
                  <a:gd name="connsiteY3-598" fmla="*/ 70414 h 518129"/>
                  <a:gd name="connsiteX4-599" fmla="*/ 901862 w 901862"/>
                  <a:gd name="connsiteY4-600" fmla="*/ 156254 h 518129"/>
                  <a:gd name="connsiteX5-601" fmla="*/ 901862 w 901862"/>
                  <a:gd name="connsiteY5-602" fmla="*/ 330042 h 518129"/>
                  <a:gd name="connsiteX6-603" fmla="*/ 820718 w 901862"/>
                  <a:gd name="connsiteY6-604" fmla="*/ 518129 h 518129"/>
                  <a:gd name="connsiteX7-605" fmla="*/ 459752 w 901862"/>
                  <a:gd name="connsiteY7-606" fmla="*/ 336619 h 518129"/>
                  <a:gd name="connsiteX8-607" fmla="*/ 49971 w 901862"/>
                  <a:gd name="connsiteY8-608" fmla="*/ 420666 h 518129"/>
                  <a:gd name="connsiteX9-609" fmla="*/ 0 w 901862"/>
                  <a:gd name="connsiteY9-610" fmla="*/ 330042 h 518129"/>
                  <a:gd name="connsiteX10-611" fmla="*/ 0 w 901862"/>
                  <a:gd name="connsiteY10-612" fmla="*/ 156254 h 518129"/>
                  <a:gd name="connsiteX0-613" fmla="*/ 0 w 901862"/>
                  <a:gd name="connsiteY0-614" fmla="*/ 156254 h 518129"/>
                  <a:gd name="connsiteX1-615" fmla="*/ 45639 w 901862"/>
                  <a:gd name="connsiteY1-616" fmla="*/ 0 h 518129"/>
                  <a:gd name="connsiteX2-617" fmla="*/ 408216 w 901862"/>
                  <a:gd name="connsiteY2-618" fmla="*/ 189898 h 518129"/>
                  <a:gd name="connsiteX3-619" fmla="*/ 792935 w 901862"/>
                  <a:gd name="connsiteY3-620" fmla="*/ 70414 h 518129"/>
                  <a:gd name="connsiteX4-621" fmla="*/ 901862 w 901862"/>
                  <a:gd name="connsiteY4-622" fmla="*/ 156254 h 518129"/>
                  <a:gd name="connsiteX5-623" fmla="*/ 901862 w 901862"/>
                  <a:gd name="connsiteY5-624" fmla="*/ 330042 h 518129"/>
                  <a:gd name="connsiteX6-625" fmla="*/ 820718 w 901862"/>
                  <a:gd name="connsiteY6-626" fmla="*/ 518129 h 518129"/>
                  <a:gd name="connsiteX7-627" fmla="*/ 459752 w 901862"/>
                  <a:gd name="connsiteY7-628" fmla="*/ 336619 h 518129"/>
                  <a:gd name="connsiteX8-629" fmla="*/ 49971 w 901862"/>
                  <a:gd name="connsiteY8-630" fmla="*/ 420666 h 518129"/>
                  <a:gd name="connsiteX9-631" fmla="*/ 0 w 901862"/>
                  <a:gd name="connsiteY9-632" fmla="*/ 330042 h 518129"/>
                  <a:gd name="connsiteX10-633" fmla="*/ 0 w 901862"/>
                  <a:gd name="connsiteY10-634" fmla="*/ 156254 h 518129"/>
                  <a:gd name="connsiteX0-635" fmla="*/ 0 w 901862"/>
                  <a:gd name="connsiteY0-636" fmla="*/ 156254 h 518129"/>
                  <a:gd name="connsiteX1-637" fmla="*/ 45639 w 901862"/>
                  <a:gd name="connsiteY1-638" fmla="*/ 0 h 518129"/>
                  <a:gd name="connsiteX2-639" fmla="*/ 408216 w 901862"/>
                  <a:gd name="connsiteY2-640" fmla="*/ 189898 h 518129"/>
                  <a:gd name="connsiteX3-641" fmla="*/ 792935 w 901862"/>
                  <a:gd name="connsiteY3-642" fmla="*/ 70414 h 518129"/>
                  <a:gd name="connsiteX4-643" fmla="*/ 901862 w 901862"/>
                  <a:gd name="connsiteY4-644" fmla="*/ 156254 h 518129"/>
                  <a:gd name="connsiteX5-645" fmla="*/ 901862 w 901862"/>
                  <a:gd name="connsiteY5-646" fmla="*/ 330042 h 518129"/>
                  <a:gd name="connsiteX6-647" fmla="*/ 820718 w 901862"/>
                  <a:gd name="connsiteY6-648" fmla="*/ 518129 h 518129"/>
                  <a:gd name="connsiteX7-649" fmla="*/ 449618 w 901862"/>
                  <a:gd name="connsiteY7-650" fmla="*/ 343309 h 518129"/>
                  <a:gd name="connsiteX8-651" fmla="*/ 49971 w 901862"/>
                  <a:gd name="connsiteY8-652" fmla="*/ 420666 h 518129"/>
                  <a:gd name="connsiteX9-653" fmla="*/ 0 w 901862"/>
                  <a:gd name="connsiteY9-654" fmla="*/ 330042 h 518129"/>
                  <a:gd name="connsiteX10-655" fmla="*/ 0 w 901862"/>
                  <a:gd name="connsiteY10-656" fmla="*/ 156254 h 518129"/>
                  <a:gd name="connsiteX0-657" fmla="*/ 0 w 901862"/>
                  <a:gd name="connsiteY0-658" fmla="*/ 156254 h 518129"/>
                  <a:gd name="connsiteX1-659" fmla="*/ 45639 w 901862"/>
                  <a:gd name="connsiteY1-660" fmla="*/ 0 h 518129"/>
                  <a:gd name="connsiteX2-661" fmla="*/ 408216 w 901862"/>
                  <a:gd name="connsiteY2-662" fmla="*/ 189898 h 518129"/>
                  <a:gd name="connsiteX3-663" fmla="*/ 792935 w 901862"/>
                  <a:gd name="connsiteY3-664" fmla="*/ 70414 h 518129"/>
                  <a:gd name="connsiteX4-665" fmla="*/ 901862 w 901862"/>
                  <a:gd name="connsiteY4-666" fmla="*/ 156254 h 518129"/>
                  <a:gd name="connsiteX5-667" fmla="*/ 901862 w 901862"/>
                  <a:gd name="connsiteY5-668" fmla="*/ 330042 h 518129"/>
                  <a:gd name="connsiteX6-669" fmla="*/ 820718 w 901862"/>
                  <a:gd name="connsiteY6-670" fmla="*/ 518129 h 518129"/>
                  <a:gd name="connsiteX7-671" fmla="*/ 449618 w 901862"/>
                  <a:gd name="connsiteY7-672" fmla="*/ 343309 h 518129"/>
                  <a:gd name="connsiteX8-673" fmla="*/ 53233 w 901862"/>
                  <a:gd name="connsiteY8-674" fmla="*/ 444254 h 518129"/>
                  <a:gd name="connsiteX9-675" fmla="*/ 0 w 901862"/>
                  <a:gd name="connsiteY9-676" fmla="*/ 330042 h 518129"/>
                  <a:gd name="connsiteX10-677" fmla="*/ 0 w 901862"/>
                  <a:gd name="connsiteY10-678" fmla="*/ 156254 h 518129"/>
                  <a:gd name="connsiteX0-679" fmla="*/ 0 w 901862"/>
                  <a:gd name="connsiteY0-680" fmla="*/ 156254 h 518129"/>
                  <a:gd name="connsiteX1-681" fmla="*/ 45639 w 901862"/>
                  <a:gd name="connsiteY1-682" fmla="*/ 0 h 518129"/>
                  <a:gd name="connsiteX2-683" fmla="*/ 408216 w 901862"/>
                  <a:gd name="connsiteY2-684" fmla="*/ 189898 h 518129"/>
                  <a:gd name="connsiteX3-685" fmla="*/ 792935 w 901862"/>
                  <a:gd name="connsiteY3-686" fmla="*/ 70414 h 518129"/>
                  <a:gd name="connsiteX4-687" fmla="*/ 901862 w 901862"/>
                  <a:gd name="connsiteY4-688" fmla="*/ 156254 h 518129"/>
                  <a:gd name="connsiteX5-689" fmla="*/ 901862 w 901862"/>
                  <a:gd name="connsiteY5-690" fmla="*/ 330042 h 518129"/>
                  <a:gd name="connsiteX6-691" fmla="*/ 820718 w 901862"/>
                  <a:gd name="connsiteY6-692" fmla="*/ 518129 h 518129"/>
                  <a:gd name="connsiteX7-693" fmla="*/ 449618 w 901862"/>
                  <a:gd name="connsiteY7-694" fmla="*/ 343309 h 518129"/>
                  <a:gd name="connsiteX8-695" fmla="*/ 53233 w 901862"/>
                  <a:gd name="connsiteY8-696" fmla="*/ 444254 h 518129"/>
                  <a:gd name="connsiteX9-697" fmla="*/ 0 w 901862"/>
                  <a:gd name="connsiteY9-698" fmla="*/ 330042 h 518129"/>
                  <a:gd name="connsiteX10-699" fmla="*/ 0 w 901862"/>
                  <a:gd name="connsiteY10-700" fmla="*/ 156254 h 518129"/>
                  <a:gd name="connsiteX0-701" fmla="*/ 0 w 901862"/>
                  <a:gd name="connsiteY0-702" fmla="*/ 156254 h 518129"/>
                  <a:gd name="connsiteX1-703" fmla="*/ 45639 w 901862"/>
                  <a:gd name="connsiteY1-704" fmla="*/ 0 h 518129"/>
                  <a:gd name="connsiteX2-705" fmla="*/ 408216 w 901862"/>
                  <a:gd name="connsiteY2-706" fmla="*/ 189898 h 518129"/>
                  <a:gd name="connsiteX3-707" fmla="*/ 792935 w 901862"/>
                  <a:gd name="connsiteY3-708" fmla="*/ 70414 h 518129"/>
                  <a:gd name="connsiteX4-709" fmla="*/ 901862 w 901862"/>
                  <a:gd name="connsiteY4-710" fmla="*/ 156254 h 518129"/>
                  <a:gd name="connsiteX5-711" fmla="*/ 901862 w 901862"/>
                  <a:gd name="connsiteY5-712" fmla="*/ 330042 h 518129"/>
                  <a:gd name="connsiteX6-713" fmla="*/ 820718 w 901862"/>
                  <a:gd name="connsiteY6-714" fmla="*/ 518129 h 518129"/>
                  <a:gd name="connsiteX7-715" fmla="*/ 449618 w 901862"/>
                  <a:gd name="connsiteY7-716" fmla="*/ 343309 h 518129"/>
                  <a:gd name="connsiteX8-717" fmla="*/ 53233 w 901862"/>
                  <a:gd name="connsiteY8-718" fmla="*/ 444254 h 518129"/>
                  <a:gd name="connsiteX9-719" fmla="*/ 0 w 901862"/>
                  <a:gd name="connsiteY9-720" fmla="*/ 330042 h 518129"/>
                  <a:gd name="connsiteX10-721" fmla="*/ 0 w 901862"/>
                  <a:gd name="connsiteY10-722" fmla="*/ 156254 h 518129"/>
                  <a:gd name="connsiteX0-723" fmla="*/ 0 w 901862"/>
                  <a:gd name="connsiteY0-724" fmla="*/ 156254 h 518129"/>
                  <a:gd name="connsiteX1-725" fmla="*/ 45639 w 901862"/>
                  <a:gd name="connsiteY1-726" fmla="*/ 0 h 518129"/>
                  <a:gd name="connsiteX2-727" fmla="*/ 408216 w 901862"/>
                  <a:gd name="connsiteY2-728" fmla="*/ 189898 h 518129"/>
                  <a:gd name="connsiteX3-729" fmla="*/ 792935 w 901862"/>
                  <a:gd name="connsiteY3-730" fmla="*/ 70414 h 518129"/>
                  <a:gd name="connsiteX4-731" fmla="*/ 901862 w 901862"/>
                  <a:gd name="connsiteY4-732" fmla="*/ 156254 h 518129"/>
                  <a:gd name="connsiteX5-733" fmla="*/ 901862 w 901862"/>
                  <a:gd name="connsiteY5-734" fmla="*/ 330042 h 518129"/>
                  <a:gd name="connsiteX6-735" fmla="*/ 820718 w 901862"/>
                  <a:gd name="connsiteY6-736" fmla="*/ 518129 h 518129"/>
                  <a:gd name="connsiteX7-737" fmla="*/ 449618 w 901862"/>
                  <a:gd name="connsiteY7-738" fmla="*/ 343309 h 518129"/>
                  <a:gd name="connsiteX8-739" fmla="*/ 53233 w 901862"/>
                  <a:gd name="connsiteY8-740" fmla="*/ 444254 h 518129"/>
                  <a:gd name="connsiteX9-741" fmla="*/ 0 w 901862"/>
                  <a:gd name="connsiteY9-742" fmla="*/ 330042 h 518129"/>
                  <a:gd name="connsiteX10-743" fmla="*/ 0 w 901862"/>
                  <a:gd name="connsiteY10-744" fmla="*/ 156254 h 518129"/>
                  <a:gd name="connsiteX0-745" fmla="*/ 0 w 901862"/>
                  <a:gd name="connsiteY0-746" fmla="*/ 156254 h 518129"/>
                  <a:gd name="connsiteX1-747" fmla="*/ 45639 w 901862"/>
                  <a:gd name="connsiteY1-748" fmla="*/ 0 h 518129"/>
                  <a:gd name="connsiteX2-749" fmla="*/ 408216 w 901862"/>
                  <a:gd name="connsiteY2-750" fmla="*/ 189898 h 518129"/>
                  <a:gd name="connsiteX3-751" fmla="*/ 792935 w 901862"/>
                  <a:gd name="connsiteY3-752" fmla="*/ 70414 h 518129"/>
                  <a:gd name="connsiteX4-753" fmla="*/ 901862 w 901862"/>
                  <a:gd name="connsiteY4-754" fmla="*/ 156254 h 518129"/>
                  <a:gd name="connsiteX5-755" fmla="*/ 901862 w 901862"/>
                  <a:gd name="connsiteY5-756" fmla="*/ 330042 h 518129"/>
                  <a:gd name="connsiteX6-757" fmla="*/ 820718 w 901862"/>
                  <a:gd name="connsiteY6-758" fmla="*/ 518129 h 518129"/>
                  <a:gd name="connsiteX7-759" fmla="*/ 449618 w 901862"/>
                  <a:gd name="connsiteY7-760" fmla="*/ 343309 h 518129"/>
                  <a:gd name="connsiteX8-761" fmla="*/ 53233 w 901862"/>
                  <a:gd name="connsiteY8-762" fmla="*/ 444254 h 518129"/>
                  <a:gd name="connsiteX9-763" fmla="*/ 0 w 901862"/>
                  <a:gd name="connsiteY9-764" fmla="*/ 330042 h 518129"/>
                  <a:gd name="connsiteX10-765" fmla="*/ 0 w 901862"/>
                  <a:gd name="connsiteY10-766" fmla="*/ 156254 h 518129"/>
                  <a:gd name="connsiteX0-767" fmla="*/ 0 w 901862"/>
                  <a:gd name="connsiteY0-768" fmla="*/ 171490 h 533365"/>
                  <a:gd name="connsiteX1-769" fmla="*/ 27185 w 901862"/>
                  <a:gd name="connsiteY1-770" fmla="*/ 0 h 533365"/>
                  <a:gd name="connsiteX2-771" fmla="*/ 408216 w 901862"/>
                  <a:gd name="connsiteY2-772" fmla="*/ 205134 h 533365"/>
                  <a:gd name="connsiteX3-773" fmla="*/ 792935 w 901862"/>
                  <a:gd name="connsiteY3-774" fmla="*/ 85650 h 533365"/>
                  <a:gd name="connsiteX4-775" fmla="*/ 901862 w 901862"/>
                  <a:gd name="connsiteY4-776" fmla="*/ 171490 h 533365"/>
                  <a:gd name="connsiteX5-777" fmla="*/ 901862 w 901862"/>
                  <a:gd name="connsiteY5-778" fmla="*/ 345278 h 533365"/>
                  <a:gd name="connsiteX6-779" fmla="*/ 820718 w 901862"/>
                  <a:gd name="connsiteY6-780" fmla="*/ 533365 h 533365"/>
                  <a:gd name="connsiteX7-781" fmla="*/ 449618 w 901862"/>
                  <a:gd name="connsiteY7-782" fmla="*/ 358545 h 533365"/>
                  <a:gd name="connsiteX8-783" fmla="*/ 53233 w 901862"/>
                  <a:gd name="connsiteY8-784" fmla="*/ 459490 h 533365"/>
                  <a:gd name="connsiteX9-785" fmla="*/ 0 w 901862"/>
                  <a:gd name="connsiteY9-786" fmla="*/ 345278 h 533365"/>
                  <a:gd name="connsiteX10-787" fmla="*/ 0 w 901862"/>
                  <a:gd name="connsiteY10-788" fmla="*/ 171490 h 5333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479" y="connsiteY10-480"/>
                  </a:cxn>
                </a:cxnLst>
                <a:rect l="l" t="t" r="r" b="b"/>
                <a:pathLst>
                  <a:path w="901862" h="533365">
                    <a:moveTo>
                      <a:pt x="0" y="171490"/>
                    </a:moveTo>
                    <a:cubicBezTo>
                      <a:pt x="0" y="147494"/>
                      <a:pt x="3189" y="0"/>
                      <a:pt x="27185" y="0"/>
                    </a:cubicBezTo>
                    <a:cubicBezTo>
                      <a:pt x="108606" y="96799"/>
                      <a:pt x="280591" y="190859"/>
                      <a:pt x="408216" y="205134"/>
                    </a:cubicBezTo>
                    <a:cubicBezTo>
                      <a:pt x="535841" y="219409"/>
                      <a:pt x="638523" y="203937"/>
                      <a:pt x="792935" y="85650"/>
                    </a:cubicBezTo>
                    <a:cubicBezTo>
                      <a:pt x="816931" y="85650"/>
                      <a:pt x="901862" y="147494"/>
                      <a:pt x="901862" y="171490"/>
                    </a:cubicBezTo>
                    <a:lnTo>
                      <a:pt x="901862" y="345278"/>
                    </a:lnTo>
                    <a:cubicBezTo>
                      <a:pt x="901862" y="369274"/>
                      <a:pt x="844714" y="533365"/>
                      <a:pt x="820718" y="533365"/>
                    </a:cubicBezTo>
                    <a:cubicBezTo>
                      <a:pt x="658038" y="406441"/>
                      <a:pt x="577532" y="370857"/>
                      <a:pt x="449618" y="358545"/>
                    </a:cubicBezTo>
                    <a:cubicBezTo>
                      <a:pt x="321704" y="346233"/>
                      <a:pt x="129858" y="460586"/>
                      <a:pt x="53233" y="459490"/>
                    </a:cubicBezTo>
                    <a:cubicBezTo>
                      <a:pt x="29237" y="459490"/>
                      <a:pt x="0" y="369274"/>
                      <a:pt x="0" y="345278"/>
                    </a:cubicBezTo>
                    <a:lnTo>
                      <a:pt x="0" y="17149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b="1">
                  <a:solidFill>
                    <a:prstClr val="white"/>
                  </a:solidFill>
                  <a:latin typeface="Arial" panose="020B0604020202020204"/>
                  <a:ea typeface="微软雅黑" panose="020B0503020204020204" pitchFamily="34" charset="-122"/>
                </a:endParaRPr>
              </a:p>
            </p:txBody>
          </p:sp>
          <p:sp>
            <p:nvSpPr>
              <p:cNvPr id="27" name="圆角矩形 17"/>
              <p:cNvSpPr/>
              <p:nvPr/>
            </p:nvSpPr>
            <p:spPr>
              <a:xfrm rot="18884533">
                <a:off x="4986624" y="1188251"/>
                <a:ext cx="901862" cy="533365"/>
              </a:xfrm>
              <a:custGeom>
                <a:avLst/>
                <a:gdLst>
                  <a:gd name="connsiteX0" fmla="*/ 0 w 901862"/>
                  <a:gd name="connsiteY0" fmla="*/ 43448 h 260684"/>
                  <a:gd name="connsiteX1" fmla="*/ 43448 w 901862"/>
                  <a:gd name="connsiteY1" fmla="*/ 0 h 260684"/>
                  <a:gd name="connsiteX2" fmla="*/ 858414 w 901862"/>
                  <a:gd name="connsiteY2" fmla="*/ 0 h 260684"/>
                  <a:gd name="connsiteX3" fmla="*/ 901862 w 901862"/>
                  <a:gd name="connsiteY3" fmla="*/ 43448 h 260684"/>
                  <a:gd name="connsiteX4" fmla="*/ 901862 w 901862"/>
                  <a:gd name="connsiteY4" fmla="*/ 217236 h 260684"/>
                  <a:gd name="connsiteX5" fmla="*/ 858414 w 901862"/>
                  <a:gd name="connsiteY5" fmla="*/ 260684 h 260684"/>
                  <a:gd name="connsiteX6" fmla="*/ 43448 w 901862"/>
                  <a:gd name="connsiteY6" fmla="*/ 260684 h 260684"/>
                  <a:gd name="connsiteX7" fmla="*/ 0 w 901862"/>
                  <a:gd name="connsiteY7" fmla="*/ 217236 h 260684"/>
                  <a:gd name="connsiteX8" fmla="*/ 0 w 901862"/>
                  <a:gd name="connsiteY8" fmla="*/ 43448 h 260684"/>
                  <a:gd name="connsiteX0-1" fmla="*/ 0 w 901862"/>
                  <a:gd name="connsiteY0-2" fmla="*/ 43539 h 260775"/>
                  <a:gd name="connsiteX1-3" fmla="*/ 43448 w 901862"/>
                  <a:gd name="connsiteY1-4" fmla="*/ 91 h 260775"/>
                  <a:gd name="connsiteX2-5" fmla="*/ 469179 w 901862"/>
                  <a:gd name="connsiteY2-6" fmla="*/ 0 h 260775"/>
                  <a:gd name="connsiteX3-7" fmla="*/ 858414 w 901862"/>
                  <a:gd name="connsiteY3-8" fmla="*/ 91 h 260775"/>
                  <a:gd name="connsiteX4-9" fmla="*/ 901862 w 901862"/>
                  <a:gd name="connsiteY4-10" fmla="*/ 43539 h 260775"/>
                  <a:gd name="connsiteX5-11" fmla="*/ 901862 w 901862"/>
                  <a:gd name="connsiteY5-12" fmla="*/ 217327 h 260775"/>
                  <a:gd name="connsiteX6-13" fmla="*/ 858414 w 901862"/>
                  <a:gd name="connsiteY6-14" fmla="*/ 260775 h 260775"/>
                  <a:gd name="connsiteX7-15" fmla="*/ 43448 w 901862"/>
                  <a:gd name="connsiteY7-16" fmla="*/ 260775 h 260775"/>
                  <a:gd name="connsiteX8-17" fmla="*/ 0 w 901862"/>
                  <a:gd name="connsiteY8-18" fmla="*/ 217327 h 260775"/>
                  <a:gd name="connsiteX9" fmla="*/ 0 w 901862"/>
                  <a:gd name="connsiteY9" fmla="*/ 43539 h 260775"/>
                  <a:gd name="connsiteX0-19" fmla="*/ 0 w 901862"/>
                  <a:gd name="connsiteY0-20" fmla="*/ 43448 h 260684"/>
                  <a:gd name="connsiteX1-21" fmla="*/ 43448 w 901862"/>
                  <a:gd name="connsiteY1-22" fmla="*/ 0 h 260684"/>
                  <a:gd name="connsiteX2-23" fmla="*/ 441588 w 901862"/>
                  <a:gd name="connsiteY2-24" fmla="*/ 144593 h 260684"/>
                  <a:gd name="connsiteX3-25" fmla="*/ 858414 w 901862"/>
                  <a:gd name="connsiteY3-26" fmla="*/ 0 h 260684"/>
                  <a:gd name="connsiteX4-27" fmla="*/ 901862 w 901862"/>
                  <a:gd name="connsiteY4-28" fmla="*/ 43448 h 260684"/>
                  <a:gd name="connsiteX5-29" fmla="*/ 901862 w 901862"/>
                  <a:gd name="connsiteY5-30" fmla="*/ 217236 h 260684"/>
                  <a:gd name="connsiteX6-31" fmla="*/ 858414 w 901862"/>
                  <a:gd name="connsiteY6-32" fmla="*/ 260684 h 260684"/>
                  <a:gd name="connsiteX7-33" fmla="*/ 43448 w 901862"/>
                  <a:gd name="connsiteY7-34" fmla="*/ 260684 h 260684"/>
                  <a:gd name="connsiteX8-35" fmla="*/ 0 w 901862"/>
                  <a:gd name="connsiteY8-36" fmla="*/ 217236 h 260684"/>
                  <a:gd name="connsiteX9-37" fmla="*/ 0 w 901862"/>
                  <a:gd name="connsiteY9-38" fmla="*/ 43448 h 260684"/>
                  <a:gd name="connsiteX0-39" fmla="*/ 0 w 901862"/>
                  <a:gd name="connsiteY0-40" fmla="*/ 43448 h 260684"/>
                  <a:gd name="connsiteX1-41" fmla="*/ 43448 w 901862"/>
                  <a:gd name="connsiteY1-42" fmla="*/ 0 h 260684"/>
                  <a:gd name="connsiteX2-43" fmla="*/ 446920 w 901862"/>
                  <a:gd name="connsiteY2-44" fmla="*/ 82317 h 260684"/>
                  <a:gd name="connsiteX3-45" fmla="*/ 858414 w 901862"/>
                  <a:gd name="connsiteY3-46" fmla="*/ 0 h 260684"/>
                  <a:gd name="connsiteX4-47" fmla="*/ 901862 w 901862"/>
                  <a:gd name="connsiteY4-48" fmla="*/ 43448 h 260684"/>
                  <a:gd name="connsiteX5-49" fmla="*/ 901862 w 901862"/>
                  <a:gd name="connsiteY5-50" fmla="*/ 217236 h 260684"/>
                  <a:gd name="connsiteX6-51" fmla="*/ 858414 w 901862"/>
                  <a:gd name="connsiteY6-52" fmla="*/ 260684 h 260684"/>
                  <a:gd name="connsiteX7-53" fmla="*/ 43448 w 901862"/>
                  <a:gd name="connsiteY7-54" fmla="*/ 260684 h 260684"/>
                  <a:gd name="connsiteX8-55" fmla="*/ 0 w 901862"/>
                  <a:gd name="connsiteY8-56" fmla="*/ 217236 h 260684"/>
                  <a:gd name="connsiteX9-57" fmla="*/ 0 w 901862"/>
                  <a:gd name="connsiteY9-58" fmla="*/ 43448 h 260684"/>
                  <a:gd name="connsiteX0-59" fmla="*/ 0 w 901862"/>
                  <a:gd name="connsiteY0-60" fmla="*/ 43448 h 260684"/>
                  <a:gd name="connsiteX1-61" fmla="*/ 43448 w 901862"/>
                  <a:gd name="connsiteY1-62" fmla="*/ 0 h 260684"/>
                  <a:gd name="connsiteX2-63" fmla="*/ 446920 w 901862"/>
                  <a:gd name="connsiteY2-64" fmla="*/ 82317 h 260684"/>
                  <a:gd name="connsiteX3-65" fmla="*/ 858414 w 901862"/>
                  <a:gd name="connsiteY3-66" fmla="*/ 0 h 260684"/>
                  <a:gd name="connsiteX4-67" fmla="*/ 901862 w 901862"/>
                  <a:gd name="connsiteY4-68" fmla="*/ 43448 h 260684"/>
                  <a:gd name="connsiteX5-69" fmla="*/ 901862 w 901862"/>
                  <a:gd name="connsiteY5-70" fmla="*/ 217236 h 260684"/>
                  <a:gd name="connsiteX6-71" fmla="*/ 858414 w 901862"/>
                  <a:gd name="connsiteY6-72" fmla="*/ 260684 h 260684"/>
                  <a:gd name="connsiteX7-73" fmla="*/ 43448 w 901862"/>
                  <a:gd name="connsiteY7-74" fmla="*/ 260684 h 260684"/>
                  <a:gd name="connsiteX8-75" fmla="*/ 0 w 901862"/>
                  <a:gd name="connsiteY8-76" fmla="*/ 217236 h 260684"/>
                  <a:gd name="connsiteX9-77" fmla="*/ 0 w 901862"/>
                  <a:gd name="connsiteY9-78" fmla="*/ 43448 h 260684"/>
                  <a:gd name="connsiteX0-79" fmla="*/ 0 w 901862"/>
                  <a:gd name="connsiteY0-80" fmla="*/ 43448 h 260684"/>
                  <a:gd name="connsiteX1-81" fmla="*/ 43448 w 901862"/>
                  <a:gd name="connsiteY1-82" fmla="*/ 0 h 260684"/>
                  <a:gd name="connsiteX2-83" fmla="*/ 446920 w 901862"/>
                  <a:gd name="connsiteY2-84" fmla="*/ 82317 h 260684"/>
                  <a:gd name="connsiteX3-85" fmla="*/ 858414 w 901862"/>
                  <a:gd name="connsiteY3-86" fmla="*/ 0 h 260684"/>
                  <a:gd name="connsiteX4-87" fmla="*/ 901862 w 901862"/>
                  <a:gd name="connsiteY4-88" fmla="*/ 43448 h 260684"/>
                  <a:gd name="connsiteX5-89" fmla="*/ 901862 w 901862"/>
                  <a:gd name="connsiteY5-90" fmla="*/ 217236 h 260684"/>
                  <a:gd name="connsiteX6-91" fmla="*/ 858414 w 901862"/>
                  <a:gd name="connsiteY6-92" fmla="*/ 260684 h 260684"/>
                  <a:gd name="connsiteX7-93" fmla="*/ 43448 w 901862"/>
                  <a:gd name="connsiteY7-94" fmla="*/ 260684 h 260684"/>
                  <a:gd name="connsiteX8-95" fmla="*/ 0 w 901862"/>
                  <a:gd name="connsiteY8-96" fmla="*/ 217236 h 260684"/>
                  <a:gd name="connsiteX9-97" fmla="*/ 0 w 901862"/>
                  <a:gd name="connsiteY9-98" fmla="*/ 43448 h 260684"/>
                  <a:gd name="connsiteX0-99" fmla="*/ 0 w 901862"/>
                  <a:gd name="connsiteY0-100" fmla="*/ 90518 h 307754"/>
                  <a:gd name="connsiteX1-101" fmla="*/ 60498 w 901862"/>
                  <a:gd name="connsiteY1-102" fmla="*/ 0 h 307754"/>
                  <a:gd name="connsiteX2-103" fmla="*/ 446920 w 901862"/>
                  <a:gd name="connsiteY2-104" fmla="*/ 129387 h 307754"/>
                  <a:gd name="connsiteX3-105" fmla="*/ 858414 w 901862"/>
                  <a:gd name="connsiteY3-106" fmla="*/ 47070 h 307754"/>
                  <a:gd name="connsiteX4-107" fmla="*/ 901862 w 901862"/>
                  <a:gd name="connsiteY4-108" fmla="*/ 90518 h 307754"/>
                  <a:gd name="connsiteX5-109" fmla="*/ 901862 w 901862"/>
                  <a:gd name="connsiteY5-110" fmla="*/ 264306 h 307754"/>
                  <a:gd name="connsiteX6-111" fmla="*/ 858414 w 901862"/>
                  <a:gd name="connsiteY6-112" fmla="*/ 307754 h 307754"/>
                  <a:gd name="connsiteX7-113" fmla="*/ 43448 w 901862"/>
                  <a:gd name="connsiteY7-114" fmla="*/ 307754 h 307754"/>
                  <a:gd name="connsiteX8-115" fmla="*/ 0 w 901862"/>
                  <a:gd name="connsiteY8-116" fmla="*/ 264306 h 307754"/>
                  <a:gd name="connsiteX9-117" fmla="*/ 0 w 901862"/>
                  <a:gd name="connsiteY9-118" fmla="*/ 90518 h 307754"/>
                  <a:gd name="connsiteX0-119" fmla="*/ 0 w 901862"/>
                  <a:gd name="connsiteY0-120" fmla="*/ 90518 h 307754"/>
                  <a:gd name="connsiteX1-121" fmla="*/ 60498 w 901862"/>
                  <a:gd name="connsiteY1-122" fmla="*/ 0 h 307754"/>
                  <a:gd name="connsiteX2-123" fmla="*/ 446920 w 901862"/>
                  <a:gd name="connsiteY2-124" fmla="*/ 129387 h 307754"/>
                  <a:gd name="connsiteX3-125" fmla="*/ 858414 w 901862"/>
                  <a:gd name="connsiteY3-126" fmla="*/ 47070 h 307754"/>
                  <a:gd name="connsiteX4-127" fmla="*/ 901862 w 901862"/>
                  <a:gd name="connsiteY4-128" fmla="*/ 90518 h 307754"/>
                  <a:gd name="connsiteX5-129" fmla="*/ 901862 w 901862"/>
                  <a:gd name="connsiteY5-130" fmla="*/ 264306 h 307754"/>
                  <a:gd name="connsiteX6-131" fmla="*/ 858414 w 901862"/>
                  <a:gd name="connsiteY6-132" fmla="*/ 307754 h 307754"/>
                  <a:gd name="connsiteX7-133" fmla="*/ 43448 w 901862"/>
                  <a:gd name="connsiteY7-134" fmla="*/ 307754 h 307754"/>
                  <a:gd name="connsiteX8-135" fmla="*/ 0 w 901862"/>
                  <a:gd name="connsiteY8-136" fmla="*/ 264306 h 307754"/>
                  <a:gd name="connsiteX9-137" fmla="*/ 0 w 901862"/>
                  <a:gd name="connsiteY9-138" fmla="*/ 90518 h 307754"/>
                  <a:gd name="connsiteX0-139" fmla="*/ 0 w 901862"/>
                  <a:gd name="connsiteY0-140" fmla="*/ 90518 h 307754"/>
                  <a:gd name="connsiteX1-141" fmla="*/ 60498 w 901862"/>
                  <a:gd name="connsiteY1-142" fmla="*/ 0 h 307754"/>
                  <a:gd name="connsiteX2-143" fmla="*/ 446920 w 901862"/>
                  <a:gd name="connsiteY2-144" fmla="*/ 129387 h 307754"/>
                  <a:gd name="connsiteX3-145" fmla="*/ 858414 w 901862"/>
                  <a:gd name="connsiteY3-146" fmla="*/ 47070 h 307754"/>
                  <a:gd name="connsiteX4-147" fmla="*/ 901862 w 901862"/>
                  <a:gd name="connsiteY4-148" fmla="*/ 90518 h 307754"/>
                  <a:gd name="connsiteX5-149" fmla="*/ 901862 w 901862"/>
                  <a:gd name="connsiteY5-150" fmla="*/ 264306 h 307754"/>
                  <a:gd name="connsiteX6-151" fmla="*/ 858414 w 901862"/>
                  <a:gd name="connsiteY6-152" fmla="*/ 307754 h 307754"/>
                  <a:gd name="connsiteX7-153" fmla="*/ 43448 w 901862"/>
                  <a:gd name="connsiteY7-154" fmla="*/ 307754 h 307754"/>
                  <a:gd name="connsiteX8-155" fmla="*/ 0 w 901862"/>
                  <a:gd name="connsiteY8-156" fmla="*/ 264306 h 307754"/>
                  <a:gd name="connsiteX9-157" fmla="*/ 0 w 901862"/>
                  <a:gd name="connsiteY9-158" fmla="*/ 90518 h 307754"/>
                  <a:gd name="connsiteX0-159" fmla="*/ 0 w 901862"/>
                  <a:gd name="connsiteY0-160" fmla="*/ 109063 h 326299"/>
                  <a:gd name="connsiteX1-161" fmla="*/ 55530 w 901862"/>
                  <a:gd name="connsiteY1-162" fmla="*/ 0 h 326299"/>
                  <a:gd name="connsiteX2-163" fmla="*/ 446920 w 901862"/>
                  <a:gd name="connsiteY2-164" fmla="*/ 147932 h 326299"/>
                  <a:gd name="connsiteX3-165" fmla="*/ 858414 w 901862"/>
                  <a:gd name="connsiteY3-166" fmla="*/ 65615 h 326299"/>
                  <a:gd name="connsiteX4-167" fmla="*/ 901862 w 901862"/>
                  <a:gd name="connsiteY4-168" fmla="*/ 109063 h 326299"/>
                  <a:gd name="connsiteX5-169" fmla="*/ 901862 w 901862"/>
                  <a:gd name="connsiteY5-170" fmla="*/ 282851 h 326299"/>
                  <a:gd name="connsiteX6-171" fmla="*/ 858414 w 901862"/>
                  <a:gd name="connsiteY6-172" fmla="*/ 326299 h 326299"/>
                  <a:gd name="connsiteX7-173" fmla="*/ 43448 w 901862"/>
                  <a:gd name="connsiteY7-174" fmla="*/ 326299 h 326299"/>
                  <a:gd name="connsiteX8-175" fmla="*/ 0 w 901862"/>
                  <a:gd name="connsiteY8-176" fmla="*/ 282851 h 326299"/>
                  <a:gd name="connsiteX9-177" fmla="*/ 0 w 901862"/>
                  <a:gd name="connsiteY9-178" fmla="*/ 109063 h 326299"/>
                  <a:gd name="connsiteX0-179" fmla="*/ 0 w 901862"/>
                  <a:gd name="connsiteY0-180" fmla="*/ 109063 h 326299"/>
                  <a:gd name="connsiteX1-181" fmla="*/ 55530 w 901862"/>
                  <a:gd name="connsiteY1-182" fmla="*/ 0 h 326299"/>
                  <a:gd name="connsiteX2-183" fmla="*/ 446920 w 901862"/>
                  <a:gd name="connsiteY2-184" fmla="*/ 147932 h 326299"/>
                  <a:gd name="connsiteX3-185" fmla="*/ 858414 w 901862"/>
                  <a:gd name="connsiteY3-186" fmla="*/ 65615 h 326299"/>
                  <a:gd name="connsiteX4-187" fmla="*/ 901862 w 901862"/>
                  <a:gd name="connsiteY4-188" fmla="*/ 109063 h 326299"/>
                  <a:gd name="connsiteX5-189" fmla="*/ 901862 w 901862"/>
                  <a:gd name="connsiteY5-190" fmla="*/ 282851 h 326299"/>
                  <a:gd name="connsiteX6-191" fmla="*/ 858414 w 901862"/>
                  <a:gd name="connsiteY6-192" fmla="*/ 326299 h 326299"/>
                  <a:gd name="connsiteX7-193" fmla="*/ 43448 w 901862"/>
                  <a:gd name="connsiteY7-194" fmla="*/ 326299 h 326299"/>
                  <a:gd name="connsiteX8-195" fmla="*/ 0 w 901862"/>
                  <a:gd name="connsiteY8-196" fmla="*/ 282851 h 326299"/>
                  <a:gd name="connsiteX9-197" fmla="*/ 0 w 901862"/>
                  <a:gd name="connsiteY9-198" fmla="*/ 109063 h 326299"/>
                  <a:gd name="connsiteX0-199" fmla="*/ 0 w 901862"/>
                  <a:gd name="connsiteY0-200" fmla="*/ 109063 h 326299"/>
                  <a:gd name="connsiteX1-201" fmla="*/ 55530 w 901862"/>
                  <a:gd name="connsiteY1-202" fmla="*/ 0 h 326299"/>
                  <a:gd name="connsiteX2-203" fmla="*/ 446920 w 901862"/>
                  <a:gd name="connsiteY2-204" fmla="*/ 147932 h 326299"/>
                  <a:gd name="connsiteX3-205" fmla="*/ 858414 w 901862"/>
                  <a:gd name="connsiteY3-206" fmla="*/ 65615 h 326299"/>
                  <a:gd name="connsiteX4-207" fmla="*/ 901862 w 901862"/>
                  <a:gd name="connsiteY4-208" fmla="*/ 109063 h 326299"/>
                  <a:gd name="connsiteX5-209" fmla="*/ 901862 w 901862"/>
                  <a:gd name="connsiteY5-210" fmla="*/ 282851 h 326299"/>
                  <a:gd name="connsiteX6-211" fmla="*/ 858414 w 901862"/>
                  <a:gd name="connsiteY6-212" fmla="*/ 326299 h 326299"/>
                  <a:gd name="connsiteX7-213" fmla="*/ 43448 w 901862"/>
                  <a:gd name="connsiteY7-214" fmla="*/ 326299 h 326299"/>
                  <a:gd name="connsiteX8-215" fmla="*/ 0 w 901862"/>
                  <a:gd name="connsiteY8-216" fmla="*/ 282851 h 326299"/>
                  <a:gd name="connsiteX9-217" fmla="*/ 0 w 901862"/>
                  <a:gd name="connsiteY9-218" fmla="*/ 109063 h 326299"/>
                  <a:gd name="connsiteX0-219" fmla="*/ 0 w 901862"/>
                  <a:gd name="connsiteY0-220" fmla="*/ 109063 h 326299"/>
                  <a:gd name="connsiteX1-221" fmla="*/ 55530 w 901862"/>
                  <a:gd name="connsiteY1-222" fmla="*/ 0 h 326299"/>
                  <a:gd name="connsiteX2-223" fmla="*/ 446920 w 901862"/>
                  <a:gd name="connsiteY2-224" fmla="*/ 147932 h 326299"/>
                  <a:gd name="connsiteX3-225" fmla="*/ 858414 w 901862"/>
                  <a:gd name="connsiteY3-226" fmla="*/ 65615 h 326299"/>
                  <a:gd name="connsiteX4-227" fmla="*/ 901862 w 901862"/>
                  <a:gd name="connsiteY4-228" fmla="*/ 109063 h 326299"/>
                  <a:gd name="connsiteX5-229" fmla="*/ 901862 w 901862"/>
                  <a:gd name="connsiteY5-230" fmla="*/ 282851 h 326299"/>
                  <a:gd name="connsiteX6-231" fmla="*/ 858414 w 901862"/>
                  <a:gd name="connsiteY6-232" fmla="*/ 326299 h 326299"/>
                  <a:gd name="connsiteX7-233" fmla="*/ 43448 w 901862"/>
                  <a:gd name="connsiteY7-234" fmla="*/ 326299 h 326299"/>
                  <a:gd name="connsiteX8-235" fmla="*/ 0 w 901862"/>
                  <a:gd name="connsiteY8-236" fmla="*/ 282851 h 326299"/>
                  <a:gd name="connsiteX9-237" fmla="*/ 0 w 901862"/>
                  <a:gd name="connsiteY9-238" fmla="*/ 109063 h 326299"/>
                  <a:gd name="connsiteX0-239" fmla="*/ 0 w 901862"/>
                  <a:gd name="connsiteY0-240" fmla="*/ 109063 h 326299"/>
                  <a:gd name="connsiteX1-241" fmla="*/ 55530 w 901862"/>
                  <a:gd name="connsiteY1-242" fmla="*/ 0 h 326299"/>
                  <a:gd name="connsiteX2-243" fmla="*/ 446920 w 901862"/>
                  <a:gd name="connsiteY2-244" fmla="*/ 147932 h 326299"/>
                  <a:gd name="connsiteX3-245" fmla="*/ 858414 w 901862"/>
                  <a:gd name="connsiteY3-246" fmla="*/ 65615 h 326299"/>
                  <a:gd name="connsiteX4-247" fmla="*/ 901862 w 901862"/>
                  <a:gd name="connsiteY4-248" fmla="*/ 109063 h 326299"/>
                  <a:gd name="connsiteX5-249" fmla="*/ 901862 w 901862"/>
                  <a:gd name="connsiteY5-250" fmla="*/ 282851 h 326299"/>
                  <a:gd name="connsiteX6-251" fmla="*/ 858414 w 901862"/>
                  <a:gd name="connsiteY6-252" fmla="*/ 326299 h 326299"/>
                  <a:gd name="connsiteX7-253" fmla="*/ 43448 w 901862"/>
                  <a:gd name="connsiteY7-254" fmla="*/ 326299 h 326299"/>
                  <a:gd name="connsiteX8-255" fmla="*/ 0 w 901862"/>
                  <a:gd name="connsiteY8-256" fmla="*/ 282851 h 326299"/>
                  <a:gd name="connsiteX9-257" fmla="*/ 0 w 901862"/>
                  <a:gd name="connsiteY9-258" fmla="*/ 109063 h 326299"/>
                  <a:gd name="connsiteX0-259" fmla="*/ 0 w 901862"/>
                  <a:gd name="connsiteY0-260" fmla="*/ 109063 h 326299"/>
                  <a:gd name="connsiteX1-261" fmla="*/ 55530 w 901862"/>
                  <a:gd name="connsiteY1-262" fmla="*/ 0 h 326299"/>
                  <a:gd name="connsiteX2-263" fmla="*/ 408216 w 901862"/>
                  <a:gd name="connsiteY2-264" fmla="*/ 142707 h 326299"/>
                  <a:gd name="connsiteX3-265" fmla="*/ 858414 w 901862"/>
                  <a:gd name="connsiteY3-266" fmla="*/ 65615 h 326299"/>
                  <a:gd name="connsiteX4-267" fmla="*/ 901862 w 901862"/>
                  <a:gd name="connsiteY4-268" fmla="*/ 109063 h 326299"/>
                  <a:gd name="connsiteX5-269" fmla="*/ 901862 w 901862"/>
                  <a:gd name="connsiteY5-270" fmla="*/ 282851 h 326299"/>
                  <a:gd name="connsiteX6-271" fmla="*/ 858414 w 901862"/>
                  <a:gd name="connsiteY6-272" fmla="*/ 326299 h 326299"/>
                  <a:gd name="connsiteX7-273" fmla="*/ 43448 w 901862"/>
                  <a:gd name="connsiteY7-274" fmla="*/ 326299 h 326299"/>
                  <a:gd name="connsiteX8-275" fmla="*/ 0 w 901862"/>
                  <a:gd name="connsiteY8-276" fmla="*/ 282851 h 326299"/>
                  <a:gd name="connsiteX9-277" fmla="*/ 0 w 901862"/>
                  <a:gd name="connsiteY9-278" fmla="*/ 109063 h 326299"/>
                  <a:gd name="connsiteX0-279" fmla="*/ 0 w 901862"/>
                  <a:gd name="connsiteY0-280" fmla="*/ 109063 h 326299"/>
                  <a:gd name="connsiteX1-281" fmla="*/ 55530 w 901862"/>
                  <a:gd name="connsiteY1-282" fmla="*/ 0 h 326299"/>
                  <a:gd name="connsiteX2-283" fmla="*/ 408216 w 901862"/>
                  <a:gd name="connsiteY2-284" fmla="*/ 142707 h 326299"/>
                  <a:gd name="connsiteX3-285" fmla="*/ 856799 w 901862"/>
                  <a:gd name="connsiteY3-286" fmla="*/ 50453 h 326299"/>
                  <a:gd name="connsiteX4-287" fmla="*/ 901862 w 901862"/>
                  <a:gd name="connsiteY4-288" fmla="*/ 109063 h 326299"/>
                  <a:gd name="connsiteX5-289" fmla="*/ 901862 w 901862"/>
                  <a:gd name="connsiteY5-290" fmla="*/ 282851 h 326299"/>
                  <a:gd name="connsiteX6-291" fmla="*/ 858414 w 901862"/>
                  <a:gd name="connsiteY6-292" fmla="*/ 326299 h 326299"/>
                  <a:gd name="connsiteX7-293" fmla="*/ 43448 w 901862"/>
                  <a:gd name="connsiteY7-294" fmla="*/ 326299 h 326299"/>
                  <a:gd name="connsiteX8-295" fmla="*/ 0 w 901862"/>
                  <a:gd name="connsiteY8-296" fmla="*/ 282851 h 326299"/>
                  <a:gd name="connsiteX9-297" fmla="*/ 0 w 901862"/>
                  <a:gd name="connsiteY9-298" fmla="*/ 109063 h 326299"/>
                  <a:gd name="connsiteX0-299" fmla="*/ 0 w 901862"/>
                  <a:gd name="connsiteY0-300" fmla="*/ 109063 h 326299"/>
                  <a:gd name="connsiteX1-301" fmla="*/ 55530 w 901862"/>
                  <a:gd name="connsiteY1-302" fmla="*/ 0 h 326299"/>
                  <a:gd name="connsiteX2-303" fmla="*/ 408216 w 901862"/>
                  <a:gd name="connsiteY2-304" fmla="*/ 142707 h 326299"/>
                  <a:gd name="connsiteX3-305" fmla="*/ 856799 w 901862"/>
                  <a:gd name="connsiteY3-306" fmla="*/ 50453 h 326299"/>
                  <a:gd name="connsiteX4-307" fmla="*/ 901862 w 901862"/>
                  <a:gd name="connsiteY4-308" fmla="*/ 109063 h 326299"/>
                  <a:gd name="connsiteX5-309" fmla="*/ 901862 w 901862"/>
                  <a:gd name="connsiteY5-310" fmla="*/ 282851 h 326299"/>
                  <a:gd name="connsiteX6-311" fmla="*/ 858414 w 901862"/>
                  <a:gd name="connsiteY6-312" fmla="*/ 326299 h 326299"/>
                  <a:gd name="connsiteX7-313" fmla="*/ 43448 w 901862"/>
                  <a:gd name="connsiteY7-314" fmla="*/ 326299 h 326299"/>
                  <a:gd name="connsiteX8-315" fmla="*/ 0 w 901862"/>
                  <a:gd name="connsiteY8-316" fmla="*/ 282851 h 326299"/>
                  <a:gd name="connsiteX9-317" fmla="*/ 0 w 901862"/>
                  <a:gd name="connsiteY9-318" fmla="*/ 109063 h 326299"/>
                  <a:gd name="connsiteX0-319" fmla="*/ 0 w 901862"/>
                  <a:gd name="connsiteY0-320" fmla="*/ 109063 h 326299"/>
                  <a:gd name="connsiteX1-321" fmla="*/ 55530 w 901862"/>
                  <a:gd name="connsiteY1-322" fmla="*/ 0 h 326299"/>
                  <a:gd name="connsiteX2-323" fmla="*/ 408216 w 901862"/>
                  <a:gd name="connsiteY2-324" fmla="*/ 142707 h 326299"/>
                  <a:gd name="connsiteX3-325" fmla="*/ 803023 w 901862"/>
                  <a:gd name="connsiteY3-326" fmla="*/ 26637 h 326299"/>
                  <a:gd name="connsiteX4-327" fmla="*/ 901862 w 901862"/>
                  <a:gd name="connsiteY4-328" fmla="*/ 109063 h 326299"/>
                  <a:gd name="connsiteX5-329" fmla="*/ 901862 w 901862"/>
                  <a:gd name="connsiteY5-330" fmla="*/ 282851 h 326299"/>
                  <a:gd name="connsiteX6-331" fmla="*/ 858414 w 901862"/>
                  <a:gd name="connsiteY6-332" fmla="*/ 326299 h 326299"/>
                  <a:gd name="connsiteX7-333" fmla="*/ 43448 w 901862"/>
                  <a:gd name="connsiteY7-334" fmla="*/ 326299 h 326299"/>
                  <a:gd name="connsiteX8-335" fmla="*/ 0 w 901862"/>
                  <a:gd name="connsiteY8-336" fmla="*/ 282851 h 326299"/>
                  <a:gd name="connsiteX9-337" fmla="*/ 0 w 901862"/>
                  <a:gd name="connsiteY9-338" fmla="*/ 109063 h 326299"/>
                  <a:gd name="connsiteX0-339" fmla="*/ 0 w 901862"/>
                  <a:gd name="connsiteY0-340" fmla="*/ 109063 h 326299"/>
                  <a:gd name="connsiteX1-341" fmla="*/ 55530 w 901862"/>
                  <a:gd name="connsiteY1-342" fmla="*/ 0 h 326299"/>
                  <a:gd name="connsiteX2-343" fmla="*/ 408216 w 901862"/>
                  <a:gd name="connsiteY2-344" fmla="*/ 142707 h 326299"/>
                  <a:gd name="connsiteX3-345" fmla="*/ 809712 w 901862"/>
                  <a:gd name="connsiteY3-346" fmla="*/ 36769 h 326299"/>
                  <a:gd name="connsiteX4-347" fmla="*/ 901862 w 901862"/>
                  <a:gd name="connsiteY4-348" fmla="*/ 109063 h 326299"/>
                  <a:gd name="connsiteX5-349" fmla="*/ 901862 w 901862"/>
                  <a:gd name="connsiteY5-350" fmla="*/ 282851 h 326299"/>
                  <a:gd name="connsiteX6-351" fmla="*/ 858414 w 901862"/>
                  <a:gd name="connsiteY6-352" fmla="*/ 326299 h 326299"/>
                  <a:gd name="connsiteX7-353" fmla="*/ 43448 w 901862"/>
                  <a:gd name="connsiteY7-354" fmla="*/ 326299 h 326299"/>
                  <a:gd name="connsiteX8-355" fmla="*/ 0 w 901862"/>
                  <a:gd name="connsiteY8-356" fmla="*/ 282851 h 326299"/>
                  <a:gd name="connsiteX9-357" fmla="*/ 0 w 901862"/>
                  <a:gd name="connsiteY9-358" fmla="*/ 109063 h 326299"/>
                  <a:gd name="connsiteX0-359" fmla="*/ 0 w 901862"/>
                  <a:gd name="connsiteY0-360" fmla="*/ 109063 h 326299"/>
                  <a:gd name="connsiteX1-361" fmla="*/ 55530 w 901862"/>
                  <a:gd name="connsiteY1-362" fmla="*/ 0 h 326299"/>
                  <a:gd name="connsiteX2-363" fmla="*/ 408216 w 901862"/>
                  <a:gd name="connsiteY2-364" fmla="*/ 142707 h 326299"/>
                  <a:gd name="connsiteX3-365" fmla="*/ 809712 w 901862"/>
                  <a:gd name="connsiteY3-366" fmla="*/ 36769 h 326299"/>
                  <a:gd name="connsiteX4-367" fmla="*/ 901862 w 901862"/>
                  <a:gd name="connsiteY4-368" fmla="*/ 109063 h 326299"/>
                  <a:gd name="connsiteX5-369" fmla="*/ 901862 w 901862"/>
                  <a:gd name="connsiteY5-370" fmla="*/ 282851 h 326299"/>
                  <a:gd name="connsiteX6-371" fmla="*/ 858414 w 901862"/>
                  <a:gd name="connsiteY6-372" fmla="*/ 326299 h 326299"/>
                  <a:gd name="connsiteX7-373" fmla="*/ 43448 w 901862"/>
                  <a:gd name="connsiteY7-374" fmla="*/ 326299 h 326299"/>
                  <a:gd name="connsiteX8-375" fmla="*/ 0 w 901862"/>
                  <a:gd name="connsiteY8-376" fmla="*/ 282851 h 326299"/>
                  <a:gd name="connsiteX9-377" fmla="*/ 0 w 901862"/>
                  <a:gd name="connsiteY9-378" fmla="*/ 109063 h 326299"/>
                  <a:gd name="connsiteX0-379" fmla="*/ 0 w 901862"/>
                  <a:gd name="connsiteY0-380" fmla="*/ 109063 h 326299"/>
                  <a:gd name="connsiteX1-381" fmla="*/ 55530 w 901862"/>
                  <a:gd name="connsiteY1-382" fmla="*/ 0 h 326299"/>
                  <a:gd name="connsiteX2-383" fmla="*/ 408216 w 901862"/>
                  <a:gd name="connsiteY2-384" fmla="*/ 142707 h 326299"/>
                  <a:gd name="connsiteX3-385" fmla="*/ 792935 w 901862"/>
                  <a:gd name="connsiteY3-386" fmla="*/ 23223 h 326299"/>
                  <a:gd name="connsiteX4-387" fmla="*/ 901862 w 901862"/>
                  <a:gd name="connsiteY4-388" fmla="*/ 109063 h 326299"/>
                  <a:gd name="connsiteX5-389" fmla="*/ 901862 w 901862"/>
                  <a:gd name="connsiteY5-390" fmla="*/ 282851 h 326299"/>
                  <a:gd name="connsiteX6-391" fmla="*/ 858414 w 901862"/>
                  <a:gd name="connsiteY6-392" fmla="*/ 326299 h 326299"/>
                  <a:gd name="connsiteX7-393" fmla="*/ 43448 w 901862"/>
                  <a:gd name="connsiteY7-394" fmla="*/ 326299 h 326299"/>
                  <a:gd name="connsiteX8-395" fmla="*/ 0 w 901862"/>
                  <a:gd name="connsiteY8-396" fmla="*/ 282851 h 326299"/>
                  <a:gd name="connsiteX9-397" fmla="*/ 0 w 901862"/>
                  <a:gd name="connsiteY9-398" fmla="*/ 109063 h 326299"/>
                  <a:gd name="connsiteX0-399" fmla="*/ 0 w 901862"/>
                  <a:gd name="connsiteY0-400" fmla="*/ 109063 h 326299"/>
                  <a:gd name="connsiteX1-401" fmla="*/ 55530 w 901862"/>
                  <a:gd name="connsiteY1-402" fmla="*/ 0 h 326299"/>
                  <a:gd name="connsiteX2-403" fmla="*/ 408216 w 901862"/>
                  <a:gd name="connsiteY2-404" fmla="*/ 142707 h 326299"/>
                  <a:gd name="connsiteX3-405" fmla="*/ 792935 w 901862"/>
                  <a:gd name="connsiteY3-406" fmla="*/ 23223 h 326299"/>
                  <a:gd name="connsiteX4-407" fmla="*/ 901862 w 901862"/>
                  <a:gd name="connsiteY4-408" fmla="*/ 109063 h 326299"/>
                  <a:gd name="connsiteX5-409" fmla="*/ 901862 w 901862"/>
                  <a:gd name="connsiteY5-410" fmla="*/ 282851 h 326299"/>
                  <a:gd name="connsiteX6-411" fmla="*/ 858414 w 901862"/>
                  <a:gd name="connsiteY6-412" fmla="*/ 326299 h 326299"/>
                  <a:gd name="connsiteX7-413" fmla="*/ 43448 w 901862"/>
                  <a:gd name="connsiteY7-414" fmla="*/ 326299 h 326299"/>
                  <a:gd name="connsiteX8-415" fmla="*/ 0 w 901862"/>
                  <a:gd name="connsiteY8-416" fmla="*/ 282851 h 326299"/>
                  <a:gd name="connsiteX9-417" fmla="*/ 0 w 901862"/>
                  <a:gd name="connsiteY9-418" fmla="*/ 109063 h 326299"/>
                  <a:gd name="connsiteX0-419" fmla="*/ 0 w 901862"/>
                  <a:gd name="connsiteY0-420" fmla="*/ 156254 h 373490"/>
                  <a:gd name="connsiteX1-421" fmla="*/ 45639 w 901862"/>
                  <a:gd name="connsiteY1-422" fmla="*/ 0 h 373490"/>
                  <a:gd name="connsiteX2-423" fmla="*/ 408216 w 901862"/>
                  <a:gd name="connsiteY2-424" fmla="*/ 189898 h 373490"/>
                  <a:gd name="connsiteX3-425" fmla="*/ 792935 w 901862"/>
                  <a:gd name="connsiteY3-426" fmla="*/ 70414 h 373490"/>
                  <a:gd name="connsiteX4-427" fmla="*/ 901862 w 901862"/>
                  <a:gd name="connsiteY4-428" fmla="*/ 156254 h 373490"/>
                  <a:gd name="connsiteX5-429" fmla="*/ 901862 w 901862"/>
                  <a:gd name="connsiteY5-430" fmla="*/ 330042 h 373490"/>
                  <a:gd name="connsiteX6-431" fmla="*/ 858414 w 901862"/>
                  <a:gd name="connsiteY6-432" fmla="*/ 373490 h 373490"/>
                  <a:gd name="connsiteX7-433" fmla="*/ 43448 w 901862"/>
                  <a:gd name="connsiteY7-434" fmla="*/ 373490 h 373490"/>
                  <a:gd name="connsiteX8-435" fmla="*/ 0 w 901862"/>
                  <a:gd name="connsiteY8-436" fmla="*/ 330042 h 373490"/>
                  <a:gd name="connsiteX9-437" fmla="*/ 0 w 901862"/>
                  <a:gd name="connsiteY9-438" fmla="*/ 156254 h 373490"/>
                  <a:gd name="connsiteX0-439" fmla="*/ 0 w 901862"/>
                  <a:gd name="connsiteY0-440" fmla="*/ 156254 h 373784"/>
                  <a:gd name="connsiteX1-441" fmla="*/ 45639 w 901862"/>
                  <a:gd name="connsiteY1-442" fmla="*/ 0 h 373784"/>
                  <a:gd name="connsiteX2-443" fmla="*/ 408216 w 901862"/>
                  <a:gd name="connsiteY2-444" fmla="*/ 189898 h 373784"/>
                  <a:gd name="connsiteX3-445" fmla="*/ 792935 w 901862"/>
                  <a:gd name="connsiteY3-446" fmla="*/ 70414 h 373784"/>
                  <a:gd name="connsiteX4-447" fmla="*/ 901862 w 901862"/>
                  <a:gd name="connsiteY4-448" fmla="*/ 156254 h 373784"/>
                  <a:gd name="connsiteX5-449" fmla="*/ 901862 w 901862"/>
                  <a:gd name="connsiteY5-450" fmla="*/ 330042 h 373784"/>
                  <a:gd name="connsiteX6-451" fmla="*/ 858414 w 901862"/>
                  <a:gd name="connsiteY6-452" fmla="*/ 373490 h 373784"/>
                  <a:gd name="connsiteX7-453" fmla="*/ 486526 w 901862"/>
                  <a:gd name="connsiteY7-454" fmla="*/ 373784 h 373784"/>
                  <a:gd name="connsiteX8-455" fmla="*/ 43448 w 901862"/>
                  <a:gd name="connsiteY8-456" fmla="*/ 373490 h 373784"/>
                  <a:gd name="connsiteX9-457" fmla="*/ 0 w 901862"/>
                  <a:gd name="connsiteY9-458" fmla="*/ 330042 h 373784"/>
                  <a:gd name="connsiteX10" fmla="*/ 0 w 901862"/>
                  <a:gd name="connsiteY10" fmla="*/ 156254 h 373784"/>
                  <a:gd name="connsiteX0-459" fmla="*/ 0 w 901862"/>
                  <a:gd name="connsiteY0-460" fmla="*/ 156254 h 373490"/>
                  <a:gd name="connsiteX1-461" fmla="*/ 45639 w 901862"/>
                  <a:gd name="connsiteY1-462" fmla="*/ 0 h 373490"/>
                  <a:gd name="connsiteX2-463" fmla="*/ 408216 w 901862"/>
                  <a:gd name="connsiteY2-464" fmla="*/ 189898 h 373490"/>
                  <a:gd name="connsiteX3-465" fmla="*/ 792935 w 901862"/>
                  <a:gd name="connsiteY3-466" fmla="*/ 70414 h 373490"/>
                  <a:gd name="connsiteX4-467" fmla="*/ 901862 w 901862"/>
                  <a:gd name="connsiteY4-468" fmla="*/ 156254 h 373490"/>
                  <a:gd name="connsiteX5-469" fmla="*/ 901862 w 901862"/>
                  <a:gd name="connsiteY5-470" fmla="*/ 330042 h 373490"/>
                  <a:gd name="connsiteX6-471" fmla="*/ 858414 w 901862"/>
                  <a:gd name="connsiteY6-472" fmla="*/ 373490 h 373490"/>
                  <a:gd name="connsiteX7-473" fmla="*/ 471864 w 901862"/>
                  <a:gd name="connsiteY7-474" fmla="*/ 264269 h 373490"/>
                  <a:gd name="connsiteX8-475" fmla="*/ 43448 w 901862"/>
                  <a:gd name="connsiteY8-476" fmla="*/ 373490 h 373490"/>
                  <a:gd name="connsiteX9-477" fmla="*/ 0 w 901862"/>
                  <a:gd name="connsiteY9-478" fmla="*/ 330042 h 373490"/>
                  <a:gd name="connsiteX10-479" fmla="*/ 0 w 901862"/>
                  <a:gd name="connsiteY10-480" fmla="*/ 156254 h 373490"/>
                  <a:gd name="connsiteX0-481" fmla="*/ 0 w 901862"/>
                  <a:gd name="connsiteY0-482" fmla="*/ 156254 h 373490"/>
                  <a:gd name="connsiteX1-483" fmla="*/ 45639 w 901862"/>
                  <a:gd name="connsiteY1-484" fmla="*/ 0 h 373490"/>
                  <a:gd name="connsiteX2-485" fmla="*/ 408216 w 901862"/>
                  <a:gd name="connsiteY2-486" fmla="*/ 189898 h 373490"/>
                  <a:gd name="connsiteX3-487" fmla="*/ 792935 w 901862"/>
                  <a:gd name="connsiteY3-488" fmla="*/ 70414 h 373490"/>
                  <a:gd name="connsiteX4-489" fmla="*/ 901862 w 901862"/>
                  <a:gd name="connsiteY4-490" fmla="*/ 156254 h 373490"/>
                  <a:gd name="connsiteX5-491" fmla="*/ 901862 w 901862"/>
                  <a:gd name="connsiteY5-492" fmla="*/ 330042 h 373490"/>
                  <a:gd name="connsiteX6-493" fmla="*/ 858414 w 901862"/>
                  <a:gd name="connsiteY6-494" fmla="*/ 373490 h 373490"/>
                  <a:gd name="connsiteX7-495" fmla="*/ 459752 w 901862"/>
                  <a:gd name="connsiteY7-496" fmla="*/ 336619 h 373490"/>
                  <a:gd name="connsiteX8-497" fmla="*/ 43448 w 901862"/>
                  <a:gd name="connsiteY8-498" fmla="*/ 373490 h 373490"/>
                  <a:gd name="connsiteX9-499" fmla="*/ 0 w 901862"/>
                  <a:gd name="connsiteY9-500" fmla="*/ 330042 h 373490"/>
                  <a:gd name="connsiteX10-501" fmla="*/ 0 w 901862"/>
                  <a:gd name="connsiteY10-502" fmla="*/ 156254 h 373490"/>
                  <a:gd name="connsiteX0-503" fmla="*/ 0 w 901862"/>
                  <a:gd name="connsiteY0-504" fmla="*/ 156254 h 373507"/>
                  <a:gd name="connsiteX1-505" fmla="*/ 45639 w 901862"/>
                  <a:gd name="connsiteY1-506" fmla="*/ 0 h 373507"/>
                  <a:gd name="connsiteX2-507" fmla="*/ 408216 w 901862"/>
                  <a:gd name="connsiteY2-508" fmla="*/ 189898 h 373507"/>
                  <a:gd name="connsiteX3-509" fmla="*/ 792935 w 901862"/>
                  <a:gd name="connsiteY3-510" fmla="*/ 70414 h 373507"/>
                  <a:gd name="connsiteX4-511" fmla="*/ 901862 w 901862"/>
                  <a:gd name="connsiteY4-512" fmla="*/ 156254 h 373507"/>
                  <a:gd name="connsiteX5-513" fmla="*/ 901862 w 901862"/>
                  <a:gd name="connsiteY5-514" fmla="*/ 330042 h 373507"/>
                  <a:gd name="connsiteX6-515" fmla="*/ 858414 w 901862"/>
                  <a:gd name="connsiteY6-516" fmla="*/ 373490 h 373507"/>
                  <a:gd name="connsiteX7-517" fmla="*/ 459752 w 901862"/>
                  <a:gd name="connsiteY7-518" fmla="*/ 336619 h 373507"/>
                  <a:gd name="connsiteX8-519" fmla="*/ 43448 w 901862"/>
                  <a:gd name="connsiteY8-520" fmla="*/ 373490 h 373507"/>
                  <a:gd name="connsiteX9-521" fmla="*/ 0 w 901862"/>
                  <a:gd name="connsiteY9-522" fmla="*/ 330042 h 373507"/>
                  <a:gd name="connsiteX10-523" fmla="*/ 0 w 901862"/>
                  <a:gd name="connsiteY10-524" fmla="*/ 156254 h 373507"/>
                  <a:gd name="connsiteX0-525" fmla="*/ 0 w 901862"/>
                  <a:gd name="connsiteY0-526" fmla="*/ 156254 h 420677"/>
                  <a:gd name="connsiteX1-527" fmla="*/ 45639 w 901862"/>
                  <a:gd name="connsiteY1-528" fmla="*/ 0 h 420677"/>
                  <a:gd name="connsiteX2-529" fmla="*/ 408216 w 901862"/>
                  <a:gd name="connsiteY2-530" fmla="*/ 189898 h 420677"/>
                  <a:gd name="connsiteX3-531" fmla="*/ 792935 w 901862"/>
                  <a:gd name="connsiteY3-532" fmla="*/ 70414 h 420677"/>
                  <a:gd name="connsiteX4-533" fmla="*/ 901862 w 901862"/>
                  <a:gd name="connsiteY4-534" fmla="*/ 156254 h 420677"/>
                  <a:gd name="connsiteX5-535" fmla="*/ 901862 w 901862"/>
                  <a:gd name="connsiteY5-536" fmla="*/ 330042 h 420677"/>
                  <a:gd name="connsiteX6-537" fmla="*/ 858414 w 901862"/>
                  <a:gd name="connsiteY6-538" fmla="*/ 373490 h 420677"/>
                  <a:gd name="connsiteX7-539" fmla="*/ 459752 w 901862"/>
                  <a:gd name="connsiteY7-540" fmla="*/ 336619 h 420677"/>
                  <a:gd name="connsiteX8-541" fmla="*/ 49971 w 901862"/>
                  <a:gd name="connsiteY8-542" fmla="*/ 420666 h 420677"/>
                  <a:gd name="connsiteX9-543" fmla="*/ 0 w 901862"/>
                  <a:gd name="connsiteY9-544" fmla="*/ 330042 h 420677"/>
                  <a:gd name="connsiteX10-545" fmla="*/ 0 w 901862"/>
                  <a:gd name="connsiteY10-546" fmla="*/ 156254 h 420677"/>
                  <a:gd name="connsiteX0-547" fmla="*/ 0 w 901862"/>
                  <a:gd name="connsiteY0-548" fmla="*/ 156254 h 460941"/>
                  <a:gd name="connsiteX1-549" fmla="*/ 45639 w 901862"/>
                  <a:gd name="connsiteY1-550" fmla="*/ 0 h 460941"/>
                  <a:gd name="connsiteX2-551" fmla="*/ 408216 w 901862"/>
                  <a:gd name="connsiteY2-552" fmla="*/ 189898 h 460941"/>
                  <a:gd name="connsiteX3-553" fmla="*/ 792935 w 901862"/>
                  <a:gd name="connsiteY3-554" fmla="*/ 70414 h 460941"/>
                  <a:gd name="connsiteX4-555" fmla="*/ 901862 w 901862"/>
                  <a:gd name="connsiteY4-556" fmla="*/ 156254 h 460941"/>
                  <a:gd name="connsiteX5-557" fmla="*/ 901862 w 901862"/>
                  <a:gd name="connsiteY5-558" fmla="*/ 330042 h 460941"/>
                  <a:gd name="connsiteX6-559" fmla="*/ 834446 w 901862"/>
                  <a:gd name="connsiteY6-560" fmla="*/ 460941 h 460941"/>
                  <a:gd name="connsiteX7-561" fmla="*/ 459752 w 901862"/>
                  <a:gd name="connsiteY7-562" fmla="*/ 336619 h 460941"/>
                  <a:gd name="connsiteX8-563" fmla="*/ 49971 w 901862"/>
                  <a:gd name="connsiteY8-564" fmla="*/ 420666 h 460941"/>
                  <a:gd name="connsiteX9-565" fmla="*/ 0 w 901862"/>
                  <a:gd name="connsiteY9-566" fmla="*/ 330042 h 460941"/>
                  <a:gd name="connsiteX10-567" fmla="*/ 0 w 901862"/>
                  <a:gd name="connsiteY10-568" fmla="*/ 156254 h 460941"/>
                  <a:gd name="connsiteX0-569" fmla="*/ 0 w 901862"/>
                  <a:gd name="connsiteY0-570" fmla="*/ 156254 h 460941"/>
                  <a:gd name="connsiteX1-571" fmla="*/ 45639 w 901862"/>
                  <a:gd name="connsiteY1-572" fmla="*/ 0 h 460941"/>
                  <a:gd name="connsiteX2-573" fmla="*/ 408216 w 901862"/>
                  <a:gd name="connsiteY2-574" fmla="*/ 189898 h 460941"/>
                  <a:gd name="connsiteX3-575" fmla="*/ 792935 w 901862"/>
                  <a:gd name="connsiteY3-576" fmla="*/ 70414 h 460941"/>
                  <a:gd name="connsiteX4-577" fmla="*/ 901862 w 901862"/>
                  <a:gd name="connsiteY4-578" fmla="*/ 156254 h 460941"/>
                  <a:gd name="connsiteX5-579" fmla="*/ 901862 w 901862"/>
                  <a:gd name="connsiteY5-580" fmla="*/ 330042 h 460941"/>
                  <a:gd name="connsiteX6-581" fmla="*/ 834446 w 901862"/>
                  <a:gd name="connsiteY6-582" fmla="*/ 460941 h 460941"/>
                  <a:gd name="connsiteX7-583" fmla="*/ 459752 w 901862"/>
                  <a:gd name="connsiteY7-584" fmla="*/ 336619 h 460941"/>
                  <a:gd name="connsiteX8-585" fmla="*/ 49971 w 901862"/>
                  <a:gd name="connsiteY8-586" fmla="*/ 420666 h 460941"/>
                  <a:gd name="connsiteX9-587" fmla="*/ 0 w 901862"/>
                  <a:gd name="connsiteY9-588" fmla="*/ 330042 h 460941"/>
                  <a:gd name="connsiteX10-589" fmla="*/ 0 w 901862"/>
                  <a:gd name="connsiteY10-590" fmla="*/ 156254 h 460941"/>
                  <a:gd name="connsiteX0-591" fmla="*/ 0 w 901862"/>
                  <a:gd name="connsiteY0-592" fmla="*/ 156254 h 518129"/>
                  <a:gd name="connsiteX1-593" fmla="*/ 45639 w 901862"/>
                  <a:gd name="connsiteY1-594" fmla="*/ 0 h 518129"/>
                  <a:gd name="connsiteX2-595" fmla="*/ 408216 w 901862"/>
                  <a:gd name="connsiteY2-596" fmla="*/ 189898 h 518129"/>
                  <a:gd name="connsiteX3-597" fmla="*/ 792935 w 901862"/>
                  <a:gd name="connsiteY3-598" fmla="*/ 70414 h 518129"/>
                  <a:gd name="connsiteX4-599" fmla="*/ 901862 w 901862"/>
                  <a:gd name="connsiteY4-600" fmla="*/ 156254 h 518129"/>
                  <a:gd name="connsiteX5-601" fmla="*/ 901862 w 901862"/>
                  <a:gd name="connsiteY5-602" fmla="*/ 330042 h 518129"/>
                  <a:gd name="connsiteX6-603" fmla="*/ 820718 w 901862"/>
                  <a:gd name="connsiteY6-604" fmla="*/ 518129 h 518129"/>
                  <a:gd name="connsiteX7-605" fmla="*/ 459752 w 901862"/>
                  <a:gd name="connsiteY7-606" fmla="*/ 336619 h 518129"/>
                  <a:gd name="connsiteX8-607" fmla="*/ 49971 w 901862"/>
                  <a:gd name="connsiteY8-608" fmla="*/ 420666 h 518129"/>
                  <a:gd name="connsiteX9-609" fmla="*/ 0 w 901862"/>
                  <a:gd name="connsiteY9-610" fmla="*/ 330042 h 518129"/>
                  <a:gd name="connsiteX10-611" fmla="*/ 0 w 901862"/>
                  <a:gd name="connsiteY10-612" fmla="*/ 156254 h 518129"/>
                  <a:gd name="connsiteX0-613" fmla="*/ 0 w 901862"/>
                  <a:gd name="connsiteY0-614" fmla="*/ 156254 h 518129"/>
                  <a:gd name="connsiteX1-615" fmla="*/ 45639 w 901862"/>
                  <a:gd name="connsiteY1-616" fmla="*/ 0 h 518129"/>
                  <a:gd name="connsiteX2-617" fmla="*/ 408216 w 901862"/>
                  <a:gd name="connsiteY2-618" fmla="*/ 189898 h 518129"/>
                  <a:gd name="connsiteX3-619" fmla="*/ 792935 w 901862"/>
                  <a:gd name="connsiteY3-620" fmla="*/ 70414 h 518129"/>
                  <a:gd name="connsiteX4-621" fmla="*/ 901862 w 901862"/>
                  <a:gd name="connsiteY4-622" fmla="*/ 156254 h 518129"/>
                  <a:gd name="connsiteX5-623" fmla="*/ 901862 w 901862"/>
                  <a:gd name="connsiteY5-624" fmla="*/ 330042 h 518129"/>
                  <a:gd name="connsiteX6-625" fmla="*/ 820718 w 901862"/>
                  <a:gd name="connsiteY6-626" fmla="*/ 518129 h 518129"/>
                  <a:gd name="connsiteX7-627" fmla="*/ 459752 w 901862"/>
                  <a:gd name="connsiteY7-628" fmla="*/ 336619 h 518129"/>
                  <a:gd name="connsiteX8-629" fmla="*/ 49971 w 901862"/>
                  <a:gd name="connsiteY8-630" fmla="*/ 420666 h 518129"/>
                  <a:gd name="connsiteX9-631" fmla="*/ 0 w 901862"/>
                  <a:gd name="connsiteY9-632" fmla="*/ 330042 h 518129"/>
                  <a:gd name="connsiteX10-633" fmla="*/ 0 w 901862"/>
                  <a:gd name="connsiteY10-634" fmla="*/ 156254 h 518129"/>
                  <a:gd name="connsiteX0-635" fmla="*/ 0 w 901862"/>
                  <a:gd name="connsiteY0-636" fmla="*/ 156254 h 518129"/>
                  <a:gd name="connsiteX1-637" fmla="*/ 45639 w 901862"/>
                  <a:gd name="connsiteY1-638" fmla="*/ 0 h 518129"/>
                  <a:gd name="connsiteX2-639" fmla="*/ 408216 w 901862"/>
                  <a:gd name="connsiteY2-640" fmla="*/ 189898 h 518129"/>
                  <a:gd name="connsiteX3-641" fmla="*/ 792935 w 901862"/>
                  <a:gd name="connsiteY3-642" fmla="*/ 70414 h 518129"/>
                  <a:gd name="connsiteX4-643" fmla="*/ 901862 w 901862"/>
                  <a:gd name="connsiteY4-644" fmla="*/ 156254 h 518129"/>
                  <a:gd name="connsiteX5-645" fmla="*/ 901862 w 901862"/>
                  <a:gd name="connsiteY5-646" fmla="*/ 330042 h 518129"/>
                  <a:gd name="connsiteX6-647" fmla="*/ 820718 w 901862"/>
                  <a:gd name="connsiteY6-648" fmla="*/ 518129 h 518129"/>
                  <a:gd name="connsiteX7-649" fmla="*/ 449618 w 901862"/>
                  <a:gd name="connsiteY7-650" fmla="*/ 343309 h 518129"/>
                  <a:gd name="connsiteX8-651" fmla="*/ 49971 w 901862"/>
                  <a:gd name="connsiteY8-652" fmla="*/ 420666 h 518129"/>
                  <a:gd name="connsiteX9-653" fmla="*/ 0 w 901862"/>
                  <a:gd name="connsiteY9-654" fmla="*/ 330042 h 518129"/>
                  <a:gd name="connsiteX10-655" fmla="*/ 0 w 901862"/>
                  <a:gd name="connsiteY10-656" fmla="*/ 156254 h 518129"/>
                  <a:gd name="connsiteX0-657" fmla="*/ 0 w 901862"/>
                  <a:gd name="connsiteY0-658" fmla="*/ 156254 h 518129"/>
                  <a:gd name="connsiteX1-659" fmla="*/ 45639 w 901862"/>
                  <a:gd name="connsiteY1-660" fmla="*/ 0 h 518129"/>
                  <a:gd name="connsiteX2-661" fmla="*/ 408216 w 901862"/>
                  <a:gd name="connsiteY2-662" fmla="*/ 189898 h 518129"/>
                  <a:gd name="connsiteX3-663" fmla="*/ 792935 w 901862"/>
                  <a:gd name="connsiteY3-664" fmla="*/ 70414 h 518129"/>
                  <a:gd name="connsiteX4-665" fmla="*/ 901862 w 901862"/>
                  <a:gd name="connsiteY4-666" fmla="*/ 156254 h 518129"/>
                  <a:gd name="connsiteX5-667" fmla="*/ 901862 w 901862"/>
                  <a:gd name="connsiteY5-668" fmla="*/ 330042 h 518129"/>
                  <a:gd name="connsiteX6-669" fmla="*/ 820718 w 901862"/>
                  <a:gd name="connsiteY6-670" fmla="*/ 518129 h 518129"/>
                  <a:gd name="connsiteX7-671" fmla="*/ 449618 w 901862"/>
                  <a:gd name="connsiteY7-672" fmla="*/ 343309 h 518129"/>
                  <a:gd name="connsiteX8-673" fmla="*/ 53233 w 901862"/>
                  <a:gd name="connsiteY8-674" fmla="*/ 444254 h 518129"/>
                  <a:gd name="connsiteX9-675" fmla="*/ 0 w 901862"/>
                  <a:gd name="connsiteY9-676" fmla="*/ 330042 h 518129"/>
                  <a:gd name="connsiteX10-677" fmla="*/ 0 w 901862"/>
                  <a:gd name="connsiteY10-678" fmla="*/ 156254 h 518129"/>
                  <a:gd name="connsiteX0-679" fmla="*/ 0 w 901862"/>
                  <a:gd name="connsiteY0-680" fmla="*/ 156254 h 518129"/>
                  <a:gd name="connsiteX1-681" fmla="*/ 45639 w 901862"/>
                  <a:gd name="connsiteY1-682" fmla="*/ 0 h 518129"/>
                  <a:gd name="connsiteX2-683" fmla="*/ 408216 w 901862"/>
                  <a:gd name="connsiteY2-684" fmla="*/ 189898 h 518129"/>
                  <a:gd name="connsiteX3-685" fmla="*/ 792935 w 901862"/>
                  <a:gd name="connsiteY3-686" fmla="*/ 70414 h 518129"/>
                  <a:gd name="connsiteX4-687" fmla="*/ 901862 w 901862"/>
                  <a:gd name="connsiteY4-688" fmla="*/ 156254 h 518129"/>
                  <a:gd name="connsiteX5-689" fmla="*/ 901862 w 901862"/>
                  <a:gd name="connsiteY5-690" fmla="*/ 330042 h 518129"/>
                  <a:gd name="connsiteX6-691" fmla="*/ 820718 w 901862"/>
                  <a:gd name="connsiteY6-692" fmla="*/ 518129 h 518129"/>
                  <a:gd name="connsiteX7-693" fmla="*/ 449618 w 901862"/>
                  <a:gd name="connsiteY7-694" fmla="*/ 343309 h 518129"/>
                  <a:gd name="connsiteX8-695" fmla="*/ 53233 w 901862"/>
                  <a:gd name="connsiteY8-696" fmla="*/ 444254 h 518129"/>
                  <a:gd name="connsiteX9-697" fmla="*/ 0 w 901862"/>
                  <a:gd name="connsiteY9-698" fmla="*/ 330042 h 518129"/>
                  <a:gd name="connsiteX10-699" fmla="*/ 0 w 901862"/>
                  <a:gd name="connsiteY10-700" fmla="*/ 156254 h 518129"/>
                  <a:gd name="connsiteX0-701" fmla="*/ 0 w 901862"/>
                  <a:gd name="connsiteY0-702" fmla="*/ 156254 h 518129"/>
                  <a:gd name="connsiteX1-703" fmla="*/ 45639 w 901862"/>
                  <a:gd name="connsiteY1-704" fmla="*/ 0 h 518129"/>
                  <a:gd name="connsiteX2-705" fmla="*/ 408216 w 901862"/>
                  <a:gd name="connsiteY2-706" fmla="*/ 189898 h 518129"/>
                  <a:gd name="connsiteX3-707" fmla="*/ 792935 w 901862"/>
                  <a:gd name="connsiteY3-708" fmla="*/ 70414 h 518129"/>
                  <a:gd name="connsiteX4-709" fmla="*/ 901862 w 901862"/>
                  <a:gd name="connsiteY4-710" fmla="*/ 156254 h 518129"/>
                  <a:gd name="connsiteX5-711" fmla="*/ 901862 w 901862"/>
                  <a:gd name="connsiteY5-712" fmla="*/ 330042 h 518129"/>
                  <a:gd name="connsiteX6-713" fmla="*/ 820718 w 901862"/>
                  <a:gd name="connsiteY6-714" fmla="*/ 518129 h 518129"/>
                  <a:gd name="connsiteX7-715" fmla="*/ 449618 w 901862"/>
                  <a:gd name="connsiteY7-716" fmla="*/ 343309 h 518129"/>
                  <a:gd name="connsiteX8-717" fmla="*/ 53233 w 901862"/>
                  <a:gd name="connsiteY8-718" fmla="*/ 444254 h 518129"/>
                  <a:gd name="connsiteX9-719" fmla="*/ 0 w 901862"/>
                  <a:gd name="connsiteY9-720" fmla="*/ 330042 h 518129"/>
                  <a:gd name="connsiteX10-721" fmla="*/ 0 w 901862"/>
                  <a:gd name="connsiteY10-722" fmla="*/ 156254 h 518129"/>
                  <a:gd name="connsiteX0-723" fmla="*/ 0 w 901862"/>
                  <a:gd name="connsiteY0-724" fmla="*/ 156254 h 518129"/>
                  <a:gd name="connsiteX1-725" fmla="*/ 45639 w 901862"/>
                  <a:gd name="connsiteY1-726" fmla="*/ 0 h 518129"/>
                  <a:gd name="connsiteX2-727" fmla="*/ 408216 w 901862"/>
                  <a:gd name="connsiteY2-728" fmla="*/ 189898 h 518129"/>
                  <a:gd name="connsiteX3-729" fmla="*/ 792935 w 901862"/>
                  <a:gd name="connsiteY3-730" fmla="*/ 70414 h 518129"/>
                  <a:gd name="connsiteX4-731" fmla="*/ 901862 w 901862"/>
                  <a:gd name="connsiteY4-732" fmla="*/ 156254 h 518129"/>
                  <a:gd name="connsiteX5-733" fmla="*/ 901862 w 901862"/>
                  <a:gd name="connsiteY5-734" fmla="*/ 330042 h 518129"/>
                  <a:gd name="connsiteX6-735" fmla="*/ 820718 w 901862"/>
                  <a:gd name="connsiteY6-736" fmla="*/ 518129 h 518129"/>
                  <a:gd name="connsiteX7-737" fmla="*/ 449618 w 901862"/>
                  <a:gd name="connsiteY7-738" fmla="*/ 343309 h 518129"/>
                  <a:gd name="connsiteX8-739" fmla="*/ 53233 w 901862"/>
                  <a:gd name="connsiteY8-740" fmla="*/ 444254 h 518129"/>
                  <a:gd name="connsiteX9-741" fmla="*/ 0 w 901862"/>
                  <a:gd name="connsiteY9-742" fmla="*/ 330042 h 518129"/>
                  <a:gd name="connsiteX10-743" fmla="*/ 0 w 901862"/>
                  <a:gd name="connsiteY10-744" fmla="*/ 156254 h 518129"/>
                  <a:gd name="connsiteX0-745" fmla="*/ 0 w 901862"/>
                  <a:gd name="connsiteY0-746" fmla="*/ 156254 h 518129"/>
                  <a:gd name="connsiteX1-747" fmla="*/ 45639 w 901862"/>
                  <a:gd name="connsiteY1-748" fmla="*/ 0 h 518129"/>
                  <a:gd name="connsiteX2-749" fmla="*/ 408216 w 901862"/>
                  <a:gd name="connsiteY2-750" fmla="*/ 189898 h 518129"/>
                  <a:gd name="connsiteX3-751" fmla="*/ 792935 w 901862"/>
                  <a:gd name="connsiteY3-752" fmla="*/ 70414 h 518129"/>
                  <a:gd name="connsiteX4-753" fmla="*/ 901862 w 901862"/>
                  <a:gd name="connsiteY4-754" fmla="*/ 156254 h 518129"/>
                  <a:gd name="connsiteX5-755" fmla="*/ 901862 w 901862"/>
                  <a:gd name="connsiteY5-756" fmla="*/ 330042 h 518129"/>
                  <a:gd name="connsiteX6-757" fmla="*/ 820718 w 901862"/>
                  <a:gd name="connsiteY6-758" fmla="*/ 518129 h 518129"/>
                  <a:gd name="connsiteX7-759" fmla="*/ 449618 w 901862"/>
                  <a:gd name="connsiteY7-760" fmla="*/ 343309 h 518129"/>
                  <a:gd name="connsiteX8-761" fmla="*/ 53233 w 901862"/>
                  <a:gd name="connsiteY8-762" fmla="*/ 444254 h 518129"/>
                  <a:gd name="connsiteX9-763" fmla="*/ 0 w 901862"/>
                  <a:gd name="connsiteY9-764" fmla="*/ 330042 h 518129"/>
                  <a:gd name="connsiteX10-765" fmla="*/ 0 w 901862"/>
                  <a:gd name="connsiteY10-766" fmla="*/ 156254 h 518129"/>
                  <a:gd name="connsiteX0-767" fmla="*/ 0 w 901862"/>
                  <a:gd name="connsiteY0-768" fmla="*/ 171490 h 533365"/>
                  <a:gd name="connsiteX1-769" fmla="*/ 27185 w 901862"/>
                  <a:gd name="connsiteY1-770" fmla="*/ 0 h 533365"/>
                  <a:gd name="connsiteX2-771" fmla="*/ 408216 w 901862"/>
                  <a:gd name="connsiteY2-772" fmla="*/ 205134 h 533365"/>
                  <a:gd name="connsiteX3-773" fmla="*/ 792935 w 901862"/>
                  <a:gd name="connsiteY3-774" fmla="*/ 85650 h 533365"/>
                  <a:gd name="connsiteX4-775" fmla="*/ 901862 w 901862"/>
                  <a:gd name="connsiteY4-776" fmla="*/ 171490 h 533365"/>
                  <a:gd name="connsiteX5-777" fmla="*/ 901862 w 901862"/>
                  <a:gd name="connsiteY5-778" fmla="*/ 345278 h 533365"/>
                  <a:gd name="connsiteX6-779" fmla="*/ 820718 w 901862"/>
                  <a:gd name="connsiteY6-780" fmla="*/ 533365 h 533365"/>
                  <a:gd name="connsiteX7-781" fmla="*/ 449618 w 901862"/>
                  <a:gd name="connsiteY7-782" fmla="*/ 358545 h 533365"/>
                  <a:gd name="connsiteX8-783" fmla="*/ 53233 w 901862"/>
                  <a:gd name="connsiteY8-784" fmla="*/ 459490 h 533365"/>
                  <a:gd name="connsiteX9-785" fmla="*/ 0 w 901862"/>
                  <a:gd name="connsiteY9-786" fmla="*/ 345278 h 533365"/>
                  <a:gd name="connsiteX10-787" fmla="*/ 0 w 901862"/>
                  <a:gd name="connsiteY10-788" fmla="*/ 171490 h 5333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479" y="connsiteY10-480"/>
                  </a:cxn>
                </a:cxnLst>
                <a:rect l="l" t="t" r="r" b="b"/>
                <a:pathLst>
                  <a:path w="901862" h="533365">
                    <a:moveTo>
                      <a:pt x="0" y="171490"/>
                    </a:moveTo>
                    <a:cubicBezTo>
                      <a:pt x="0" y="147494"/>
                      <a:pt x="3189" y="0"/>
                      <a:pt x="27185" y="0"/>
                    </a:cubicBezTo>
                    <a:cubicBezTo>
                      <a:pt x="108606" y="96799"/>
                      <a:pt x="280591" y="190859"/>
                      <a:pt x="408216" y="205134"/>
                    </a:cubicBezTo>
                    <a:cubicBezTo>
                      <a:pt x="535841" y="219409"/>
                      <a:pt x="638523" y="203937"/>
                      <a:pt x="792935" y="85650"/>
                    </a:cubicBezTo>
                    <a:cubicBezTo>
                      <a:pt x="816931" y="85650"/>
                      <a:pt x="901862" y="147494"/>
                      <a:pt x="901862" y="171490"/>
                    </a:cubicBezTo>
                    <a:lnTo>
                      <a:pt x="901862" y="345278"/>
                    </a:lnTo>
                    <a:cubicBezTo>
                      <a:pt x="901862" y="369274"/>
                      <a:pt x="844714" y="533365"/>
                      <a:pt x="820718" y="533365"/>
                    </a:cubicBezTo>
                    <a:cubicBezTo>
                      <a:pt x="658038" y="406441"/>
                      <a:pt x="577532" y="370857"/>
                      <a:pt x="449618" y="358545"/>
                    </a:cubicBezTo>
                    <a:cubicBezTo>
                      <a:pt x="321704" y="346233"/>
                      <a:pt x="129858" y="460586"/>
                      <a:pt x="53233" y="459490"/>
                    </a:cubicBezTo>
                    <a:cubicBezTo>
                      <a:pt x="29237" y="459490"/>
                      <a:pt x="0" y="369274"/>
                      <a:pt x="0" y="345278"/>
                    </a:cubicBezTo>
                    <a:lnTo>
                      <a:pt x="0" y="17149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b="1">
                  <a:solidFill>
                    <a:prstClr val="white"/>
                  </a:solidFill>
                  <a:latin typeface="Arial" panose="020B0604020202020204"/>
                  <a:ea typeface="微软雅黑" panose="020B0503020204020204" pitchFamily="34" charset="-122"/>
                </a:endParaRPr>
              </a:p>
            </p:txBody>
          </p:sp>
        </p:grpSp>
        <p:grpSp>
          <p:nvGrpSpPr>
            <p:cNvPr id="16" name="组合 15"/>
            <p:cNvGrpSpPr/>
            <p:nvPr/>
          </p:nvGrpSpPr>
          <p:grpSpPr>
            <a:xfrm>
              <a:off x="700088" y="-3048000"/>
              <a:ext cx="3024187" cy="3260725"/>
              <a:chOff x="3940176" y="1559719"/>
              <a:chExt cx="3024187" cy="3260725"/>
            </a:xfrm>
            <a:solidFill>
              <a:srgbClr val="202A36"/>
            </a:solidFill>
          </p:grpSpPr>
          <p:sp>
            <p:nvSpPr>
              <p:cNvPr id="18" name="圆角矩形 17"/>
              <p:cNvSpPr/>
              <p:nvPr/>
            </p:nvSpPr>
            <p:spPr>
              <a:xfrm>
                <a:off x="5516563" y="1559719"/>
                <a:ext cx="1447800" cy="9906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b="1">
                  <a:solidFill>
                    <a:prstClr val="white"/>
                  </a:solidFill>
                  <a:latin typeface="Arial" panose="020B0604020202020204"/>
                  <a:ea typeface="微软雅黑" panose="020B0503020204020204" pitchFamily="34" charset="-122"/>
                </a:endParaRPr>
              </a:p>
            </p:txBody>
          </p:sp>
          <p:sp>
            <p:nvSpPr>
              <p:cNvPr id="19" name="圆角矩形 18"/>
              <p:cNvSpPr/>
              <p:nvPr/>
            </p:nvSpPr>
            <p:spPr>
              <a:xfrm>
                <a:off x="5515769" y="3829844"/>
                <a:ext cx="1447800" cy="9906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b="1">
                  <a:solidFill>
                    <a:prstClr val="white"/>
                  </a:solidFill>
                  <a:latin typeface="Arial" panose="020B0604020202020204"/>
                  <a:ea typeface="微软雅黑" panose="020B0503020204020204" pitchFamily="34" charset="-122"/>
                </a:endParaRPr>
              </a:p>
            </p:txBody>
          </p:sp>
          <p:sp>
            <p:nvSpPr>
              <p:cNvPr id="20" name="圆角矩形 19"/>
              <p:cNvSpPr/>
              <p:nvPr/>
            </p:nvSpPr>
            <p:spPr>
              <a:xfrm>
                <a:off x="3940176" y="2677319"/>
                <a:ext cx="1447800" cy="9906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b="1">
                  <a:solidFill>
                    <a:prstClr val="white"/>
                  </a:solidFill>
                  <a:latin typeface="Arial" panose="020B0604020202020204"/>
                  <a:ea typeface="微软雅黑" panose="020B0503020204020204" pitchFamily="34" charset="-122"/>
                </a:endParaRPr>
              </a:p>
            </p:txBody>
          </p:sp>
          <p:sp>
            <p:nvSpPr>
              <p:cNvPr id="21" name="圆角矩形 17"/>
              <p:cNvSpPr/>
              <p:nvPr/>
            </p:nvSpPr>
            <p:spPr>
              <a:xfrm rot="18884533">
                <a:off x="4986624" y="2349450"/>
                <a:ext cx="901862" cy="445469"/>
              </a:xfrm>
              <a:custGeom>
                <a:avLst/>
                <a:gdLst>
                  <a:gd name="connsiteX0" fmla="*/ 0 w 901862"/>
                  <a:gd name="connsiteY0" fmla="*/ 43448 h 260684"/>
                  <a:gd name="connsiteX1" fmla="*/ 43448 w 901862"/>
                  <a:gd name="connsiteY1" fmla="*/ 0 h 260684"/>
                  <a:gd name="connsiteX2" fmla="*/ 858414 w 901862"/>
                  <a:gd name="connsiteY2" fmla="*/ 0 h 260684"/>
                  <a:gd name="connsiteX3" fmla="*/ 901862 w 901862"/>
                  <a:gd name="connsiteY3" fmla="*/ 43448 h 260684"/>
                  <a:gd name="connsiteX4" fmla="*/ 901862 w 901862"/>
                  <a:gd name="connsiteY4" fmla="*/ 217236 h 260684"/>
                  <a:gd name="connsiteX5" fmla="*/ 858414 w 901862"/>
                  <a:gd name="connsiteY5" fmla="*/ 260684 h 260684"/>
                  <a:gd name="connsiteX6" fmla="*/ 43448 w 901862"/>
                  <a:gd name="connsiteY6" fmla="*/ 260684 h 260684"/>
                  <a:gd name="connsiteX7" fmla="*/ 0 w 901862"/>
                  <a:gd name="connsiteY7" fmla="*/ 217236 h 260684"/>
                  <a:gd name="connsiteX8" fmla="*/ 0 w 901862"/>
                  <a:gd name="connsiteY8" fmla="*/ 43448 h 260684"/>
                  <a:gd name="connsiteX0-1" fmla="*/ 0 w 901862"/>
                  <a:gd name="connsiteY0-2" fmla="*/ 43539 h 260775"/>
                  <a:gd name="connsiteX1-3" fmla="*/ 43448 w 901862"/>
                  <a:gd name="connsiteY1-4" fmla="*/ 91 h 260775"/>
                  <a:gd name="connsiteX2-5" fmla="*/ 469179 w 901862"/>
                  <a:gd name="connsiteY2-6" fmla="*/ 0 h 260775"/>
                  <a:gd name="connsiteX3-7" fmla="*/ 858414 w 901862"/>
                  <a:gd name="connsiteY3-8" fmla="*/ 91 h 260775"/>
                  <a:gd name="connsiteX4-9" fmla="*/ 901862 w 901862"/>
                  <a:gd name="connsiteY4-10" fmla="*/ 43539 h 260775"/>
                  <a:gd name="connsiteX5-11" fmla="*/ 901862 w 901862"/>
                  <a:gd name="connsiteY5-12" fmla="*/ 217327 h 260775"/>
                  <a:gd name="connsiteX6-13" fmla="*/ 858414 w 901862"/>
                  <a:gd name="connsiteY6-14" fmla="*/ 260775 h 260775"/>
                  <a:gd name="connsiteX7-15" fmla="*/ 43448 w 901862"/>
                  <a:gd name="connsiteY7-16" fmla="*/ 260775 h 260775"/>
                  <a:gd name="connsiteX8-17" fmla="*/ 0 w 901862"/>
                  <a:gd name="connsiteY8-18" fmla="*/ 217327 h 260775"/>
                  <a:gd name="connsiteX9" fmla="*/ 0 w 901862"/>
                  <a:gd name="connsiteY9" fmla="*/ 43539 h 260775"/>
                  <a:gd name="connsiteX0-19" fmla="*/ 0 w 901862"/>
                  <a:gd name="connsiteY0-20" fmla="*/ 43448 h 260684"/>
                  <a:gd name="connsiteX1-21" fmla="*/ 43448 w 901862"/>
                  <a:gd name="connsiteY1-22" fmla="*/ 0 h 260684"/>
                  <a:gd name="connsiteX2-23" fmla="*/ 441588 w 901862"/>
                  <a:gd name="connsiteY2-24" fmla="*/ 144593 h 260684"/>
                  <a:gd name="connsiteX3-25" fmla="*/ 858414 w 901862"/>
                  <a:gd name="connsiteY3-26" fmla="*/ 0 h 260684"/>
                  <a:gd name="connsiteX4-27" fmla="*/ 901862 w 901862"/>
                  <a:gd name="connsiteY4-28" fmla="*/ 43448 h 260684"/>
                  <a:gd name="connsiteX5-29" fmla="*/ 901862 w 901862"/>
                  <a:gd name="connsiteY5-30" fmla="*/ 217236 h 260684"/>
                  <a:gd name="connsiteX6-31" fmla="*/ 858414 w 901862"/>
                  <a:gd name="connsiteY6-32" fmla="*/ 260684 h 260684"/>
                  <a:gd name="connsiteX7-33" fmla="*/ 43448 w 901862"/>
                  <a:gd name="connsiteY7-34" fmla="*/ 260684 h 260684"/>
                  <a:gd name="connsiteX8-35" fmla="*/ 0 w 901862"/>
                  <a:gd name="connsiteY8-36" fmla="*/ 217236 h 260684"/>
                  <a:gd name="connsiteX9-37" fmla="*/ 0 w 901862"/>
                  <a:gd name="connsiteY9-38" fmla="*/ 43448 h 260684"/>
                  <a:gd name="connsiteX0-39" fmla="*/ 0 w 901862"/>
                  <a:gd name="connsiteY0-40" fmla="*/ 43448 h 260684"/>
                  <a:gd name="connsiteX1-41" fmla="*/ 43448 w 901862"/>
                  <a:gd name="connsiteY1-42" fmla="*/ 0 h 260684"/>
                  <a:gd name="connsiteX2-43" fmla="*/ 446920 w 901862"/>
                  <a:gd name="connsiteY2-44" fmla="*/ 82317 h 260684"/>
                  <a:gd name="connsiteX3-45" fmla="*/ 858414 w 901862"/>
                  <a:gd name="connsiteY3-46" fmla="*/ 0 h 260684"/>
                  <a:gd name="connsiteX4-47" fmla="*/ 901862 w 901862"/>
                  <a:gd name="connsiteY4-48" fmla="*/ 43448 h 260684"/>
                  <a:gd name="connsiteX5-49" fmla="*/ 901862 w 901862"/>
                  <a:gd name="connsiteY5-50" fmla="*/ 217236 h 260684"/>
                  <a:gd name="connsiteX6-51" fmla="*/ 858414 w 901862"/>
                  <a:gd name="connsiteY6-52" fmla="*/ 260684 h 260684"/>
                  <a:gd name="connsiteX7-53" fmla="*/ 43448 w 901862"/>
                  <a:gd name="connsiteY7-54" fmla="*/ 260684 h 260684"/>
                  <a:gd name="connsiteX8-55" fmla="*/ 0 w 901862"/>
                  <a:gd name="connsiteY8-56" fmla="*/ 217236 h 260684"/>
                  <a:gd name="connsiteX9-57" fmla="*/ 0 w 901862"/>
                  <a:gd name="connsiteY9-58" fmla="*/ 43448 h 260684"/>
                  <a:gd name="connsiteX0-59" fmla="*/ 0 w 901862"/>
                  <a:gd name="connsiteY0-60" fmla="*/ 43448 h 260684"/>
                  <a:gd name="connsiteX1-61" fmla="*/ 43448 w 901862"/>
                  <a:gd name="connsiteY1-62" fmla="*/ 0 h 260684"/>
                  <a:gd name="connsiteX2-63" fmla="*/ 446920 w 901862"/>
                  <a:gd name="connsiteY2-64" fmla="*/ 82317 h 260684"/>
                  <a:gd name="connsiteX3-65" fmla="*/ 858414 w 901862"/>
                  <a:gd name="connsiteY3-66" fmla="*/ 0 h 260684"/>
                  <a:gd name="connsiteX4-67" fmla="*/ 901862 w 901862"/>
                  <a:gd name="connsiteY4-68" fmla="*/ 43448 h 260684"/>
                  <a:gd name="connsiteX5-69" fmla="*/ 901862 w 901862"/>
                  <a:gd name="connsiteY5-70" fmla="*/ 217236 h 260684"/>
                  <a:gd name="connsiteX6-71" fmla="*/ 858414 w 901862"/>
                  <a:gd name="connsiteY6-72" fmla="*/ 260684 h 260684"/>
                  <a:gd name="connsiteX7-73" fmla="*/ 43448 w 901862"/>
                  <a:gd name="connsiteY7-74" fmla="*/ 260684 h 260684"/>
                  <a:gd name="connsiteX8-75" fmla="*/ 0 w 901862"/>
                  <a:gd name="connsiteY8-76" fmla="*/ 217236 h 260684"/>
                  <a:gd name="connsiteX9-77" fmla="*/ 0 w 901862"/>
                  <a:gd name="connsiteY9-78" fmla="*/ 43448 h 260684"/>
                  <a:gd name="connsiteX0-79" fmla="*/ 0 w 901862"/>
                  <a:gd name="connsiteY0-80" fmla="*/ 43448 h 260684"/>
                  <a:gd name="connsiteX1-81" fmla="*/ 43448 w 901862"/>
                  <a:gd name="connsiteY1-82" fmla="*/ 0 h 260684"/>
                  <a:gd name="connsiteX2-83" fmla="*/ 446920 w 901862"/>
                  <a:gd name="connsiteY2-84" fmla="*/ 82317 h 260684"/>
                  <a:gd name="connsiteX3-85" fmla="*/ 858414 w 901862"/>
                  <a:gd name="connsiteY3-86" fmla="*/ 0 h 260684"/>
                  <a:gd name="connsiteX4-87" fmla="*/ 901862 w 901862"/>
                  <a:gd name="connsiteY4-88" fmla="*/ 43448 h 260684"/>
                  <a:gd name="connsiteX5-89" fmla="*/ 901862 w 901862"/>
                  <a:gd name="connsiteY5-90" fmla="*/ 217236 h 260684"/>
                  <a:gd name="connsiteX6-91" fmla="*/ 858414 w 901862"/>
                  <a:gd name="connsiteY6-92" fmla="*/ 260684 h 260684"/>
                  <a:gd name="connsiteX7-93" fmla="*/ 43448 w 901862"/>
                  <a:gd name="connsiteY7-94" fmla="*/ 260684 h 260684"/>
                  <a:gd name="connsiteX8-95" fmla="*/ 0 w 901862"/>
                  <a:gd name="connsiteY8-96" fmla="*/ 217236 h 260684"/>
                  <a:gd name="connsiteX9-97" fmla="*/ 0 w 901862"/>
                  <a:gd name="connsiteY9-98" fmla="*/ 43448 h 260684"/>
                  <a:gd name="connsiteX0-99" fmla="*/ 0 w 901862"/>
                  <a:gd name="connsiteY0-100" fmla="*/ 90518 h 307754"/>
                  <a:gd name="connsiteX1-101" fmla="*/ 60498 w 901862"/>
                  <a:gd name="connsiteY1-102" fmla="*/ 0 h 307754"/>
                  <a:gd name="connsiteX2-103" fmla="*/ 446920 w 901862"/>
                  <a:gd name="connsiteY2-104" fmla="*/ 129387 h 307754"/>
                  <a:gd name="connsiteX3-105" fmla="*/ 858414 w 901862"/>
                  <a:gd name="connsiteY3-106" fmla="*/ 47070 h 307754"/>
                  <a:gd name="connsiteX4-107" fmla="*/ 901862 w 901862"/>
                  <a:gd name="connsiteY4-108" fmla="*/ 90518 h 307754"/>
                  <a:gd name="connsiteX5-109" fmla="*/ 901862 w 901862"/>
                  <a:gd name="connsiteY5-110" fmla="*/ 264306 h 307754"/>
                  <a:gd name="connsiteX6-111" fmla="*/ 858414 w 901862"/>
                  <a:gd name="connsiteY6-112" fmla="*/ 307754 h 307754"/>
                  <a:gd name="connsiteX7-113" fmla="*/ 43448 w 901862"/>
                  <a:gd name="connsiteY7-114" fmla="*/ 307754 h 307754"/>
                  <a:gd name="connsiteX8-115" fmla="*/ 0 w 901862"/>
                  <a:gd name="connsiteY8-116" fmla="*/ 264306 h 307754"/>
                  <a:gd name="connsiteX9-117" fmla="*/ 0 w 901862"/>
                  <a:gd name="connsiteY9-118" fmla="*/ 90518 h 307754"/>
                  <a:gd name="connsiteX0-119" fmla="*/ 0 w 901862"/>
                  <a:gd name="connsiteY0-120" fmla="*/ 90518 h 307754"/>
                  <a:gd name="connsiteX1-121" fmla="*/ 60498 w 901862"/>
                  <a:gd name="connsiteY1-122" fmla="*/ 0 h 307754"/>
                  <a:gd name="connsiteX2-123" fmla="*/ 446920 w 901862"/>
                  <a:gd name="connsiteY2-124" fmla="*/ 129387 h 307754"/>
                  <a:gd name="connsiteX3-125" fmla="*/ 858414 w 901862"/>
                  <a:gd name="connsiteY3-126" fmla="*/ 47070 h 307754"/>
                  <a:gd name="connsiteX4-127" fmla="*/ 901862 w 901862"/>
                  <a:gd name="connsiteY4-128" fmla="*/ 90518 h 307754"/>
                  <a:gd name="connsiteX5-129" fmla="*/ 901862 w 901862"/>
                  <a:gd name="connsiteY5-130" fmla="*/ 264306 h 307754"/>
                  <a:gd name="connsiteX6-131" fmla="*/ 858414 w 901862"/>
                  <a:gd name="connsiteY6-132" fmla="*/ 307754 h 307754"/>
                  <a:gd name="connsiteX7-133" fmla="*/ 43448 w 901862"/>
                  <a:gd name="connsiteY7-134" fmla="*/ 307754 h 307754"/>
                  <a:gd name="connsiteX8-135" fmla="*/ 0 w 901862"/>
                  <a:gd name="connsiteY8-136" fmla="*/ 264306 h 307754"/>
                  <a:gd name="connsiteX9-137" fmla="*/ 0 w 901862"/>
                  <a:gd name="connsiteY9-138" fmla="*/ 90518 h 307754"/>
                  <a:gd name="connsiteX0-139" fmla="*/ 0 w 901862"/>
                  <a:gd name="connsiteY0-140" fmla="*/ 90518 h 307754"/>
                  <a:gd name="connsiteX1-141" fmla="*/ 60498 w 901862"/>
                  <a:gd name="connsiteY1-142" fmla="*/ 0 h 307754"/>
                  <a:gd name="connsiteX2-143" fmla="*/ 446920 w 901862"/>
                  <a:gd name="connsiteY2-144" fmla="*/ 129387 h 307754"/>
                  <a:gd name="connsiteX3-145" fmla="*/ 858414 w 901862"/>
                  <a:gd name="connsiteY3-146" fmla="*/ 47070 h 307754"/>
                  <a:gd name="connsiteX4-147" fmla="*/ 901862 w 901862"/>
                  <a:gd name="connsiteY4-148" fmla="*/ 90518 h 307754"/>
                  <a:gd name="connsiteX5-149" fmla="*/ 901862 w 901862"/>
                  <a:gd name="connsiteY5-150" fmla="*/ 264306 h 307754"/>
                  <a:gd name="connsiteX6-151" fmla="*/ 858414 w 901862"/>
                  <a:gd name="connsiteY6-152" fmla="*/ 307754 h 307754"/>
                  <a:gd name="connsiteX7-153" fmla="*/ 43448 w 901862"/>
                  <a:gd name="connsiteY7-154" fmla="*/ 307754 h 307754"/>
                  <a:gd name="connsiteX8-155" fmla="*/ 0 w 901862"/>
                  <a:gd name="connsiteY8-156" fmla="*/ 264306 h 307754"/>
                  <a:gd name="connsiteX9-157" fmla="*/ 0 w 901862"/>
                  <a:gd name="connsiteY9-158" fmla="*/ 90518 h 307754"/>
                  <a:gd name="connsiteX0-159" fmla="*/ 0 w 901862"/>
                  <a:gd name="connsiteY0-160" fmla="*/ 109063 h 326299"/>
                  <a:gd name="connsiteX1-161" fmla="*/ 55530 w 901862"/>
                  <a:gd name="connsiteY1-162" fmla="*/ 0 h 326299"/>
                  <a:gd name="connsiteX2-163" fmla="*/ 446920 w 901862"/>
                  <a:gd name="connsiteY2-164" fmla="*/ 147932 h 326299"/>
                  <a:gd name="connsiteX3-165" fmla="*/ 858414 w 901862"/>
                  <a:gd name="connsiteY3-166" fmla="*/ 65615 h 326299"/>
                  <a:gd name="connsiteX4-167" fmla="*/ 901862 w 901862"/>
                  <a:gd name="connsiteY4-168" fmla="*/ 109063 h 326299"/>
                  <a:gd name="connsiteX5-169" fmla="*/ 901862 w 901862"/>
                  <a:gd name="connsiteY5-170" fmla="*/ 282851 h 326299"/>
                  <a:gd name="connsiteX6-171" fmla="*/ 858414 w 901862"/>
                  <a:gd name="connsiteY6-172" fmla="*/ 326299 h 326299"/>
                  <a:gd name="connsiteX7-173" fmla="*/ 43448 w 901862"/>
                  <a:gd name="connsiteY7-174" fmla="*/ 326299 h 326299"/>
                  <a:gd name="connsiteX8-175" fmla="*/ 0 w 901862"/>
                  <a:gd name="connsiteY8-176" fmla="*/ 282851 h 326299"/>
                  <a:gd name="connsiteX9-177" fmla="*/ 0 w 901862"/>
                  <a:gd name="connsiteY9-178" fmla="*/ 109063 h 326299"/>
                  <a:gd name="connsiteX0-179" fmla="*/ 0 w 901862"/>
                  <a:gd name="connsiteY0-180" fmla="*/ 109063 h 326299"/>
                  <a:gd name="connsiteX1-181" fmla="*/ 55530 w 901862"/>
                  <a:gd name="connsiteY1-182" fmla="*/ 0 h 326299"/>
                  <a:gd name="connsiteX2-183" fmla="*/ 446920 w 901862"/>
                  <a:gd name="connsiteY2-184" fmla="*/ 147932 h 326299"/>
                  <a:gd name="connsiteX3-185" fmla="*/ 858414 w 901862"/>
                  <a:gd name="connsiteY3-186" fmla="*/ 65615 h 326299"/>
                  <a:gd name="connsiteX4-187" fmla="*/ 901862 w 901862"/>
                  <a:gd name="connsiteY4-188" fmla="*/ 109063 h 326299"/>
                  <a:gd name="connsiteX5-189" fmla="*/ 901862 w 901862"/>
                  <a:gd name="connsiteY5-190" fmla="*/ 282851 h 326299"/>
                  <a:gd name="connsiteX6-191" fmla="*/ 858414 w 901862"/>
                  <a:gd name="connsiteY6-192" fmla="*/ 326299 h 326299"/>
                  <a:gd name="connsiteX7-193" fmla="*/ 43448 w 901862"/>
                  <a:gd name="connsiteY7-194" fmla="*/ 326299 h 326299"/>
                  <a:gd name="connsiteX8-195" fmla="*/ 0 w 901862"/>
                  <a:gd name="connsiteY8-196" fmla="*/ 282851 h 326299"/>
                  <a:gd name="connsiteX9-197" fmla="*/ 0 w 901862"/>
                  <a:gd name="connsiteY9-198" fmla="*/ 109063 h 326299"/>
                  <a:gd name="connsiteX0-199" fmla="*/ 0 w 901862"/>
                  <a:gd name="connsiteY0-200" fmla="*/ 109063 h 326299"/>
                  <a:gd name="connsiteX1-201" fmla="*/ 55530 w 901862"/>
                  <a:gd name="connsiteY1-202" fmla="*/ 0 h 326299"/>
                  <a:gd name="connsiteX2-203" fmla="*/ 446920 w 901862"/>
                  <a:gd name="connsiteY2-204" fmla="*/ 147932 h 326299"/>
                  <a:gd name="connsiteX3-205" fmla="*/ 858414 w 901862"/>
                  <a:gd name="connsiteY3-206" fmla="*/ 65615 h 326299"/>
                  <a:gd name="connsiteX4-207" fmla="*/ 901862 w 901862"/>
                  <a:gd name="connsiteY4-208" fmla="*/ 109063 h 326299"/>
                  <a:gd name="connsiteX5-209" fmla="*/ 901862 w 901862"/>
                  <a:gd name="connsiteY5-210" fmla="*/ 282851 h 326299"/>
                  <a:gd name="connsiteX6-211" fmla="*/ 858414 w 901862"/>
                  <a:gd name="connsiteY6-212" fmla="*/ 326299 h 326299"/>
                  <a:gd name="connsiteX7-213" fmla="*/ 43448 w 901862"/>
                  <a:gd name="connsiteY7-214" fmla="*/ 326299 h 326299"/>
                  <a:gd name="connsiteX8-215" fmla="*/ 0 w 901862"/>
                  <a:gd name="connsiteY8-216" fmla="*/ 282851 h 326299"/>
                  <a:gd name="connsiteX9-217" fmla="*/ 0 w 901862"/>
                  <a:gd name="connsiteY9-218" fmla="*/ 109063 h 326299"/>
                  <a:gd name="connsiteX0-219" fmla="*/ 0 w 901862"/>
                  <a:gd name="connsiteY0-220" fmla="*/ 109063 h 326299"/>
                  <a:gd name="connsiteX1-221" fmla="*/ 55530 w 901862"/>
                  <a:gd name="connsiteY1-222" fmla="*/ 0 h 326299"/>
                  <a:gd name="connsiteX2-223" fmla="*/ 446920 w 901862"/>
                  <a:gd name="connsiteY2-224" fmla="*/ 147932 h 326299"/>
                  <a:gd name="connsiteX3-225" fmla="*/ 858414 w 901862"/>
                  <a:gd name="connsiteY3-226" fmla="*/ 65615 h 326299"/>
                  <a:gd name="connsiteX4-227" fmla="*/ 901862 w 901862"/>
                  <a:gd name="connsiteY4-228" fmla="*/ 109063 h 326299"/>
                  <a:gd name="connsiteX5-229" fmla="*/ 901862 w 901862"/>
                  <a:gd name="connsiteY5-230" fmla="*/ 282851 h 326299"/>
                  <a:gd name="connsiteX6-231" fmla="*/ 858414 w 901862"/>
                  <a:gd name="connsiteY6-232" fmla="*/ 326299 h 326299"/>
                  <a:gd name="connsiteX7-233" fmla="*/ 43448 w 901862"/>
                  <a:gd name="connsiteY7-234" fmla="*/ 326299 h 326299"/>
                  <a:gd name="connsiteX8-235" fmla="*/ 0 w 901862"/>
                  <a:gd name="connsiteY8-236" fmla="*/ 282851 h 326299"/>
                  <a:gd name="connsiteX9-237" fmla="*/ 0 w 901862"/>
                  <a:gd name="connsiteY9-238" fmla="*/ 109063 h 326299"/>
                  <a:gd name="connsiteX0-239" fmla="*/ 0 w 901862"/>
                  <a:gd name="connsiteY0-240" fmla="*/ 109063 h 326299"/>
                  <a:gd name="connsiteX1-241" fmla="*/ 55530 w 901862"/>
                  <a:gd name="connsiteY1-242" fmla="*/ 0 h 326299"/>
                  <a:gd name="connsiteX2-243" fmla="*/ 446920 w 901862"/>
                  <a:gd name="connsiteY2-244" fmla="*/ 147932 h 326299"/>
                  <a:gd name="connsiteX3-245" fmla="*/ 858414 w 901862"/>
                  <a:gd name="connsiteY3-246" fmla="*/ 65615 h 326299"/>
                  <a:gd name="connsiteX4-247" fmla="*/ 901862 w 901862"/>
                  <a:gd name="connsiteY4-248" fmla="*/ 109063 h 326299"/>
                  <a:gd name="connsiteX5-249" fmla="*/ 901862 w 901862"/>
                  <a:gd name="connsiteY5-250" fmla="*/ 282851 h 326299"/>
                  <a:gd name="connsiteX6-251" fmla="*/ 858414 w 901862"/>
                  <a:gd name="connsiteY6-252" fmla="*/ 326299 h 326299"/>
                  <a:gd name="connsiteX7-253" fmla="*/ 43448 w 901862"/>
                  <a:gd name="connsiteY7-254" fmla="*/ 326299 h 326299"/>
                  <a:gd name="connsiteX8-255" fmla="*/ 0 w 901862"/>
                  <a:gd name="connsiteY8-256" fmla="*/ 282851 h 326299"/>
                  <a:gd name="connsiteX9-257" fmla="*/ 0 w 901862"/>
                  <a:gd name="connsiteY9-258" fmla="*/ 109063 h 326299"/>
                  <a:gd name="connsiteX0-259" fmla="*/ 0 w 901862"/>
                  <a:gd name="connsiteY0-260" fmla="*/ 109063 h 326299"/>
                  <a:gd name="connsiteX1-261" fmla="*/ 55530 w 901862"/>
                  <a:gd name="connsiteY1-262" fmla="*/ 0 h 326299"/>
                  <a:gd name="connsiteX2-263" fmla="*/ 408216 w 901862"/>
                  <a:gd name="connsiteY2-264" fmla="*/ 142707 h 326299"/>
                  <a:gd name="connsiteX3-265" fmla="*/ 858414 w 901862"/>
                  <a:gd name="connsiteY3-266" fmla="*/ 65615 h 326299"/>
                  <a:gd name="connsiteX4-267" fmla="*/ 901862 w 901862"/>
                  <a:gd name="connsiteY4-268" fmla="*/ 109063 h 326299"/>
                  <a:gd name="connsiteX5-269" fmla="*/ 901862 w 901862"/>
                  <a:gd name="connsiteY5-270" fmla="*/ 282851 h 326299"/>
                  <a:gd name="connsiteX6-271" fmla="*/ 858414 w 901862"/>
                  <a:gd name="connsiteY6-272" fmla="*/ 326299 h 326299"/>
                  <a:gd name="connsiteX7-273" fmla="*/ 43448 w 901862"/>
                  <a:gd name="connsiteY7-274" fmla="*/ 326299 h 326299"/>
                  <a:gd name="connsiteX8-275" fmla="*/ 0 w 901862"/>
                  <a:gd name="connsiteY8-276" fmla="*/ 282851 h 326299"/>
                  <a:gd name="connsiteX9-277" fmla="*/ 0 w 901862"/>
                  <a:gd name="connsiteY9-278" fmla="*/ 109063 h 326299"/>
                  <a:gd name="connsiteX0-279" fmla="*/ 0 w 901862"/>
                  <a:gd name="connsiteY0-280" fmla="*/ 109063 h 326299"/>
                  <a:gd name="connsiteX1-281" fmla="*/ 55530 w 901862"/>
                  <a:gd name="connsiteY1-282" fmla="*/ 0 h 326299"/>
                  <a:gd name="connsiteX2-283" fmla="*/ 408216 w 901862"/>
                  <a:gd name="connsiteY2-284" fmla="*/ 142707 h 326299"/>
                  <a:gd name="connsiteX3-285" fmla="*/ 856799 w 901862"/>
                  <a:gd name="connsiteY3-286" fmla="*/ 50453 h 326299"/>
                  <a:gd name="connsiteX4-287" fmla="*/ 901862 w 901862"/>
                  <a:gd name="connsiteY4-288" fmla="*/ 109063 h 326299"/>
                  <a:gd name="connsiteX5-289" fmla="*/ 901862 w 901862"/>
                  <a:gd name="connsiteY5-290" fmla="*/ 282851 h 326299"/>
                  <a:gd name="connsiteX6-291" fmla="*/ 858414 w 901862"/>
                  <a:gd name="connsiteY6-292" fmla="*/ 326299 h 326299"/>
                  <a:gd name="connsiteX7-293" fmla="*/ 43448 w 901862"/>
                  <a:gd name="connsiteY7-294" fmla="*/ 326299 h 326299"/>
                  <a:gd name="connsiteX8-295" fmla="*/ 0 w 901862"/>
                  <a:gd name="connsiteY8-296" fmla="*/ 282851 h 326299"/>
                  <a:gd name="connsiteX9-297" fmla="*/ 0 w 901862"/>
                  <a:gd name="connsiteY9-298" fmla="*/ 109063 h 326299"/>
                  <a:gd name="connsiteX0-299" fmla="*/ 0 w 901862"/>
                  <a:gd name="connsiteY0-300" fmla="*/ 109063 h 326299"/>
                  <a:gd name="connsiteX1-301" fmla="*/ 55530 w 901862"/>
                  <a:gd name="connsiteY1-302" fmla="*/ 0 h 326299"/>
                  <a:gd name="connsiteX2-303" fmla="*/ 408216 w 901862"/>
                  <a:gd name="connsiteY2-304" fmla="*/ 142707 h 326299"/>
                  <a:gd name="connsiteX3-305" fmla="*/ 856799 w 901862"/>
                  <a:gd name="connsiteY3-306" fmla="*/ 50453 h 326299"/>
                  <a:gd name="connsiteX4-307" fmla="*/ 901862 w 901862"/>
                  <a:gd name="connsiteY4-308" fmla="*/ 109063 h 326299"/>
                  <a:gd name="connsiteX5-309" fmla="*/ 901862 w 901862"/>
                  <a:gd name="connsiteY5-310" fmla="*/ 282851 h 326299"/>
                  <a:gd name="connsiteX6-311" fmla="*/ 858414 w 901862"/>
                  <a:gd name="connsiteY6-312" fmla="*/ 326299 h 326299"/>
                  <a:gd name="connsiteX7-313" fmla="*/ 43448 w 901862"/>
                  <a:gd name="connsiteY7-314" fmla="*/ 326299 h 326299"/>
                  <a:gd name="connsiteX8-315" fmla="*/ 0 w 901862"/>
                  <a:gd name="connsiteY8-316" fmla="*/ 282851 h 326299"/>
                  <a:gd name="connsiteX9-317" fmla="*/ 0 w 901862"/>
                  <a:gd name="connsiteY9-318" fmla="*/ 109063 h 326299"/>
                  <a:gd name="connsiteX0-319" fmla="*/ 0 w 901862"/>
                  <a:gd name="connsiteY0-320" fmla="*/ 109063 h 326299"/>
                  <a:gd name="connsiteX1-321" fmla="*/ 55530 w 901862"/>
                  <a:gd name="connsiteY1-322" fmla="*/ 0 h 326299"/>
                  <a:gd name="connsiteX2-323" fmla="*/ 408216 w 901862"/>
                  <a:gd name="connsiteY2-324" fmla="*/ 142707 h 326299"/>
                  <a:gd name="connsiteX3-325" fmla="*/ 803023 w 901862"/>
                  <a:gd name="connsiteY3-326" fmla="*/ 26637 h 326299"/>
                  <a:gd name="connsiteX4-327" fmla="*/ 901862 w 901862"/>
                  <a:gd name="connsiteY4-328" fmla="*/ 109063 h 326299"/>
                  <a:gd name="connsiteX5-329" fmla="*/ 901862 w 901862"/>
                  <a:gd name="connsiteY5-330" fmla="*/ 282851 h 326299"/>
                  <a:gd name="connsiteX6-331" fmla="*/ 858414 w 901862"/>
                  <a:gd name="connsiteY6-332" fmla="*/ 326299 h 326299"/>
                  <a:gd name="connsiteX7-333" fmla="*/ 43448 w 901862"/>
                  <a:gd name="connsiteY7-334" fmla="*/ 326299 h 326299"/>
                  <a:gd name="connsiteX8-335" fmla="*/ 0 w 901862"/>
                  <a:gd name="connsiteY8-336" fmla="*/ 282851 h 326299"/>
                  <a:gd name="connsiteX9-337" fmla="*/ 0 w 901862"/>
                  <a:gd name="connsiteY9-338" fmla="*/ 109063 h 326299"/>
                  <a:gd name="connsiteX0-339" fmla="*/ 0 w 901862"/>
                  <a:gd name="connsiteY0-340" fmla="*/ 109063 h 326299"/>
                  <a:gd name="connsiteX1-341" fmla="*/ 55530 w 901862"/>
                  <a:gd name="connsiteY1-342" fmla="*/ 0 h 326299"/>
                  <a:gd name="connsiteX2-343" fmla="*/ 408216 w 901862"/>
                  <a:gd name="connsiteY2-344" fmla="*/ 142707 h 326299"/>
                  <a:gd name="connsiteX3-345" fmla="*/ 809712 w 901862"/>
                  <a:gd name="connsiteY3-346" fmla="*/ 36769 h 326299"/>
                  <a:gd name="connsiteX4-347" fmla="*/ 901862 w 901862"/>
                  <a:gd name="connsiteY4-348" fmla="*/ 109063 h 326299"/>
                  <a:gd name="connsiteX5-349" fmla="*/ 901862 w 901862"/>
                  <a:gd name="connsiteY5-350" fmla="*/ 282851 h 326299"/>
                  <a:gd name="connsiteX6-351" fmla="*/ 858414 w 901862"/>
                  <a:gd name="connsiteY6-352" fmla="*/ 326299 h 326299"/>
                  <a:gd name="connsiteX7-353" fmla="*/ 43448 w 901862"/>
                  <a:gd name="connsiteY7-354" fmla="*/ 326299 h 326299"/>
                  <a:gd name="connsiteX8-355" fmla="*/ 0 w 901862"/>
                  <a:gd name="connsiteY8-356" fmla="*/ 282851 h 326299"/>
                  <a:gd name="connsiteX9-357" fmla="*/ 0 w 901862"/>
                  <a:gd name="connsiteY9-358" fmla="*/ 109063 h 326299"/>
                  <a:gd name="connsiteX0-359" fmla="*/ 0 w 901862"/>
                  <a:gd name="connsiteY0-360" fmla="*/ 109063 h 326299"/>
                  <a:gd name="connsiteX1-361" fmla="*/ 55530 w 901862"/>
                  <a:gd name="connsiteY1-362" fmla="*/ 0 h 326299"/>
                  <a:gd name="connsiteX2-363" fmla="*/ 408216 w 901862"/>
                  <a:gd name="connsiteY2-364" fmla="*/ 142707 h 326299"/>
                  <a:gd name="connsiteX3-365" fmla="*/ 809712 w 901862"/>
                  <a:gd name="connsiteY3-366" fmla="*/ 36769 h 326299"/>
                  <a:gd name="connsiteX4-367" fmla="*/ 901862 w 901862"/>
                  <a:gd name="connsiteY4-368" fmla="*/ 109063 h 326299"/>
                  <a:gd name="connsiteX5-369" fmla="*/ 901862 w 901862"/>
                  <a:gd name="connsiteY5-370" fmla="*/ 282851 h 326299"/>
                  <a:gd name="connsiteX6-371" fmla="*/ 858414 w 901862"/>
                  <a:gd name="connsiteY6-372" fmla="*/ 326299 h 326299"/>
                  <a:gd name="connsiteX7-373" fmla="*/ 43448 w 901862"/>
                  <a:gd name="connsiteY7-374" fmla="*/ 326299 h 326299"/>
                  <a:gd name="connsiteX8-375" fmla="*/ 0 w 901862"/>
                  <a:gd name="connsiteY8-376" fmla="*/ 282851 h 326299"/>
                  <a:gd name="connsiteX9-377" fmla="*/ 0 w 901862"/>
                  <a:gd name="connsiteY9-378" fmla="*/ 109063 h 326299"/>
                  <a:gd name="connsiteX0-379" fmla="*/ 0 w 901862"/>
                  <a:gd name="connsiteY0-380" fmla="*/ 109063 h 326299"/>
                  <a:gd name="connsiteX1-381" fmla="*/ 55530 w 901862"/>
                  <a:gd name="connsiteY1-382" fmla="*/ 0 h 326299"/>
                  <a:gd name="connsiteX2-383" fmla="*/ 408216 w 901862"/>
                  <a:gd name="connsiteY2-384" fmla="*/ 142707 h 326299"/>
                  <a:gd name="connsiteX3-385" fmla="*/ 792935 w 901862"/>
                  <a:gd name="connsiteY3-386" fmla="*/ 23223 h 326299"/>
                  <a:gd name="connsiteX4-387" fmla="*/ 901862 w 901862"/>
                  <a:gd name="connsiteY4-388" fmla="*/ 109063 h 326299"/>
                  <a:gd name="connsiteX5-389" fmla="*/ 901862 w 901862"/>
                  <a:gd name="connsiteY5-390" fmla="*/ 282851 h 326299"/>
                  <a:gd name="connsiteX6-391" fmla="*/ 858414 w 901862"/>
                  <a:gd name="connsiteY6-392" fmla="*/ 326299 h 326299"/>
                  <a:gd name="connsiteX7-393" fmla="*/ 43448 w 901862"/>
                  <a:gd name="connsiteY7-394" fmla="*/ 326299 h 326299"/>
                  <a:gd name="connsiteX8-395" fmla="*/ 0 w 901862"/>
                  <a:gd name="connsiteY8-396" fmla="*/ 282851 h 326299"/>
                  <a:gd name="connsiteX9-397" fmla="*/ 0 w 901862"/>
                  <a:gd name="connsiteY9-398" fmla="*/ 109063 h 326299"/>
                  <a:gd name="connsiteX0-399" fmla="*/ 0 w 901862"/>
                  <a:gd name="connsiteY0-400" fmla="*/ 109063 h 326299"/>
                  <a:gd name="connsiteX1-401" fmla="*/ 55530 w 901862"/>
                  <a:gd name="connsiteY1-402" fmla="*/ 0 h 326299"/>
                  <a:gd name="connsiteX2-403" fmla="*/ 408216 w 901862"/>
                  <a:gd name="connsiteY2-404" fmla="*/ 142707 h 326299"/>
                  <a:gd name="connsiteX3-405" fmla="*/ 792935 w 901862"/>
                  <a:gd name="connsiteY3-406" fmla="*/ 23223 h 326299"/>
                  <a:gd name="connsiteX4-407" fmla="*/ 901862 w 901862"/>
                  <a:gd name="connsiteY4-408" fmla="*/ 109063 h 326299"/>
                  <a:gd name="connsiteX5-409" fmla="*/ 901862 w 901862"/>
                  <a:gd name="connsiteY5-410" fmla="*/ 282851 h 326299"/>
                  <a:gd name="connsiteX6-411" fmla="*/ 858414 w 901862"/>
                  <a:gd name="connsiteY6-412" fmla="*/ 326299 h 326299"/>
                  <a:gd name="connsiteX7-413" fmla="*/ 43448 w 901862"/>
                  <a:gd name="connsiteY7-414" fmla="*/ 326299 h 326299"/>
                  <a:gd name="connsiteX8-415" fmla="*/ 0 w 901862"/>
                  <a:gd name="connsiteY8-416" fmla="*/ 282851 h 326299"/>
                  <a:gd name="connsiteX9-417" fmla="*/ 0 w 901862"/>
                  <a:gd name="connsiteY9-418" fmla="*/ 109063 h 326299"/>
                  <a:gd name="connsiteX0-419" fmla="*/ 0 w 901862"/>
                  <a:gd name="connsiteY0-420" fmla="*/ 156254 h 373490"/>
                  <a:gd name="connsiteX1-421" fmla="*/ 45639 w 901862"/>
                  <a:gd name="connsiteY1-422" fmla="*/ 0 h 373490"/>
                  <a:gd name="connsiteX2-423" fmla="*/ 408216 w 901862"/>
                  <a:gd name="connsiteY2-424" fmla="*/ 189898 h 373490"/>
                  <a:gd name="connsiteX3-425" fmla="*/ 792935 w 901862"/>
                  <a:gd name="connsiteY3-426" fmla="*/ 70414 h 373490"/>
                  <a:gd name="connsiteX4-427" fmla="*/ 901862 w 901862"/>
                  <a:gd name="connsiteY4-428" fmla="*/ 156254 h 373490"/>
                  <a:gd name="connsiteX5-429" fmla="*/ 901862 w 901862"/>
                  <a:gd name="connsiteY5-430" fmla="*/ 330042 h 373490"/>
                  <a:gd name="connsiteX6-431" fmla="*/ 858414 w 901862"/>
                  <a:gd name="connsiteY6-432" fmla="*/ 373490 h 373490"/>
                  <a:gd name="connsiteX7-433" fmla="*/ 43448 w 901862"/>
                  <a:gd name="connsiteY7-434" fmla="*/ 373490 h 373490"/>
                  <a:gd name="connsiteX8-435" fmla="*/ 0 w 901862"/>
                  <a:gd name="connsiteY8-436" fmla="*/ 330042 h 373490"/>
                  <a:gd name="connsiteX9-437" fmla="*/ 0 w 901862"/>
                  <a:gd name="connsiteY9-438" fmla="*/ 156254 h 373490"/>
                  <a:gd name="connsiteX0-439" fmla="*/ 0 w 901862"/>
                  <a:gd name="connsiteY0-440" fmla="*/ 156254 h 373784"/>
                  <a:gd name="connsiteX1-441" fmla="*/ 45639 w 901862"/>
                  <a:gd name="connsiteY1-442" fmla="*/ 0 h 373784"/>
                  <a:gd name="connsiteX2-443" fmla="*/ 408216 w 901862"/>
                  <a:gd name="connsiteY2-444" fmla="*/ 189898 h 373784"/>
                  <a:gd name="connsiteX3-445" fmla="*/ 792935 w 901862"/>
                  <a:gd name="connsiteY3-446" fmla="*/ 70414 h 373784"/>
                  <a:gd name="connsiteX4-447" fmla="*/ 901862 w 901862"/>
                  <a:gd name="connsiteY4-448" fmla="*/ 156254 h 373784"/>
                  <a:gd name="connsiteX5-449" fmla="*/ 901862 w 901862"/>
                  <a:gd name="connsiteY5-450" fmla="*/ 330042 h 373784"/>
                  <a:gd name="connsiteX6-451" fmla="*/ 858414 w 901862"/>
                  <a:gd name="connsiteY6-452" fmla="*/ 373490 h 373784"/>
                  <a:gd name="connsiteX7-453" fmla="*/ 486526 w 901862"/>
                  <a:gd name="connsiteY7-454" fmla="*/ 373784 h 373784"/>
                  <a:gd name="connsiteX8-455" fmla="*/ 43448 w 901862"/>
                  <a:gd name="connsiteY8-456" fmla="*/ 373490 h 373784"/>
                  <a:gd name="connsiteX9-457" fmla="*/ 0 w 901862"/>
                  <a:gd name="connsiteY9-458" fmla="*/ 330042 h 373784"/>
                  <a:gd name="connsiteX10" fmla="*/ 0 w 901862"/>
                  <a:gd name="connsiteY10" fmla="*/ 156254 h 373784"/>
                  <a:gd name="connsiteX0-459" fmla="*/ 0 w 901862"/>
                  <a:gd name="connsiteY0-460" fmla="*/ 156254 h 373490"/>
                  <a:gd name="connsiteX1-461" fmla="*/ 45639 w 901862"/>
                  <a:gd name="connsiteY1-462" fmla="*/ 0 h 373490"/>
                  <a:gd name="connsiteX2-463" fmla="*/ 408216 w 901862"/>
                  <a:gd name="connsiteY2-464" fmla="*/ 189898 h 373490"/>
                  <a:gd name="connsiteX3-465" fmla="*/ 792935 w 901862"/>
                  <a:gd name="connsiteY3-466" fmla="*/ 70414 h 373490"/>
                  <a:gd name="connsiteX4-467" fmla="*/ 901862 w 901862"/>
                  <a:gd name="connsiteY4-468" fmla="*/ 156254 h 373490"/>
                  <a:gd name="connsiteX5-469" fmla="*/ 901862 w 901862"/>
                  <a:gd name="connsiteY5-470" fmla="*/ 330042 h 373490"/>
                  <a:gd name="connsiteX6-471" fmla="*/ 858414 w 901862"/>
                  <a:gd name="connsiteY6-472" fmla="*/ 373490 h 373490"/>
                  <a:gd name="connsiteX7-473" fmla="*/ 471864 w 901862"/>
                  <a:gd name="connsiteY7-474" fmla="*/ 264269 h 373490"/>
                  <a:gd name="connsiteX8-475" fmla="*/ 43448 w 901862"/>
                  <a:gd name="connsiteY8-476" fmla="*/ 373490 h 373490"/>
                  <a:gd name="connsiteX9-477" fmla="*/ 0 w 901862"/>
                  <a:gd name="connsiteY9-478" fmla="*/ 330042 h 373490"/>
                  <a:gd name="connsiteX10-479" fmla="*/ 0 w 901862"/>
                  <a:gd name="connsiteY10-480" fmla="*/ 156254 h 373490"/>
                  <a:gd name="connsiteX0-481" fmla="*/ 0 w 901862"/>
                  <a:gd name="connsiteY0-482" fmla="*/ 156254 h 373490"/>
                  <a:gd name="connsiteX1-483" fmla="*/ 45639 w 901862"/>
                  <a:gd name="connsiteY1-484" fmla="*/ 0 h 373490"/>
                  <a:gd name="connsiteX2-485" fmla="*/ 408216 w 901862"/>
                  <a:gd name="connsiteY2-486" fmla="*/ 189898 h 373490"/>
                  <a:gd name="connsiteX3-487" fmla="*/ 792935 w 901862"/>
                  <a:gd name="connsiteY3-488" fmla="*/ 70414 h 373490"/>
                  <a:gd name="connsiteX4-489" fmla="*/ 901862 w 901862"/>
                  <a:gd name="connsiteY4-490" fmla="*/ 156254 h 373490"/>
                  <a:gd name="connsiteX5-491" fmla="*/ 901862 w 901862"/>
                  <a:gd name="connsiteY5-492" fmla="*/ 330042 h 373490"/>
                  <a:gd name="connsiteX6-493" fmla="*/ 858414 w 901862"/>
                  <a:gd name="connsiteY6-494" fmla="*/ 373490 h 373490"/>
                  <a:gd name="connsiteX7-495" fmla="*/ 459752 w 901862"/>
                  <a:gd name="connsiteY7-496" fmla="*/ 336619 h 373490"/>
                  <a:gd name="connsiteX8-497" fmla="*/ 43448 w 901862"/>
                  <a:gd name="connsiteY8-498" fmla="*/ 373490 h 373490"/>
                  <a:gd name="connsiteX9-499" fmla="*/ 0 w 901862"/>
                  <a:gd name="connsiteY9-500" fmla="*/ 330042 h 373490"/>
                  <a:gd name="connsiteX10-501" fmla="*/ 0 w 901862"/>
                  <a:gd name="connsiteY10-502" fmla="*/ 156254 h 373490"/>
                  <a:gd name="connsiteX0-503" fmla="*/ 0 w 901862"/>
                  <a:gd name="connsiteY0-504" fmla="*/ 156254 h 373507"/>
                  <a:gd name="connsiteX1-505" fmla="*/ 45639 w 901862"/>
                  <a:gd name="connsiteY1-506" fmla="*/ 0 h 373507"/>
                  <a:gd name="connsiteX2-507" fmla="*/ 408216 w 901862"/>
                  <a:gd name="connsiteY2-508" fmla="*/ 189898 h 373507"/>
                  <a:gd name="connsiteX3-509" fmla="*/ 792935 w 901862"/>
                  <a:gd name="connsiteY3-510" fmla="*/ 70414 h 373507"/>
                  <a:gd name="connsiteX4-511" fmla="*/ 901862 w 901862"/>
                  <a:gd name="connsiteY4-512" fmla="*/ 156254 h 373507"/>
                  <a:gd name="connsiteX5-513" fmla="*/ 901862 w 901862"/>
                  <a:gd name="connsiteY5-514" fmla="*/ 330042 h 373507"/>
                  <a:gd name="connsiteX6-515" fmla="*/ 858414 w 901862"/>
                  <a:gd name="connsiteY6-516" fmla="*/ 373490 h 373507"/>
                  <a:gd name="connsiteX7-517" fmla="*/ 459752 w 901862"/>
                  <a:gd name="connsiteY7-518" fmla="*/ 336619 h 373507"/>
                  <a:gd name="connsiteX8-519" fmla="*/ 43448 w 901862"/>
                  <a:gd name="connsiteY8-520" fmla="*/ 373490 h 373507"/>
                  <a:gd name="connsiteX9-521" fmla="*/ 0 w 901862"/>
                  <a:gd name="connsiteY9-522" fmla="*/ 330042 h 373507"/>
                  <a:gd name="connsiteX10-523" fmla="*/ 0 w 901862"/>
                  <a:gd name="connsiteY10-524" fmla="*/ 156254 h 373507"/>
                  <a:gd name="connsiteX0-525" fmla="*/ 0 w 901862"/>
                  <a:gd name="connsiteY0-526" fmla="*/ 156254 h 420677"/>
                  <a:gd name="connsiteX1-527" fmla="*/ 45639 w 901862"/>
                  <a:gd name="connsiteY1-528" fmla="*/ 0 h 420677"/>
                  <a:gd name="connsiteX2-529" fmla="*/ 408216 w 901862"/>
                  <a:gd name="connsiteY2-530" fmla="*/ 189898 h 420677"/>
                  <a:gd name="connsiteX3-531" fmla="*/ 792935 w 901862"/>
                  <a:gd name="connsiteY3-532" fmla="*/ 70414 h 420677"/>
                  <a:gd name="connsiteX4-533" fmla="*/ 901862 w 901862"/>
                  <a:gd name="connsiteY4-534" fmla="*/ 156254 h 420677"/>
                  <a:gd name="connsiteX5-535" fmla="*/ 901862 w 901862"/>
                  <a:gd name="connsiteY5-536" fmla="*/ 330042 h 420677"/>
                  <a:gd name="connsiteX6-537" fmla="*/ 858414 w 901862"/>
                  <a:gd name="connsiteY6-538" fmla="*/ 373490 h 420677"/>
                  <a:gd name="connsiteX7-539" fmla="*/ 459752 w 901862"/>
                  <a:gd name="connsiteY7-540" fmla="*/ 336619 h 420677"/>
                  <a:gd name="connsiteX8-541" fmla="*/ 49971 w 901862"/>
                  <a:gd name="connsiteY8-542" fmla="*/ 420666 h 420677"/>
                  <a:gd name="connsiteX9-543" fmla="*/ 0 w 901862"/>
                  <a:gd name="connsiteY9-544" fmla="*/ 330042 h 420677"/>
                  <a:gd name="connsiteX10-545" fmla="*/ 0 w 901862"/>
                  <a:gd name="connsiteY10-546" fmla="*/ 156254 h 420677"/>
                  <a:gd name="connsiteX0-547" fmla="*/ 0 w 901862"/>
                  <a:gd name="connsiteY0-548" fmla="*/ 156254 h 460941"/>
                  <a:gd name="connsiteX1-549" fmla="*/ 45639 w 901862"/>
                  <a:gd name="connsiteY1-550" fmla="*/ 0 h 460941"/>
                  <a:gd name="connsiteX2-551" fmla="*/ 408216 w 901862"/>
                  <a:gd name="connsiteY2-552" fmla="*/ 189898 h 460941"/>
                  <a:gd name="connsiteX3-553" fmla="*/ 792935 w 901862"/>
                  <a:gd name="connsiteY3-554" fmla="*/ 70414 h 460941"/>
                  <a:gd name="connsiteX4-555" fmla="*/ 901862 w 901862"/>
                  <a:gd name="connsiteY4-556" fmla="*/ 156254 h 460941"/>
                  <a:gd name="connsiteX5-557" fmla="*/ 901862 w 901862"/>
                  <a:gd name="connsiteY5-558" fmla="*/ 330042 h 460941"/>
                  <a:gd name="connsiteX6-559" fmla="*/ 834446 w 901862"/>
                  <a:gd name="connsiteY6-560" fmla="*/ 460941 h 460941"/>
                  <a:gd name="connsiteX7-561" fmla="*/ 459752 w 901862"/>
                  <a:gd name="connsiteY7-562" fmla="*/ 336619 h 460941"/>
                  <a:gd name="connsiteX8-563" fmla="*/ 49971 w 901862"/>
                  <a:gd name="connsiteY8-564" fmla="*/ 420666 h 460941"/>
                  <a:gd name="connsiteX9-565" fmla="*/ 0 w 901862"/>
                  <a:gd name="connsiteY9-566" fmla="*/ 330042 h 460941"/>
                  <a:gd name="connsiteX10-567" fmla="*/ 0 w 901862"/>
                  <a:gd name="connsiteY10-568" fmla="*/ 156254 h 460941"/>
                  <a:gd name="connsiteX0-569" fmla="*/ 0 w 901862"/>
                  <a:gd name="connsiteY0-570" fmla="*/ 156254 h 460941"/>
                  <a:gd name="connsiteX1-571" fmla="*/ 45639 w 901862"/>
                  <a:gd name="connsiteY1-572" fmla="*/ 0 h 460941"/>
                  <a:gd name="connsiteX2-573" fmla="*/ 408216 w 901862"/>
                  <a:gd name="connsiteY2-574" fmla="*/ 189898 h 460941"/>
                  <a:gd name="connsiteX3-575" fmla="*/ 792935 w 901862"/>
                  <a:gd name="connsiteY3-576" fmla="*/ 70414 h 460941"/>
                  <a:gd name="connsiteX4-577" fmla="*/ 901862 w 901862"/>
                  <a:gd name="connsiteY4-578" fmla="*/ 156254 h 460941"/>
                  <a:gd name="connsiteX5-579" fmla="*/ 901862 w 901862"/>
                  <a:gd name="connsiteY5-580" fmla="*/ 330042 h 460941"/>
                  <a:gd name="connsiteX6-581" fmla="*/ 834446 w 901862"/>
                  <a:gd name="connsiteY6-582" fmla="*/ 460941 h 460941"/>
                  <a:gd name="connsiteX7-583" fmla="*/ 459752 w 901862"/>
                  <a:gd name="connsiteY7-584" fmla="*/ 336619 h 460941"/>
                  <a:gd name="connsiteX8-585" fmla="*/ 49971 w 901862"/>
                  <a:gd name="connsiteY8-586" fmla="*/ 420666 h 460941"/>
                  <a:gd name="connsiteX9-587" fmla="*/ 0 w 901862"/>
                  <a:gd name="connsiteY9-588" fmla="*/ 330042 h 460941"/>
                  <a:gd name="connsiteX10-589" fmla="*/ 0 w 901862"/>
                  <a:gd name="connsiteY10-590" fmla="*/ 156254 h 460941"/>
                  <a:gd name="connsiteX0-591" fmla="*/ 0 w 901862"/>
                  <a:gd name="connsiteY0-592" fmla="*/ 156254 h 518129"/>
                  <a:gd name="connsiteX1-593" fmla="*/ 45639 w 901862"/>
                  <a:gd name="connsiteY1-594" fmla="*/ 0 h 518129"/>
                  <a:gd name="connsiteX2-595" fmla="*/ 408216 w 901862"/>
                  <a:gd name="connsiteY2-596" fmla="*/ 189898 h 518129"/>
                  <a:gd name="connsiteX3-597" fmla="*/ 792935 w 901862"/>
                  <a:gd name="connsiteY3-598" fmla="*/ 70414 h 518129"/>
                  <a:gd name="connsiteX4-599" fmla="*/ 901862 w 901862"/>
                  <a:gd name="connsiteY4-600" fmla="*/ 156254 h 518129"/>
                  <a:gd name="connsiteX5-601" fmla="*/ 901862 w 901862"/>
                  <a:gd name="connsiteY5-602" fmla="*/ 330042 h 518129"/>
                  <a:gd name="connsiteX6-603" fmla="*/ 820718 w 901862"/>
                  <a:gd name="connsiteY6-604" fmla="*/ 518129 h 518129"/>
                  <a:gd name="connsiteX7-605" fmla="*/ 459752 w 901862"/>
                  <a:gd name="connsiteY7-606" fmla="*/ 336619 h 518129"/>
                  <a:gd name="connsiteX8-607" fmla="*/ 49971 w 901862"/>
                  <a:gd name="connsiteY8-608" fmla="*/ 420666 h 518129"/>
                  <a:gd name="connsiteX9-609" fmla="*/ 0 w 901862"/>
                  <a:gd name="connsiteY9-610" fmla="*/ 330042 h 518129"/>
                  <a:gd name="connsiteX10-611" fmla="*/ 0 w 901862"/>
                  <a:gd name="connsiteY10-612" fmla="*/ 156254 h 518129"/>
                  <a:gd name="connsiteX0-613" fmla="*/ 0 w 901862"/>
                  <a:gd name="connsiteY0-614" fmla="*/ 156254 h 518129"/>
                  <a:gd name="connsiteX1-615" fmla="*/ 45639 w 901862"/>
                  <a:gd name="connsiteY1-616" fmla="*/ 0 h 518129"/>
                  <a:gd name="connsiteX2-617" fmla="*/ 408216 w 901862"/>
                  <a:gd name="connsiteY2-618" fmla="*/ 189898 h 518129"/>
                  <a:gd name="connsiteX3-619" fmla="*/ 792935 w 901862"/>
                  <a:gd name="connsiteY3-620" fmla="*/ 70414 h 518129"/>
                  <a:gd name="connsiteX4-621" fmla="*/ 901862 w 901862"/>
                  <a:gd name="connsiteY4-622" fmla="*/ 156254 h 518129"/>
                  <a:gd name="connsiteX5-623" fmla="*/ 901862 w 901862"/>
                  <a:gd name="connsiteY5-624" fmla="*/ 330042 h 518129"/>
                  <a:gd name="connsiteX6-625" fmla="*/ 820718 w 901862"/>
                  <a:gd name="connsiteY6-626" fmla="*/ 518129 h 518129"/>
                  <a:gd name="connsiteX7-627" fmla="*/ 459752 w 901862"/>
                  <a:gd name="connsiteY7-628" fmla="*/ 336619 h 518129"/>
                  <a:gd name="connsiteX8-629" fmla="*/ 49971 w 901862"/>
                  <a:gd name="connsiteY8-630" fmla="*/ 420666 h 518129"/>
                  <a:gd name="connsiteX9-631" fmla="*/ 0 w 901862"/>
                  <a:gd name="connsiteY9-632" fmla="*/ 330042 h 518129"/>
                  <a:gd name="connsiteX10-633" fmla="*/ 0 w 901862"/>
                  <a:gd name="connsiteY10-634" fmla="*/ 156254 h 518129"/>
                  <a:gd name="connsiteX0-635" fmla="*/ 0 w 901862"/>
                  <a:gd name="connsiteY0-636" fmla="*/ 156254 h 518129"/>
                  <a:gd name="connsiteX1-637" fmla="*/ 45639 w 901862"/>
                  <a:gd name="connsiteY1-638" fmla="*/ 0 h 518129"/>
                  <a:gd name="connsiteX2-639" fmla="*/ 408216 w 901862"/>
                  <a:gd name="connsiteY2-640" fmla="*/ 189898 h 518129"/>
                  <a:gd name="connsiteX3-641" fmla="*/ 792935 w 901862"/>
                  <a:gd name="connsiteY3-642" fmla="*/ 70414 h 518129"/>
                  <a:gd name="connsiteX4-643" fmla="*/ 901862 w 901862"/>
                  <a:gd name="connsiteY4-644" fmla="*/ 156254 h 518129"/>
                  <a:gd name="connsiteX5-645" fmla="*/ 901862 w 901862"/>
                  <a:gd name="connsiteY5-646" fmla="*/ 330042 h 518129"/>
                  <a:gd name="connsiteX6-647" fmla="*/ 820718 w 901862"/>
                  <a:gd name="connsiteY6-648" fmla="*/ 518129 h 518129"/>
                  <a:gd name="connsiteX7-649" fmla="*/ 449618 w 901862"/>
                  <a:gd name="connsiteY7-650" fmla="*/ 343309 h 518129"/>
                  <a:gd name="connsiteX8-651" fmla="*/ 49971 w 901862"/>
                  <a:gd name="connsiteY8-652" fmla="*/ 420666 h 518129"/>
                  <a:gd name="connsiteX9-653" fmla="*/ 0 w 901862"/>
                  <a:gd name="connsiteY9-654" fmla="*/ 330042 h 518129"/>
                  <a:gd name="connsiteX10-655" fmla="*/ 0 w 901862"/>
                  <a:gd name="connsiteY10-656" fmla="*/ 156254 h 518129"/>
                  <a:gd name="connsiteX0-657" fmla="*/ 0 w 901862"/>
                  <a:gd name="connsiteY0-658" fmla="*/ 156254 h 518129"/>
                  <a:gd name="connsiteX1-659" fmla="*/ 45639 w 901862"/>
                  <a:gd name="connsiteY1-660" fmla="*/ 0 h 518129"/>
                  <a:gd name="connsiteX2-661" fmla="*/ 408216 w 901862"/>
                  <a:gd name="connsiteY2-662" fmla="*/ 189898 h 518129"/>
                  <a:gd name="connsiteX3-663" fmla="*/ 792935 w 901862"/>
                  <a:gd name="connsiteY3-664" fmla="*/ 70414 h 518129"/>
                  <a:gd name="connsiteX4-665" fmla="*/ 901862 w 901862"/>
                  <a:gd name="connsiteY4-666" fmla="*/ 156254 h 518129"/>
                  <a:gd name="connsiteX5-667" fmla="*/ 901862 w 901862"/>
                  <a:gd name="connsiteY5-668" fmla="*/ 330042 h 518129"/>
                  <a:gd name="connsiteX6-669" fmla="*/ 820718 w 901862"/>
                  <a:gd name="connsiteY6-670" fmla="*/ 518129 h 518129"/>
                  <a:gd name="connsiteX7-671" fmla="*/ 449618 w 901862"/>
                  <a:gd name="connsiteY7-672" fmla="*/ 343309 h 518129"/>
                  <a:gd name="connsiteX8-673" fmla="*/ 53233 w 901862"/>
                  <a:gd name="connsiteY8-674" fmla="*/ 444254 h 518129"/>
                  <a:gd name="connsiteX9-675" fmla="*/ 0 w 901862"/>
                  <a:gd name="connsiteY9-676" fmla="*/ 330042 h 518129"/>
                  <a:gd name="connsiteX10-677" fmla="*/ 0 w 901862"/>
                  <a:gd name="connsiteY10-678" fmla="*/ 156254 h 518129"/>
                  <a:gd name="connsiteX0-679" fmla="*/ 0 w 901862"/>
                  <a:gd name="connsiteY0-680" fmla="*/ 156254 h 518129"/>
                  <a:gd name="connsiteX1-681" fmla="*/ 45639 w 901862"/>
                  <a:gd name="connsiteY1-682" fmla="*/ 0 h 518129"/>
                  <a:gd name="connsiteX2-683" fmla="*/ 408216 w 901862"/>
                  <a:gd name="connsiteY2-684" fmla="*/ 189898 h 518129"/>
                  <a:gd name="connsiteX3-685" fmla="*/ 792935 w 901862"/>
                  <a:gd name="connsiteY3-686" fmla="*/ 70414 h 518129"/>
                  <a:gd name="connsiteX4-687" fmla="*/ 901862 w 901862"/>
                  <a:gd name="connsiteY4-688" fmla="*/ 156254 h 518129"/>
                  <a:gd name="connsiteX5-689" fmla="*/ 901862 w 901862"/>
                  <a:gd name="connsiteY5-690" fmla="*/ 330042 h 518129"/>
                  <a:gd name="connsiteX6-691" fmla="*/ 820718 w 901862"/>
                  <a:gd name="connsiteY6-692" fmla="*/ 518129 h 518129"/>
                  <a:gd name="connsiteX7-693" fmla="*/ 449618 w 901862"/>
                  <a:gd name="connsiteY7-694" fmla="*/ 343309 h 518129"/>
                  <a:gd name="connsiteX8-695" fmla="*/ 53233 w 901862"/>
                  <a:gd name="connsiteY8-696" fmla="*/ 444254 h 518129"/>
                  <a:gd name="connsiteX9-697" fmla="*/ 0 w 901862"/>
                  <a:gd name="connsiteY9-698" fmla="*/ 330042 h 518129"/>
                  <a:gd name="connsiteX10-699" fmla="*/ 0 w 901862"/>
                  <a:gd name="connsiteY10-700" fmla="*/ 156254 h 518129"/>
                  <a:gd name="connsiteX0-701" fmla="*/ 0 w 901862"/>
                  <a:gd name="connsiteY0-702" fmla="*/ 156254 h 518129"/>
                  <a:gd name="connsiteX1-703" fmla="*/ 45639 w 901862"/>
                  <a:gd name="connsiteY1-704" fmla="*/ 0 h 518129"/>
                  <a:gd name="connsiteX2-705" fmla="*/ 408216 w 901862"/>
                  <a:gd name="connsiteY2-706" fmla="*/ 189898 h 518129"/>
                  <a:gd name="connsiteX3-707" fmla="*/ 792935 w 901862"/>
                  <a:gd name="connsiteY3-708" fmla="*/ 70414 h 518129"/>
                  <a:gd name="connsiteX4-709" fmla="*/ 901862 w 901862"/>
                  <a:gd name="connsiteY4-710" fmla="*/ 156254 h 518129"/>
                  <a:gd name="connsiteX5-711" fmla="*/ 901862 w 901862"/>
                  <a:gd name="connsiteY5-712" fmla="*/ 330042 h 518129"/>
                  <a:gd name="connsiteX6-713" fmla="*/ 820718 w 901862"/>
                  <a:gd name="connsiteY6-714" fmla="*/ 518129 h 518129"/>
                  <a:gd name="connsiteX7-715" fmla="*/ 449618 w 901862"/>
                  <a:gd name="connsiteY7-716" fmla="*/ 343309 h 518129"/>
                  <a:gd name="connsiteX8-717" fmla="*/ 53233 w 901862"/>
                  <a:gd name="connsiteY8-718" fmla="*/ 444254 h 518129"/>
                  <a:gd name="connsiteX9-719" fmla="*/ 0 w 901862"/>
                  <a:gd name="connsiteY9-720" fmla="*/ 330042 h 518129"/>
                  <a:gd name="connsiteX10-721" fmla="*/ 0 w 901862"/>
                  <a:gd name="connsiteY10-722" fmla="*/ 156254 h 518129"/>
                  <a:gd name="connsiteX0-723" fmla="*/ 0 w 901862"/>
                  <a:gd name="connsiteY0-724" fmla="*/ 156254 h 518129"/>
                  <a:gd name="connsiteX1-725" fmla="*/ 45639 w 901862"/>
                  <a:gd name="connsiteY1-726" fmla="*/ 0 h 518129"/>
                  <a:gd name="connsiteX2-727" fmla="*/ 408216 w 901862"/>
                  <a:gd name="connsiteY2-728" fmla="*/ 189898 h 518129"/>
                  <a:gd name="connsiteX3-729" fmla="*/ 792935 w 901862"/>
                  <a:gd name="connsiteY3-730" fmla="*/ 70414 h 518129"/>
                  <a:gd name="connsiteX4-731" fmla="*/ 901862 w 901862"/>
                  <a:gd name="connsiteY4-732" fmla="*/ 156254 h 518129"/>
                  <a:gd name="connsiteX5-733" fmla="*/ 901862 w 901862"/>
                  <a:gd name="connsiteY5-734" fmla="*/ 330042 h 518129"/>
                  <a:gd name="connsiteX6-735" fmla="*/ 820718 w 901862"/>
                  <a:gd name="connsiteY6-736" fmla="*/ 518129 h 518129"/>
                  <a:gd name="connsiteX7-737" fmla="*/ 449618 w 901862"/>
                  <a:gd name="connsiteY7-738" fmla="*/ 343309 h 518129"/>
                  <a:gd name="connsiteX8-739" fmla="*/ 53233 w 901862"/>
                  <a:gd name="connsiteY8-740" fmla="*/ 444254 h 518129"/>
                  <a:gd name="connsiteX9-741" fmla="*/ 0 w 901862"/>
                  <a:gd name="connsiteY9-742" fmla="*/ 330042 h 518129"/>
                  <a:gd name="connsiteX10-743" fmla="*/ 0 w 901862"/>
                  <a:gd name="connsiteY10-744" fmla="*/ 156254 h 518129"/>
                  <a:gd name="connsiteX0-745" fmla="*/ 0 w 901862"/>
                  <a:gd name="connsiteY0-746" fmla="*/ 156254 h 518129"/>
                  <a:gd name="connsiteX1-747" fmla="*/ 45639 w 901862"/>
                  <a:gd name="connsiteY1-748" fmla="*/ 0 h 518129"/>
                  <a:gd name="connsiteX2-749" fmla="*/ 408216 w 901862"/>
                  <a:gd name="connsiteY2-750" fmla="*/ 189898 h 518129"/>
                  <a:gd name="connsiteX3-751" fmla="*/ 792935 w 901862"/>
                  <a:gd name="connsiteY3-752" fmla="*/ 70414 h 518129"/>
                  <a:gd name="connsiteX4-753" fmla="*/ 901862 w 901862"/>
                  <a:gd name="connsiteY4-754" fmla="*/ 156254 h 518129"/>
                  <a:gd name="connsiteX5-755" fmla="*/ 901862 w 901862"/>
                  <a:gd name="connsiteY5-756" fmla="*/ 330042 h 518129"/>
                  <a:gd name="connsiteX6-757" fmla="*/ 820718 w 901862"/>
                  <a:gd name="connsiteY6-758" fmla="*/ 518129 h 518129"/>
                  <a:gd name="connsiteX7-759" fmla="*/ 449618 w 901862"/>
                  <a:gd name="connsiteY7-760" fmla="*/ 343309 h 518129"/>
                  <a:gd name="connsiteX8-761" fmla="*/ 53233 w 901862"/>
                  <a:gd name="connsiteY8-762" fmla="*/ 444254 h 518129"/>
                  <a:gd name="connsiteX9-763" fmla="*/ 0 w 901862"/>
                  <a:gd name="connsiteY9-764" fmla="*/ 330042 h 518129"/>
                  <a:gd name="connsiteX10-765" fmla="*/ 0 w 901862"/>
                  <a:gd name="connsiteY10-766" fmla="*/ 156254 h 518129"/>
                  <a:gd name="connsiteX0-767" fmla="*/ 0 w 901862"/>
                  <a:gd name="connsiteY0-768" fmla="*/ 171490 h 533365"/>
                  <a:gd name="connsiteX1-769" fmla="*/ 27185 w 901862"/>
                  <a:gd name="connsiteY1-770" fmla="*/ 0 h 533365"/>
                  <a:gd name="connsiteX2-771" fmla="*/ 408216 w 901862"/>
                  <a:gd name="connsiteY2-772" fmla="*/ 205134 h 533365"/>
                  <a:gd name="connsiteX3-773" fmla="*/ 792935 w 901862"/>
                  <a:gd name="connsiteY3-774" fmla="*/ 85650 h 533365"/>
                  <a:gd name="connsiteX4-775" fmla="*/ 901862 w 901862"/>
                  <a:gd name="connsiteY4-776" fmla="*/ 171490 h 533365"/>
                  <a:gd name="connsiteX5-777" fmla="*/ 901862 w 901862"/>
                  <a:gd name="connsiteY5-778" fmla="*/ 345278 h 533365"/>
                  <a:gd name="connsiteX6-779" fmla="*/ 820718 w 901862"/>
                  <a:gd name="connsiteY6-780" fmla="*/ 533365 h 533365"/>
                  <a:gd name="connsiteX7-781" fmla="*/ 449618 w 901862"/>
                  <a:gd name="connsiteY7-782" fmla="*/ 358545 h 533365"/>
                  <a:gd name="connsiteX8-783" fmla="*/ 53233 w 901862"/>
                  <a:gd name="connsiteY8-784" fmla="*/ 459490 h 533365"/>
                  <a:gd name="connsiteX9-785" fmla="*/ 0 w 901862"/>
                  <a:gd name="connsiteY9-786" fmla="*/ 345278 h 533365"/>
                  <a:gd name="connsiteX10-787" fmla="*/ 0 w 901862"/>
                  <a:gd name="connsiteY10-788" fmla="*/ 171490 h 5333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479" y="connsiteY10-480"/>
                  </a:cxn>
                </a:cxnLst>
                <a:rect l="l" t="t" r="r" b="b"/>
                <a:pathLst>
                  <a:path w="901862" h="533365">
                    <a:moveTo>
                      <a:pt x="0" y="171490"/>
                    </a:moveTo>
                    <a:cubicBezTo>
                      <a:pt x="0" y="147494"/>
                      <a:pt x="3189" y="0"/>
                      <a:pt x="27185" y="0"/>
                    </a:cubicBezTo>
                    <a:cubicBezTo>
                      <a:pt x="108606" y="96799"/>
                      <a:pt x="280591" y="190859"/>
                      <a:pt x="408216" y="205134"/>
                    </a:cubicBezTo>
                    <a:cubicBezTo>
                      <a:pt x="535841" y="219409"/>
                      <a:pt x="638523" y="203937"/>
                      <a:pt x="792935" y="85650"/>
                    </a:cubicBezTo>
                    <a:cubicBezTo>
                      <a:pt x="816931" y="85650"/>
                      <a:pt x="901862" y="147494"/>
                      <a:pt x="901862" y="171490"/>
                    </a:cubicBezTo>
                    <a:lnTo>
                      <a:pt x="901862" y="345278"/>
                    </a:lnTo>
                    <a:cubicBezTo>
                      <a:pt x="901862" y="369274"/>
                      <a:pt x="844714" y="533365"/>
                      <a:pt x="820718" y="533365"/>
                    </a:cubicBezTo>
                    <a:cubicBezTo>
                      <a:pt x="658038" y="406441"/>
                      <a:pt x="577532" y="370857"/>
                      <a:pt x="449618" y="358545"/>
                    </a:cubicBezTo>
                    <a:cubicBezTo>
                      <a:pt x="321704" y="346233"/>
                      <a:pt x="129858" y="460586"/>
                      <a:pt x="53233" y="459490"/>
                    </a:cubicBezTo>
                    <a:cubicBezTo>
                      <a:pt x="29237" y="459490"/>
                      <a:pt x="0" y="369274"/>
                      <a:pt x="0" y="345278"/>
                    </a:cubicBezTo>
                    <a:lnTo>
                      <a:pt x="0" y="17149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b="1">
                  <a:solidFill>
                    <a:prstClr val="white"/>
                  </a:solidFill>
                  <a:latin typeface="Arial" panose="020B0604020202020204"/>
                  <a:ea typeface="微软雅黑" panose="020B0503020204020204" pitchFamily="34" charset="-122"/>
                </a:endParaRPr>
              </a:p>
            </p:txBody>
          </p:sp>
          <p:sp>
            <p:nvSpPr>
              <p:cNvPr id="22" name="圆角矩形 17"/>
              <p:cNvSpPr/>
              <p:nvPr/>
            </p:nvSpPr>
            <p:spPr>
              <a:xfrm rot="2188039">
                <a:off x="4847484" y="3452363"/>
                <a:ext cx="1152426" cy="564051"/>
              </a:xfrm>
              <a:custGeom>
                <a:avLst/>
                <a:gdLst>
                  <a:gd name="connsiteX0" fmla="*/ 0 w 901862"/>
                  <a:gd name="connsiteY0" fmla="*/ 43448 h 260684"/>
                  <a:gd name="connsiteX1" fmla="*/ 43448 w 901862"/>
                  <a:gd name="connsiteY1" fmla="*/ 0 h 260684"/>
                  <a:gd name="connsiteX2" fmla="*/ 858414 w 901862"/>
                  <a:gd name="connsiteY2" fmla="*/ 0 h 260684"/>
                  <a:gd name="connsiteX3" fmla="*/ 901862 w 901862"/>
                  <a:gd name="connsiteY3" fmla="*/ 43448 h 260684"/>
                  <a:gd name="connsiteX4" fmla="*/ 901862 w 901862"/>
                  <a:gd name="connsiteY4" fmla="*/ 217236 h 260684"/>
                  <a:gd name="connsiteX5" fmla="*/ 858414 w 901862"/>
                  <a:gd name="connsiteY5" fmla="*/ 260684 h 260684"/>
                  <a:gd name="connsiteX6" fmla="*/ 43448 w 901862"/>
                  <a:gd name="connsiteY6" fmla="*/ 260684 h 260684"/>
                  <a:gd name="connsiteX7" fmla="*/ 0 w 901862"/>
                  <a:gd name="connsiteY7" fmla="*/ 217236 h 260684"/>
                  <a:gd name="connsiteX8" fmla="*/ 0 w 901862"/>
                  <a:gd name="connsiteY8" fmla="*/ 43448 h 260684"/>
                  <a:gd name="connsiteX0-1" fmla="*/ 0 w 901862"/>
                  <a:gd name="connsiteY0-2" fmla="*/ 43539 h 260775"/>
                  <a:gd name="connsiteX1-3" fmla="*/ 43448 w 901862"/>
                  <a:gd name="connsiteY1-4" fmla="*/ 91 h 260775"/>
                  <a:gd name="connsiteX2-5" fmla="*/ 469179 w 901862"/>
                  <a:gd name="connsiteY2-6" fmla="*/ 0 h 260775"/>
                  <a:gd name="connsiteX3-7" fmla="*/ 858414 w 901862"/>
                  <a:gd name="connsiteY3-8" fmla="*/ 91 h 260775"/>
                  <a:gd name="connsiteX4-9" fmla="*/ 901862 w 901862"/>
                  <a:gd name="connsiteY4-10" fmla="*/ 43539 h 260775"/>
                  <a:gd name="connsiteX5-11" fmla="*/ 901862 w 901862"/>
                  <a:gd name="connsiteY5-12" fmla="*/ 217327 h 260775"/>
                  <a:gd name="connsiteX6-13" fmla="*/ 858414 w 901862"/>
                  <a:gd name="connsiteY6-14" fmla="*/ 260775 h 260775"/>
                  <a:gd name="connsiteX7-15" fmla="*/ 43448 w 901862"/>
                  <a:gd name="connsiteY7-16" fmla="*/ 260775 h 260775"/>
                  <a:gd name="connsiteX8-17" fmla="*/ 0 w 901862"/>
                  <a:gd name="connsiteY8-18" fmla="*/ 217327 h 260775"/>
                  <a:gd name="connsiteX9" fmla="*/ 0 w 901862"/>
                  <a:gd name="connsiteY9" fmla="*/ 43539 h 260775"/>
                  <a:gd name="connsiteX0-19" fmla="*/ 0 w 901862"/>
                  <a:gd name="connsiteY0-20" fmla="*/ 43448 h 260684"/>
                  <a:gd name="connsiteX1-21" fmla="*/ 43448 w 901862"/>
                  <a:gd name="connsiteY1-22" fmla="*/ 0 h 260684"/>
                  <a:gd name="connsiteX2-23" fmla="*/ 441588 w 901862"/>
                  <a:gd name="connsiteY2-24" fmla="*/ 144593 h 260684"/>
                  <a:gd name="connsiteX3-25" fmla="*/ 858414 w 901862"/>
                  <a:gd name="connsiteY3-26" fmla="*/ 0 h 260684"/>
                  <a:gd name="connsiteX4-27" fmla="*/ 901862 w 901862"/>
                  <a:gd name="connsiteY4-28" fmla="*/ 43448 h 260684"/>
                  <a:gd name="connsiteX5-29" fmla="*/ 901862 w 901862"/>
                  <a:gd name="connsiteY5-30" fmla="*/ 217236 h 260684"/>
                  <a:gd name="connsiteX6-31" fmla="*/ 858414 w 901862"/>
                  <a:gd name="connsiteY6-32" fmla="*/ 260684 h 260684"/>
                  <a:gd name="connsiteX7-33" fmla="*/ 43448 w 901862"/>
                  <a:gd name="connsiteY7-34" fmla="*/ 260684 h 260684"/>
                  <a:gd name="connsiteX8-35" fmla="*/ 0 w 901862"/>
                  <a:gd name="connsiteY8-36" fmla="*/ 217236 h 260684"/>
                  <a:gd name="connsiteX9-37" fmla="*/ 0 w 901862"/>
                  <a:gd name="connsiteY9-38" fmla="*/ 43448 h 260684"/>
                  <a:gd name="connsiteX0-39" fmla="*/ 0 w 901862"/>
                  <a:gd name="connsiteY0-40" fmla="*/ 43448 h 260684"/>
                  <a:gd name="connsiteX1-41" fmla="*/ 43448 w 901862"/>
                  <a:gd name="connsiteY1-42" fmla="*/ 0 h 260684"/>
                  <a:gd name="connsiteX2-43" fmla="*/ 446920 w 901862"/>
                  <a:gd name="connsiteY2-44" fmla="*/ 82317 h 260684"/>
                  <a:gd name="connsiteX3-45" fmla="*/ 858414 w 901862"/>
                  <a:gd name="connsiteY3-46" fmla="*/ 0 h 260684"/>
                  <a:gd name="connsiteX4-47" fmla="*/ 901862 w 901862"/>
                  <a:gd name="connsiteY4-48" fmla="*/ 43448 h 260684"/>
                  <a:gd name="connsiteX5-49" fmla="*/ 901862 w 901862"/>
                  <a:gd name="connsiteY5-50" fmla="*/ 217236 h 260684"/>
                  <a:gd name="connsiteX6-51" fmla="*/ 858414 w 901862"/>
                  <a:gd name="connsiteY6-52" fmla="*/ 260684 h 260684"/>
                  <a:gd name="connsiteX7-53" fmla="*/ 43448 w 901862"/>
                  <a:gd name="connsiteY7-54" fmla="*/ 260684 h 260684"/>
                  <a:gd name="connsiteX8-55" fmla="*/ 0 w 901862"/>
                  <a:gd name="connsiteY8-56" fmla="*/ 217236 h 260684"/>
                  <a:gd name="connsiteX9-57" fmla="*/ 0 w 901862"/>
                  <a:gd name="connsiteY9-58" fmla="*/ 43448 h 260684"/>
                  <a:gd name="connsiteX0-59" fmla="*/ 0 w 901862"/>
                  <a:gd name="connsiteY0-60" fmla="*/ 43448 h 260684"/>
                  <a:gd name="connsiteX1-61" fmla="*/ 43448 w 901862"/>
                  <a:gd name="connsiteY1-62" fmla="*/ 0 h 260684"/>
                  <a:gd name="connsiteX2-63" fmla="*/ 446920 w 901862"/>
                  <a:gd name="connsiteY2-64" fmla="*/ 82317 h 260684"/>
                  <a:gd name="connsiteX3-65" fmla="*/ 858414 w 901862"/>
                  <a:gd name="connsiteY3-66" fmla="*/ 0 h 260684"/>
                  <a:gd name="connsiteX4-67" fmla="*/ 901862 w 901862"/>
                  <a:gd name="connsiteY4-68" fmla="*/ 43448 h 260684"/>
                  <a:gd name="connsiteX5-69" fmla="*/ 901862 w 901862"/>
                  <a:gd name="connsiteY5-70" fmla="*/ 217236 h 260684"/>
                  <a:gd name="connsiteX6-71" fmla="*/ 858414 w 901862"/>
                  <a:gd name="connsiteY6-72" fmla="*/ 260684 h 260684"/>
                  <a:gd name="connsiteX7-73" fmla="*/ 43448 w 901862"/>
                  <a:gd name="connsiteY7-74" fmla="*/ 260684 h 260684"/>
                  <a:gd name="connsiteX8-75" fmla="*/ 0 w 901862"/>
                  <a:gd name="connsiteY8-76" fmla="*/ 217236 h 260684"/>
                  <a:gd name="connsiteX9-77" fmla="*/ 0 w 901862"/>
                  <a:gd name="connsiteY9-78" fmla="*/ 43448 h 260684"/>
                  <a:gd name="connsiteX0-79" fmla="*/ 0 w 901862"/>
                  <a:gd name="connsiteY0-80" fmla="*/ 43448 h 260684"/>
                  <a:gd name="connsiteX1-81" fmla="*/ 43448 w 901862"/>
                  <a:gd name="connsiteY1-82" fmla="*/ 0 h 260684"/>
                  <a:gd name="connsiteX2-83" fmla="*/ 446920 w 901862"/>
                  <a:gd name="connsiteY2-84" fmla="*/ 82317 h 260684"/>
                  <a:gd name="connsiteX3-85" fmla="*/ 858414 w 901862"/>
                  <a:gd name="connsiteY3-86" fmla="*/ 0 h 260684"/>
                  <a:gd name="connsiteX4-87" fmla="*/ 901862 w 901862"/>
                  <a:gd name="connsiteY4-88" fmla="*/ 43448 h 260684"/>
                  <a:gd name="connsiteX5-89" fmla="*/ 901862 w 901862"/>
                  <a:gd name="connsiteY5-90" fmla="*/ 217236 h 260684"/>
                  <a:gd name="connsiteX6-91" fmla="*/ 858414 w 901862"/>
                  <a:gd name="connsiteY6-92" fmla="*/ 260684 h 260684"/>
                  <a:gd name="connsiteX7-93" fmla="*/ 43448 w 901862"/>
                  <a:gd name="connsiteY7-94" fmla="*/ 260684 h 260684"/>
                  <a:gd name="connsiteX8-95" fmla="*/ 0 w 901862"/>
                  <a:gd name="connsiteY8-96" fmla="*/ 217236 h 260684"/>
                  <a:gd name="connsiteX9-97" fmla="*/ 0 w 901862"/>
                  <a:gd name="connsiteY9-98" fmla="*/ 43448 h 260684"/>
                  <a:gd name="connsiteX0-99" fmla="*/ 0 w 901862"/>
                  <a:gd name="connsiteY0-100" fmla="*/ 90518 h 307754"/>
                  <a:gd name="connsiteX1-101" fmla="*/ 60498 w 901862"/>
                  <a:gd name="connsiteY1-102" fmla="*/ 0 h 307754"/>
                  <a:gd name="connsiteX2-103" fmla="*/ 446920 w 901862"/>
                  <a:gd name="connsiteY2-104" fmla="*/ 129387 h 307754"/>
                  <a:gd name="connsiteX3-105" fmla="*/ 858414 w 901862"/>
                  <a:gd name="connsiteY3-106" fmla="*/ 47070 h 307754"/>
                  <a:gd name="connsiteX4-107" fmla="*/ 901862 w 901862"/>
                  <a:gd name="connsiteY4-108" fmla="*/ 90518 h 307754"/>
                  <a:gd name="connsiteX5-109" fmla="*/ 901862 w 901862"/>
                  <a:gd name="connsiteY5-110" fmla="*/ 264306 h 307754"/>
                  <a:gd name="connsiteX6-111" fmla="*/ 858414 w 901862"/>
                  <a:gd name="connsiteY6-112" fmla="*/ 307754 h 307754"/>
                  <a:gd name="connsiteX7-113" fmla="*/ 43448 w 901862"/>
                  <a:gd name="connsiteY7-114" fmla="*/ 307754 h 307754"/>
                  <a:gd name="connsiteX8-115" fmla="*/ 0 w 901862"/>
                  <a:gd name="connsiteY8-116" fmla="*/ 264306 h 307754"/>
                  <a:gd name="connsiteX9-117" fmla="*/ 0 w 901862"/>
                  <a:gd name="connsiteY9-118" fmla="*/ 90518 h 307754"/>
                  <a:gd name="connsiteX0-119" fmla="*/ 0 w 901862"/>
                  <a:gd name="connsiteY0-120" fmla="*/ 90518 h 307754"/>
                  <a:gd name="connsiteX1-121" fmla="*/ 60498 w 901862"/>
                  <a:gd name="connsiteY1-122" fmla="*/ 0 h 307754"/>
                  <a:gd name="connsiteX2-123" fmla="*/ 446920 w 901862"/>
                  <a:gd name="connsiteY2-124" fmla="*/ 129387 h 307754"/>
                  <a:gd name="connsiteX3-125" fmla="*/ 858414 w 901862"/>
                  <a:gd name="connsiteY3-126" fmla="*/ 47070 h 307754"/>
                  <a:gd name="connsiteX4-127" fmla="*/ 901862 w 901862"/>
                  <a:gd name="connsiteY4-128" fmla="*/ 90518 h 307754"/>
                  <a:gd name="connsiteX5-129" fmla="*/ 901862 w 901862"/>
                  <a:gd name="connsiteY5-130" fmla="*/ 264306 h 307754"/>
                  <a:gd name="connsiteX6-131" fmla="*/ 858414 w 901862"/>
                  <a:gd name="connsiteY6-132" fmla="*/ 307754 h 307754"/>
                  <a:gd name="connsiteX7-133" fmla="*/ 43448 w 901862"/>
                  <a:gd name="connsiteY7-134" fmla="*/ 307754 h 307754"/>
                  <a:gd name="connsiteX8-135" fmla="*/ 0 w 901862"/>
                  <a:gd name="connsiteY8-136" fmla="*/ 264306 h 307754"/>
                  <a:gd name="connsiteX9-137" fmla="*/ 0 w 901862"/>
                  <a:gd name="connsiteY9-138" fmla="*/ 90518 h 307754"/>
                  <a:gd name="connsiteX0-139" fmla="*/ 0 w 901862"/>
                  <a:gd name="connsiteY0-140" fmla="*/ 90518 h 307754"/>
                  <a:gd name="connsiteX1-141" fmla="*/ 60498 w 901862"/>
                  <a:gd name="connsiteY1-142" fmla="*/ 0 h 307754"/>
                  <a:gd name="connsiteX2-143" fmla="*/ 446920 w 901862"/>
                  <a:gd name="connsiteY2-144" fmla="*/ 129387 h 307754"/>
                  <a:gd name="connsiteX3-145" fmla="*/ 858414 w 901862"/>
                  <a:gd name="connsiteY3-146" fmla="*/ 47070 h 307754"/>
                  <a:gd name="connsiteX4-147" fmla="*/ 901862 w 901862"/>
                  <a:gd name="connsiteY4-148" fmla="*/ 90518 h 307754"/>
                  <a:gd name="connsiteX5-149" fmla="*/ 901862 w 901862"/>
                  <a:gd name="connsiteY5-150" fmla="*/ 264306 h 307754"/>
                  <a:gd name="connsiteX6-151" fmla="*/ 858414 w 901862"/>
                  <a:gd name="connsiteY6-152" fmla="*/ 307754 h 307754"/>
                  <a:gd name="connsiteX7-153" fmla="*/ 43448 w 901862"/>
                  <a:gd name="connsiteY7-154" fmla="*/ 307754 h 307754"/>
                  <a:gd name="connsiteX8-155" fmla="*/ 0 w 901862"/>
                  <a:gd name="connsiteY8-156" fmla="*/ 264306 h 307754"/>
                  <a:gd name="connsiteX9-157" fmla="*/ 0 w 901862"/>
                  <a:gd name="connsiteY9-158" fmla="*/ 90518 h 307754"/>
                  <a:gd name="connsiteX0-159" fmla="*/ 0 w 901862"/>
                  <a:gd name="connsiteY0-160" fmla="*/ 109063 h 326299"/>
                  <a:gd name="connsiteX1-161" fmla="*/ 55530 w 901862"/>
                  <a:gd name="connsiteY1-162" fmla="*/ 0 h 326299"/>
                  <a:gd name="connsiteX2-163" fmla="*/ 446920 w 901862"/>
                  <a:gd name="connsiteY2-164" fmla="*/ 147932 h 326299"/>
                  <a:gd name="connsiteX3-165" fmla="*/ 858414 w 901862"/>
                  <a:gd name="connsiteY3-166" fmla="*/ 65615 h 326299"/>
                  <a:gd name="connsiteX4-167" fmla="*/ 901862 w 901862"/>
                  <a:gd name="connsiteY4-168" fmla="*/ 109063 h 326299"/>
                  <a:gd name="connsiteX5-169" fmla="*/ 901862 w 901862"/>
                  <a:gd name="connsiteY5-170" fmla="*/ 282851 h 326299"/>
                  <a:gd name="connsiteX6-171" fmla="*/ 858414 w 901862"/>
                  <a:gd name="connsiteY6-172" fmla="*/ 326299 h 326299"/>
                  <a:gd name="connsiteX7-173" fmla="*/ 43448 w 901862"/>
                  <a:gd name="connsiteY7-174" fmla="*/ 326299 h 326299"/>
                  <a:gd name="connsiteX8-175" fmla="*/ 0 w 901862"/>
                  <a:gd name="connsiteY8-176" fmla="*/ 282851 h 326299"/>
                  <a:gd name="connsiteX9-177" fmla="*/ 0 w 901862"/>
                  <a:gd name="connsiteY9-178" fmla="*/ 109063 h 326299"/>
                  <a:gd name="connsiteX0-179" fmla="*/ 0 w 901862"/>
                  <a:gd name="connsiteY0-180" fmla="*/ 109063 h 326299"/>
                  <a:gd name="connsiteX1-181" fmla="*/ 55530 w 901862"/>
                  <a:gd name="connsiteY1-182" fmla="*/ 0 h 326299"/>
                  <a:gd name="connsiteX2-183" fmla="*/ 446920 w 901862"/>
                  <a:gd name="connsiteY2-184" fmla="*/ 147932 h 326299"/>
                  <a:gd name="connsiteX3-185" fmla="*/ 858414 w 901862"/>
                  <a:gd name="connsiteY3-186" fmla="*/ 65615 h 326299"/>
                  <a:gd name="connsiteX4-187" fmla="*/ 901862 w 901862"/>
                  <a:gd name="connsiteY4-188" fmla="*/ 109063 h 326299"/>
                  <a:gd name="connsiteX5-189" fmla="*/ 901862 w 901862"/>
                  <a:gd name="connsiteY5-190" fmla="*/ 282851 h 326299"/>
                  <a:gd name="connsiteX6-191" fmla="*/ 858414 w 901862"/>
                  <a:gd name="connsiteY6-192" fmla="*/ 326299 h 326299"/>
                  <a:gd name="connsiteX7-193" fmla="*/ 43448 w 901862"/>
                  <a:gd name="connsiteY7-194" fmla="*/ 326299 h 326299"/>
                  <a:gd name="connsiteX8-195" fmla="*/ 0 w 901862"/>
                  <a:gd name="connsiteY8-196" fmla="*/ 282851 h 326299"/>
                  <a:gd name="connsiteX9-197" fmla="*/ 0 w 901862"/>
                  <a:gd name="connsiteY9-198" fmla="*/ 109063 h 326299"/>
                  <a:gd name="connsiteX0-199" fmla="*/ 0 w 901862"/>
                  <a:gd name="connsiteY0-200" fmla="*/ 109063 h 326299"/>
                  <a:gd name="connsiteX1-201" fmla="*/ 55530 w 901862"/>
                  <a:gd name="connsiteY1-202" fmla="*/ 0 h 326299"/>
                  <a:gd name="connsiteX2-203" fmla="*/ 446920 w 901862"/>
                  <a:gd name="connsiteY2-204" fmla="*/ 147932 h 326299"/>
                  <a:gd name="connsiteX3-205" fmla="*/ 858414 w 901862"/>
                  <a:gd name="connsiteY3-206" fmla="*/ 65615 h 326299"/>
                  <a:gd name="connsiteX4-207" fmla="*/ 901862 w 901862"/>
                  <a:gd name="connsiteY4-208" fmla="*/ 109063 h 326299"/>
                  <a:gd name="connsiteX5-209" fmla="*/ 901862 w 901862"/>
                  <a:gd name="connsiteY5-210" fmla="*/ 282851 h 326299"/>
                  <a:gd name="connsiteX6-211" fmla="*/ 858414 w 901862"/>
                  <a:gd name="connsiteY6-212" fmla="*/ 326299 h 326299"/>
                  <a:gd name="connsiteX7-213" fmla="*/ 43448 w 901862"/>
                  <a:gd name="connsiteY7-214" fmla="*/ 326299 h 326299"/>
                  <a:gd name="connsiteX8-215" fmla="*/ 0 w 901862"/>
                  <a:gd name="connsiteY8-216" fmla="*/ 282851 h 326299"/>
                  <a:gd name="connsiteX9-217" fmla="*/ 0 w 901862"/>
                  <a:gd name="connsiteY9-218" fmla="*/ 109063 h 326299"/>
                  <a:gd name="connsiteX0-219" fmla="*/ 0 w 901862"/>
                  <a:gd name="connsiteY0-220" fmla="*/ 109063 h 326299"/>
                  <a:gd name="connsiteX1-221" fmla="*/ 55530 w 901862"/>
                  <a:gd name="connsiteY1-222" fmla="*/ 0 h 326299"/>
                  <a:gd name="connsiteX2-223" fmla="*/ 446920 w 901862"/>
                  <a:gd name="connsiteY2-224" fmla="*/ 147932 h 326299"/>
                  <a:gd name="connsiteX3-225" fmla="*/ 858414 w 901862"/>
                  <a:gd name="connsiteY3-226" fmla="*/ 65615 h 326299"/>
                  <a:gd name="connsiteX4-227" fmla="*/ 901862 w 901862"/>
                  <a:gd name="connsiteY4-228" fmla="*/ 109063 h 326299"/>
                  <a:gd name="connsiteX5-229" fmla="*/ 901862 w 901862"/>
                  <a:gd name="connsiteY5-230" fmla="*/ 282851 h 326299"/>
                  <a:gd name="connsiteX6-231" fmla="*/ 858414 w 901862"/>
                  <a:gd name="connsiteY6-232" fmla="*/ 326299 h 326299"/>
                  <a:gd name="connsiteX7-233" fmla="*/ 43448 w 901862"/>
                  <a:gd name="connsiteY7-234" fmla="*/ 326299 h 326299"/>
                  <a:gd name="connsiteX8-235" fmla="*/ 0 w 901862"/>
                  <a:gd name="connsiteY8-236" fmla="*/ 282851 h 326299"/>
                  <a:gd name="connsiteX9-237" fmla="*/ 0 w 901862"/>
                  <a:gd name="connsiteY9-238" fmla="*/ 109063 h 326299"/>
                  <a:gd name="connsiteX0-239" fmla="*/ 0 w 901862"/>
                  <a:gd name="connsiteY0-240" fmla="*/ 109063 h 326299"/>
                  <a:gd name="connsiteX1-241" fmla="*/ 55530 w 901862"/>
                  <a:gd name="connsiteY1-242" fmla="*/ 0 h 326299"/>
                  <a:gd name="connsiteX2-243" fmla="*/ 446920 w 901862"/>
                  <a:gd name="connsiteY2-244" fmla="*/ 147932 h 326299"/>
                  <a:gd name="connsiteX3-245" fmla="*/ 858414 w 901862"/>
                  <a:gd name="connsiteY3-246" fmla="*/ 65615 h 326299"/>
                  <a:gd name="connsiteX4-247" fmla="*/ 901862 w 901862"/>
                  <a:gd name="connsiteY4-248" fmla="*/ 109063 h 326299"/>
                  <a:gd name="connsiteX5-249" fmla="*/ 901862 w 901862"/>
                  <a:gd name="connsiteY5-250" fmla="*/ 282851 h 326299"/>
                  <a:gd name="connsiteX6-251" fmla="*/ 858414 w 901862"/>
                  <a:gd name="connsiteY6-252" fmla="*/ 326299 h 326299"/>
                  <a:gd name="connsiteX7-253" fmla="*/ 43448 w 901862"/>
                  <a:gd name="connsiteY7-254" fmla="*/ 326299 h 326299"/>
                  <a:gd name="connsiteX8-255" fmla="*/ 0 w 901862"/>
                  <a:gd name="connsiteY8-256" fmla="*/ 282851 h 326299"/>
                  <a:gd name="connsiteX9-257" fmla="*/ 0 w 901862"/>
                  <a:gd name="connsiteY9-258" fmla="*/ 109063 h 326299"/>
                  <a:gd name="connsiteX0-259" fmla="*/ 0 w 901862"/>
                  <a:gd name="connsiteY0-260" fmla="*/ 109063 h 326299"/>
                  <a:gd name="connsiteX1-261" fmla="*/ 55530 w 901862"/>
                  <a:gd name="connsiteY1-262" fmla="*/ 0 h 326299"/>
                  <a:gd name="connsiteX2-263" fmla="*/ 408216 w 901862"/>
                  <a:gd name="connsiteY2-264" fmla="*/ 142707 h 326299"/>
                  <a:gd name="connsiteX3-265" fmla="*/ 858414 w 901862"/>
                  <a:gd name="connsiteY3-266" fmla="*/ 65615 h 326299"/>
                  <a:gd name="connsiteX4-267" fmla="*/ 901862 w 901862"/>
                  <a:gd name="connsiteY4-268" fmla="*/ 109063 h 326299"/>
                  <a:gd name="connsiteX5-269" fmla="*/ 901862 w 901862"/>
                  <a:gd name="connsiteY5-270" fmla="*/ 282851 h 326299"/>
                  <a:gd name="connsiteX6-271" fmla="*/ 858414 w 901862"/>
                  <a:gd name="connsiteY6-272" fmla="*/ 326299 h 326299"/>
                  <a:gd name="connsiteX7-273" fmla="*/ 43448 w 901862"/>
                  <a:gd name="connsiteY7-274" fmla="*/ 326299 h 326299"/>
                  <a:gd name="connsiteX8-275" fmla="*/ 0 w 901862"/>
                  <a:gd name="connsiteY8-276" fmla="*/ 282851 h 326299"/>
                  <a:gd name="connsiteX9-277" fmla="*/ 0 w 901862"/>
                  <a:gd name="connsiteY9-278" fmla="*/ 109063 h 326299"/>
                  <a:gd name="connsiteX0-279" fmla="*/ 0 w 901862"/>
                  <a:gd name="connsiteY0-280" fmla="*/ 109063 h 326299"/>
                  <a:gd name="connsiteX1-281" fmla="*/ 55530 w 901862"/>
                  <a:gd name="connsiteY1-282" fmla="*/ 0 h 326299"/>
                  <a:gd name="connsiteX2-283" fmla="*/ 408216 w 901862"/>
                  <a:gd name="connsiteY2-284" fmla="*/ 142707 h 326299"/>
                  <a:gd name="connsiteX3-285" fmla="*/ 856799 w 901862"/>
                  <a:gd name="connsiteY3-286" fmla="*/ 50453 h 326299"/>
                  <a:gd name="connsiteX4-287" fmla="*/ 901862 w 901862"/>
                  <a:gd name="connsiteY4-288" fmla="*/ 109063 h 326299"/>
                  <a:gd name="connsiteX5-289" fmla="*/ 901862 w 901862"/>
                  <a:gd name="connsiteY5-290" fmla="*/ 282851 h 326299"/>
                  <a:gd name="connsiteX6-291" fmla="*/ 858414 w 901862"/>
                  <a:gd name="connsiteY6-292" fmla="*/ 326299 h 326299"/>
                  <a:gd name="connsiteX7-293" fmla="*/ 43448 w 901862"/>
                  <a:gd name="connsiteY7-294" fmla="*/ 326299 h 326299"/>
                  <a:gd name="connsiteX8-295" fmla="*/ 0 w 901862"/>
                  <a:gd name="connsiteY8-296" fmla="*/ 282851 h 326299"/>
                  <a:gd name="connsiteX9-297" fmla="*/ 0 w 901862"/>
                  <a:gd name="connsiteY9-298" fmla="*/ 109063 h 326299"/>
                  <a:gd name="connsiteX0-299" fmla="*/ 0 w 901862"/>
                  <a:gd name="connsiteY0-300" fmla="*/ 109063 h 326299"/>
                  <a:gd name="connsiteX1-301" fmla="*/ 55530 w 901862"/>
                  <a:gd name="connsiteY1-302" fmla="*/ 0 h 326299"/>
                  <a:gd name="connsiteX2-303" fmla="*/ 408216 w 901862"/>
                  <a:gd name="connsiteY2-304" fmla="*/ 142707 h 326299"/>
                  <a:gd name="connsiteX3-305" fmla="*/ 856799 w 901862"/>
                  <a:gd name="connsiteY3-306" fmla="*/ 50453 h 326299"/>
                  <a:gd name="connsiteX4-307" fmla="*/ 901862 w 901862"/>
                  <a:gd name="connsiteY4-308" fmla="*/ 109063 h 326299"/>
                  <a:gd name="connsiteX5-309" fmla="*/ 901862 w 901862"/>
                  <a:gd name="connsiteY5-310" fmla="*/ 282851 h 326299"/>
                  <a:gd name="connsiteX6-311" fmla="*/ 858414 w 901862"/>
                  <a:gd name="connsiteY6-312" fmla="*/ 326299 h 326299"/>
                  <a:gd name="connsiteX7-313" fmla="*/ 43448 w 901862"/>
                  <a:gd name="connsiteY7-314" fmla="*/ 326299 h 326299"/>
                  <a:gd name="connsiteX8-315" fmla="*/ 0 w 901862"/>
                  <a:gd name="connsiteY8-316" fmla="*/ 282851 h 326299"/>
                  <a:gd name="connsiteX9-317" fmla="*/ 0 w 901862"/>
                  <a:gd name="connsiteY9-318" fmla="*/ 109063 h 326299"/>
                  <a:gd name="connsiteX0-319" fmla="*/ 0 w 901862"/>
                  <a:gd name="connsiteY0-320" fmla="*/ 109063 h 326299"/>
                  <a:gd name="connsiteX1-321" fmla="*/ 55530 w 901862"/>
                  <a:gd name="connsiteY1-322" fmla="*/ 0 h 326299"/>
                  <a:gd name="connsiteX2-323" fmla="*/ 408216 w 901862"/>
                  <a:gd name="connsiteY2-324" fmla="*/ 142707 h 326299"/>
                  <a:gd name="connsiteX3-325" fmla="*/ 803023 w 901862"/>
                  <a:gd name="connsiteY3-326" fmla="*/ 26637 h 326299"/>
                  <a:gd name="connsiteX4-327" fmla="*/ 901862 w 901862"/>
                  <a:gd name="connsiteY4-328" fmla="*/ 109063 h 326299"/>
                  <a:gd name="connsiteX5-329" fmla="*/ 901862 w 901862"/>
                  <a:gd name="connsiteY5-330" fmla="*/ 282851 h 326299"/>
                  <a:gd name="connsiteX6-331" fmla="*/ 858414 w 901862"/>
                  <a:gd name="connsiteY6-332" fmla="*/ 326299 h 326299"/>
                  <a:gd name="connsiteX7-333" fmla="*/ 43448 w 901862"/>
                  <a:gd name="connsiteY7-334" fmla="*/ 326299 h 326299"/>
                  <a:gd name="connsiteX8-335" fmla="*/ 0 w 901862"/>
                  <a:gd name="connsiteY8-336" fmla="*/ 282851 h 326299"/>
                  <a:gd name="connsiteX9-337" fmla="*/ 0 w 901862"/>
                  <a:gd name="connsiteY9-338" fmla="*/ 109063 h 326299"/>
                  <a:gd name="connsiteX0-339" fmla="*/ 0 w 901862"/>
                  <a:gd name="connsiteY0-340" fmla="*/ 109063 h 326299"/>
                  <a:gd name="connsiteX1-341" fmla="*/ 55530 w 901862"/>
                  <a:gd name="connsiteY1-342" fmla="*/ 0 h 326299"/>
                  <a:gd name="connsiteX2-343" fmla="*/ 408216 w 901862"/>
                  <a:gd name="connsiteY2-344" fmla="*/ 142707 h 326299"/>
                  <a:gd name="connsiteX3-345" fmla="*/ 809712 w 901862"/>
                  <a:gd name="connsiteY3-346" fmla="*/ 36769 h 326299"/>
                  <a:gd name="connsiteX4-347" fmla="*/ 901862 w 901862"/>
                  <a:gd name="connsiteY4-348" fmla="*/ 109063 h 326299"/>
                  <a:gd name="connsiteX5-349" fmla="*/ 901862 w 901862"/>
                  <a:gd name="connsiteY5-350" fmla="*/ 282851 h 326299"/>
                  <a:gd name="connsiteX6-351" fmla="*/ 858414 w 901862"/>
                  <a:gd name="connsiteY6-352" fmla="*/ 326299 h 326299"/>
                  <a:gd name="connsiteX7-353" fmla="*/ 43448 w 901862"/>
                  <a:gd name="connsiteY7-354" fmla="*/ 326299 h 326299"/>
                  <a:gd name="connsiteX8-355" fmla="*/ 0 w 901862"/>
                  <a:gd name="connsiteY8-356" fmla="*/ 282851 h 326299"/>
                  <a:gd name="connsiteX9-357" fmla="*/ 0 w 901862"/>
                  <a:gd name="connsiteY9-358" fmla="*/ 109063 h 326299"/>
                  <a:gd name="connsiteX0-359" fmla="*/ 0 w 901862"/>
                  <a:gd name="connsiteY0-360" fmla="*/ 109063 h 326299"/>
                  <a:gd name="connsiteX1-361" fmla="*/ 55530 w 901862"/>
                  <a:gd name="connsiteY1-362" fmla="*/ 0 h 326299"/>
                  <a:gd name="connsiteX2-363" fmla="*/ 408216 w 901862"/>
                  <a:gd name="connsiteY2-364" fmla="*/ 142707 h 326299"/>
                  <a:gd name="connsiteX3-365" fmla="*/ 809712 w 901862"/>
                  <a:gd name="connsiteY3-366" fmla="*/ 36769 h 326299"/>
                  <a:gd name="connsiteX4-367" fmla="*/ 901862 w 901862"/>
                  <a:gd name="connsiteY4-368" fmla="*/ 109063 h 326299"/>
                  <a:gd name="connsiteX5-369" fmla="*/ 901862 w 901862"/>
                  <a:gd name="connsiteY5-370" fmla="*/ 282851 h 326299"/>
                  <a:gd name="connsiteX6-371" fmla="*/ 858414 w 901862"/>
                  <a:gd name="connsiteY6-372" fmla="*/ 326299 h 326299"/>
                  <a:gd name="connsiteX7-373" fmla="*/ 43448 w 901862"/>
                  <a:gd name="connsiteY7-374" fmla="*/ 326299 h 326299"/>
                  <a:gd name="connsiteX8-375" fmla="*/ 0 w 901862"/>
                  <a:gd name="connsiteY8-376" fmla="*/ 282851 h 326299"/>
                  <a:gd name="connsiteX9-377" fmla="*/ 0 w 901862"/>
                  <a:gd name="connsiteY9-378" fmla="*/ 109063 h 326299"/>
                  <a:gd name="connsiteX0-379" fmla="*/ 0 w 901862"/>
                  <a:gd name="connsiteY0-380" fmla="*/ 109063 h 326299"/>
                  <a:gd name="connsiteX1-381" fmla="*/ 55530 w 901862"/>
                  <a:gd name="connsiteY1-382" fmla="*/ 0 h 326299"/>
                  <a:gd name="connsiteX2-383" fmla="*/ 408216 w 901862"/>
                  <a:gd name="connsiteY2-384" fmla="*/ 142707 h 326299"/>
                  <a:gd name="connsiteX3-385" fmla="*/ 792935 w 901862"/>
                  <a:gd name="connsiteY3-386" fmla="*/ 23223 h 326299"/>
                  <a:gd name="connsiteX4-387" fmla="*/ 901862 w 901862"/>
                  <a:gd name="connsiteY4-388" fmla="*/ 109063 h 326299"/>
                  <a:gd name="connsiteX5-389" fmla="*/ 901862 w 901862"/>
                  <a:gd name="connsiteY5-390" fmla="*/ 282851 h 326299"/>
                  <a:gd name="connsiteX6-391" fmla="*/ 858414 w 901862"/>
                  <a:gd name="connsiteY6-392" fmla="*/ 326299 h 326299"/>
                  <a:gd name="connsiteX7-393" fmla="*/ 43448 w 901862"/>
                  <a:gd name="connsiteY7-394" fmla="*/ 326299 h 326299"/>
                  <a:gd name="connsiteX8-395" fmla="*/ 0 w 901862"/>
                  <a:gd name="connsiteY8-396" fmla="*/ 282851 h 326299"/>
                  <a:gd name="connsiteX9-397" fmla="*/ 0 w 901862"/>
                  <a:gd name="connsiteY9-398" fmla="*/ 109063 h 326299"/>
                  <a:gd name="connsiteX0-399" fmla="*/ 0 w 901862"/>
                  <a:gd name="connsiteY0-400" fmla="*/ 109063 h 326299"/>
                  <a:gd name="connsiteX1-401" fmla="*/ 55530 w 901862"/>
                  <a:gd name="connsiteY1-402" fmla="*/ 0 h 326299"/>
                  <a:gd name="connsiteX2-403" fmla="*/ 408216 w 901862"/>
                  <a:gd name="connsiteY2-404" fmla="*/ 142707 h 326299"/>
                  <a:gd name="connsiteX3-405" fmla="*/ 792935 w 901862"/>
                  <a:gd name="connsiteY3-406" fmla="*/ 23223 h 326299"/>
                  <a:gd name="connsiteX4-407" fmla="*/ 901862 w 901862"/>
                  <a:gd name="connsiteY4-408" fmla="*/ 109063 h 326299"/>
                  <a:gd name="connsiteX5-409" fmla="*/ 901862 w 901862"/>
                  <a:gd name="connsiteY5-410" fmla="*/ 282851 h 326299"/>
                  <a:gd name="connsiteX6-411" fmla="*/ 858414 w 901862"/>
                  <a:gd name="connsiteY6-412" fmla="*/ 326299 h 326299"/>
                  <a:gd name="connsiteX7-413" fmla="*/ 43448 w 901862"/>
                  <a:gd name="connsiteY7-414" fmla="*/ 326299 h 326299"/>
                  <a:gd name="connsiteX8-415" fmla="*/ 0 w 901862"/>
                  <a:gd name="connsiteY8-416" fmla="*/ 282851 h 326299"/>
                  <a:gd name="connsiteX9-417" fmla="*/ 0 w 901862"/>
                  <a:gd name="connsiteY9-418" fmla="*/ 109063 h 326299"/>
                  <a:gd name="connsiteX0-419" fmla="*/ 0 w 901862"/>
                  <a:gd name="connsiteY0-420" fmla="*/ 156254 h 373490"/>
                  <a:gd name="connsiteX1-421" fmla="*/ 45639 w 901862"/>
                  <a:gd name="connsiteY1-422" fmla="*/ 0 h 373490"/>
                  <a:gd name="connsiteX2-423" fmla="*/ 408216 w 901862"/>
                  <a:gd name="connsiteY2-424" fmla="*/ 189898 h 373490"/>
                  <a:gd name="connsiteX3-425" fmla="*/ 792935 w 901862"/>
                  <a:gd name="connsiteY3-426" fmla="*/ 70414 h 373490"/>
                  <a:gd name="connsiteX4-427" fmla="*/ 901862 w 901862"/>
                  <a:gd name="connsiteY4-428" fmla="*/ 156254 h 373490"/>
                  <a:gd name="connsiteX5-429" fmla="*/ 901862 w 901862"/>
                  <a:gd name="connsiteY5-430" fmla="*/ 330042 h 373490"/>
                  <a:gd name="connsiteX6-431" fmla="*/ 858414 w 901862"/>
                  <a:gd name="connsiteY6-432" fmla="*/ 373490 h 373490"/>
                  <a:gd name="connsiteX7-433" fmla="*/ 43448 w 901862"/>
                  <a:gd name="connsiteY7-434" fmla="*/ 373490 h 373490"/>
                  <a:gd name="connsiteX8-435" fmla="*/ 0 w 901862"/>
                  <a:gd name="connsiteY8-436" fmla="*/ 330042 h 373490"/>
                  <a:gd name="connsiteX9-437" fmla="*/ 0 w 901862"/>
                  <a:gd name="connsiteY9-438" fmla="*/ 156254 h 373490"/>
                  <a:gd name="connsiteX0-439" fmla="*/ 0 w 901862"/>
                  <a:gd name="connsiteY0-440" fmla="*/ 156254 h 373784"/>
                  <a:gd name="connsiteX1-441" fmla="*/ 45639 w 901862"/>
                  <a:gd name="connsiteY1-442" fmla="*/ 0 h 373784"/>
                  <a:gd name="connsiteX2-443" fmla="*/ 408216 w 901862"/>
                  <a:gd name="connsiteY2-444" fmla="*/ 189898 h 373784"/>
                  <a:gd name="connsiteX3-445" fmla="*/ 792935 w 901862"/>
                  <a:gd name="connsiteY3-446" fmla="*/ 70414 h 373784"/>
                  <a:gd name="connsiteX4-447" fmla="*/ 901862 w 901862"/>
                  <a:gd name="connsiteY4-448" fmla="*/ 156254 h 373784"/>
                  <a:gd name="connsiteX5-449" fmla="*/ 901862 w 901862"/>
                  <a:gd name="connsiteY5-450" fmla="*/ 330042 h 373784"/>
                  <a:gd name="connsiteX6-451" fmla="*/ 858414 w 901862"/>
                  <a:gd name="connsiteY6-452" fmla="*/ 373490 h 373784"/>
                  <a:gd name="connsiteX7-453" fmla="*/ 486526 w 901862"/>
                  <a:gd name="connsiteY7-454" fmla="*/ 373784 h 373784"/>
                  <a:gd name="connsiteX8-455" fmla="*/ 43448 w 901862"/>
                  <a:gd name="connsiteY8-456" fmla="*/ 373490 h 373784"/>
                  <a:gd name="connsiteX9-457" fmla="*/ 0 w 901862"/>
                  <a:gd name="connsiteY9-458" fmla="*/ 330042 h 373784"/>
                  <a:gd name="connsiteX10" fmla="*/ 0 w 901862"/>
                  <a:gd name="connsiteY10" fmla="*/ 156254 h 373784"/>
                  <a:gd name="connsiteX0-459" fmla="*/ 0 w 901862"/>
                  <a:gd name="connsiteY0-460" fmla="*/ 156254 h 373490"/>
                  <a:gd name="connsiteX1-461" fmla="*/ 45639 w 901862"/>
                  <a:gd name="connsiteY1-462" fmla="*/ 0 h 373490"/>
                  <a:gd name="connsiteX2-463" fmla="*/ 408216 w 901862"/>
                  <a:gd name="connsiteY2-464" fmla="*/ 189898 h 373490"/>
                  <a:gd name="connsiteX3-465" fmla="*/ 792935 w 901862"/>
                  <a:gd name="connsiteY3-466" fmla="*/ 70414 h 373490"/>
                  <a:gd name="connsiteX4-467" fmla="*/ 901862 w 901862"/>
                  <a:gd name="connsiteY4-468" fmla="*/ 156254 h 373490"/>
                  <a:gd name="connsiteX5-469" fmla="*/ 901862 w 901862"/>
                  <a:gd name="connsiteY5-470" fmla="*/ 330042 h 373490"/>
                  <a:gd name="connsiteX6-471" fmla="*/ 858414 w 901862"/>
                  <a:gd name="connsiteY6-472" fmla="*/ 373490 h 373490"/>
                  <a:gd name="connsiteX7-473" fmla="*/ 471864 w 901862"/>
                  <a:gd name="connsiteY7-474" fmla="*/ 264269 h 373490"/>
                  <a:gd name="connsiteX8-475" fmla="*/ 43448 w 901862"/>
                  <a:gd name="connsiteY8-476" fmla="*/ 373490 h 373490"/>
                  <a:gd name="connsiteX9-477" fmla="*/ 0 w 901862"/>
                  <a:gd name="connsiteY9-478" fmla="*/ 330042 h 373490"/>
                  <a:gd name="connsiteX10-479" fmla="*/ 0 w 901862"/>
                  <a:gd name="connsiteY10-480" fmla="*/ 156254 h 373490"/>
                  <a:gd name="connsiteX0-481" fmla="*/ 0 w 901862"/>
                  <a:gd name="connsiteY0-482" fmla="*/ 156254 h 373490"/>
                  <a:gd name="connsiteX1-483" fmla="*/ 45639 w 901862"/>
                  <a:gd name="connsiteY1-484" fmla="*/ 0 h 373490"/>
                  <a:gd name="connsiteX2-485" fmla="*/ 408216 w 901862"/>
                  <a:gd name="connsiteY2-486" fmla="*/ 189898 h 373490"/>
                  <a:gd name="connsiteX3-487" fmla="*/ 792935 w 901862"/>
                  <a:gd name="connsiteY3-488" fmla="*/ 70414 h 373490"/>
                  <a:gd name="connsiteX4-489" fmla="*/ 901862 w 901862"/>
                  <a:gd name="connsiteY4-490" fmla="*/ 156254 h 373490"/>
                  <a:gd name="connsiteX5-491" fmla="*/ 901862 w 901862"/>
                  <a:gd name="connsiteY5-492" fmla="*/ 330042 h 373490"/>
                  <a:gd name="connsiteX6-493" fmla="*/ 858414 w 901862"/>
                  <a:gd name="connsiteY6-494" fmla="*/ 373490 h 373490"/>
                  <a:gd name="connsiteX7-495" fmla="*/ 459752 w 901862"/>
                  <a:gd name="connsiteY7-496" fmla="*/ 336619 h 373490"/>
                  <a:gd name="connsiteX8-497" fmla="*/ 43448 w 901862"/>
                  <a:gd name="connsiteY8-498" fmla="*/ 373490 h 373490"/>
                  <a:gd name="connsiteX9-499" fmla="*/ 0 w 901862"/>
                  <a:gd name="connsiteY9-500" fmla="*/ 330042 h 373490"/>
                  <a:gd name="connsiteX10-501" fmla="*/ 0 w 901862"/>
                  <a:gd name="connsiteY10-502" fmla="*/ 156254 h 373490"/>
                  <a:gd name="connsiteX0-503" fmla="*/ 0 w 901862"/>
                  <a:gd name="connsiteY0-504" fmla="*/ 156254 h 373507"/>
                  <a:gd name="connsiteX1-505" fmla="*/ 45639 w 901862"/>
                  <a:gd name="connsiteY1-506" fmla="*/ 0 h 373507"/>
                  <a:gd name="connsiteX2-507" fmla="*/ 408216 w 901862"/>
                  <a:gd name="connsiteY2-508" fmla="*/ 189898 h 373507"/>
                  <a:gd name="connsiteX3-509" fmla="*/ 792935 w 901862"/>
                  <a:gd name="connsiteY3-510" fmla="*/ 70414 h 373507"/>
                  <a:gd name="connsiteX4-511" fmla="*/ 901862 w 901862"/>
                  <a:gd name="connsiteY4-512" fmla="*/ 156254 h 373507"/>
                  <a:gd name="connsiteX5-513" fmla="*/ 901862 w 901862"/>
                  <a:gd name="connsiteY5-514" fmla="*/ 330042 h 373507"/>
                  <a:gd name="connsiteX6-515" fmla="*/ 858414 w 901862"/>
                  <a:gd name="connsiteY6-516" fmla="*/ 373490 h 373507"/>
                  <a:gd name="connsiteX7-517" fmla="*/ 459752 w 901862"/>
                  <a:gd name="connsiteY7-518" fmla="*/ 336619 h 373507"/>
                  <a:gd name="connsiteX8-519" fmla="*/ 43448 w 901862"/>
                  <a:gd name="connsiteY8-520" fmla="*/ 373490 h 373507"/>
                  <a:gd name="connsiteX9-521" fmla="*/ 0 w 901862"/>
                  <a:gd name="connsiteY9-522" fmla="*/ 330042 h 373507"/>
                  <a:gd name="connsiteX10-523" fmla="*/ 0 w 901862"/>
                  <a:gd name="connsiteY10-524" fmla="*/ 156254 h 373507"/>
                  <a:gd name="connsiteX0-525" fmla="*/ 0 w 901862"/>
                  <a:gd name="connsiteY0-526" fmla="*/ 156254 h 420677"/>
                  <a:gd name="connsiteX1-527" fmla="*/ 45639 w 901862"/>
                  <a:gd name="connsiteY1-528" fmla="*/ 0 h 420677"/>
                  <a:gd name="connsiteX2-529" fmla="*/ 408216 w 901862"/>
                  <a:gd name="connsiteY2-530" fmla="*/ 189898 h 420677"/>
                  <a:gd name="connsiteX3-531" fmla="*/ 792935 w 901862"/>
                  <a:gd name="connsiteY3-532" fmla="*/ 70414 h 420677"/>
                  <a:gd name="connsiteX4-533" fmla="*/ 901862 w 901862"/>
                  <a:gd name="connsiteY4-534" fmla="*/ 156254 h 420677"/>
                  <a:gd name="connsiteX5-535" fmla="*/ 901862 w 901862"/>
                  <a:gd name="connsiteY5-536" fmla="*/ 330042 h 420677"/>
                  <a:gd name="connsiteX6-537" fmla="*/ 858414 w 901862"/>
                  <a:gd name="connsiteY6-538" fmla="*/ 373490 h 420677"/>
                  <a:gd name="connsiteX7-539" fmla="*/ 459752 w 901862"/>
                  <a:gd name="connsiteY7-540" fmla="*/ 336619 h 420677"/>
                  <a:gd name="connsiteX8-541" fmla="*/ 49971 w 901862"/>
                  <a:gd name="connsiteY8-542" fmla="*/ 420666 h 420677"/>
                  <a:gd name="connsiteX9-543" fmla="*/ 0 w 901862"/>
                  <a:gd name="connsiteY9-544" fmla="*/ 330042 h 420677"/>
                  <a:gd name="connsiteX10-545" fmla="*/ 0 w 901862"/>
                  <a:gd name="connsiteY10-546" fmla="*/ 156254 h 420677"/>
                  <a:gd name="connsiteX0-547" fmla="*/ 0 w 901862"/>
                  <a:gd name="connsiteY0-548" fmla="*/ 156254 h 460941"/>
                  <a:gd name="connsiteX1-549" fmla="*/ 45639 w 901862"/>
                  <a:gd name="connsiteY1-550" fmla="*/ 0 h 460941"/>
                  <a:gd name="connsiteX2-551" fmla="*/ 408216 w 901862"/>
                  <a:gd name="connsiteY2-552" fmla="*/ 189898 h 460941"/>
                  <a:gd name="connsiteX3-553" fmla="*/ 792935 w 901862"/>
                  <a:gd name="connsiteY3-554" fmla="*/ 70414 h 460941"/>
                  <a:gd name="connsiteX4-555" fmla="*/ 901862 w 901862"/>
                  <a:gd name="connsiteY4-556" fmla="*/ 156254 h 460941"/>
                  <a:gd name="connsiteX5-557" fmla="*/ 901862 w 901862"/>
                  <a:gd name="connsiteY5-558" fmla="*/ 330042 h 460941"/>
                  <a:gd name="connsiteX6-559" fmla="*/ 834446 w 901862"/>
                  <a:gd name="connsiteY6-560" fmla="*/ 460941 h 460941"/>
                  <a:gd name="connsiteX7-561" fmla="*/ 459752 w 901862"/>
                  <a:gd name="connsiteY7-562" fmla="*/ 336619 h 460941"/>
                  <a:gd name="connsiteX8-563" fmla="*/ 49971 w 901862"/>
                  <a:gd name="connsiteY8-564" fmla="*/ 420666 h 460941"/>
                  <a:gd name="connsiteX9-565" fmla="*/ 0 w 901862"/>
                  <a:gd name="connsiteY9-566" fmla="*/ 330042 h 460941"/>
                  <a:gd name="connsiteX10-567" fmla="*/ 0 w 901862"/>
                  <a:gd name="connsiteY10-568" fmla="*/ 156254 h 460941"/>
                  <a:gd name="connsiteX0-569" fmla="*/ 0 w 901862"/>
                  <a:gd name="connsiteY0-570" fmla="*/ 156254 h 460941"/>
                  <a:gd name="connsiteX1-571" fmla="*/ 45639 w 901862"/>
                  <a:gd name="connsiteY1-572" fmla="*/ 0 h 460941"/>
                  <a:gd name="connsiteX2-573" fmla="*/ 408216 w 901862"/>
                  <a:gd name="connsiteY2-574" fmla="*/ 189898 h 460941"/>
                  <a:gd name="connsiteX3-575" fmla="*/ 792935 w 901862"/>
                  <a:gd name="connsiteY3-576" fmla="*/ 70414 h 460941"/>
                  <a:gd name="connsiteX4-577" fmla="*/ 901862 w 901862"/>
                  <a:gd name="connsiteY4-578" fmla="*/ 156254 h 460941"/>
                  <a:gd name="connsiteX5-579" fmla="*/ 901862 w 901862"/>
                  <a:gd name="connsiteY5-580" fmla="*/ 330042 h 460941"/>
                  <a:gd name="connsiteX6-581" fmla="*/ 834446 w 901862"/>
                  <a:gd name="connsiteY6-582" fmla="*/ 460941 h 460941"/>
                  <a:gd name="connsiteX7-583" fmla="*/ 459752 w 901862"/>
                  <a:gd name="connsiteY7-584" fmla="*/ 336619 h 460941"/>
                  <a:gd name="connsiteX8-585" fmla="*/ 49971 w 901862"/>
                  <a:gd name="connsiteY8-586" fmla="*/ 420666 h 460941"/>
                  <a:gd name="connsiteX9-587" fmla="*/ 0 w 901862"/>
                  <a:gd name="connsiteY9-588" fmla="*/ 330042 h 460941"/>
                  <a:gd name="connsiteX10-589" fmla="*/ 0 w 901862"/>
                  <a:gd name="connsiteY10-590" fmla="*/ 156254 h 460941"/>
                  <a:gd name="connsiteX0-591" fmla="*/ 0 w 901862"/>
                  <a:gd name="connsiteY0-592" fmla="*/ 156254 h 518129"/>
                  <a:gd name="connsiteX1-593" fmla="*/ 45639 w 901862"/>
                  <a:gd name="connsiteY1-594" fmla="*/ 0 h 518129"/>
                  <a:gd name="connsiteX2-595" fmla="*/ 408216 w 901862"/>
                  <a:gd name="connsiteY2-596" fmla="*/ 189898 h 518129"/>
                  <a:gd name="connsiteX3-597" fmla="*/ 792935 w 901862"/>
                  <a:gd name="connsiteY3-598" fmla="*/ 70414 h 518129"/>
                  <a:gd name="connsiteX4-599" fmla="*/ 901862 w 901862"/>
                  <a:gd name="connsiteY4-600" fmla="*/ 156254 h 518129"/>
                  <a:gd name="connsiteX5-601" fmla="*/ 901862 w 901862"/>
                  <a:gd name="connsiteY5-602" fmla="*/ 330042 h 518129"/>
                  <a:gd name="connsiteX6-603" fmla="*/ 820718 w 901862"/>
                  <a:gd name="connsiteY6-604" fmla="*/ 518129 h 518129"/>
                  <a:gd name="connsiteX7-605" fmla="*/ 459752 w 901862"/>
                  <a:gd name="connsiteY7-606" fmla="*/ 336619 h 518129"/>
                  <a:gd name="connsiteX8-607" fmla="*/ 49971 w 901862"/>
                  <a:gd name="connsiteY8-608" fmla="*/ 420666 h 518129"/>
                  <a:gd name="connsiteX9-609" fmla="*/ 0 w 901862"/>
                  <a:gd name="connsiteY9-610" fmla="*/ 330042 h 518129"/>
                  <a:gd name="connsiteX10-611" fmla="*/ 0 w 901862"/>
                  <a:gd name="connsiteY10-612" fmla="*/ 156254 h 518129"/>
                  <a:gd name="connsiteX0-613" fmla="*/ 0 w 901862"/>
                  <a:gd name="connsiteY0-614" fmla="*/ 156254 h 518129"/>
                  <a:gd name="connsiteX1-615" fmla="*/ 45639 w 901862"/>
                  <a:gd name="connsiteY1-616" fmla="*/ 0 h 518129"/>
                  <a:gd name="connsiteX2-617" fmla="*/ 408216 w 901862"/>
                  <a:gd name="connsiteY2-618" fmla="*/ 189898 h 518129"/>
                  <a:gd name="connsiteX3-619" fmla="*/ 792935 w 901862"/>
                  <a:gd name="connsiteY3-620" fmla="*/ 70414 h 518129"/>
                  <a:gd name="connsiteX4-621" fmla="*/ 901862 w 901862"/>
                  <a:gd name="connsiteY4-622" fmla="*/ 156254 h 518129"/>
                  <a:gd name="connsiteX5-623" fmla="*/ 901862 w 901862"/>
                  <a:gd name="connsiteY5-624" fmla="*/ 330042 h 518129"/>
                  <a:gd name="connsiteX6-625" fmla="*/ 820718 w 901862"/>
                  <a:gd name="connsiteY6-626" fmla="*/ 518129 h 518129"/>
                  <a:gd name="connsiteX7-627" fmla="*/ 459752 w 901862"/>
                  <a:gd name="connsiteY7-628" fmla="*/ 336619 h 518129"/>
                  <a:gd name="connsiteX8-629" fmla="*/ 49971 w 901862"/>
                  <a:gd name="connsiteY8-630" fmla="*/ 420666 h 518129"/>
                  <a:gd name="connsiteX9-631" fmla="*/ 0 w 901862"/>
                  <a:gd name="connsiteY9-632" fmla="*/ 330042 h 518129"/>
                  <a:gd name="connsiteX10-633" fmla="*/ 0 w 901862"/>
                  <a:gd name="connsiteY10-634" fmla="*/ 156254 h 518129"/>
                  <a:gd name="connsiteX0-635" fmla="*/ 0 w 901862"/>
                  <a:gd name="connsiteY0-636" fmla="*/ 156254 h 518129"/>
                  <a:gd name="connsiteX1-637" fmla="*/ 45639 w 901862"/>
                  <a:gd name="connsiteY1-638" fmla="*/ 0 h 518129"/>
                  <a:gd name="connsiteX2-639" fmla="*/ 408216 w 901862"/>
                  <a:gd name="connsiteY2-640" fmla="*/ 189898 h 518129"/>
                  <a:gd name="connsiteX3-641" fmla="*/ 792935 w 901862"/>
                  <a:gd name="connsiteY3-642" fmla="*/ 70414 h 518129"/>
                  <a:gd name="connsiteX4-643" fmla="*/ 901862 w 901862"/>
                  <a:gd name="connsiteY4-644" fmla="*/ 156254 h 518129"/>
                  <a:gd name="connsiteX5-645" fmla="*/ 901862 w 901862"/>
                  <a:gd name="connsiteY5-646" fmla="*/ 330042 h 518129"/>
                  <a:gd name="connsiteX6-647" fmla="*/ 820718 w 901862"/>
                  <a:gd name="connsiteY6-648" fmla="*/ 518129 h 518129"/>
                  <a:gd name="connsiteX7-649" fmla="*/ 449618 w 901862"/>
                  <a:gd name="connsiteY7-650" fmla="*/ 343309 h 518129"/>
                  <a:gd name="connsiteX8-651" fmla="*/ 49971 w 901862"/>
                  <a:gd name="connsiteY8-652" fmla="*/ 420666 h 518129"/>
                  <a:gd name="connsiteX9-653" fmla="*/ 0 w 901862"/>
                  <a:gd name="connsiteY9-654" fmla="*/ 330042 h 518129"/>
                  <a:gd name="connsiteX10-655" fmla="*/ 0 w 901862"/>
                  <a:gd name="connsiteY10-656" fmla="*/ 156254 h 518129"/>
                  <a:gd name="connsiteX0-657" fmla="*/ 0 w 901862"/>
                  <a:gd name="connsiteY0-658" fmla="*/ 156254 h 518129"/>
                  <a:gd name="connsiteX1-659" fmla="*/ 45639 w 901862"/>
                  <a:gd name="connsiteY1-660" fmla="*/ 0 h 518129"/>
                  <a:gd name="connsiteX2-661" fmla="*/ 408216 w 901862"/>
                  <a:gd name="connsiteY2-662" fmla="*/ 189898 h 518129"/>
                  <a:gd name="connsiteX3-663" fmla="*/ 792935 w 901862"/>
                  <a:gd name="connsiteY3-664" fmla="*/ 70414 h 518129"/>
                  <a:gd name="connsiteX4-665" fmla="*/ 901862 w 901862"/>
                  <a:gd name="connsiteY4-666" fmla="*/ 156254 h 518129"/>
                  <a:gd name="connsiteX5-667" fmla="*/ 901862 w 901862"/>
                  <a:gd name="connsiteY5-668" fmla="*/ 330042 h 518129"/>
                  <a:gd name="connsiteX6-669" fmla="*/ 820718 w 901862"/>
                  <a:gd name="connsiteY6-670" fmla="*/ 518129 h 518129"/>
                  <a:gd name="connsiteX7-671" fmla="*/ 449618 w 901862"/>
                  <a:gd name="connsiteY7-672" fmla="*/ 343309 h 518129"/>
                  <a:gd name="connsiteX8-673" fmla="*/ 53233 w 901862"/>
                  <a:gd name="connsiteY8-674" fmla="*/ 444254 h 518129"/>
                  <a:gd name="connsiteX9-675" fmla="*/ 0 w 901862"/>
                  <a:gd name="connsiteY9-676" fmla="*/ 330042 h 518129"/>
                  <a:gd name="connsiteX10-677" fmla="*/ 0 w 901862"/>
                  <a:gd name="connsiteY10-678" fmla="*/ 156254 h 518129"/>
                  <a:gd name="connsiteX0-679" fmla="*/ 0 w 901862"/>
                  <a:gd name="connsiteY0-680" fmla="*/ 156254 h 518129"/>
                  <a:gd name="connsiteX1-681" fmla="*/ 45639 w 901862"/>
                  <a:gd name="connsiteY1-682" fmla="*/ 0 h 518129"/>
                  <a:gd name="connsiteX2-683" fmla="*/ 408216 w 901862"/>
                  <a:gd name="connsiteY2-684" fmla="*/ 189898 h 518129"/>
                  <a:gd name="connsiteX3-685" fmla="*/ 792935 w 901862"/>
                  <a:gd name="connsiteY3-686" fmla="*/ 70414 h 518129"/>
                  <a:gd name="connsiteX4-687" fmla="*/ 901862 w 901862"/>
                  <a:gd name="connsiteY4-688" fmla="*/ 156254 h 518129"/>
                  <a:gd name="connsiteX5-689" fmla="*/ 901862 w 901862"/>
                  <a:gd name="connsiteY5-690" fmla="*/ 330042 h 518129"/>
                  <a:gd name="connsiteX6-691" fmla="*/ 820718 w 901862"/>
                  <a:gd name="connsiteY6-692" fmla="*/ 518129 h 518129"/>
                  <a:gd name="connsiteX7-693" fmla="*/ 449618 w 901862"/>
                  <a:gd name="connsiteY7-694" fmla="*/ 343309 h 518129"/>
                  <a:gd name="connsiteX8-695" fmla="*/ 53233 w 901862"/>
                  <a:gd name="connsiteY8-696" fmla="*/ 444254 h 518129"/>
                  <a:gd name="connsiteX9-697" fmla="*/ 0 w 901862"/>
                  <a:gd name="connsiteY9-698" fmla="*/ 330042 h 518129"/>
                  <a:gd name="connsiteX10-699" fmla="*/ 0 w 901862"/>
                  <a:gd name="connsiteY10-700" fmla="*/ 156254 h 518129"/>
                  <a:gd name="connsiteX0-701" fmla="*/ 0 w 901862"/>
                  <a:gd name="connsiteY0-702" fmla="*/ 156254 h 518129"/>
                  <a:gd name="connsiteX1-703" fmla="*/ 45639 w 901862"/>
                  <a:gd name="connsiteY1-704" fmla="*/ 0 h 518129"/>
                  <a:gd name="connsiteX2-705" fmla="*/ 408216 w 901862"/>
                  <a:gd name="connsiteY2-706" fmla="*/ 189898 h 518129"/>
                  <a:gd name="connsiteX3-707" fmla="*/ 792935 w 901862"/>
                  <a:gd name="connsiteY3-708" fmla="*/ 70414 h 518129"/>
                  <a:gd name="connsiteX4-709" fmla="*/ 901862 w 901862"/>
                  <a:gd name="connsiteY4-710" fmla="*/ 156254 h 518129"/>
                  <a:gd name="connsiteX5-711" fmla="*/ 901862 w 901862"/>
                  <a:gd name="connsiteY5-712" fmla="*/ 330042 h 518129"/>
                  <a:gd name="connsiteX6-713" fmla="*/ 820718 w 901862"/>
                  <a:gd name="connsiteY6-714" fmla="*/ 518129 h 518129"/>
                  <a:gd name="connsiteX7-715" fmla="*/ 449618 w 901862"/>
                  <a:gd name="connsiteY7-716" fmla="*/ 343309 h 518129"/>
                  <a:gd name="connsiteX8-717" fmla="*/ 53233 w 901862"/>
                  <a:gd name="connsiteY8-718" fmla="*/ 444254 h 518129"/>
                  <a:gd name="connsiteX9-719" fmla="*/ 0 w 901862"/>
                  <a:gd name="connsiteY9-720" fmla="*/ 330042 h 518129"/>
                  <a:gd name="connsiteX10-721" fmla="*/ 0 w 901862"/>
                  <a:gd name="connsiteY10-722" fmla="*/ 156254 h 518129"/>
                  <a:gd name="connsiteX0-723" fmla="*/ 0 w 901862"/>
                  <a:gd name="connsiteY0-724" fmla="*/ 156254 h 518129"/>
                  <a:gd name="connsiteX1-725" fmla="*/ 45639 w 901862"/>
                  <a:gd name="connsiteY1-726" fmla="*/ 0 h 518129"/>
                  <a:gd name="connsiteX2-727" fmla="*/ 408216 w 901862"/>
                  <a:gd name="connsiteY2-728" fmla="*/ 189898 h 518129"/>
                  <a:gd name="connsiteX3-729" fmla="*/ 792935 w 901862"/>
                  <a:gd name="connsiteY3-730" fmla="*/ 70414 h 518129"/>
                  <a:gd name="connsiteX4-731" fmla="*/ 901862 w 901862"/>
                  <a:gd name="connsiteY4-732" fmla="*/ 156254 h 518129"/>
                  <a:gd name="connsiteX5-733" fmla="*/ 901862 w 901862"/>
                  <a:gd name="connsiteY5-734" fmla="*/ 330042 h 518129"/>
                  <a:gd name="connsiteX6-735" fmla="*/ 820718 w 901862"/>
                  <a:gd name="connsiteY6-736" fmla="*/ 518129 h 518129"/>
                  <a:gd name="connsiteX7-737" fmla="*/ 449618 w 901862"/>
                  <a:gd name="connsiteY7-738" fmla="*/ 343309 h 518129"/>
                  <a:gd name="connsiteX8-739" fmla="*/ 53233 w 901862"/>
                  <a:gd name="connsiteY8-740" fmla="*/ 444254 h 518129"/>
                  <a:gd name="connsiteX9-741" fmla="*/ 0 w 901862"/>
                  <a:gd name="connsiteY9-742" fmla="*/ 330042 h 518129"/>
                  <a:gd name="connsiteX10-743" fmla="*/ 0 w 901862"/>
                  <a:gd name="connsiteY10-744" fmla="*/ 156254 h 518129"/>
                  <a:gd name="connsiteX0-745" fmla="*/ 0 w 901862"/>
                  <a:gd name="connsiteY0-746" fmla="*/ 156254 h 518129"/>
                  <a:gd name="connsiteX1-747" fmla="*/ 45639 w 901862"/>
                  <a:gd name="connsiteY1-748" fmla="*/ 0 h 518129"/>
                  <a:gd name="connsiteX2-749" fmla="*/ 408216 w 901862"/>
                  <a:gd name="connsiteY2-750" fmla="*/ 189898 h 518129"/>
                  <a:gd name="connsiteX3-751" fmla="*/ 792935 w 901862"/>
                  <a:gd name="connsiteY3-752" fmla="*/ 70414 h 518129"/>
                  <a:gd name="connsiteX4-753" fmla="*/ 901862 w 901862"/>
                  <a:gd name="connsiteY4-754" fmla="*/ 156254 h 518129"/>
                  <a:gd name="connsiteX5-755" fmla="*/ 901862 w 901862"/>
                  <a:gd name="connsiteY5-756" fmla="*/ 330042 h 518129"/>
                  <a:gd name="connsiteX6-757" fmla="*/ 820718 w 901862"/>
                  <a:gd name="connsiteY6-758" fmla="*/ 518129 h 518129"/>
                  <a:gd name="connsiteX7-759" fmla="*/ 449618 w 901862"/>
                  <a:gd name="connsiteY7-760" fmla="*/ 343309 h 518129"/>
                  <a:gd name="connsiteX8-761" fmla="*/ 53233 w 901862"/>
                  <a:gd name="connsiteY8-762" fmla="*/ 444254 h 518129"/>
                  <a:gd name="connsiteX9-763" fmla="*/ 0 w 901862"/>
                  <a:gd name="connsiteY9-764" fmla="*/ 330042 h 518129"/>
                  <a:gd name="connsiteX10-765" fmla="*/ 0 w 901862"/>
                  <a:gd name="connsiteY10-766" fmla="*/ 156254 h 518129"/>
                  <a:gd name="connsiteX0-767" fmla="*/ 0 w 901862"/>
                  <a:gd name="connsiteY0-768" fmla="*/ 171490 h 533365"/>
                  <a:gd name="connsiteX1-769" fmla="*/ 27185 w 901862"/>
                  <a:gd name="connsiteY1-770" fmla="*/ 0 h 533365"/>
                  <a:gd name="connsiteX2-771" fmla="*/ 408216 w 901862"/>
                  <a:gd name="connsiteY2-772" fmla="*/ 205134 h 533365"/>
                  <a:gd name="connsiteX3-773" fmla="*/ 792935 w 901862"/>
                  <a:gd name="connsiteY3-774" fmla="*/ 85650 h 533365"/>
                  <a:gd name="connsiteX4-775" fmla="*/ 901862 w 901862"/>
                  <a:gd name="connsiteY4-776" fmla="*/ 171490 h 533365"/>
                  <a:gd name="connsiteX5-777" fmla="*/ 901862 w 901862"/>
                  <a:gd name="connsiteY5-778" fmla="*/ 345278 h 533365"/>
                  <a:gd name="connsiteX6-779" fmla="*/ 820718 w 901862"/>
                  <a:gd name="connsiteY6-780" fmla="*/ 533365 h 533365"/>
                  <a:gd name="connsiteX7-781" fmla="*/ 449618 w 901862"/>
                  <a:gd name="connsiteY7-782" fmla="*/ 358545 h 533365"/>
                  <a:gd name="connsiteX8-783" fmla="*/ 53233 w 901862"/>
                  <a:gd name="connsiteY8-784" fmla="*/ 459490 h 533365"/>
                  <a:gd name="connsiteX9-785" fmla="*/ 0 w 901862"/>
                  <a:gd name="connsiteY9-786" fmla="*/ 345278 h 533365"/>
                  <a:gd name="connsiteX10-787" fmla="*/ 0 w 901862"/>
                  <a:gd name="connsiteY10-788" fmla="*/ 171490 h 5333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479" y="connsiteY10-480"/>
                  </a:cxn>
                </a:cxnLst>
                <a:rect l="l" t="t" r="r" b="b"/>
                <a:pathLst>
                  <a:path w="901862" h="533365">
                    <a:moveTo>
                      <a:pt x="0" y="171490"/>
                    </a:moveTo>
                    <a:cubicBezTo>
                      <a:pt x="0" y="147494"/>
                      <a:pt x="3189" y="0"/>
                      <a:pt x="27185" y="0"/>
                    </a:cubicBezTo>
                    <a:cubicBezTo>
                      <a:pt x="108606" y="96799"/>
                      <a:pt x="280591" y="190859"/>
                      <a:pt x="408216" y="205134"/>
                    </a:cubicBezTo>
                    <a:cubicBezTo>
                      <a:pt x="535841" y="219409"/>
                      <a:pt x="638523" y="203937"/>
                      <a:pt x="792935" y="85650"/>
                    </a:cubicBezTo>
                    <a:cubicBezTo>
                      <a:pt x="816931" y="85650"/>
                      <a:pt x="901862" y="147494"/>
                      <a:pt x="901862" y="171490"/>
                    </a:cubicBezTo>
                    <a:lnTo>
                      <a:pt x="901862" y="345278"/>
                    </a:lnTo>
                    <a:cubicBezTo>
                      <a:pt x="901862" y="369274"/>
                      <a:pt x="844714" y="533365"/>
                      <a:pt x="820718" y="533365"/>
                    </a:cubicBezTo>
                    <a:cubicBezTo>
                      <a:pt x="658038" y="406441"/>
                      <a:pt x="577532" y="370857"/>
                      <a:pt x="449618" y="358545"/>
                    </a:cubicBezTo>
                    <a:cubicBezTo>
                      <a:pt x="321704" y="346233"/>
                      <a:pt x="129858" y="460586"/>
                      <a:pt x="53233" y="459490"/>
                    </a:cubicBezTo>
                    <a:cubicBezTo>
                      <a:pt x="29237" y="459490"/>
                      <a:pt x="0" y="369274"/>
                      <a:pt x="0" y="345278"/>
                    </a:cubicBezTo>
                    <a:lnTo>
                      <a:pt x="0" y="17149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b="1">
                  <a:solidFill>
                    <a:prstClr val="white"/>
                  </a:solidFill>
                  <a:latin typeface="Arial" panose="020B0604020202020204"/>
                  <a:ea typeface="微软雅黑" panose="020B0503020204020204" pitchFamily="34" charset="-122"/>
                </a:endParaRPr>
              </a:p>
            </p:txBody>
          </p:sp>
        </p:grpSp>
        <p:sp>
          <p:nvSpPr>
            <p:cNvPr id="17" name="圆角矩形 16"/>
            <p:cNvSpPr/>
            <p:nvPr/>
          </p:nvSpPr>
          <p:spPr>
            <a:xfrm>
              <a:off x="700088" y="-4168775"/>
              <a:ext cx="1447800" cy="990600"/>
            </a:xfrm>
            <a:prstGeom prst="roundRect">
              <a:avLst/>
            </a:prstGeom>
            <a:blipFill>
              <a:blip r:embed="rId6"/>
              <a:stretch>
                <a:fillRect/>
              </a:stretch>
            </a:blip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b="1">
                <a:solidFill>
                  <a:prstClr val="white"/>
                </a:solidFill>
                <a:latin typeface="Arial" panose="020B0604020202020204"/>
                <a:ea typeface="微软雅黑" panose="020B0503020204020204" pitchFamily="34" charset="-122"/>
              </a:endParaRPr>
            </a:p>
          </p:txBody>
        </p:sp>
      </p:grpSp>
      <p:sp>
        <p:nvSpPr>
          <p:cNvPr id="28" name="Rectangle 15"/>
          <p:cNvSpPr>
            <a:spLocks noChangeArrowheads="1"/>
          </p:cNvSpPr>
          <p:nvPr/>
        </p:nvSpPr>
        <p:spPr bwMode="auto">
          <a:xfrm>
            <a:off x="897641" y="5246545"/>
            <a:ext cx="5694004" cy="960435"/>
          </a:xfrm>
          <a:prstGeom prst="rect">
            <a:avLst/>
          </a:prstGeom>
          <a:solidFill>
            <a:srgbClr val="484849">
              <a:lumMod val="20000"/>
              <a:lumOff val="80000"/>
            </a:srgbClr>
          </a:solidFill>
          <a:ln>
            <a:noFill/>
          </a:ln>
        </p:spPr>
        <p:txBody>
          <a:bodyPr vert="horz" wrap="square" lIns="91388" tIns="45693" rIns="91388" bIns="45693" numCol="1" anchor="t" anchorCtr="0" compatLnSpc="1"/>
          <a:lstStyle/>
          <a:p>
            <a:pPr algn="ctr" defTabSz="1218565" fontAlgn="base">
              <a:spcBef>
                <a:spcPct val="0"/>
              </a:spcBef>
              <a:spcAft>
                <a:spcPct val="0"/>
              </a:spcAft>
              <a:defRPr/>
            </a:pPr>
            <a:endParaRPr lang="zh-CN" altLang="en-US" sz="2400" b="1" kern="0" dirty="0">
              <a:solidFill>
                <a:sysClr val="windowText" lastClr="000000"/>
              </a:solidFill>
              <a:latin typeface="Arial" panose="020B0604020202020204"/>
              <a:ea typeface="微软雅黑" panose="020B0503020204020204" pitchFamily="34" charset="-122"/>
            </a:endParaRPr>
          </a:p>
        </p:txBody>
      </p:sp>
      <p:sp>
        <p:nvSpPr>
          <p:cNvPr id="29" name="Rectangle 11"/>
          <p:cNvSpPr>
            <a:spLocks noChangeArrowheads="1"/>
          </p:cNvSpPr>
          <p:nvPr/>
        </p:nvSpPr>
        <p:spPr bwMode="auto">
          <a:xfrm>
            <a:off x="897640" y="3665129"/>
            <a:ext cx="5694005" cy="982531"/>
          </a:xfrm>
          <a:prstGeom prst="rect">
            <a:avLst/>
          </a:prstGeom>
          <a:solidFill>
            <a:srgbClr val="484849">
              <a:lumMod val="20000"/>
              <a:lumOff val="80000"/>
            </a:srgbClr>
          </a:solidFill>
          <a:ln>
            <a:noFill/>
          </a:ln>
        </p:spPr>
        <p:txBody>
          <a:bodyPr vert="horz" wrap="square" lIns="91388" tIns="45693" rIns="91388" bIns="45693" numCol="1" anchor="t" anchorCtr="0" compatLnSpc="1"/>
          <a:lstStyle/>
          <a:p>
            <a:pPr algn="ctr" defTabSz="1218565" fontAlgn="base">
              <a:spcBef>
                <a:spcPct val="0"/>
              </a:spcBef>
              <a:spcAft>
                <a:spcPct val="0"/>
              </a:spcAft>
              <a:defRPr/>
            </a:pPr>
            <a:endParaRPr lang="zh-CN" altLang="en-US" sz="2400" b="1" kern="0" dirty="0">
              <a:solidFill>
                <a:sysClr val="windowText" lastClr="000000"/>
              </a:solidFill>
              <a:latin typeface="Arial" panose="020B0604020202020204"/>
              <a:ea typeface="微软雅黑" panose="020B0503020204020204" pitchFamily="34" charset="-122"/>
            </a:endParaRPr>
          </a:p>
        </p:txBody>
      </p:sp>
      <p:sp>
        <p:nvSpPr>
          <p:cNvPr id="30" name="Rectangle 8"/>
          <p:cNvSpPr>
            <a:spLocks noChangeArrowheads="1"/>
          </p:cNvSpPr>
          <p:nvPr/>
        </p:nvSpPr>
        <p:spPr bwMode="auto">
          <a:xfrm>
            <a:off x="897642" y="1778680"/>
            <a:ext cx="5694004" cy="1244101"/>
          </a:xfrm>
          <a:prstGeom prst="rect">
            <a:avLst/>
          </a:prstGeom>
          <a:solidFill>
            <a:srgbClr val="484849">
              <a:lumMod val="20000"/>
              <a:lumOff val="80000"/>
            </a:srgbClr>
          </a:solidFill>
          <a:ln>
            <a:noFill/>
          </a:ln>
        </p:spPr>
        <p:txBody>
          <a:bodyPr vert="horz" wrap="square" lIns="91388" tIns="45693" rIns="91388" bIns="45693" numCol="1" anchor="t" anchorCtr="0" compatLnSpc="1"/>
          <a:lstStyle/>
          <a:p>
            <a:pPr algn="ctr" defTabSz="1218565" fontAlgn="base">
              <a:spcBef>
                <a:spcPct val="0"/>
              </a:spcBef>
              <a:spcAft>
                <a:spcPct val="0"/>
              </a:spcAft>
              <a:defRPr/>
            </a:pPr>
            <a:endParaRPr lang="zh-CN" altLang="en-US" sz="2400" b="1" kern="0" dirty="0">
              <a:solidFill>
                <a:sysClr val="windowText" lastClr="000000"/>
              </a:solidFill>
              <a:latin typeface="Arial" panose="020B0604020202020204"/>
              <a:ea typeface="微软雅黑" panose="020B0503020204020204" pitchFamily="34" charset="-122"/>
            </a:endParaRPr>
          </a:p>
        </p:txBody>
      </p:sp>
      <p:sp>
        <p:nvSpPr>
          <p:cNvPr id="31" name="TextBox 30"/>
          <p:cNvSpPr txBox="1"/>
          <p:nvPr/>
        </p:nvSpPr>
        <p:spPr>
          <a:xfrm>
            <a:off x="979647" y="1499458"/>
            <a:ext cx="2574639" cy="502712"/>
          </a:xfrm>
          <a:prstGeom prst="rect">
            <a:avLst/>
          </a:prstGeom>
          <a:noFill/>
        </p:spPr>
        <p:txBody>
          <a:bodyPr wrap="none" lIns="91388" tIns="45693" rIns="91388" bIns="45693" rtlCol="0">
            <a:spAutoFit/>
          </a:bodyPr>
          <a:lstStyle/>
          <a:p>
            <a:pPr algn="ctr" defTabSz="1218565" fontAlgn="base">
              <a:spcBef>
                <a:spcPct val="0"/>
              </a:spcBef>
              <a:spcAft>
                <a:spcPct val="0"/>
              </a:spcAft>
              <a:defRPr/>
            </a:pPr>
            <a:r>
              <a:rPr lang="zh-CN" altLang="en-US" sz="2665" b="1" kern="0" dirty="0">
                <a:solidFill>
                  <a:prstClr val="black"/>
                </a:solidFill>
                <a:latin typeface="微软雅黑" panose="020B0503020204020204" pitchFamily="34" charset="-122"/>
                <a:ea typeface="微软雅黑" panose="020B0503020204020204" pitchFamily="34" charset="-122"/>
              </a:rPr>
              <a:t>项目一完成情况</a:t>
            </a:r>
          </a:p>
        </p:txBody>
      </p:sp>
      <p:sp>
        <p:nvSpPr>
          <p:cNvPr id="32" name="TextBox 31"/>
          <p:cNvSpPr txBox="1"/>
          <p:nvPr/>
        </p:nvSpPr>
        <p:spPr>
          <a:xfrm>
            <a:off x="1081365" y="3343979"/>
            <a:ext cx="2574639" cy="502712"/>
          </a:xfrm>
          <a:prstGeom prst="rect">
            <a:avLst/>
          </a:prstGeom>
          <a:noFill/>
        </p:spPr>
        <p:txBody>
          <a:bodyPr wrap="none" lIns="91388" tIns="45693" rIns="91388" bIns="45693" rtlCol="0">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defRPr kumimoji="0" sz="2000" i="0" u="none" strike="noStrike" kern="0" cap="none" spc="0" normalizeH="0" baseline="0">
                <a:ln>
                  <a:noFill/>
                </a:ln>
                <a:solidFill>
                  <a:srgbClr val="1B323D"/>
                </a:solidFill>
                <a:effectLst/>
                <a:uLnTx/>
                <a:uFillTx/>
                <a:latin typeface="微软雅黑" panose="020B0503020204020204" pitchFamily="34" charset="-122"/>
                <a:ea typeface="微软雅黑" panose="020B0503020204020204" pitchFamily="34" charset="-122"/>
              </a:defRPr>
            </a:lvl1pPr>
          </a:lstStyle>
          <a:p>
            <a:pPr defTabSz="1219200"/>
            <a:r>
              <a:rPr lang="zh-CN" altLang="en-US" sz="2665" b="1" dirty="0">
                <a:solidFill>
                  <a:prstClr val="black"/>
                </a:solidFill>
              </a:rPr>
              <a:t>项目二完成情况</a:t>
            </a:r>
          </a:p>
        </p:txBody>
      </p:sp>
      <p:sp>
        <p:nvSpPr>
          <p:cNvPr id="33" name="TextBox 32"/>
          <p:cNvSpPr txBox="1"/>
          <p:nvPr/>
        </p:nvSpPr>
        <p:spPr>
          <a:xfrm>
            <a:off x="1103942" y="4952326"/>
            <a:ext cx="2574639" cy="502712"/>
          </a:xfrm>
          <a:prstGeom prst="rect">
            <a:avLst/>
          </a:prstGeom>
          <a:noFill/>
        </p:spPr>
        <p:txBody>
          <a:bodyPr wrap="none" lIns="91388" tIns="45693" rIns="91388" bIns="45693" rtlCol="0">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defRPr kumimoji="0" sz="2000" i="0" u="none" strike="noStrike" kern="0" cap="none" spc="0" normalizeH="0" baseline="0">
                <a:ln>
                  <a:noFill/>
                </a:ln>
                <a:solidFill>
                  <a:srgbClr val="FF9900"/>
                </a:solidFill>
                <a:effectLst/>
                <a:uLnTx/>
                <a:uFillTx/>
                <a:latin typeface="微软雅黑" panose="020B0503020204020204" pitchFamily="34" charset="-122"/>
                <a:ea typeface="微软雅黑" panose="020B0503020204020204" pitchFamily="34" charset="-122"/>
              </a:defRPr>
            </a:lvl1pPr>
          </a:lstStyle>
          <a:p>
            <a:pPr defTabSz="1219200"/>
            <a:r>
              <a:rPr lang="zh-CN" altLang="en-US" sz="2665" b="1" dirty="0">
                <a:solidFill>
                  <a:prstClr val="black"/>
                </a:solidFill>
              </a:rPr>
              <a:t>项目三完成情况</a:t>
            </a:r>
          </a:p>
        </p:txBody>
      </p:sp>
      <p:sp>
        <p:nvSpPr>
          <p:cNvPr id="34" name="TextBox 33"/>
          <p:cNvSpPr txBox="1"/>
          <p:nvPr/>
        </p:nvSpPr>
        <p:spPr>
          <a:xfrm>
            <a:off x="1018255" y="2094988"/>
            <a:ext cx="5573389" cy="707640"/>
          </a:xfrm>
          <a:prstGeom prst="rect">
            <a:avLst/>
          </a:prstGeom>
          <a:noFill/>
        </p:spPr>
        <p:txBody>
          <a:bodyPr wrap="square" lIns="91388" tIns="45693" rIns="91388" bIns="45693" rtlCol="0">
            <a:spAutoFit/>
          </a:bodyPr>
          <a:lstStyle/>
          <a:p>
            <a:pPr algn="ctr" defTabSz="1218565" fontAlgn="base">
              <a:spcBef>
                <a:spcPct val="0"/>
              </a:spcBef>
              <a:spcAft>
                <a:spcPct val="0"/>
              </a:spcAft>
              <a:defRPr/>
            </a:pPr>
            <a:r>
              <a:rPr lang="zh-CN" altLang="en-US" sz="1335" b="1" kern="0" dirty="0">
                <a:solidFill>
                  <a:srgbClr val="484849"/>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这里可以添加主要内容这里可以添加主要内容这里可以添加主要内容这里可以添加主要内容可以添加主要内容这里可以添加主要内容可以添加主要内容这里可以添加主要内容</a:t>
            </a:r>
          </a:p>
        </p:txBody>
      </p:sp>
      <p:sp>
        <p:nvSpPr>
          <p:cNvPr id="35" name="TextBox 34"/>
          <p:cNvSpPr txBox="1"/>
          <p:nvPr/>
        </p:nvSpPr>
        <p:spPr>
          <a:xfrm>
            <a:off x="1018255" y="3954093"/>
            <a:ext cx="5573389" cy="502519"/>
          </a:xfrm>
          <a:prstGeom prst="rect">
            <a:avLst/>
          </a:prstGeom>
          <a:noFill/>
        </p:spPr>
        <p:txBody>
          <a:bodyPr wrap="square" lIns="91388" tIns="45693" rIns="91388" bIns="45693" rtlCol="0">
            <a:spAutoFit/>
          </a:bodyPr>
          <a:lstStyle/>
          <a:p>
            <a:pPr algn="ctr" defTabSz="1218565" fontAlgn="base">
              <a:spcBef>
                <a:spcPct val="0"/>
              </a:spcBef>
              <a:spcAft>
                <a:spcPct val="0"/>
              </a:spcAft>
              <a:defRPr/>
            </a:pPr>
            <a:r>
              <a:rPr lang="zh-CN" altLang="en-US" sz="1335" b="1" kern="0" dirty="0">
                <a:solidFill>
                  <a:srgbClr val="484849"/>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这里可以添加主要内容这里可以添加主要内容这里可以添加主要内容这里可以添加主要内容可以添加主要内容这里可以添加</a:t>
            </a:r>
          </a:p>
        </p:txBody>
      </p:sp>
      <p:sp>
        <p:nvSpPr>
          <p:cNvPr id="36" name="TextBox 35"/>
          <p:cNvSpPr txBox="1"/>
          <p:nvPr/>
        </p:nvSpPr>
        <p:spPr>
          <a:xfrm>
            <a:off x="1131943" y="5501409"/>
            <a:ext cx="5459703" cy="502519"/>
          </a:xfrm>
          <a:prstGeom prst="rect">
            <a:avLst/>
          </a:prstGeom>
          <a:noFill/>
        </p:spPr>
        <p:txBody>
          <a:bodyPr wrap="square" lIns="91388" tIns="45693" rIns="91388" bIns="45693" rtlCol="0">
            <a:spAutoFit/>
          </a:bodyPr>
          <a:lstStyle/>
          <a:p>
            <a:pPr algn="ctr" defTabSz="1218565" fontAlgn="base">
              <a:spcBef>
                <a:spcPct val="0"/>
              </a:spcBef>
              <a:spcAft>
                <a:spcPct val="0"/>
              </a:spcAft>
              <a:defRPr/>
            </a:pPr>
            <a:r>
              <a:rPr lang="zh-CN" altLang="en-US" sz="1335" b="1" kern="0" dirty="0">
                <a:solidFill>
                  <a:srgbClr val="484849"/>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这里可以添加主要内容这里可以添加主要内容这里可以添加主要内容这里可以添加主要内容可以添加主要内容这里可以添加</a:t>
            </a:r>
          </a:p>
        </p:txBody>
      </p:sp>
      <p:sp>
        <p:nvSpPr>
          <p:cNvPr id="37" name="矩形 28"/>
          <p:cNvSpPr>
            <a:spLocks noChangeArrowheads="1"/>
          </p:cNvSpPr>
          <p:nvPr/>
        </p:nvSpPr>
        <p:spPr bwMode="auto">
          <a:xfrm>
            <a:off x="1646" y="6678760"/>
            <a:ext cx="12188711" cy="203109"/>
          </a:xfrm>
          <a:prstGeom prst="rect">
            <a:avLst/>
          </a:prstGeom>
          <a:solidFill>
            <a:schemeClr val="accent1"/>
          </a:solidFill>
          <a:ln>
            <a:noFill/>
          </a:ln>
        </p:spPr>
        <p:txBody>
          <a:bodyPr vert="horz" wrap="square" lIns="121856" tIns="60928" rIns="121856" bIns="60928" numCol="1" anchor="ctr" anchorCtr="0" compatLnSpc="1"/>
          <a:lstStyle/>
          <a:p>
            <a:pPr algn="ctr" defTabSz="1218565" fontAlgn="base">
              <a:spcBef>
                <a:spcPct val="0"/>
              </a:spcBef>
              <a:spcAft>
                <a:spcPct val="0"/>
              </a:spcAft>
            </a:pPr>
            <a:endParaRPr lang="zh-CN" altLang="zh-CN" sz="2400" b="1">
              <a:solidFill>
                <a:prstClr val="black"/>
              </a:solidFill>
              <a:latin typeface="Arial" panose="020B0604020202020204"/>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horizontal)">
                                      <p:cBhvr>
                                        <p:cTn id="11" dur="500"/>
                                        <p:tgtEl>
                                          <p:spTgt spid="11"/>
                                        </p:tgtEl>
                                      </p:cBhvr>
                                    </p:animEffect>
                                  </p:childTnLst>
                                </p:cTn>
                              </p:par>
                            </p:childTnLst>
                          </p:cTn>
                        </p:par>
                        <p:par>
                          <p:cTn id="12" fill="hold">
                            <p:stCondLst>
                              <p:cond delay="1000"/>
                            </p:stCondLst>
                            <p:childTnLst>
                              <p:par>
                                <p:cTn id="13" presetID="2" presetClass="entr" presetSubtype="6"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1+#ppt_w/2"/>
                                          </p:val>
                                        </p:tav>
                                        <p:tav tm="100000">
                                          <p:val>
                                            <p:strVal val="#ppt_x"/>
                                          </p:val>
                                        </p:tav>
                                      </p:tavLst>
                                    </p:anim>
                                    <p:anim calcmode="lin" valueType="num">
                                      <p:cBhvr additive="base">
                                        <p:cTn id="16" dur="500" fill="hold"/>
                                        <p:tgtEl>
                                          <p:spTgt spid="30"/>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10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1+#ppt_w/2"/>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0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1+#ppt_w/2"/>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left)">
                                      <p:cBhvr>
                                        <p:cTn id="28" dur="500"/>
                                        <p:tgtEl>
                                          <p:spTgt spid="31"/>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left)">
                                      <p:cBhvr>
                                        <p:cTn id="31" dur="500"/>
                                        <p:tgtEl>
                                          <p:spTgt spid="3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left)">
                                      <p:cBhvr>
                                        <p:cTn id="34" dur="500"/>
                                        <p:tgtEl>
                                          <p:spTgt spid="33"/>
                                        </p:tgtEl>
                                      </p:cBhvr>
                                    </p:animEffect>
                                  </p:childTnLst>
                                </p:cTn>
                              </p:par>
                            </p:childTnLst>
                          </p:cTn>
                        </p:par>
                        <p:par>
                          <p:cTn id="35" fill="hold">
                            <p:stCondLst>
                              <p:cond delay="2000"/>
                            </p:stCondLst>
                            <p:childTnLst>
                              <p:par>
                                <p:cTn id="36" presetID="22" presetClass="entr" presetSubtype="1"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wipe(up)">
                                      <p:cBhvr>
                                        <p:cTn id="38" dur="500"/>
                                        <p:tgtEl>
                                          <p:spTgt spid="34"/>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up)">
                                      <p:cBhvr>
                                        <p:cTn id="41" dur="500"/>
                                        <p:tgtEl>
                                          <p:spTgt spid="35"/>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ipe(up)">
                                      <p:cBhvr>
                                        <p:cTn id="4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p:bldP spid="32" grpId="0"/>
      <p:bldP spid="33" grpId="0"/>
      <p:bldP spid="34" grpId="0"/>
      <p:bldP spid="35" grpId="0"/>
      <p:bldP spid="36" grpId="0"/>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Freeform 5"/>
          <p:cNvSpPr/>
          <p:nvPr/>
        </p:nvSpPr>
        <p:spPr bwMode="auto">
          <a:xfrm>
            <a:off x="2351585" y="4107352"/>
            <a:ext cx="935996" cy="843907"/>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ln>
        </p:spPr>
        <p:txBody>
          <a:bodyPr vert="horz" wrap="square" lIns="121920" tIns="60960" rIns="121920" bIns="60960" numCol="1" anchor="t" anchorCtr="0" compatLnSpc="1"/>
          <a:lstStyle/>
          <a:p>
            <a:pPr defTabSz="1219200"/>
            <a:endParaRPr lang="zh-CN" altLang="en-US" sz="2400" dirty="0">
              <a:solidFill>
                <a:prstClr val="black"/>
              </a:solidFill>
              <a:latin typeface="Arial" panose="020B0604020202020204"/>
              <a:ea typeface="微软雅黑" panose="020B0503020204020204" pitchFamily="34" charset="-122"/>
            </a:endParaRPr>
          </a:p>
        </p:txBody>
      </p:sp>
      <p:sp>
        <p:nvSpPr>
          <p:cNvPr id="76" name="Freeform 5"/>
          <p:cNvSpPr/>
          <p:nvPr/>
        </p:nvSpPr>
        <p:spPr bwMode="auto">
          <a:xfrm>
            <a:off x="2735627" y="2852936"/>
            <a:ext cx="1302155" cy="11740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121920" tIns="60960" rIns="121920" bIns="60960" numCol="1" anchor="t" anchorCtr="0" compatLnSpc="1"/>
          <a:lstStyle/>
          <a:p>
            <a:pPr defTabSz="1219200"/>
            <a:endParaRPr lang="zh-CN" altLang="en-US" sz="2400" dirty="0">
              <a:solidFill>
                <a:prstClr val="black"/>
              </a:solidFill>
              <a:latin typeface="Arial" panose="020B0604020202020204"/>
              <a:ea typeface="微软雅黑" panose="020B0503020204020204" pitchFamily="34" charset="-122"/>
            </a:endParaRPr>
          </a:p>
        </p:txBody>
      </p:sp>
      <p:sp>
        <p:nvSpPr>
          <p:cNvPr id="77" name="Freeform 5"/>
          <p:cNvSpPr/>
          <p:nvPr/>
        </p:nvSpPr>
        <p:spPr bwMode="auto">
          <a:xfrm>
            <a:off x="3887755" y="4076207"/>
            <a:ext cx="651077" cy="58702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121920" tIns="60960" rIns="121920" bIns="60960" numCol="1" anchor="t" anchorCtr="0" compatLnSpc="1"/>
          <a:lstStyle/>
          <a:p>
            <a:pPr defTabSz="1219200"/>
            <a:endParaRPr lang="zh-CN" altLang="en-US" sz="2400" dirty="0">
              <a:solidFill>
                <a:prstClr val="black"/>
              </a:solidFill>
              <a:latin typeface="Arial" panose="020B0604020202020204"/>
              <a:ea typeface="微软雅黑" panose="020B0503020204020204" pitchFamily="34" charset="-122"/>
            </a:endParaRPr>
          </a:p>
        </p:txBody>
      </p:sp>
      <p:sp>
        <p:nvSpPr>
          <p:cNvPr id="78" name="Freeform 5"/>
          <p:cNvSpPr/>
          <p:nvPr/>
        </p:nvSpPr>
        <p:spPr bwMode="auto">
          <a:xfrm>
            <a:off x="1679509" y="3226415"/>
            <a:ext cx="779992" cy="703251"/>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121920" tIns="60960" rIns="121920" bIns="60960" numCol="1" anchor="t" anchorCtr="0" compatLnSpc="1"/>
          <a:lstStyle/>
          <a:p>
            <a:pPr defTabSz="1219200"/>
            <a:endParaRPr lang="zh-CN" altLang="en-US" sz="2400" dirty="0">
              <a:solidFill>
                <a:prstClr val="black"/>
              </a:solidFill>
              <a:latin typeface="Arial" panose="020B0604020202020204"/>
              <a:ea typeface="微软雅黑" panose="020B0503020204020204" pitchFamily="34" charset="-122"/>
            </a:endParaRPr>
          </a:p>
        </p:txBody>
      </p:sp>
      <p:sp>
        <p:nvSpPr>
          <p:cNvPr id="79" name="Freeform 5"/>
          <p:cNvSpPr/>
          <p:nvPr/>
        </p:nvSpPr>
        <p:spPr bwMode="auto">
          <a:xfrm>
            <a:off x="4175787" y="3328311"/>
            <a:ext cx="651077" cy="58702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ln>
        </p:spPr>
        <p:txBody>
          <a:bodyPr vert="horz" wrap="square" lIns="121920" tIns="60960" rIns="121920" bIns="60960" numCol="1" anchor="t" anchorCtr="0" compatLnSpc="1"/>
          <a:lstStyle/>
          <a:p>
            <a:pPr defTabSz="1219200"/>
            <a:endParaRPr lang="zh-CN" altLang="en-US" sz="2400" dirty="0">
              <a:solidFill>
                <a:prstClr val="black"/>
              </a:solidFill>
              <a:latin typeface="Arial" panose="020B0604020202020204"/>
              <a:ea typeface="微软雅黑" panose="020B0503020204020204" pitchFamily="34" charset="-122"/>
            </a:endParaRPr>
          </a:p>
        </p:txBody>
      </p:sp>
      <p:sp>
        <p:nvSpPr>
          <p:cNvPr id="80" name="Freeform 5"/>
          <p:cNvSpPr/>
          <p:nvPr/>
        </p:nvSpPr>
        <p:spPr bwMode="auto">
          <a:xfrm>
            <a:off x="5122227" y="3051235"/>
            <a:ext cx="1948575" cy="1756861"/>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121920" tIns="60960" rIns="121920" bIns="60960" numCol="1" anchor="t" anchorCtr="0" compatLnSpc="1"/>
          <a:lstStyle/>
          <a:p>
            <a:pPr defTabSz="1219200"/>
            <a:endParaRPr lang="zh-CN" altLang="en-US" sz="2400" dirty="0">
              <a:solidFill>
                <a:prstClr val="black"/>
              </a:solidFill>
              <a:latin typeface="Arial" panose="020B0604020202020204"/>
              <a:ea typeface="微软雅黑" panose="020B0503020204020204" pitchFamily="34" charset="-122"/>
            </a:endParaRPr>
          </a:p>
        </p:txBody>
      </p:sp>
      <p:sp>
        <p:nvSpPr>
          <p:cNvPr id="81" name="Freeform 5"/>
          <p:cNvSpPr/>
          <p:nvPr/>
        </p:nvSpPr>
        <p:spPr bwMode="auto">
          <a:xfrm>
            <a:off x="7365136" y="3342646"/>
            <a:ext cx="651077" cy="58702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121920" tIns="60960" rIns="121920" bIns="60960" numCol="1" anchor="t" anchorCtr="0" compatLnSpc="1"/>
          <a:lstStyle/>
          <a:p>
            <a:pPr defTabSz="1219200"/>
            <a:endParaRPr lang="zh-CN" altLang="en-US" sz="2400" dirty="0">
              <a:solidFill>
                <a:prstClr val="black"/>
              </a:solidFill>
              <a:latin typeface="Arial" panose="020B0604020202020204"/>
              <a:ea typeface="微软雅黑" panose="020B0503020204020204" pitchFamily="34" charset="-122"/>
            </a:endParaRPr>
          </a:p>
        </p:txBody>
      </p:sp>
      <p:sp>
        <p:nvSpPr>
          <p:cNvPr id="82" name="Freeform 5"/>
          <p:cNvSpPr/>
          <p:nvPr/>
        </p:nvSpPr>
        <p:spPr bwMode="auto">
          <a:xfrm>
            <a:off x="8136335" y="3895141"/>
            <a:ext cx="935996" cy="843907"/>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ln>
        </p:spPr>
        <p:txBody>
          <a:bodyPr vert="horz" wrap="square" lIns="121920" tIns="60960" rIns="121920" bIns="60960" numCol="1" anchor="t" anchorCtr="0" compatLnSpc="1"/>
          <a:lstStyle/>
          <a:p>
            <a:pPr defTabSz="1219200"/>
            <a:endParaRPr lang="zh-CN" altLang="en-US" sz="2400" dirty="0">
              <a:solidFill>
                <a:prstClr val="black"/>
              </a:solidFill>
              <a:latin typeface="Arial" panose="020B0604020202020204"/>
              <a:ea typeface="微软雅黑" panose="020B0503020204020204" pitchFamily="34" charset="-122"/>
            </a:endParaRPr>
          </a:p>
        </p:txBody>
      </p:sp>
      <p:sp>
        <p:nvSpPr>
          <p:cNvPr id="83" name="Freeform 5"/>
          <p:cNvSpPr/>
          <p:nvPr/>
        </p:nvSpPr>
        <p:spPr bwMode="auto">
          <a:xfrm>
            <a:off x="8037211" y="2955225"/>
            <a:ext cx="651077" cy="58702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ln>
        </p:spPr>
        <p:txBody>
          <a:bodyPr vert="horz" wrap="square" lIns="121920" tIns="60960" rIns="121920" bIns="60960" numCol="1" anchor="t" anchorCtr="0" compatLnSpc="1"/>
          <a:lstStyle/>
          <a:p>
            <a:pPr defTabSz="1219200"/>
            <a:endParaRPr lang="zh-CN" altLang="en-US" sz="2400" dirty="0">
              <a:solidFill>
                <a:prstClr val="black"/>
              </a:solidFill>
              <a:latin typeface="Arial" panose="020B0604020202020204"/>
              <a:ea typeface="微软雅黑" panose="020B0503020204020204" pitchFamily="34" charset="-122"/>
            </a:endParaRPr>
          </a:p>
        </p:txBody>
      </p:sp>
      <p:sp>
        <p:nvSpPr>
          <p:cNvPr id="84" name="Freeform 5"/>
          <p:cNvSpPr/>
          <p:nvPr/>
        </p:nvSpPr>
        <p:spPr bwMode="auto">
          <a:xfrm>
            <a:off x="8784299" y="2913123"/>
            <a:ext cx="1302155" cy="11740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121920" tIns="60960" rIns="121920" bIns="60960" numCol="1" anchor="t" anchorCtr="0" compatLnSpc="1"/>
          <a:lstStyle/>
          <a:p>
            <a:pPr defTabSz="1219200"/>
            <a:endParaRPr lang="zh-CN" altLang="en-US" sz="2400" dirty="0">
              <a:solidFill>
                <a:prstClr val="black"/>
              </a:solidFill>
              <a:latin typeface="Arial" panose="020B0604020202020204"/>
              <a:ea typeface="微软雅黑" panose="020B0503020204020204" pitchFamily="34" charset="-122"/>
            </a:endParaRPr>
          </a:p>
        </p:txBody>
      </p:sp>
      <p:sp>
        <p:nvSpPr>
          <p:cNvPr id="85" name="Freeform 5"/>
          <p:cNvSpPr/>
          <p:nvPr/>
        </p:nvSpPr>
        <p:spPr bwMode="auto">
          <a:xfrm>
            <a:off x="9648395" y="4087163"/>
            <a:ext cx="651077" cy="58702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ln>
        </p:spPr>
        <p:txBody>
          <a:bodyPr vert="horz" wrap="square" lIns="121920" tIns="60960" rIns="121920" bIns="60960" numCol="1" anchor="t" anchorCtr="0" compatLnSpc="1"/>
          <a:lstStyle/>
          <a:p>
            <a:pPr defTabSz="1219200"/>
            <a:endParaRPr lang="zh-CN" altLang="en-US" sz="2400" dirty="0">
              <a:solidFill>
                <a:prstClr val="black"/>
              </a:solidFill>
              <a:latin typeface="Arial" panose="020B0604020202020204"/>
              <a:ea typeface="微软雅黑" panose="020B0503020204020204" pitchFamily="34" charset="-122"/>
            </a:endParaRPr>
          </a:p>
        </p:txBody>
      </p:sp>
      <p:sp>
        <p:nvSpPr>
          <p:cNvPr id="12" name="文本框 9"/>
          <p:cNvSpPr txBox="1"/>
          <p:nvPr/>
        </p:nvSpPr>
        <p:spPr>
          <a:xfrm>
            <a:off x="3119670" y="4902259"/>
            <a:ext cx="6029484" cy="830997"/>
          </a:xfrm>
          <a:prstGeom prst="rect">
            <a:avLst/>
          </a:prstGeom>
          <a:noFill/>
        </p:spPr>
        <p:txBody>
          <a:bodyPr wrap="square" lIns="91440" tIns="45720" rIns="91440" bIns="45720" rtlCol="0">
            <a:spAutoFit/>
          </a:bodyPr>
          <a:lstStyle/>
          <a:p>
            <a:pPr marL="0" lvl="1" algn="ctr" defTabSz="1219200"/>
            <a:r>
              <a:rPr lang="zh-CN" altLang="en-US" sz="4800" b="1" spc="400" dirty="0">
                <a:solidFill>
                  <a:prstClr val="black"/>
                </a:solidFill>
                <a:latin typeface="微软雅黑" panose="020B0503020204020204" pitchFamily="34" charset="-122"/>
                <a:ea typeface="微软雅黑" panose="020B0503020204020204" pitchFamily="34" charset="-122"/>
              </a:rPr>
              <a:t>点击添加主要内容</a:t>
            </a:r>
          </a:p>
        </p:txBody>
      </p:sp>
      <p:sp>
        <p:nvSpPr>
          <p:cNvPr id="2" name="文本框 1"/>
          <p:cNvSpPr txBox="1"/>
          <p:nvPr/>
        </p:nvSpPr>
        <p:spPr>
          <a:xfrm>
            <a:off x="5393340" y="3140968"/>
            <a:ext cx="1497526" cy="1569660"/>
          </a:xfrm>
          <a:prstGeom prst="rect">
            <a:avLst/>
          </a:prstGeom>
          <a:noFill/>
        </p:spPr>
        <p:txBody>
          <a:bodyPr wrap="none" rtlCol="0">
            <a:spAutoFit/>
          </a:bodyPr>
          <a:lstStyle/>
          <a:p>
            <a:pPr defTabSz="1219200"/>
            <a:r>
              <a:rPr lang="en-US" altLang="zh-CN" sz="9600" dirty="0">
                <a:solidFill>
                  <a:prstClr val="white"/>
                </a:solidFill>
                <a:latin typeface="Impact" panose="020B0806030902050204" pitchFamily="34" charset="0"/>
                <a:ea typeface="微软雅黑" panose="020B0503020204020204" pitchFamily="34" charset="-122"/>
              </a:rPr>
              <a:t>03</a:t>
            </a:r>
            <a:endParaRPr lang="zh-CN" altLang="en-US" sz="9600" dirty="0">
              <a:solidFill>
                <a:prstClr val="white"/>
              </a:solidFill>
              <a:latin typeface="Impact" panose="020B080603090205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p:cTn id="7" dur="500" fill="hold"/>
                                        <p:tgtEl>
                                          <p:spTgt spid="75"/>
                                        </p:tgtEl>
                                        <p:attrNameLst>
                                          <p:attrName>ppt_w</p:attrName>
                                        </p:attrNameLst>
                                      </p:cBhvr>
                                      <p:tavLst>
                                        <p:tav tm="0">
                                          <p:val>
                                            <p:fltVal val="0"/>
                                          </p:val>
                                        </p:tav>
                                        <p:tav tm="100000">
                                          <p:val>
                                            <p:strVal val="#ppt_w"/>
                                          </p:val>
                                        </p:tav>
                                      </p:tavLst>
                                    </p:anim>
                                    <p:anim calcmode="lin" valueType="num">
                                      <p:cBhvr>
                                        <p:cTn id="8" dur="500" fill="hold"/>
                                        <p:tgtEl>
                                          <p:spTgt spid="75"/>
                                        </p:tgtEl>
                                        <p:attrNameLst>
                                          <p:attrName>ppt_h</p:attrName>
                                        </p:attrNameLst>
                                      </p:cBhvr>
                                      <p:tavLst>
                                        <p:tav tm="0">
                                          <p:val>
                                            <p:fltVal val="0"/>
                                          </p:val>
                                        </p:tav>
                                        <p:tav tm="100000">
                                          <p:val>
                                            <p:strVal val="#ppt_h"/>
                                          </p:val>
                                        </p:tav>
                                      </p:tavLst>
                                    </p:anim>
                                    <p:animEffect transition="in" filter="fade">
                                      <p:cBhvr>
                                        <p:cTn id="9" dur="500"/>
                                        <p:tgtEl>
                                          <p:spTgt spid="7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6"/>
                                        </p:tgtEl>
                                        <p:attrNameLst>
                                          <p:attrName>style.visibility</p:attrName>
                                        </p:attrNameLst>
                                      </p:cBhvr>
                                      <p:to>
                                        <p:strVal val="visible"/>
                                      </p:to>
                                    </p:set>
                                    <p:anim calcmode="lin" valueType="num">
                                      <p:cBhvr>
                                        <p:cTn id="12" dur="500" fill="hold"/>
                                        <p:tgtEl>
                                          <p:spTgt spid="76"/>
                                        </p:tgtEl>
                                        <p:attrNameLst>
                                          <p:attrName>ppt_w</p:attrName>
                                        </p:attrNameLst>
                                      </p:cBhvr>
                                      <p:tavLst>
                                        <p:tav tm="0">
                                          <p:val>
                                            <p:fltVal val="0"/>
                                          </p:val>
                                        </p:tav>
                                        <p:tav tm="100000">
                                          <p:val>
                                            <p:strVal val="#ppt_w"/>
                                          </p:val>
                                        </p:tav>
                                      </p:tavLst>
                                    </p:anim>
                                    <p:anim calcmode="lin" valueType="num">
                                      <p:cBhvr>
                                        <p:cTn id="13" dur="500" fill="hold"/>
                                        <p:tgtEl>
                                          <p:spTgt spid="76"/>
                                        </p:tgtEl>
                                        <p:attrNameLst>
                                          <p:attrName>ppt_h</p:attrName>
                                        </p:attrNameLst>
                                      </p:cBhvr>
                                      <p:tavLst>
                                        <p:tav tm="0">
                                          <p:val>
                                            <p:fltVal val="0"/>
                                          </p:val>
                                        </p:tav>
                                        <p:tav tm="100000">
                                          <p:val>
                                            <p:strVal val="#ppt_h"/>
                                          </p:val>
                                        </p:tav>
                                      </p:tavLst>
                                    </p:anim>
                                    <p:animEffect transition="in" filter="fade">
                                      <p:cBhvr>
                                        <p:cTn id="14" dur="500"/>
                                        <p:tgtEl>
                                          <p:spTgt spid="7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500" fill="hold"/>
                                        <p:tgtEl>
                                          <p:spTgt spid="77"/>
                                        </p:tgtEl>
                                        <p:attrNameLst>
                                          <p:attrName>ppt_w</p:attrName>
                                        </p:attrNameLst>
                                      </p:cBhvr>
                                      <p:tavLst>
                                        <p:tav tm="0">
                                          <p:val>
                                            <p:fltVal val="0"/>
                                          </p:val>
                                        </p:tav>
                                        <p:tav tm="100000">
                                          <p:val>
                                            <p:strVal val="#ppt_w"/>
                                          </p:val>
                                        </p:tav>
                                      </p:tavLst>
                                    </p:anim>
                                    <p:anim calcmode="lin" valueType="num">
                                      <p:cBhvr>
                                        <p:cTn id="18" dur="500" fill="hold"/>
                                        <p:tgtEl>
                                          <p:spTgt spid="77"/>
                                        </p:tgtEl>
                                        <p:attrNameLst>
                                          <p:attrName>ppt_h</p:attrName>
                                        </p:attrNameLst>
                                      </p:cBhvr>
                                      <p:tavLst>
                                        <p:tav tm="0">
                                          <p:val>
                                            <p:fltVal val="0"/>
                                          </p:val>
                                        </p:tav>
                                        <p:tav tm="100000">
                                          <p:val>
                                            <p:strVal val="#ppt_h"/>
                                          </p:val>
                                        </p:tav>
                                      </p:tavLst>
                                    </p:anim>
                                    <p:animEffect transition="in" filter="fade">
                                      <p:cBhvr>
                                        <p:cTn id="19" dur="500"/>
                                        <p:tgtEl>
                                          <p:spTgt spid="7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8"/>
                                        </p:tgtEl>
                                        <p:attrNameLst>
                                          <p:attrName>style.visibility</p:attrName>
                                        </p:attrNameLst>
                                      </p:cBhvr>
                                      <p:to>
                                        <p:strVal val="visible"/>
                                      </p:to>
                                    </p:set>
                                    <p:anim calcmode="lin" valueType="num">
                                      <p:cBhvr>
                                        <p:cTn id="22" dur="500" fill="hold"/>
                                        <p:tgtEl>
                                          <p:spTgt spid="78"/>
                                        </p:tgtEl>
                                        <p:attrNameLst>
                                          <p:attrName>ppt_w</p:attrName>
                                        </p:attrNameLst>
                                      </p:cBhvr>
                                      <p:tavLst>
                                        <p:tav tm="0">
                                          <p:val>
                                            <p:fltVal val="0"/>
                                          </p:val>
                                        </p:tav>
                                        <p:tav tm="100000">
                                          <p:val>
                                            <p:strVal val="#ppt_w"/>
                                          </p:val>
                                        </p:tav>
                                      </p:tavLst>
                                    </p:anim>
                                    <p:anim calcmode="lin" valueType="num">
                                      <p:cBhvr>
                                        <p:cTn id="23" dur="500" fill="hold"/>
                                        <p:tgtEl>
                                          <p:spTgt spid="78"/>
                                        </p:tgtEl>
                                        <p:attrNameLst>
                                          <p:attrName>ppt_h</p:attrName>
                                        </p:attrNameLst>
                                      </p:cBhvr>
                                      <p:tavLst>
                                        <p:tav tm="0">
                                          <p:val>
                                            <p:fltVal val="0"/>
                                          </p:val>
                                        </p:tav>
                                        <p:tav tm="100000">
                                          <p:val>
                                            <p:strVal val="#ppt_h"/>
                                          </p:val>
                                        </p:tav>
                                      </p:tavLst>
                                    </p:anim>
                                    <p:animEffect transition="in" filter="fade">
                                      <p:cBhvr>
                                        <p:cTn id="24" dur="500"/>
                                        <p:tgtEl>
                                          <p:spTgt spid="7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80"/>
                                        </p:tgtEl>
                                        <p:attrNameLst>
                                          <p:attrName>style.visibility</p:attrName>
                                        </p:attrNameLst>
                                      </p:cBhvr>
                                      <p:to>
                                        <p:strVal val="visible"/>
                                      </p:to>
                                    </p:set>
                                    <p:anim calcmode="lin" valueType="num">
                                      <p:cBhvr>
                                        <p:cTn id="32" dur="500" fill="hold"/>
                                        <p:tgtEl>
                                          <p:spTgt spid="80"/>
                                        </p:tgtEl>
                                        <p:attrNameLst>
                                          <p:attrName>ppt_w</p:attrName>
                                        </p:attrNameLst>
                                      </p:cBhvr>
                                      <p:tavLst>
                                        <p:tav tm="0">
                                          <p:val>
                                            <p:fltVal val="0"/>
                                          </p:val>
                                        </p:tav>
                                        <p:tav tm="100000">
                                          <p:val>
                                            <p:strVal val="#ppt_w"/>
                                          </p:val>
                                        </p:tav>
                                      </p:tavLst>
                                    </p:anim>
                                    <p:anim calcmode="lin" valueType="num">
                                      <p:cBhvr>
                                        <p:cTn id="33" dur="500" fill="hold"/>
                                        <p:tgtEl>
                                          <p:spTgt spid="80"/>
                                        </p:tgtEl>
                                        <p:attrNameLst>
                                          <p:attrName>ppt_h</p:attrName>
                                        </p:attrNameLst>
                                      </p:cBhvr>
                                      <p:tavLst>
                                        <p:tav tm="0">
                                          <p:val>
                                            <p:fltVal val="0"/>
                                          </p:val>
                                        </p:tav>
                                        <p:tav tm="100000">
                                          <p:val>
                                            <p:strVal val="#ppt_h"/>
                                          </p:val>
                                        </p:tav>
                                      </p:tavLst>
                                    </p:anim>
                                    <p:animEffect transition="in" filter="fade">
                                      <p:cBhvr>
                                        <p:cTn id="34" dur="500"/>
                                        <p:tgtEl>
                                          <p:spTgt spid="8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500" fill="hold"/>
                                        <p:tgtEl>
                                          <p:spTgt spid="2"/>
                                        </p:tgtEl>
                                        <p:attrNameLst>
                                          <p:attrName>ppt_w</p:attrName>
                                        </p:attrNameLst>
                                      </p:cBhvr>
                                      <p:tavLst>
                                        <p:tav tm="0">
                                          <p:val>
                                            <p:fltVal val="0"/>
                                          </p:val>
                                        </p:tav>
                                        <p:tav tm="100000">
                                          <p:val>
                                            <p:strVal val="#ppt_w"/>
                                          </p:val>
                                        </p:tav>
                                      </p:tavLst>
                                    </p:anim>
                                    <p:anim calcmode="lin" valueType="num">
                                      <p:cBhvr>
                                        <p:cTn id="38" dur="500" fill="hold"/>
                                        <p:tgtEl>
                                          <p:spTgt spid="2"/>
                                        </p:tgtEl>
                                        <p:attrNameLst>
                                          <p:attrName>ppt_h</p:attrName>
                                        </p:attrNameLst>
                                      </p:cBhvr>
                                      <p:tavLst>
                                        <p:tav tm="0">
                                          <p:val>
                                            <p:fltVal val="0"/>
                                          </p:val>
                                        </p:tav>
                                        <p:tav tm="100000">
                                          <p:val>
                                            <p:strVal val="#ppt_h"/>
                                          </p:val>
                                        </p:tav>
                                      </p:tavLst>
                                    </p:anim>
                                    <p:animEffect transition="in" filter="fade">
                                      <p:cBhvr>
                                        <p:cTn id="39" dur="500"/>
                                        <p:tgtEl>
                                          <p:spTgt spid="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3"/>
                                        </p:tgtEl>
                                        <p:attrNameLst>
                                          <p:attrName>style.visibility</p:attrName>
                                        </p:attrNameLst>
                                      </p:cBhvr>
                                      <p:to>
                                        <p:strVal val="visible"/>
                                      </p:to>
                                    </p:set>
                                    <p:anim calcmode="lin" valueType="num">
                                      <p:cBhvr>
                                        <p:cTn id="52" dur="500" fill="hold"/>
                                        <p:tgtEl>
                                          <p:spTgt spid="83"/>
                                        </p:tgtEl>
                                        <p:attrNameLst>
                                          <p:attrName>ppt_w</p:attrName>
                                        </p:attrNameLst>
                                      </p:cBhvr>
                                      <p:tavLst>
                                        <p:tav tm="0">
                                          <p:val>
                                            <p:fltVal val="0"/>
                                          </p:val>
                                        </p:tav>
                                        <p:tav tm="100000">
                                          <p:val>
                                            <p:strVal val="#ppt_w"/>
                                          </p:val>
                                        </p:tav>
                                      </p:tavLst>
                                    </p:anim>
                                    <p:anim calcmode="lin" valueType="num">
                                      <p:cBhvr>
                                        <p:cTn id="53" dur="500" fill="hold"/>
                                        <p:tgtEl>
                                          <p:spTgt spid="83"/>
                                        </p:tgtEl>
                                        <p:attrNameLst>
                                          <p:attrName>ppt_h</p:attrName>
                                        </p:attrNameLst>
                                      </p:cBhvr>
                                      <p:tavLst>
                                        <p:tav tm="0">
                                          <p:val>
                                            <p:fltVal val="0"/>
                                          </p:val>
                                        </p:tav>
                                        <p:tav tm="100000">
                                          <p:val>
                                            <p:strVal val="#ppt_h"/>
                                          </p:val>
                                        </p:tav>
                                      </p:tavLst>
                                    </p:anim>
                                    <p:animEffect transition="in" filter="fade">
                                      <p:cBhvr>
                                        <p:cTn id="54" dur="500"/>
                                        <p:tgtEl>
                                          <p:spTgt spid="83"/>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84"/>
                                        </p:tgtEl>
                                        <p:attrNameLst>
                                          <p:attrName>style.visibility</p:attrName>
                                        </p:attrNameLst>
                                      </p:cBhvr>
                                      <p:to>
                                        <p:strVal val="visible"/>
                                      </p:to>
                                    </p:set>
                                    <p:anim calcmode="lin" valueType="num">
                                      <p:cBhvr>
                                        <p:cTn id="57" dur="500" fill="hold"/>
                                        <p:tgtEl>
                                          <p:spTgt spid="84"/>
                                        </p:tgtEl>
                                        <p:attrNameLst>
                                          <p:attrName>ppt_w</p:attrName>
                                        </p:attrNameLst>
                                      </p:cBhvr>
                                      <p:tavLst>
                                        <p:tav tm="0">
                                          <p:val>
                                            <p:fltVal val="0"/>
                                          </p:val>
                                        </p:tav>
                                        <p:tav tm="100000">
                                          <p:val>
                                            <p:strVal val="#ppt_w"/>
                                          </p:val>
                                        </p:tav>
                                      </p:tavLst>
                                    </p:anim>
                                    <p:anim calcmode="lin" valueType="num">
                                      <p:cBhvr>
                                        <p:cTn id="58" dur="500" fill="hold"/>
                                        <p:tgtEl>
                                          <p:spTgt spid="84"/>
                                        </p:tgtEl>
                                        <p:attrNameLst>
                                          <p:attrName>ppt_h</p:attrName>
                                        </p:attrNameLst>
                                      </p:cBhvr>
                                      <p:tavLst>
                                        <p:tav tm="0">
                                          <p:val>
                                            <p:fltVal val="0"/>
                                          </p:val>
                                        </p:tav>
                                        <p:tav tm="100000">
                                          <p:val>
                                            <p:strVal val="#ppt_h"/>
                                          </p:val>
                                        </p:tav>
                                      </p:tavLst>
                                    </p:anim>
                                    <p:animEffect transition="in" filter="fade">
                                      <p:cBhvr>
                                        <p:cTn id="59" dur="500"/>
                                        <p:tgtEl>
                                          <p:spTgt spid="84"/>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5"/>
                                        </p:tgtEl>
                                        <p:attrNameLst>
                                          <p:attrName>style.visibility</p:attrName>
                                        </p:attrNameLst>
                                      </p:cBhvr>
                                      <p:to>
                                        <p:strVal val="visible"/>
                                      </p:to>
                                    </p:set>
                                    <p:anim calcmode="lin" valueType="num">
                                      <p:cBhvr>
                                        <p:cTn id="62" dur="500" fill="hold"/>
                                        <p:tgtEl>
                                          <p:spTgt spid="85"/>
                                        </p:tgtEl>
                                        <p:attrNameLst>
                                          <p:attrName>ppt_w</p:attrName>
                                        </p:attrNameLst>
                                      </p:cBhvr>
                                      <p:tavLst>
                                        <p:tav tm="0">
                                          <p:val>
                                            <p:fltVal val="0"/>
                                          </p:val>
                                        </p:tav>
                                        <p:tav tm="100000">
                                          <p:val>
                                            <p:strVal val="#ppt_w"/>
                                          </p:val>
                                        </p:tav>
                                      </p:tavLst>
                                    </p:anim>
                                    <p:anim calcmode="lin" valueType="num">
                                      <p:cBhvr>
                                        <p:cTn id="63" dur="500" fill="hold"/>
                                        <p:tgtEl>
                                          <p:spTgt spid="85"/>
                                        </p:tgtEl>
                                        <p:attrNameLst>
                                          <p:attrName>ppt_h</p:attrName>
                                        </p:attrNameLst>
                                      </p:cBhvr>
                                      <p:tavLst>
                                        <p:tav tm="0">
                                          <p:val>
                                            <p:fltVal val="0"/>
                                          </p:val>
                                        </p:tav>
                                        <p:tav tm="100000">
                                          <p:val>
                                            <p:strVal val="#ppt_h"/>
                                          </p:val>
                                        </p:tav>
                                      </p:tavLst>
                                    </p:anim>
                                    <p:animEffect transition="in" filter="fade">
                                      <p:cBhvr>
                                        <p:cTn id="64" dur="500"/>
                                        <p:tgtEl>
                                          <p:spTgt spid="85"/>
                                        </p:tgtEl>
                                      </p:cBhvr>
                                    </p:animEffect>
                                  </p:childTnLst>
                                </p:cTn>
                              </p:par>
                            </p:childTnLst>
                          </p:cTn>
                        </p:par>
                        <p:par>
                          <p:cTn id="65" fill="hold">
                            <p:stCondLst>
                              <p:cond delay="500"/>
                            </p:stCondLst>
                            <p:childTnLst>
                              <p:par>
                                <p:cTn id="66" presetID="16" presetClass="entr" presetSubtype="21" fill="hold" grpId="0" nodeType="after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barn(inVertical)">
                                      <p:cBhvr>
                                        <p:cTn id="6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12"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009285" y="2407379"/>
            <a:ext cx="2370184" cy="1584892"/>
          </a:xfrm>
          <a:prstGeom prst="rect">
            <a:avLst/>
          </a:prstGeom>
        </p:spPr>
      </p:pic>
      <p:pic>
        <p:nvPicPr>
          <p:cNvPr id="25" name="Picture 2"/>
          <p:cNvPicPr>
            <a:picLocks noChangeAspect="1" noChangeArrowheads="1"/>
          </p:cNvPicPr>
          <p:nvPr/>
        </p:nvPicPr>
        <p:blipFill>
          <a:blip r:embed="rId4" cstate="screen">
            <a:extLst>
              <a:ext uri="{28A0092B-C50C-407E-A947-70E740481C1C}">
                <a14:useLocalDpi xmlns:a14="http://schemas.microsoft.com/office/drawing/2010/main" val="0"/>
              </a:ext>
            </a:extLst>
          </a:blip>
          <a:stretch>
            <a:fillRect/>
          </a:stretch>
        </p:blipFill>
        <p:spPr bwMode="auto">
          <a:xfrm>
            <a:off x="7510961" y="4141048"/>
            <a:ext cx="3169739" cy="160981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5" cstate="screen">
            <a:extLst>
              <a:ext uri="{28A0092B-C50C-407E-A947-70E740481C1C}">
                <a14:useLocalDpi xmlns:a14="http://schemas.microsoft.com/office/drawing/2010/main" val="0"/>
              </a:ext>
            </a:extLst>
          </a:blip>
          <a:stretch>
            <a:fillRect/>
          </a:stretch>
        </p:blipFill>
        <p:spPr bwMode="auto">
          <a:xfrm>
            <a:off x="1752602" y="4141048"/>
            <a:ext cx="3125191" cy="1609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7" name="组合 26"/>
          <p:cNvGrpSpPr/>
          <p:nvPr/>
        </p:nvGrpSpPr>
        <p:grpSpPr>
          <a:xfrm>
            <a:off x="7510963" y="2407378"/>
            <a:ext cx="3517460" cy="1629167"/>
            <a:chOff x="3946913" y="1827911"/>
            <a:chExt cx="2172980" cy="1283142"/>
          </a:xfrm>
          <a:solidFill>
            <a:srgbClr val="0070C0"/>
          </a:solidFill>
        </p:grpSpPr>
        <p:sp>
          <p:nvSpPr>
            <p:cNvPr id="28" name="矩形 27"/>
            <p:cNvSpPr/>
            <p:nvPr/>
          </p:nvSpPr>
          <p:spPr>
            <a:xfrm>
              <a:off x="3946913" y="1827911"/>
              <a:ext cx="1958168" cy="1283142"/>
            </a:xfrm>
            <a:prstGeom prst="rect">
              <a:avLst/>
            </a:prstGeom>
            <a:solidFill>
              <a:schemeClr val="accent1"/>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151255" fontAlgn="base">
                <a:spcBef>
                  <a:spcPct val="0"/>
                </a:spcBef>
                <a:spcAft>
                  <a:spcPct val="0"/>
                </a:spcAft>
                <a:defRPr/>
              </a:pPr>
              <a:endParaRPr lang="zh-CN" altLang="en-US" sz="1735" b="1">
                <a:solidFill>
                  <a:prstClr val="white"/>
                </a:solidFill>
                <a:latin typeface="微软雅黑" panose="020B0503020204020204" pitchFamily="34" charset="-122"/>
                <a:ea typeface="微软雅黑" panose="020B0503020204020204" pitchFamily="34" charset="-122"/>
              </a:endParaRPr>
            </a:p>
          </p:txBody>
        </p:sp>
        <p:sp>
          <p:nvSpPr>
            <p:cNvPr id="29" name="TextBox 17"/>
            <p:cNvSpPr txBox="1">
              <a:spLocks noChangeArrowheads="1"/>
            </p:cNvSpPr>
            <p:nvPr/>
          </p:nvSpPr>
          <p:spPr bwMode="auto">
            <a:xfrm flipH="1">
              <a:off x="4458560" y="2257465"/>
              <a:ext cx="1661333" cy="395982"/>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151255" fontAlgn="base">
                <a:spcBef>
                  <a:spcPct val="0"/>
                </a:spcBef>
                <a:spcAft>
                  <a:spcPct val="0"/>
                </a:spcAft>
                <a:defRPr/>
              </a:pPr>
              <a:r>
                <a:rPr lang="zh-CN" altLang="en-US" sz="2665" b="1" kern="0" dirty="0">
                  <a:solidFill>
                    <a:prstClr val="white"/>
                  </a:solidFill>
                  <a:latin typeface="微软雅黑" panose="020B0503020204020204" pitchFamily="34" charset="-122"/>
                  <a:ea typeface="微软雅黑" panose="020B0503020204020204" pitchFamily="34" charset="-122"/>
                </a:rPr>
                <a:t>填加文字</a:t>
              </a:r>
              <a:endParaRPr lang="en-US" altLang="zh-CN" sz="2665" b="1" kern="0" dirty="0">
                <a:solidFill>
                  <a:prstClr val="white"/>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1752602" y="2407378"/>
            <a:ext cx="3268436" cy="1629167"/>
            <a:chOff x="0" y="2095862"/>
            <a:chExt cx="2062695" cy="1283142"/>
          </a:xfrm>
          <a:solidFill>
            <a:srgbClr val="0070C0"/>
          </a:solidFill>
        </p:grpSpPr>
        <p:sp>
          <p:nvSpPr>
            <p:cNvPr id="31" name="矩形 30"/>
            <p:cNvSpPr/>
            <p:nvPr/>
          </p:nvSpPr>
          <p:spPr>
            <a:xfrm>
              <a:off x="0" y="2095862"/>
              <a:ext cx="1979711" cy="12831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b="1">
                <a:solidFill>
                  <a:prstClr val="white"/>
                </a:solidFill>
                <a:latin typeface="微软雅黑" panose="020B0503020204020204" pitchFamily="34" charset="-122"/>
                <a:ea typeface="微软雅黑" panose="020B0503020204020204" pitchFamily="34" charset="-122"/>
              </a:endParaRPr>
            </a:p>
          </p:txBody>
        </p:sp>
        <p:sp>
          <p:nvSpPr>
            <p:cNvPr id="32" name="TextBox 18"/>
            <p:cNvSpPr txBox="1">
              <a:spLocks noChangeArrowheads="1"/>
            </p:cNvSpPr>
            <p:nvPr/>
          </p:nvSpPr>
          <p:spPr bwMode="auto">
            <a:xfrm flipH="1">
              <a:off x="449953" y="2525416"/>
              <a:ext cx="1612742" cy="395982"/>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fontAlgn="base">
                <a:spcBef>
                  <a:spcPct val="0"/>
                </a:spcBef>
                <a:spcAft>
                  <a:spcPct val="0"/>
                </a:spcAft>
                <a:defRPr/>
              </a:pPr>
              <a:r>
                <a:rPr lang="zh-CN" altLang="en-US" sz="2665" b="1" kern="0" dirty="0">
                  <a:solidFill>
                    <a:sysClr val="window" lastClr="FFFFFF">
                      <a:lumMod val="95000"/>
                    </a:sysClr>
                  </a:solidFill>
                  <a:latin typeface="微软雅黑" panose="020B0503020204020204" pitchFamily="34" charset="-122"/>
                  <a:ea typeface="微软雅黑" panose="020B0503020204020204" pitchFamily="34" charset="-122"/>
                </a:rPr>
                <a:t>填加文字</a:t>
              </a:r>
              <a:endParaRPr lang="en-US" altLang="zh-CN" sz="2665" b="1" kern="0" dirty="0">
                <a:solidFill>
                  <a:sysClr val="window" lastClr="FFFFFF">
                    <a:lumMod val="95000"/>
                  </a:sysClr>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5009285" y="4141049"/>
            <a:ext cx="2370184" cy="1609819"/>
            <a:chOff x="2072433" y="511758"/>
            <a:chExt cx="2009463" cy="1267904"/>
          </a:xfrm>
        </p:grpSpPr>
        <p:sp>
          <p:nvSpPr>
            <p:cNvPr id="34" name="矩形 33"/>
            <p:cNvSpPr/>
            <p:nvPr/>
          </p:nvSpPr>
          <p:spPr>
            <a:xfrm>
              <a:off x="2072433" y="511758"/>
              <a:ext cx="2009463" cy="1267904"/>
            </a:xfrm>
            <a:prstGeom prst="rect">
              <a:avLst/>
            </a:prstGeom>
            <a:solidFill>
              <a:schemeClr val="accent2"/>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151255" fontAlgn="base">
                <a:spcBef>
                  <a:spcPct val="0"/>
                </a:spcBef>
                <a:spcAft>
                  <a:spcPct val="0"/>
                </a:spcAft>
                <a:defRPr/>
              </a:pPr>
              <a:endParaRPr lang="zh-CN" altLang="en-US" sz="1735" b="1">
                <a:solidFill>
                  <a:sysClr val="window" lastClr="FFFFFF"/>
                </a:solidFill>
                <a:latin typeface="微软雅黑" panose="020B0503020204020204" pitchFamily="34" charset="-122"/>
                <a:ea typeface="微软雅黑" panose="020B0503020204020204" pitchFamily="34" charset="-122"/>
              </a:endParaRPr>
            </a:p>
          </p:txBody>
        </p:sp>
        <p:sp>
          <p:nvSpPr>
            <p:cNvPr id="35" name="TextBox 18"/>
            <p:cNvSpPr txBox="1">
              <a:spLocks noChangeArrowheads="1"/>
            </p:cNvSpPr>
            <p:nvPr/>
          </p:nvSpPr>
          <p:spPr bwMode="auto">
            <a:xfrm flipH="1">
              <a:off x="2402848" y="941132"/>
              <a:ext cx="1464978" cy="395982"/>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fontAlgn="base">
                <a:spcBef>
                  <a:spcPct val="0"/>
                </a:spcBef>
                <a:spcAft>
                  <a:spcPct val="0"/>
                </a:spcAft>
                <a:defRPr/>
              </a:pPr>
              <a:r>
                <a:rPr lang="zh-CN" altLang="en-US" sz="2665" b="1" kern="0" dirty="0">
                  <a:solidFill>
                    <a:sysClr val="window" lastClr="FFFFFF">
                      <a:lumMod val="95000"/>
                    </a:sysClr>
                  </a:solidFill>
                  <a:latin typeface="微软雅黑" panose="020B0503020204020204" pitchFamily="34" charset="-122"/>
                  <a:ea typeface="微软雅黑" panose="020B0503020204020204" pitchFamily="34" charset="-122"/>
                </a:rPr>
                <a:t>填加文字</a:t>
              </a:r>
              <a:endParaRPr lang="en-US" altLang="zh-CN" sz="2665" b="1" kern="0" dirty="0">
                <a:solidFill>
                  <a:sysClr val="window" lastClr="FFFFFF">
                    <a:lumMod val="95000"/>
                  </a:sysClr>
                </a:solidFill>
                <a:latin typeface="微软雅黑" panose="020B0503020204020204" pitchFamily="34" charset="-122"/>
                <a:ea typeface="微软雅黑" panose="020B0503020204020204" pitchFamily="34" charset="-122"/>
              </a:endParaRPr>
            </a:p>
          </p:txBody>
        </p:sp>
      </p:grpSp>
      <p:sp>
        <p:nvSpPr>
          <p:cNvPr id="36" name="TextBox 44"/>
          <p:cNvSpPr txBox="1"/>
          <p:nvPr/>
        </p:nvSpPr>
        <p:spPr>
          <a:xfrm>
            <a:off x="2501118" y="1563214"/>
            <a:ext cx="7523749" cy="751316"/>
          </a:xfrm>
          <a:prstGeom prst="rect">
            <a:avLst/>
          </a:prstGeom>
          <a:noFill/>
        </p:spPr>
        <p:txBody>
          <a:bodyPr wrap="square" lIns="115147" tIns="57573" rIns="115147" bIns="57573" rtlCol="0">
            <a:spAutoFit/>
          </a:bodyPr>
          <a:lstStyle/>
          <a:p>
            <a:pPr algn="ctr" defTabSz="1219200" fontAlgn="base">
              <a:lnSpc>
                <a:spcPct val="150000"/>
              </a:lnSpc>
              <a:spcBef>
                <a:spcPct val="0"/>
              </a:spcBef>
              <a:spcAft>
                <a:spcPct val="0"/>
              </a:spcAft>
            </a:pPr>
            <a:r>
              <a:rPr lang="zh-CN" altLang="en-US" sz="1465" b="1" dirty="0">
                <a:solidFill>
                  <a:prstClr val="black">
                    <a:lumMod val="85000"/>
                    <a:lumOff val="15000"/>
                  </a:prstClr>
                </a:solidFill>
                <a:latin typeface="黑体" panose="02010609060101010101" charset="-122"/>
                <a:ea typeface="微软雅黑" panose="020B0503020204020204" pitchFamily="34" charset="-122"/>
              </a:rPr>
              <a:t>单击此处添加文本单击此处添加文本 单击此处添加文本单击此处添加文本单击此处添加文本单击此处添加文本单击此处添加文本单击此处添加文本</a:t>
            </a:r>
            <a:endParaRPr lang="en-US" altLang="zh-CN" sz="1465" b="1" dirty="0">
              <a:solidFill>
                <a:prstClr val="black">
                  <a:lumMod val="85000"/>
                  <a:lumOff val="15000"/>
                </a:prstClr>
              </a:solidFill>
              <a:latin typeface="黑体" panose="02010609060101010101"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1000"/>
                            </p:stCondLst>
                            <p:childTnLst>
                              <p:par>
                                <p:cTn id="9" presetID="23" presetClass="entr" presetSubtype="528"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500" fill="hold"/>
                                        <p:tgtEl>
                                          <p:spTgt spid="30"/>
                                        </p:tgtEl>
                                        <p:attrNameLst>
                                          <p:attrName>ppt_w</p:attrName>
                                        </p:attrNameLst>
                                      </p:cBhvr>
                                      <p:tavLst>
                                        <p:tav tm="0">
                                          <p:val>
                                            <p:fltVal val="0"/>
                                          </p:val>
                                        </p:tav>
                                        <p:tav tm="100000">
                                          <p:val>
                                            <p:strVal val="#ppt_w"/>
                                          </p:val>
                                        </p:tav>
                                      </p:tavLst>
                                    </p:anim>
                                    <p:anim calcmode="lin" valueType="num">
                                      <p:cBhvr>
                                        <p:cTn id="12" dur="500" fill="hold"/>
                                        <p:tgtEl>
                                          <p:spTgt spid="30"/>
                                        </p:tgtEl>
                                        <p:attrNameLst>
                                          <p:attrName>ppt_h</p:attrName>
                                        </p:attrNameLst>
                                      </p:cBhvr>
                                      <p:tavLst>
                                        <p:tav tm="0">
                                          <p:val>
                                            <p:fltVal val="0"/>
                                          </p:val>
                                        </p:tav>
                                        <p:tav tm="100000">
                                          <p:val>
                                            <p:strVal val="#ppt_h"/>
                                          </p:val>
                                        </p:tav>
                                      </p:tavLst>
                                    </p:anim>
                                    <p:anim calcmode="lin" valueType="num">
                                      <p:cBhvr>
                                        <p:cTn id="13" dur="500" fill="hold"/>
                                        <p:tgtEl>
                                          <p:spTgt spid="30"/>
                                        </p:tgtEl>
                                        <p:attrNameLst>
                                          <p:attrName>ppt_x</p:attrName>
                                        </p:attrNameLst>
                                      </p:cBhvr>
                                      <p:tavLst>
                                        <p:tav tm="0">
                                          <p:val>
                                            <p:fltVal val="0.5"/>
                                          </p:val>
                                        </p:tav>
                                        <p:tav tm="100000">
                                          <p:val>
                                            <p:strVal val="#ppt_x"/>
                                          </p:val>
                                        </p:tav>
                                      </p:tavLst>
                                    </p:anim>
                                    <p:anim calcmode="lin" valueType="num">
                                      <p:cBhvr>
                                        <p:cTn id="14" dur="500" fill="hold"/>
                                        <p:tgtEl>
                                          <p:spTgt spid="30"/>
                                        </p:tgtEl>
                                        <p:attrNameLst>
                                          <p:attrName>ppt_y</p:attrName>
                                        </p:attrNameLst>
                                      </p:cBhvr>
                                      <p:tavLst>
                                        <p:tav tm="0">
                                          <p:val>
                                            <p:fltVal val="0.5"/>
                                          </p:val>
                                        </p:tav>
                                        <p:tav tm="100000">
                                          <p:val>
                                            <p:strVal val="#ppt_y"/>
                                          </p:val>
                                        </p:tav>
                                      </p:tavLst>
                                    </p:anim>
                                  </p:childTnLst>
                                </p:cTn>
                              </p:par>
                              <p:par>
                                <p:cTn id="15" presetID="23" presetClass="entr" presetSubtype="528" fill="hold" nodeType="withEffect">
                                  <p:stCondLst>
                                    <p:cond delay="25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 calcmode="lin" valueType="num">
                                      <p:cBhvr>
                                        <p:cTn id="19" dur="500" fill="hold"/>
                                        <p:tgtEl>
                                          <p:spTgt spid="26"/>
                                        </p:tgtEl>
                                        <p:attrNameLst>
                                          <p:attrName>ppt_x</p:attrName>
                                        </p:attrNameLst>
                                      </p:cBhvr>
                                      <p:tavLst>
                                        <p:tav tm="0">
                                          <p:val>
                                            <p:fltVal val="0.5"/>
                                          </p:val>
                                        </p:tav>
                                        <p:tav tm="100000">
                                          <p:val>
                                            <p:strVal val="#ppt_x"/>
                                          </p:val>
                                        </p:tav>
                                      </p:tavLst>
                                    </p:anim>
                                    <p:anim calcmode="lin" valueType="num">
                                      <p:cBhvr>
                                        <p:cTn id="20" dur="500" fill="hold"/>
                                        <p:tgtEl>
                                          <p:spTgt spid="26"/>
                                        </p:tgtEl>
                                        <p:attrNameLst>
                                          <p:attrName>ppt_y</p:attrName>
                                        </p:attrNameLst>
                                      </p:cBhvr>
                                      <p:tavLst>
                                        <p:tav tm="0">
                                          <p:val>
                                            <p:fltVal val="0.5"/>
                                          </p:val>
                                        </p:tav>
                                        <p:tav tm="100000">
                                          <p:val>
                                            <p:strVal val="#ppt_y"/>
                                          </p:val>
                                        </p:tav>
                                      </p:tavLst>
                                    </p:anim>
                                  </p:childTnLst>
                                </p:cTn>
                              </p:par>
                              <p:par>
                                <p:cTn id="21" presetID="23" presetClass="entr" presetSubtype="528" fill="hold" nodeType="withEffect">
                                  <p:stCondLst>
                                    <p:cond delay="50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 calcmode="lin" valueType="num">
                                      <p:cBhvr>
                                        <p:cTn id="25" dur="500" fill="hold"/>
                                        <p:tgtEl>
                                          <p:spTgt spid="24"/>
                                        </p:tgtEl>
                                        <p:attrNameLst>
                                          <p:attrName>ppt_x</p:attrName>
                                        </p:attrNameLst>
                                      </p:cBhvr>
                                      <p:tavLst>
                                        <p:tav tm="0">
                                          <p:val>
                                            <p:fltVal val="0.5"/>
                                          </p:val>
                                        </p:tav>
                                        <p:tav tm="100000">
                                          <p:val>
                                            <p:strVal val="#ppt_x"/>
                                          </p:val>
                                        </p:tav>
                                      </p:tavLst>
                                    </p:anim>
                                    <p:anim calcmode="lin" valueType="num">
                                      <p:cBhvr>
                                        <p:cTn id="26" dur="500" fill="hold"/>
                                        <p:tgtEl>
                                          <p:spTgt spid="24"/>
                                        </p:tgtEl>
                                        <p:attrNameLst>
                                          <p:attrName>ppt_y</p:attrName>
                                        </p:attrNameLst>
                                      </p:cBhvr>
                                      <p:tavLst>
                                        <p:tav tm="0">
                                          <p:val>
                                            <p:fltVal val="0.5"/>
                                          </p:val>
                                        </p:tav>
                                        <p:tav tm="100000">
                                          <p:val>
                                            <p:strVal val="#ppt_y"/>
                                          </p:val>
                                        </p:tav>
                                      </p:tavLst>
                                    </p:anim>
                                  </p:childTnLst>
                                </p:cTn>
                              </p:par>
                              <p:par>
                                <p:cTn id="27" presetID="23" presetClass="entr" presetSubtype="528" fill="hold" nodeType="withEffect">
                                  <p:stCondLst>
                                    <p:cond delay="75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 calcmode="lin" valueType="num">
                                      <p:cBhvr>
                                        <p:cTn id="31" dur="500" fill="hold"/>
                                        <p:tgtEl>
                                          <p:spTgt spid="33"/>
                                        </p:tgtEl>
                                        <p:attrNameLst>
                                          <p:attrName>ppt_x</p:attrName>
                                        </p:attrNameLst>
                                      </p:cBhvr>
                                      <p:tavLst>
                                        <p:tav tm="0">
                                          <p:val>
                                            <p:fltVal val="0.5"/>
                                          </p:val>
                                        </p:tav>
                                        <p:tav tm="100000">
                                          <p:val>
                                            <p:strVal val="#ppt_x"/>
                                          </p:val>
                                        </p:tav>
                                      </p:tavLst>
                                    </p:anim>
                                    <p:anim calcmode="lin" valueType="num">
                                      <p:cBhvr>
                                        <p:cTn id="32" dur="500" fill="hold"/>
                                        <p:tgtEl>
                                          <p:spTgt spid="33"/>
                                        </p:tgtEl>
                                        <p:attrNameLst>
                                          <p:attrName>ppt_y</p:attrName>
                                        </p:attrNameLst>
                                      </p:cBhvr>
                                      <p:tavLst>
                                        <p:tav tm="0">
                                          <p:val>
                                            <p:fltVal val="0.5"/>
                                          </p:val>
                                        </p:tav>
                                        <p:tav tm="100000">
                                          <p:val>
                                            <p:strVal val="#ppt_y"/>
                                          </p:val>
                                        </p:tav>
                                      </p:tavLst>
                                    </p:anim>
                                  </p:childTnLst>
                                </p:cTn>
                              </p:par>
                              <p:par>
                                <p:cTn id="33" presetID="23" presetClass="entr" presetSubtype="528" fill="hold" nodeType="withEffect">
                                  <p:stCondLst>
                                    <p:cond delay="100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fltVal val="0"/>
                                          </p:val>
                                        </p:tav>
                                        <p:tav tm="100000">
                                          <p:val>
                                            <p:strVal val="#ppt_w"/>
                                          </p:val>
                                        </p:tav>
                                      </p:tavLst>
                                    </p:anim>
                                    <p:anim calcmode="lin" valueType="num">
                                      <p:cBhvr>
                                        <p:cTn id="36" dur="500" fill="hold"/>
                                        <p:tgtEl>
                                          <p:spTgt spid="27"/>
                                        </p:tgtEl>
                                        <p:attrNameLst>
                                          <p:attrName>ppt_h</p:attrName>
                                        </p:attrNameLst>
                                      </p:cBhvr>
                                      <p:tavLst>
                                        <p:tav tm="0">
                                          <p:val>
                                            <p:fltVal val="0"/>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fltVal val="0.5"/>
                                          </p:val>
                                        </p:tav>
                                        <p:tav tm="100000">
                                          <p:val>
                                            <p:strVal val="#ppt_y"/>
                                          </p:val>
                                        </p:tav>
                                      </p:tavLst>
                                    </p:anim>
                                  </p:childTnLst>
                                </p:cTn>
                              </p:par>
                              <p:par>
                                <p:cTn id="39" presetID="23" presetClass="entr" presetSubtype="528" fill="hold" nodeType="withEffect">
                                  <p:stCondLst>
                                    <p:cond delay="125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 calcmode="lin" valueType="num">
                                      <p:cBhvr>
                                        <p:cTn id="43" dur="500" fill="hold"/>
                                        <p:tgtEl>
                                          <p:spTgt spid="25"/>
                                        </p:tgtEl>
                                        <p:attrNameLst>
                                          <p:attrName>ppt_x</p:attrName>
                                        </p:attrNameLst>
                                      </p:cBhvr>
                                      <p:tavLst>
                                        <p:tav tm="0">
                                          <p:val>
                                            <p:fltVal val="0.5"/>
                                          </p:val>
                                        </p:tav>
                                        <p:tav tm="100000">
                                          <p:val>
                                            <p:strVal val="#ppt_x"/>
                                          </p:val>
                                        </p:tav>
                                      </p:tavLst>
                                    </p:anim>
                                    <p:anim calcmode="lin" valueType="num">
                                      <p:cBhvr>
                                        <p:cTn id="44" dur="500" fill="hold"/>
                                        <p:tgtEl>
                                          <p:spTgt spid="2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1283606" y="1934057"/>
            <a:ext cx="3150495" cy="3150495"/>
          </a:xfrm>
          <a:prstGeom prst="ellipse">
            <a:avLst/>
          </a:prstGeom>
          <a:blipFill dpi="0" rotWithShape="1">
            <a:blip r:embed="rId3"/>
            <a:srcRect/>
            <a:stretch>
              <a:fillRect/>
            </a:stretch>
          </a:blipFill>
          <a:ln cmpd="dbl">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b="1">
              <a:solidFill>
                <a:prstClr val="white"/>
              </a:solidFill>
              <a:latin typeface="Arial" panose="020B0604020202020204"/>
              <a:ea typeface="微软雅黑" panose="020B0503020204020204" pitchFamily="34" charset="-122"/>
            </a:endParaRPr>
          </a:p>
        </p:txBody>
      </p:sp>
      <p:sp>
        <p:nvSpPr>
          <p:cNvPr id="4" name="椭圆 3"/>
          <p:cNvSpPr/>
          <p:nvPr/>
        </p:nvSpPr>
        <p:spPr>
          <a:xfrm>
            <a:off x="1130894" y="1781343"/>
            <a:ext cx="3455917" cy="3455917"/>
          </a:xfrm>
          <a:prstGeom prst="ellipse">
            <a:avLst/>
          </a:prstGeom>
          <a:noFill/>
          <a:ln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b="1">
              <a:solidFill>
                <a:prstClr val="white"/>
              </a:solidFill>
              <a:latin typeface="Arial" panose="020B0604020202020204"/>
              <a:ea typeface="微软雅黑" panose="020B0503020204020204" pitchFamily="34" charset="-122"/>
            </a:endParaRPr>
          </a:p>
        </p:txBody>
      </p:sp>
      <p:cxnSp>
        <p:nvCxnSpPr>
          <p:cNvPr id="5" name="直接连接符 4"/>
          <p:cNvCxnSpPr>
            <a:stCxn id="4" idx="0"/>
            <a:endCxn id="10" idx="1"/>
          </p:cNvCxnSpPr>
          <p:nvPr/>
        </p:nvCxnSpPr>
        <p:spPr>
          <a:xfrm flipV="1">
            <a:off x="2858853" y="1716094"/>
            <a:ext cx="2918315" cy="6524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a:stCxn id="4" idx="6"/>
            <a:endCxn id="12" idx="2"/>
          </p:cNvCxnSpPr>
          <p:nvPr/>
        </p:nvCxnSpPr>
        <p:spPr>
          <a:xfrm flipV="1">
            <a:off x="4586813" y="3502708"/>
            <a:ext cx="1055975" cy="659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a:stCxn id="4" idx="4"/>
            <a:endCxn id="15" idx="2"/>
          </p:cNvCxnSpPr>
          <p:nvPr/>
        </p:nvCxnSpPr>
        <p:spPr>
          <a:xfrm>
            <a:off x="2858852" y="5237259"/>
            <a:ext cx="278393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5642790" y="1301354"/>
            <a:ext cx="959977" cy="959977"/>
            <a:chOff x="3995936" y="1495374"/>
            <a:chExt cx="720080" cy="720080"/>
          </a:xfrm>
        </p:grpSpPr>
        <p:sp>
          <p:nvSpPr>
            <p:cNvPr id="9" name="椭圆 8"/>
            <p:cNvSpPr/>
            <p:nvPr/>
          </p:nvSpPr>
          <p:spPr>
            <a:xfrm>
              <a:off x="3995936" y="1495374"/>
              <a:ext cx="720080" cy="7200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1400" b="1">
                <a:solidFill>
                  <a:prstClr val="white"/>
                </a:solidFill>
                <a:latin typeface="微软雅黑" panose="020B0503020204020204" pitchFamily="34" charset="-122"/>
                <a:ea typeface="微软雅黑" panose="020B0503020204020204" pitchFamily="34" charset="-122"/>
              </a:endParaRPr>
            </a:p>
          </p:txBody>
        </p:sp>
        <p:sp>
          <p:nvSpPr>
            <p:cNvPr id="10" name="TextBox 17"/>
            <p:cNvSpPr txBox="1"/>
            <p:nvPr/>
          </p:nvSpPr>
          <p:spPr>
            <a:xfrm>
              <a:off x="4096733" y="1587199"/>
              <a:ext cx="518481" cy="438544"/>
            </a:xfrm>
            <a:prstGeom prst="rect">
              <a:avLst/>
            </a:prstGeom>
            <a:noFill/>
          </p:spPr>
          <p:txBody>
            <a:bodyPr wrap="none" rtlCol="0">
              <a:spAutoFit/>
            </a:bodyPr>
            <a:lstStyle/>
            <a:p>
              <a:pPr algn="ctr" defTabSz="1219200" fontAlgn="base">
                <a:spcBef>
                  <a:spcPct val="0"/>
                </a:spcBef>
                <a:spcAft>
                  <a:spcPct val="0"/>
                </a:spcAft>
              </a:pPr>
              <a:r>
                <a:rPr lang="en-US" altLang="zh-CN" sz="3200" b="1" dirty="0">
                  <a:solidFill>
                    <a:prstClr val="white"/>
                  </a:solidFill>
                  <a:latin typeface="微软雅黑" panose="020B0503020204020204" pitchFamily="34" charset="-122"/>
                  <a:ea typeface="微软雅黑" panose="020B0503020204020204" pitchFamily="34" charset="-122"/>
                </a:rPr>
                <a:t>01</a:t>
              </a:r>
              <a:endParaRPr lang="zh-CN" altLang="en-US" sz="3200" b="1" dirty="0">
                <a:solidFill>
                  <a:prstClr val="white"/>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5642790" y="3022718"/>
            <a:ext cx="959977" cy="959977"/>
            <a:chOff x="3995936" y="2786571"/>
            <a:chExt cx="720080" cy="720080"/>
          </a:xfrm>
        </p:grpSpPr>
        <p:sp>
          <p:nvSpPr>
            <p:cNvPr id="12" name="椭圆 11"/>
            <p:cNvSpPr/>
            <p:nvPr/>
          </p:nvSpPr>
          <p:spPr>
            <a:xfrm>
              <a:off x="3995936" y="2786571"/>
              <a:ext cx="720080" cy="7200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1400" b="1">
                <a:solidFill>
                  <a:prstClr val="white">
                    <a:lumMod val="95000"/>
                  </a:prstClr>
                </a:solidFill>
                <a:latin typeface="微软雅黑" panose="020B0503020204020204" pitchFamily="34" charset="-122"/>
                <a:ea typeface="微软雅黑" panose="020B0503020204020204" pitchFamily="34" charset="-122"/>
              </a:endParaRPr>
            </a:p>
          </p:txBody>
        </p:sp>
        <p:sp>
          <p:nvSpPr>
            <p:cNvPr id="13" name="TextBox 20"/>
            <p:cNvSpPr txBox="1"/>
            <p:nvPr/>
          </p:nvSpPr>
          <p:spPr>
            <a:xfrm>
              <a:off x="4096733" y="2929633"/>
              <a:ext cx="518481" cy="438544"/>
            </a:xfrm>
            <a:prstGeom prst="rect">
              <a:avLst/>
            </a:prstGeom>
            <a:noFill/>
          </p:spPr>
          <p:txBody>
            <a:bodyPr wrap="none" rtlCol="0">
              <a:spAutoFit/>
            </a:bodyPr>
            <a:lstStyle/>
            <a:p>
              <a:pPr algn="ctr" defTabSz="1219200" fontAlgn="base">
                <a:spcBef>
                  <a:spcPct val="0"/>
                </a:spcBef>
                <a:spcAft>
                  <a:spcPct val="0"/>
                </a:spcAft>
              </a:pPr>
              <a:r>
                <a:rPr lang="en-US" altLang="zh-CN" sz="3200" b="1" dirty="0">
                  <a:solidFill>
                    <a:prstClr val="white">
                      <a:lumMod val="95000"/>
                    </a:prstClr>
                  </a:solidFill>
                  <a:latin typeface="微软雅黑" panose="020B0503020204020204" pitchFamily="34" charset="-122"/>
                  <a:ea typeface="微软雅黑" panose="020B0503020204020204" pitchFamily="34" charset="-122"/>
                </a:rPr>
                <a:t>02</a:t>
              </a:r>
              <a:endParaRPr lang="zh-CN" altLang="en-US" sz="3200" b="1" dirty="0">
                <a:solidFill>
                  <a:prstClr val="white">
                    <a:lumMod val="95000"/>
                  </a:prstClr>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5642786" y="4757266"/>
            <a:ext cx="959977" cy="959977"/>
            <a:chOff x="3995935" y="4087662"/>
            <a:chExt cx="720080" cy="720080"/>
          </a:xfrm>
        </p:grpSpPr>
        <p:sp>
          <p:nvSpPr>
            <p:cNvPr id="15" name="椭圆 14"/>
            <p:cNvSpPr/>
            <p:nvPr/>
          </p:nvSpPr>
          <p:spPr>
            <a:xfrm>
              <a:off x="3995935" y="4087662"/>
              <a:ext cx="720080" cy="7200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1400" b="1">
                <a:solidFill>
                  <a:prstClr val="white"/>
                </a:solidFill>
                <a:latin typeface="微软雅黑" panose="020B0503020204020204" pitchFamily="34" charset="-122"/>
                <a:ea typeface="微软雅黑" panose="020B0503020204020204" pitchFamily="34" charset="-122"/>
              </a:endParaRPr>
            </a:p>
          </p:txBody>
        </p:sp>
        <p:sp>
          <p:nvSpPr>
            <p:cNvPr id="16" name="TextBox 23"/>
            <p:cNvSpPr txBox="1"/>
            <p:nvPr/>
          </p:nvSpPr>
          <p:spPr>
            <a:xfrm>
              <a:off x="4096733" y="4223465"/>
              <a:ext cx="518481" cy="438544"/>
            </a:xfrm>
            <a:prstGeom prst="rect">
              <a:avLst/>
            </a:prstGeom>
            <a:noFill/>
          </p:spPr>
          <p:txBody>
            <a:bodyPr wrap="none" rtlCol="0">
              <a:spAutoFit/>
            </a:bodyPr>
            <a:lstStyle/>
            <a:p>
              <a:pPr algn="ctr" defTabSz="1219200" fontAlgn="base">
                <a:spcBef>
                  <a:spcPct val="0"/>
                </a:spcBef>
                <a:spcAft>
                  <a:spcPct val="0"/>
                </a:spcAft>
              </a:pPr>
              <a:r>
                <a:rPr lang="en-US" altLang="zh-CN" sz="3200" b="1" dirty="0">
                  <a:solidFill>
                    <a:prstClr val="white"/>
                  </a:solidFill>
                  <a:latin typeface="微软雅黑" panose="020B0503020204020204" pitchFamily="34" charset="-122"/>
                  <a:ea typeface="微软雅黑" panose="020B0503020204020204" pitchFamily="34" charset="-122"/>
                </a:rPr>
                <a:t>03</a:t>
              </a:r>
              <a:endParaRPr lang="zh-CN" altLang="en-US" sz="3200" b="1" dirty="0">
                <a:solidFill>
                  <a:prstClr val="white"/>
                </a:solidFill>
                <a:latin typeface="微软雅黑" panose="020B0503020204020204" pitchFamily="34" charset="-122"/>
                <a:ea typeface="微软雅黑" panose="020B0503020204020204" pitchFamily="34" charset="-122"/>
              </a:endParaRPr>
            </a:p>
          </p:txBody>
        </p:sp>
      </p:grpSp>
      <p:sp>
        <p:nvSpPr>
          <p:cNvPr id="17" name="TextBox 24"/>
          <p:cNvSpPr txBox="1"/>
          <p:nvPr/>
        </p:nvSpPr>
        <p:spPr bwMode="auto">
          <a:xfrm>
            <a:off x="6830542" y="1623711"/>
            <a:ext cx="4121055" cy="616836"/>
          </a:xfrm>
          <a:prstGeom prst="rect">
            <a:avLst/>
          </a:prstGeom>
          <a:noFill/>
        </p:spPr>
        <p:txBody>
          <a:bodyPr wrap="square">
            <a:spAutoFit/>
          </a:bodyPr>
          <a:lstStyle/>
          <a:p>
            <a:pPr algn="ctr" defTabSz="1219200" fontAlgn="base">
              <a:lnSpc>
                <a:spcPct val="150000"/>
              </a:lnSpc>
              <a:spcBef>
                <a:spcPct val="0"/>
              </a:spcBef>
              <a:spcAft>
                <a:spcPct val="0"/>
              </a:spcAft>
            </a:pPr>
            <a:r>
              <a:rPr lang="zh-CN" altLang="en-US" sz="1200" b="1" dirty="0">
                <a:solidFill>
                  <a:prstClr val="black">
                    <a:lumMod val="95000"/>
                    <a:lumOff val="5000"/>
                  </a:prstClr>
                </a:solidFill>
                <a:latin typeface="Arial" panose="020B0604020202020204"/>
                <a:ea typeface="微软雅黑" panose="020B0503020204020204" pitchFamily="34" charset="-122"/>
              </a:rPr>
              <a:t>这里输入简单的文字概述这里输入简单文字概述简单的文字概述这里输入简单的文字概述这里输入</a:t>
            </a:r>
            <a:endParaRPr lang="zh-CN" altLang="en-US" sz="1200" b="1" dirty="0">
              <a:solidFill>
                <a:prstClr val="black">
                  <a:lumMod val="95000"/>
                  <a:lumOff val="5000"/>
                </a:prstClr>
              </a:solidFill>
              <a:latin typeface="Calibri" panose="020F0502020204030204" pitchFamily="34" charset="0"/>
              <a:ea typeface="微软雅黑" panose="020B0503020204020204" pitchFamily="34" charset="-122"/>
            </a:endParaRPr>
          </a:p>
        </p:txBody>
      </p:sp>
      <p:sp>
        <p:nvSpPr>
          <p:cNvPr id="18" name="矩形 17"/>
          <p:cNvSpPr/>
          <p:nvPr/>
        </p:nvSpPr>
        <p:spPr bwMode="auto">
          <a:xfrm>
            <a:off x="6849691" y="1320593"/>
            <a:ext cx="2694152" cy="420564"/>
          </a:xfrm>
          <a:prstGeom prst="rect">
            <a:avLst/>
          </a:prstGeom>
        </p:spPr>
        <p:txBody>
          <a:bodyPr>
            <a:spAutoFit/>
          </a:bodyPr>
          <a:lstStyle/>
          <a:p>
            <a:pPr algn="ctr" defTabSz="1219200" fontAlgn="base">
              <a:spcBef>
                <a:spcPct val="0"/>
              </a:spcBef>
              <a:spcAft>
                <a:spcPct val="0"/>
              </a:spcAft>
              <a:defRPr/>
            </a:pPr>
            <a:r>
              <a:rPr lang="zh-CN" altLang="en-US" sz="2135" b="1" dirty="0">
                <a:solidFill>
                  <a:prstClr val="black">
                    <a:lumMod val="95000"/>
                    <a:lumOff val="5000"/>
                  </a:prstClr>
                </a:solidFill>
                <a:latin typeface="微软雅黑" panose="020B0503020204020204" pitchFamily="34" charset="-122"/>
                <a:ea typeface="微软雅黑" panose="020B0503020204020204" pitchFamily="34" charset="-122"/>
              </a:rPr>
              <a:t>输入相关标题</a:t>
            </a:r>
            <a:endParaRPr lang="zh-CN" altLang="en-US" sz="2135" b="1" dirty="0">
              <a:solidFill>
                <a:prstClr val="black">
                  <a:lumMod val="95000"/>
                  <a:lumOff val="5000"/>
                </a:prstClr>
              </a:solidFill>
              <a:latin typeface="Arial" panose="020B0604020202020204"/>
              <a:ea typeface="微软雅黑" panose="020B0503020204020204" pitchFamily="34" charset="-122"/>
            </a:endParaRPr>
          </a:p>
        </p:txBody>
      </p:sp>
      <p:sp>
        <p:nvSpPr>
          <p:cNvPr id="19" name="TextBox 26"/>
          <p:cNvSpPr txBox="1"/>
          <p:nvPr/>
        </p:nvSpPr>
        <p:spPr bwMode="auto">
          <a:xfrm>
            <a:off x="6866526" y="3263707"/>
            <a:ext cx="4121055" cy="616836"/>
          </a:xfrm>
          <a:prstGeom prst="rect">
            <a:avLst/>
          </a:prstGeom>
          <a:noFill/>
        </p:spPr>
        <p:txBody>
          <a:bodyPr wrap="square">
            <a:spAutoFit/>
          </a:bodyPr>
          <a:lstStyle/>
          <a:p>
            <a:pPr algn="ctr" defTabSz="1219200" fontAlgn="base">
              <a:lnSpc>
                <a:spcPct val="150000"/>
              </a:lnSpc>
              <a:spcBef>
                <a:spcPct val="0"/>
              </a:spcBef>
              <a:spcAft>
                <a:spcPct val="0"/>
              </a:spcAft>
            </a:pPr>
            <a:r>
              <a:rPr lang="zh-CN" altLang="en-US" sz="1200" b="1" dirty="0">
                <a:solidFill>
                  <a:prstClr val="black">
                    <a:lumMod val="95000"/>
                    <a:lumOff val="5000"/>
                  </a:prstClr>
                </a:solidFill>
                <a:latin typeface="Arial" panose="020B0604020202020204"/>
                <a:ea typeface="微软雅黑" panose="020B0503020204020204" pitchFamily="34" charset="-122"/>
              </a:rPr>
              <a:t>这里输入简单的文字概述这里输入简单文字概述简单的文字概述这里输入简单的文字概述这里输入</a:t>
            </a:r>
            <a:endParaRPr lang="zh-CN" altLang="en-US" sz="1200" b="1" dirty="0">
              <a:solidFill>
                <a:prstClr val="black">
                  <a:lumMod val="95000"/>
                  <a:lumOff val="5000"/>
                </a:prstClr>
              </a:solidFill>
              <a:latin typeface="Calibri" panose="020F0502020204030204" pitchFamily="34" charset="0"/>
              <a:ea typeface="微软雅黑" panose="020B0503020204020204" pitchFamily="34" charset="-122"/>
            </a:endParaRPr>
          </a:p>
        </p:txBody>
      </p:sp>
      <p:sp>
        <p:nvSpPr>
          <p:cNvPr id="20" name="矩形 19"/>
          <p:cNvSpPr/>
          <p:nvPr/>
        </p:nvSpPr>
        <p:spPr bwMode="auto">
          <a:xfrm>
            <a:off x="6885675" y="2960589"/>
            <a:ext cx="2694152" cy="420564"/>
          </a:xfrm>
          <a:prstGeom prst="rect">
            <a:avLst/>
          </a:prstGeom>
        </p:spPr>
        <p:txBody>
          <a:bodyPr>
            <a:spAutoFit/>
          </a:bodyPr>
          <a:lstStyle/>
          <a:p>
            <a:pPr algn="ctr" defTabSz="1219200" fontAlgn="base">
              <a:spcBef>
                <a:spcPct val="0"/>
              </a:spcBef>
              <a:spcAft>
                <a:spcPct val="0"/>
              </a:spcAft>
              <a:defRPr/>
            </a:pPr>
            <a:r>
              <a:rPr lang="zh-CN" altLang="en-US" sz="2135" b="1" dirty="0">
                <a:solidFill>
                  <a:prstClr val="black">
                    <a:lumMod val="95000"/>
                    <a:lumOff val="5000"/>
                  </a:prstClr>
                </a:solidFill>
                <a:latin typeface="微软雅黑" panose="020B0503020204020204" pitchFamily="34" charset="-122"/>
                <a:ea typeface="微软雅黑" panose="020B0503020204020204" pitchFamily="34" charset="-122"/>
              </a:rPr>
              <a:t>输入相关标题</a:t>
            </a:r>
            <a:endParaRPr lang="zh-CN" altLang="en-US" sz="2135" b="1" dirty="0">
              <a:solidFill>
                <a:prstClr val="black">
                  <a:lumMod val="95000"/>
                  <a:lumOff val="5000"/>
                </a:prstClr>
              </a:solidFill>
              <a:latin typeface="Arial" panose="020B0604020202020204"/>
              <a:ea typeface="微软雅黑" panose="020B0503020204020204" pitchFamily="34" charset="-122"/>
            </a:endParaRPr>
          </a:p>
        </p:txBody>
      </p:sp>
      <p:sp>
        <p:nvSpPr>
          <p:cNvPr id="21" name="TextBox 28"/>
          <p:cNvSpPr txBox="1"/>
          <p:nvPr/>
        </p:nvSpPr>
        <p:spPr bwMode="auto">
          <a:xfrm>
            <a:off x="6890758" y="4991665"/>
            <a:ext cx="4121055" cy="616836"/>
          </a:xfrm>
          <a:prstGeom prst="rect">
            <a:avLst/>
          </a:prstGeom>
          <a:noFill/>
        </p:spPr>
        <p:txBody>
          <a:bodyPr wrap="square">
            <a:spAutoFit/>
          </a:bodyPr>
          <a:lstStyle/>
          <a:p>
            <a:pPr algn="ctr" defTabSz="1219200" fontAlgn="base">
              <a:lnSpc>
                <a:spcPct val="150000"/>
              </a:lnSpc>
              <a:spcBef>
                <a:spcPct val="0"/>
              </a:spcBef>
              <a:spcAft>
                <a:spcPct val="0"/>
              </a:spcAft>
            </a:pPr>
            <a:r>
              <a:rPr lang="zh-CN" altLang="en-US" sz="1200" b="1" dirty="0">
                <a:solidFill>
                  <a:prstClr val="black">
                    <a:lumMod val="95000"/>
                    <a:lumOff val="5000"/>
                  </a:prstClr>
                </a:solidFill>
                <a:latin typeface="Arial" panose="020B0604020202020204"/>
                <a:ea typeface="微软雅黑" panose="020B0503020204020204" pitchFamily="34" charset="-122"/>
              </a:rPr>
              <a:t>这里输入简单的文字概述这里输入简单文字概述简单的文字概述这里输入简单的文字概述这里输入</a:t>
            </a:r>
            <a:endParaRPr lang="zh-CN" altLang="en-US" sz="1200" b="1" dirty="0">
              <a:solidFill>
                <a:prstClr val="black">
                  <a:lumMod val="95000"/>
                  <a:lumOff val="5000"/>
                </a:prstClr>
              </a:solidFill>
              <a:latin typeface="Calibri" panose="020F0502020204030204" pitchFamily="34" charset="0"/>
              <a:ea typeface="微软雅黑" panose="020B0503020204020204" pitchFamily="34" charset="-122"/>
            </a:endParaRPr>
          </a:p>
        </p:txBody>
      </p:sp>
      <p:sp>
        <p:nvSpPr>
          <p:cNvPr id="22" name="矩形 21"/>
          <p:cNvSpPr/>
          <p:nvPr/>
        </p:nvSpPr>
        <p:spPr bwMode="auto">
          <a:xfrm>
            <a:off x="6909907" y="4688547"/>
            <a:ext cx="2694152" cy="420564"/>
          </a:xfrm>
          <a:prstGeom prst="rect">
            <a:avLst/>
          </a:prstGeom>
        </p:spPr>
        <p:txBody>
          <a:bodyPr>
            <a:spAutoFit/>
          </a:bodyPr>
          <a:lstStyle/>
          <a:p>
            <a:pPr algn="ctr" defTabSz="1219200" fontAlgn="base">
              <a:spcBef>
                <a:spcPct val="0"/>
              </a:spcBef>
              <a:spcAft>
                <a:spcPct val="0"/>
              </a:spcAft>
              <a:defRPr/>
            </a:pPr>
            <a:r>
              <a:rPr lang="zh-CN" altLang="en-US" sz="2135" b="1" dirty="0">
                <a:solidFill>
                  <a:prstClr val="black">
                    <a:lumMod val="95000"/>
                    <a:lumOff val="5000"/>
                  </a:prstClr>
                </a:solidFill>
                <a:latin typeface="微软雅黑" panose="020B0503020204020204" pitchFamily="34" charset="-122"/>
                <a:ea typeface="微软雅黑" panose="020B0503020204020204" pitchFamily="34" charset="-122"/>
              </a:rPr>
              <a:t>输入相关标题</a:t>
            </a:r>
            <a:endParaRPr lang="zh-CN" altLang="en-US" sz="2135" b="1" dirty="0">
              <a:solidFill>
                <a:prstClr val="black">
                  <a:lumMod val="95000"/>
                  <a:lumOff val="5000"/>
                </a:prstClr>
              </a:solidFill>
              <a:latin typeface="Arial" panose="020B0604020202020204"/>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par>
                          <p:cTn id="19" fill="hold">
                            <p:stCondLst>
                              <p:cond delay="1000"/>
                            </p:stCondLst>
                            <p:childTnLst>
                              <p:par>
                                <p:cTn id="20" presetID="21" presetClass="entr" presetSubtype="1"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2000"/>
                                        <p:tgtEl>
                                          <p:spTgt spid="8"/>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par>
                          <p:cTn id="37" fill="hold">
                            <p:stCondLst>
                              <p:cond delay="3500"/>
                            </p:stCondLst>
                            <p:childTnLst>
                              <p:par>
                                <p:cTn id="38" presetID="21" presetClass="entr" presetSubtype="1"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heel(1)">
                                      <p:cBhvr>
                                        <p:cTn id="40" dur="2000"/>
                                        <p:tgtEl>
                                          <p:spTgt spid="11"/>
                                        </p:tgtEl>
                                      </p:cBhvr>
                                    </p:animEffect>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1000"/>
                                        <p:tgtEl>
                                          <p:spTgt spid="20"/>
                                        </p:tgtEl>
                                      </p:cBhvr>
                                    </p:animEffect>
                                    <p:anim calcmode="lin" valueType="num">
                                      <p:cBhvr>
                                        <p:cTn id="45" dur="1000" fill="hold"/>
                                        <p:tgtEl>
                                          <p:spTgt spid="20"/>
                                        </p:tgtEl>
                                        <p:attrNameLst>
                                          <p:attrName>ppt_x</p:attrName>
                                        </p:attrNameLst>
                                      </p:cBhvr>
                                      <p:tavLst>
                                        <p:tav tm="0">
                                          <p:val>
                                            <p:strVal val="#ppt_x"/>
                                          </p:val>
                                        </p:tav>
                                        <p:tav tm="100000">
                                          <p:val>
                                            <p:strVal val="#ppt_x"/>
                                          </p:val>
                                        </p:tav>
                                      </p:tavLst>
                                    </p:anim>
                                    <p:anim calcmode="lin" valueType="num">
                                      <p:cBhvr>
                                        <p:cTn id="46" dur="1000" fill="hold"/>
                                        <p:tgtEl>
                                          <p:spTgt spid="2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1000"/>
                                        <p:tgtEl>
                                          <p:spTgt spid="19"/>
                                        </p:tgtEl>
                                      </p:cBhvr>
                                    </p:animEffect>
                                    <p:anim calcmode="lin" valueType="num">
                                      <p:cBhvr>
                                        <p:cTn id="50" dur="1000" fill="hold"/>
                                        <p:tgtEl>
                                          <p:spTgt spid="19"/>
                                        </p:tgtEl>
                                        <p:attrNameLst>
                                          <p:attrName>ppt_x</p:attrName>
                                        </p:attrNameLst>
                                      </p:cBhvr>
                                      <p:tavLst>
                                        <p:tav tm="0">
                                          <p:val>
                                            <p:strVal val="#ppt_x"/>
                                          </p:val>
                                        </p:tav>
                                        <p:tav tm="100000">
                                          <p:val>
                                            <p:strVal val="#ppt_x"/>
                                          </p:val>
                                        </p:tav>
                                      </p:tavLst>
                                    </p:anim>
                                    <p:anim calcmode="lin" valueType="num">
                                      <p:cBhvr>
                                        <p:cTn id="51" dur="1000" fill="hold"/>
                                        <p:tgtEl>
                                          <p:spTgt spid="1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2" presetClass="entr" presetSubtype="8" fill="hold"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left)">
                                      <p:cBhvr>
                                        <p:cTn id="55" dur="500"/>
                                        <p:tgtEl>
                                          <p:spTgt spid="7"/>
                                        </p:tgtEl>
                                      </p:cBhvr>
                                    </p:animEffect>
                                  </p:childTnLst>
                                </p:cTn>
                              </p:par>
                            </p:childTnLst>
                          </p:cTn>
                        </p:par>
                        <p:par>
                          <p:cTn id="56" fill="hold">
                            <p:stCondLst>
                              <p:cond delay="7000"/>
                            </p:stCondLst>
                            <p:childTnLst>
                              <p:par>
                                <p:cTn id="57" presetID="21" presetClass="entr" presetSubtype="1"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heel(1)">
                                      <p:cBhvr>
                                        <p:cTn id="59" dur="2000"/>
                                        <p:tgtEl>
                                          <p:spTgt spid="14"/>
                                        </p:tgtEl>
                                      </p:cBhvr>
                                    </p:animEffect>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1000"/>
                                        <p:tgtEl>
                                          <p:spTgt spid="22"/>
                                        </p:tgtEl>
                                      </p:cBhvr>
                                    </p:animEffect>
                                    <p:anim calcmode="lin" valueType="num">
                                      <p:cBhvr>
                                        <p:cTn id="64" dur="1000" fill="hold"/>
                                        <p:tgtEl>
                                          <p:spTgt spid="22"/>
                                        </p:tgtEl>
                                        <p:attrNameLst>
                                          <p:attrName>ppt_x</p:attrName>
                                        </p:attrNameLst>
                                      </p:cBhvr>
                                      <p:tavLst>
                                        <p:tav tm="0">
                                          <p:val>
                                            <p:strVal val="#ppt_x"/>
                                          </p:val>
                                        </p:tav>
                                        <p:tav tm="100000">
                                          <p:val>
                                            <p:strVal val="#ppt_x"/>
                                          </p:val>
                                        </p:tav>
                                      </p:tavLst>
                                    </p:anim>
                                    <p:anim calcmode="lin" valueType="num">
                                      <p:cBhvr>
                                        <p:cTn id="65" dur="1000" fill="hold"/>
                                        <p:tgtEl>
                                          <p:spTgt spid="22"/>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1000"/>
                                        <p:tgtEl>
                                          <p:spTgt spid="21"/>
                                        </p:tgtEl>
                                      </p:cBhvr>
                                    </p:animEffect>
                                    <p:anim calcmode="lin" valueType="num">
                                      <p:cBhvr>
                                        <p:cTn id="69" dur="1000" fill="hold"/>
                                        <p:tgtEl>
                                          <p:spTgt spid="21"/>
                                        </p:tgtEl>
                                        <p:attrNameLst>
                                          <p:attrName>ppt_x</p:attrName>
                                        </p:attrNameLst>
                                      </p:cBhvr>
                                      <p:tavLst>
                                        <p:tav tm="0">
                                          <p:val>
                                            <p:strVal val="#ppt_x"/>
                                          </p:val>
                                        </p:tav>
                                        <p:tav tm="100000">
                                          <p:val>
                                            <p:strVal val="#ppt_x"/>
                                          </p:val>
                                        </p:tav>
                                      </p:tavLst>
                                    </p:anim>
                                    <p:anim calcmode="lin" valueType="num">
                                      <p:cBhvr>
                                        <p:cTn id="7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7" grpId="0"/>
      <p:bldP spid="18" grpId="0"/>
      <p:bldP spid="19" grpId="0"/>
      <p:bldP spid="20" grpId="0"/>
      <p:bldP spid="21"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Freeform 5"/>
          <p:cNvSpPr/>
          <p:nvPr/>
        </p:nvSpPr>
        <p:spPr bwMode="auto">
          <a:xfrm>
            <a:off x="3424042" y="1717117"/>
            <a:ext cx="2570052" cy="4119007"/>
          </a:xfrm>
          <a:custGeom>
            <a:avLst/>
            <a:gdLst>
              <a:gd name="T0" fmla="*/ 125 w 3148"/>
              <a:gd name="T1" fmla="*/ 0 h 5005"/>
              <a:gd name="T2" fmla="*/ 3023 w 3148"/>
              <a:gd name="T3" fmla="*/ 0 h 5005"/>
              <a:gd name="T4" fmla="*/ 3148 w 3148"/>
              <a:gd name="T5" fmla="*/ 125 h 5005"/>
              <a:gd name="T6" fmla="*/ 3148 w 3148"/>
              <a:gd name="T7" fmla="*/ 4880 h 5005"/>
              <a:gd name="T8" fmla="*/ 3023 w 3148"/>
              <a:gd name="T9" fmla="*/ 5005 h 5005"/>
              <a:gd name="T10" fmla="*/ 125 w 3148"/>
              <a:gd name="T11" fmla="*/ 5005 h 5005"/>
              <a:gd name="T12" fmla="*/ 0 w 3148"/>
              <a:gd name="T13" fmla="*/ 4880 h 5005"/>
              <a:gd name="T14" fmla="*/ 0 w 3148"/>
              <a:gd name="T15" fmla="*/ 125 h 5005"/>
              <a:gd name="T16" fmla="*/ 125 w 3148"/>
              <a:gd name="T17" fmla="*/ 0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48" h="5005">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solidFill>
            <a:schemeClr val="accent2"/>
          </a:solidFill>
          <a:ln w="10" cap="flat">
            <a:solidFill>
              <a:srgbClr val="FFFFFF">
                <a:lumMod val="85000"/>
              </a:srgbClr>
            </a:solidFill>
            <a:prstDash val="solid"/>
            <a:miter lim="800000"/>
          </a:ln>
        </p:spPr>
        <p:txBody>
          <a:bodyPr vert="horz" wrap="square" lIns="91388" tIns="45693" rIns="91388" bIns="45693" numCol="1" anchor="t" anchorCtr="0" compatLnSpc="1"/>
          <a:lstStyle/>
          <a:p>
            <a:pPr algn="ctr" defTabSz="1218565" fontAlgn="base">
              <a:spcBef>
                <a:spcPct val="0"/>
              </a:spcBef>
              <a:spcAft>
                <a:spcPct val="0"/>
              </a:spcAft>
              <a:defRPr/>
            </a:pPr>
            <a:endParaRPr lang="zh-CN" altLang="en-US" sz="2400" b="1" kern="0" dirty="0">
              <a:solidFill>
                <a:sysClr val="windowText" lastClr="000000"/>
              </a:solidFill>
              <a:latin typeface="Arial" panose="020B0604020202020204"/>
              <a:ea typeface="微软雅黑" panose="020B0503020204020204" pitchFamily="34" charset="-122"/>
            </a:endParaRPr>
          </a:p>
        </p:txBody>
      </p:sp>
      <p:sp>
        <p:nvSpPr>
          <p:cNvPr id="44" name="Freeform 6"/>
          <p:cNvSpPr/>
          <p:nvPr/>
        </p:nvSpPr>
        <p:spPr bwMode="auto">
          <a:xfrm>
            <a:off x="579534" y="1717117"/>
            <a:ext cx="2571639" cy="4119007"/>
          </a:xfrm>
          <a:custGeom>
            <a:avLst/>
            <a:gdLst>
              <a:gd name="T0" fmla="*/ 125 w 3149"/>
              <a:gd name="T1" fmla="*/ 0 h 5005"/>
              <a:gd name="T2" fmla="*/ 3024 w 3149"/>
              <a:gd name="T3" fmla="*/ 0 h 5005"/>
              <a:gd name="T4" fmla="*/ 3149 w 3149"/>
              <a:gd name="T5" fmla="*/ 125 h 5005"/>
              <a:gd name="T6" fmla="*/ 3149 w 3149"/>
              <a:gd name="T7" fmla="*/ 4880 h 5005"/>
              <a:gd name="T8" fmla="*/ 3024 w 3149"/>
              <a:gd name="T9" fmla="*/ 5005 h 5005"/>
              <a:gd name="T10" fmla="*/ 125 w 3149"/>
              <a:gd name="T11" fmla="*/ 5005 h 5005"/>
              <a:gd name="T12" fmla="*/ 0 w 3149"/>
              <a:gd name="T13" fmla="*/ 4880 h 5005"/>
              <a:gd name="T14" fmla="*/ 0 w 3149"/>
              <a:gd name="T15" fmla="*/ 125 h 5005"/>
              <a:gd name="T16" fmla="*/ 125 w 3149"/>
              <a:gd name="T17" fmla="*/ 0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49" h="5005">
                <a:moveTo>
                  <a:pt x="125" y="0"/>
                </a:moveTo>
                <a:lnTo>
                  <a:pt x="3024" y="0"/>
                </a:lnTo>
                <a:cubicBezTo>
                  <a:pt x="3092" y="0"/>
                  <a:pt x="3149" y="56"/>
                  <a:pt x="3149" y="125"/>
                </a:cubicBezTo>
                <a:lnTo>
                  <a:pt x="3149" y="4880"/>
                </a:lnTo>
                <a:cubicBezTo>
                  <a:pt x="3149" y="4949"/>
                  <a:pt x="3092" y="5005"/>
                  <a:pt x="3024" y="5005"/>
                </a:cubicBezTo>
                <a:lnTo>
                  <a:pt x="125" y="5005"/>
                </a:lnTo>
                <a:cubicBezTo>
                  <a:pt x="56" y="5005"/>
                  <a:pt x="0" y="4949"/>
                  <a:pt x="0" y="4880"/>
                </a:cubicBezTo>
                <a:lnTo>
                  <a:pt x="0" y="125"/>
                </a:lnTo>
                <a:cubicBezTo>
                  <a:pt x="0" y="56"/>
                  <a:pt x="56" y="0"/>
                  <a:pt x="125" y="0"/>
                </a:cubicBezTo>
                <a:close/>
              </a:path>
            </a:pathLst>
          </a:custGeom>
          <a:solidFill>
            <a:schemeClr val="accent1"/>
          </a:solidFill>
          <a:ln w="10" cap="flat">
            <a:solidFill>
              <a:srgbClr val="FFFFFF">
                <a:lumMod val="85000"/>
              </a:srgbClr>
            </a:solidFill>
            <a:prstDash val="solid"/>
            <a:miter lim="800000"/>
          </a:ln>
        </p:spPr>
        <p:txBody>
          <a:bodyPr vert="horz" wrap="square" lIns="91388" tIns="45693" rIns="91388" bIns="45693" numCol="1" anchor="t" anchorCtr="0" compatLnSpc="1"/>
          <a:lstStyle/>
          <a:p>
            <a:pPr algn="ctr" defTabSz="1218565" fontAlgn="base">
              <a:spcBef>
                <a:spcPct val="0"/>
              </a:spcBef>
              <a:spcAft>
                <a:spcPct val="0"/>
              </a:spcAft>
              <a:defRPr/>
            </a:pPr>
            <a:endParaRPr lang="zh-CN" altLang="en-US" sz="2400" b="1" kern="0" dirty="0">
              <a:solidFill>
                <a:sysClr val="windowText" lastClr="000000"/>
              </a:solidFill>
              <a:latin typeface="Arial" panose="020B0604020202020204"/>
              <a:ea typeface="微软雅黑" panose="020B0503020204020204" pitchFamily="34" charset="-122"/>
            </a:endParaRPr>
          </a:p>
        </p:txBody>
      </p:sp>
      <p:sp>
        <p:nvSpPr>
          <p:cNvPr id="45" name="Freeform 7"/>
          <p:cNvSpPr/>
          <p:nvPr/>
        </p:nvSpPr>
        <p:spPr bwMode="auto">
          <a:xfrm>
            <a:off x="9111471" y="1717117"/>
            <a:ext cx="2570052" cy="4119007"/>
          </a:xfrm>
          <a:custGeom>
            <a:avLst/>
            <a:gdLst>
              <a:gd name="T0" fmla="*/ 125 w 3148"/>
              <a:gd name="T1" fmla="*/ 0 h 5005"/>
              <a:gd name="T2" fmla="*/ 3023 w 3148"/>
              <a:gd name="T3" fmla="*/ 0 h 5005"/>
              <a:gd name="T4" fmla="*/ 3148 w 3148"/>
              <a:gd name="T5" fmla="*/ 125 h 5005"/>
              <a:gd name="T6" fmla="*/ 3148 w 3148"/>
              <a:gd name="T7" fmla="*/ 4880 h 5005"/>
              <a:gd name="T8" fmla="*/ 3023 w 3148"/>
              <a:gd name="T9" fmla="*/ 5005 h 5005"/>
              <a:gd name="T10" fmla="*/ 125 w 3148"/>
              <a:gd name="T11" fmla="*/ 5005 h 5005"/>
              <a:gd name="T12" fmla="*/ 0 w 3148"/>
              <a:gd name="T13" fmla="*/ 4880 h 5005"/>
              <a:gd name="T14" fmla="*/ 0 w 3148"/>
              <a:gd name="T15" fmla="*/ 125 h 5005"/>
              <a:gd name="T16" fmla="*/ 125 w 3148"/>
              <a:gd name="T17" fmla="*/ 0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48" h="5005">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solidFill>
            <a:schemeClr val="accent2"/>
          </a:solidFill>
          <a:ln w="10" cap="flat">
            <a:solidFill>
              <a:srgbClr val="FFFFFF">
                <a:lumMod val="85000"/>
              </a:srgbClr>
            </a:solidFill>
            <a:prstDash val="solid"/>
            <a:miter lim="800000"/>
          </a:ln>
        </p:spPr>
        <p:txBody>
          <a:bodyPr vert="horz" wrap="square" lIns="91388" tIns="45693" rIns="91388" bIns="45693" numCol="1" anchor="t" anchorCtr="0" compatLnSpc="1"/>
          <a:lstStyle/>
          <a:p>
            <a:pPr algn="ctr" defTabSz="1218565" fontAlgn="base">
              <a:spcBef>
                <a:spcPct val="0"/>
              </a:spcBef>
              <a:spcAft>
                <a:spcPct val="0"/>
              </a:spcAft>
              <a:defRPr/>
            </a:pPr>
            <a:endParaRPr lang="zh-CN" altLang="en-US" sz="2400" b="1" kern="0" dirty="0">
              <a:solidFill>
                <a:sysClr val="windowText" lastClr="000000"/>
              </a:solidFill>
              <a:latin typeface="Arial" panose="020B0604020202020204"/>
              <a:ea typeface="微软雅黑" panose="020B0503020204020204" pitchFamily="34" charset="-122"/>
            </a:endParaRPr>
          </a:p>
        </p:txBody>
      </p:sp>
      <p:sp>
        <p:nvSpPr>
          <p:cNvPr id="46" name="Freeform 8"/>
          <p:cNvSpPr/>
          <p:nvPr/>
        </p:nvSpPr>
        <p:spPr bwMode="auto">
          <a:xfrm>
            <a:off x="6268552" y="1717117"/>
            <a:ext cx="2568465" cy="4119007"/>
          </a:xfrm>
          <a:custGeom>
            <a:avLst/>
            <a:gdLst>
              <a:gd name="T0" fmla="*/ 125 w 3148"/>
              <a:gd name="T1" fmla="*/ 0 h 5005"/>
              <a:gd name="T2" fmla="*/ 3023 w 3148"/>
              <a:gd name="T3" fmla="*/ 0 h 5005"/>
              <a:gd name="T4" fmla="*/ 3148 w 3148"/>
              <a:gd name="T5" fmla="*/ 125 h 5005"/>
              <a:gd name="T6" fmla="*/ 3148 w 3148"/>
              <a:gd name="T7" fmla="*/ 4880 h 5005"/>
              <a:gd name="T8" fmla="*/ 3023 w 3148"/>
              <a:gd name="T9" fmla="*/ 5005 h 5005"/>
              <a:gd name="T10" fmla="*/ 125 w 3148"/>
              <a:gd name="T11" fmla="*/ 5005 h 5005"/>
              <a:gd name="T12" fmla="*/ 0 w 3148"/>
              <a:gd name="T13" fmla="*/ 4880 h 5005"/>
              <a:gd name="T14" fmla="*/ 0 w 3148"/>
              <a:gd name="T15" fmla="*/ 125 h 5005"/>
              <a:gd name="T16" fmla="*/ 125 w 3148"/>
              <a:gd name="T17" fmla="*/ 0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48" h="5005">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solidFill>
            <a:schemeClr val="accent1"/>
          </a:solidFill>
          <a:ln w="10" cap="flat">
            <a:solidFill>
              <a:srgbClr val="FFFFFF">
                <a:lumMod val="85000"/>
              </a:srgbClr>
            </a:solidFill>
            <a:prstDash val="solid"/>
            <a:miter lim="800000"/>
          </a:ln>
        </p:spPr>
        <p:txBody>
          <a:bodyPr vert="horz" wrap="square" lIns="91388" tIns="45693" rIns="91388" bIns="45693" numCol="1" anchor="t" anchorCtr="0" compatLnSpc="1"/>
          <a:lstStyle/>
          <a:p>
            <a:pPr algn="ctr" defTabSz="1218565" fontAlgn="base">
              <a:spcBef>
                <a:spcPct val="0"/>
              </a:spcBef>
              <a:spcAft>
                <a:spcPct val="0"/>
              </a:spcAft>
              <a:defRPr/>
            </a:pPr>
            <a:endParaRPr lang="zh-CN" altLang="en-US" sz="2400" b="1" kern="0" dirty="0">
              <a:solidFill>
                <a:sysClr val="windowText" lastClr="000000"/>
              </a:solidFill>
              <a:latin typeface="Arial" panose="020B0604020202020204"/>
              <a:ea typeface="微软雅黑" panose="020B0503020204020204" pitchFamily="34" charset="-122"/>
            </a:endParaRPr>
          </a:p>
        </p:txBody>
      </p:sp>
      <p:grpSp>
        <p:nvGrpSpPr>
          <p:cNvPr id="47" name="组合 46"/>
          <p:cNvGrpSpPr/>
          <p:nvPr/>
        </p:nvGrpSpPr>
        <p:grpSpPr>
          <a:xfrm>
            <a:off x="2986180" y="3326621"/>
            <a:ext cx="631408" cy="636503"/>
            <a:chOff x="3041651" y="3326606"/>
            <a:chExt cx="631825" cy="636588"/>
          </a:xfrm>
        </p:grpSpPr>
        <p:sp>
          <p:nvSpPr>
            <p:cNvPr id="48" name="Oval 9"/>
            <p:cNvSpPr>
              <a:spLocks noChangeArrowheads="1"/>
            </p:cNvSpPr>
            <p:nvPr/>
          </p:nvSpPr>
          <p:spPr bwMode="auto">
            <a:xfrm>
              <a:off x="3041651" y="3326606"/>
              <a:ext cx="631825" cy="636588"/>
            </a:xfrm>
            <a:prstGeom prst="ellipse">
              <a:avLst/>
            </a:prstGeom>
            <a:solidFill>
              <a:schemeClr val="accent1"/>
            </a:solidFill>
            <a:ln>
              <a:solidFill>
                <a:srgbClr val="FFFFFF"/>
              </a:solidFill>
            </a:ln>
          </p:spPr>
          <p:txBody>
            <a:bodyPr vert="horz" wrap="square" lIns="121865" tIns="60933" rIns="121865" bIns="60933" numCol="1" anchor="t" anchorCtr="0" compatLnSpc="1"/>
            <a:lstStyle/>
            <a:p>
              <a:pPr algn="ctr" defTabSz="1218565" fontAlgn="base">
                <a:spcBef>
                  <a:spcPct val="0"/>
                </a:spcBef>
                <a:spcAft>
                  <a:spcPct val="0"/>
                </a:spcAft>
                <a:defRPr/>
              </a:pPr>
              <a:endParaRPr lang="zh-CN" altLang="en-US" sz="2400" b="1" kern="0" dirty="0">
                <a:solidFill>
                  <a:sysClr val="windowText" lastClr="000000"/>
                </a:solidFill>
                <a:latin typeface="Arial" panose="020B0604020202020204"/>
                <a:ea typeface="微软雅黑" panose="020B0503020204020204" pitchFamily="34" charset="-122"/>
              </a:endParaRPr>
            </a:p>
          </p:txBody>
        </p:sp>
        <p:sp>
          <p:nvSpPr>
            <p:cNvPr id="49"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65" tIns="60933" rIns="121865" bIns="60933" numCol="1" anchor="t" anchorCtr="0" compatLnSpc="1"/>
            <a:lstStyle/>
            <a:p>
              <a:pPr algn="ctr" defTabSz="1218565" fontAlgn="base">
                <a:spcBef>
                  <a:spcPct val="0"/>
                </a:spcBef>
                <a:spcAft>
                  <a:spcPct val="0"/>
                </a:spcAft>
                <a:defRPr/>
              </a:pPr>
              <a:endParaRPr lang="zh-CN" altLang="en-US" sz="2400" b="1" kern="0" dirty="0">
                <a:solidFill>
                  <a:sysClr val="windowText" lastClr="000000"/>
                </a:solidFill>
                <a:latin typeface="Arial" panose="020B0604020202020204"/>
                <a:ea typeface="微软雅黑" panose="020B0503020204020204" pitchFamily="34" charset="-122"/>
              </a:endParaRPr>
            </a:p>
          </p:txBody>
        </p:sp>
        <p:sp>
          <p:nvSpPr>
            <p:cNvPr id="50"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65" tIns="60933" rIns="121865" bIns="60933" numCol="1" anchor="t" anchorCtr="0" compatLnSpc="1"/>
            <a:lstStyle/>
            <a:p>
              <a:pPr algn="ctr" defTabSz="1218565" fontAlgn="base">
                <a:spcBef>
                  <a:spcPct val="0"/>
                </a:spcBef>
                <a:spcAft>
                  <a:spcPct val="0"/>
                </a:spcAft>
                <a:defRPr/>
              </a:pPr>
              <a:endParaRPr lang="zh-CN" altLang="en-US" sz="2400" b="1" kern="0" dirty="0">
                <a:solidFill>
                  <a:sysClr val="windowText" lastClr="000000"/>
                </a:solidFill>
                <a:latin typeface="Arial" panose="020B0604020202020204"/>
                <a:ea typeface="微软雅黑" panose="020B0503020204020204" pitchFamily="34" charset="-122"/>
              </a:endParaRPr>
            </a:p>
          </p:txBody>
        </p:sp>
      </p:grpSp>
      <p:grpSp>
        <p:nvGrpSpPr>
          <p:cNvPr id="51" name="组合 50"/>
          <p:cNvGrpSpPr/>
          <p:nvPr/>
        </p:nvGrpSpPr>
        <p:grpSpPr>
          <a:xfrm>
            <a:off x="5810065" y="3326621"/>
            <a:ext cx="632995" cy="636503"/>
            <a:chOff x="5867401" y="3326606"/>
            <a:chExt cx="633413" cy="636588"/>
          </a:xfrm>
        </p:grpSpPr>
        <p:sp>
          <p:nvSpPr>
            <p:cNvPr id="52" name="Oval 12"/>
            <p:cNvSpPr>
              <a:spLocks noChangeArrowheads="1"/>
            </p:cNvSpPr>
            <p:nvPr/>
          </p:nvSpPr>
          <p:spPr bwMode="auto">
            <a:xfrm>
              <a:off x="5867401" y="3326606"/>
              <a:ext cx="633413" cy="636588"/>
            </a:xfrm>
            <a:prstGeom prst="ellipse">
              <a:avLst/>
            </a:prstGeom>
            <a:solidFill>
              <a:schemeClr val="accent1"/>
            </a:solidFill>
            <a:ln>
              <a:solidFill>
                <a:srgbClr val="FFFFFF"/>
              </a:solidFill>
            </a:ln>
          </p:spPr>
          <p:txBody>
            <a:bodyPr vert="horz" wrap="square" lIns="121865" tIns="60933" rIns="121865" bIns="60933" numCol="1" anchor="t" anchorCtr="0" compatLnSpc="1"/>
            <a:lstStyle/>
            <a:p>
              <a:pPr algn="ctr" defTabSz="1218565" fontAlgn="base">
                <a:spcBef>
                  <a:spcPct val="0"/>
                </a:spcBef>
                <a:spcAft>
                  <a:spcPct val="0"/>
                </a:spcAft>
                <a:defRPr/>
              </a:pPr>
              <a:endParaRPr lang="zh-CN" altLang="en-US" sz="2400" b="1" kern="0" dirty="0">
                <a:solidFill>
                  <a:sysClr val="windowText" lastClr="000000"/>
                </a:solidFill>
                <a:latin typeface="Arial" panose="020B0604020202020204"/>
                <a:ea typeface="微软雅黑" panose="020B0503020204020204" pitchFamily="34" charset="-122"/>
              </a:endParaRPr>
            </a:p>
          </p:txBody>
        </p:sp>
        <p:sp>
          <p:nvSpPr>
            <p:cNvPr id="53" name="Freeform 13"/>
            <p:cNvSpPr/>
            <p:nvPr/>
          </p:nvSpPr>
          <p:spPr bwMode="auto">
            <a:xfrm>
              <a:off x="6205539"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65" tIns="60933" rIns="121865" bIns="60933" numCol="1" anchor="t" anchorCtr="0" compatLnSpc="1"/>
            <a:lstStyle/>
            <a:p>
              <a:pPr algn="ctr" defTabSz="1218565" fontAlgn="base">
                <a:spcBef>
                  <a:spcPct val="0"/>
                </a:spcBef>
                <a:spcAft>
                  <a:spcPct val="0"/>
                </a:spcAft>
                <a:defRPr/>
              </a:pPr>
              <a:endParaRPr lang="zh-CN" altLang="en-US" sz="2400" b="1" kern="0" dirty="0">
                <a:solidFill>
                  <a:sysClr val="windowText" lastClr="000000"/>
                </a:solidFill>
                <a:latin typeface="Arial" panose="020B0604020202020204"/>
                <a:ea typeface="微软雅黑" panose="020B0503020204020204" pitchFamily="34" charset="-122"/>
              </a:endParaRPr>
            </a:p>
          </p:txBody>
        </p:sp>
        <p:sp>
          <p:nvSpPr>
            <p:cNvPr id="54" name="Freeform 14"/>
            <p:cNvSpPr/>
            <p:nvPr/>
          </p:nvSpPr>
          <p:spPr bwMode="auto">
            <a:xfrm>
              <a:off x="6010276" y="3469481"/>
              <a:ext cx="206375" cy="342900"/>
            </a:xfrm>
            <a:custGeom>
              <a:avLst/>
              <a:gdLst>
                <a:gd name="T0" fmla="*/ 217 w 252"/>
                <a:gd name="T1" fmla="*/ 252 h 418"/>
                <a:gd name="T2" fmla="*/ 136 w 252"/>
                <a:gd name="T3" fmla="*/ 321 h 418"/>
                <a:gd name="T4" fmla="*/ 59 w 252"/>
                <a:gd name="T5" fmla="*/ 388 h 418"/>
                <a:gd name="T6" fmla="*/ 1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1" y="343"/>
                    <a:pt x="85" y="365"/>
                    <a:pt x="59" y="388"/>
                  </a:cubicBezTo>
                  <a:cubicBezTo>
                    <a:pt x="22" y="418"/>
                    <a:pt x="6" y="397"/>
                    <a:pt x="1" y="350"/>
                  </a:cubicBezTo>
                  <a:lnTo>
                    <a:pt x="35" y="321"/>
                  </a:lnTo>
                  <a:lnTo>
                    <a:pt x="115" y="252"/>
                  </a:lnTo>
                  <a:cubicBezTo>
                    <a:pt x="143" y="221"/>
                    <a:pt x="151" y="189"/>
                    <a:pt x="112" y="154"/>
                  </a:cubicBezTo>
                  <a:cubicBezTo>
                    <a:pt x="86" y="132"/>
                    <a:pt x="61"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65" tIns="60933" rIns="121865" bIns="60933" numCol="1" anchor="t" anchorCtr="0" compatLnSpc="1"/>
            <a:lstStyle/>
            <a:p>
              <a:pPr algn="ctr" defTabSz="1218565" fontAlgn="base">
                <a:spcBef>
                  <a:spcPct val="0"/>
                </a:spcBef>
                <a:spcAft>
                  <a:spcPct val="0"/>
                </a:spcAft>
                <a:defRPr/>
              </a:pPr>
              <a:endParaRPr lang="zh-CN" altLang="en-US" sz="2400" b="1" kern="0" dirty="0">
                <a:solidFill>
                  <a:sysClr val="windowText" lastClr="000000"/>
                </a:solidFill>
                <a:latin typeface="Arial" panose="020B0604020202020204"/>
                <a:ea typeface="微软雅黑" panose="020B0503020204020204" pitchFamily="34" charset="-122"/>
              </a:endParaRPr>
            </a:p>
          </p:txBody>
        </p:sp>
      </p:grpSp>
      <p:grpSp>
        <p:nvGrpSpPr>
          <p:cNvPr id="55" name="组合 54"/>
          <p:cNvGrpSpPr/>
          <p:nvPr/>
        </p:nvGrpSpPr>
        <p:grpSpPr>
          <a:xfrm>
            <a:off x="8668852" y="3326621"/>
            <a:ext cx="632995" cy="636503"/>
            <a:chOff x="8728076" y="3326606"/>
            <a:chExt cx="633413" cy="636588"/>
          </a:xfrm>
        </p:grpSpPr>
        <p:sp>
          <p:nvSpPr>
            <p:cNvPr id="56" name="Oval 15"/>
            <p:cNvSpPr>
              <a:spLocks noChangeArrowheads="1"/>
            </p:cNvSpPr>
            <p:nvPr/>
          </p:nvSpPr>
          <p:spPr bwMode="auto">
            <a:xfrm>
              <a:off x="8728076" y="3326606"/>
              <a:ext cx="633413" cy="636588"/>
            </a:xfrm>
            <a:prstGeom prst="ellipse">
              <a:avLst/>
            </a:prstGeom>
            <a:solidFill>
              <a:schemeClr val="accent1"/>
            </a:solidFill>
            <a:ln>
              <a:solidFill>
                <a:srgbClr val="FFFFFF"/>
              </a:solidFill>
            </a:ln>
          </p:spPr>
          <p:txBody>
            <a:bodyPr vert="horz" wrap="square" lIns="121865" tIns="60933" rIns="121865" bIns="60933" numCol="1" anchor="t" anchorCtr="0" compatLnSpc="1"/>
            <a:lstStyle/>
            <a:p>
              <a:pPr algn="ctr" defTabSz="1218565" fontAlgn="base">
                <a:spcBef>
                  <a:spcPct val="0"/>
                </a:spcBef>
                <a:spcAft>
                  <a:spcPct val="0"/>
                </a:spcAft>
                <a:defRPr/>
              </a:pPr>
              <a:endParaRPr lang="zh-CN" altLang="en-US" sz="2400" b="1" kern="0" dirty="0">
                <a:solidFill>
                  <a:sysClr val="windowText" lastClr="000000"/>
                </a:solidFill>
                <a:latin typeface="Arial" panose="020B0604020202020204"/>
                <a:ea typeface="微软雅黑" panose="020B0503020204020204" pitchFamily="34" charset="-122"/>
              </a:endParaRPr>
            </a:p>
          </p:txBody>
        </p:sp>
        <p:sp>
          <p:nvSpPr>
            <p:cNvPr id="57" name="Freeform 16"/>
            <p:cNvSpPr/>
            <p:nvPr/>
          </p:nvSpPr>
          <p:spPr bwMode="auto">
            <a:xfrm>
              <a:off x="9066214"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6 w 252"/>
                <a:gd name="T19" fmla="*/ 19 h 418"/>
                <a:gd name="T20" fmla="*/ 136 w 252"/>
                <a:gd name="T21" fmla="*/ 88 h 418"/>
                <a:gd name="T22" fmla="*/ 213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4" y="321"/>
                  </a:lnTo>
                  <a:lnTo>
                    <a:pt x="115" y="252"/>
                  </a:lnTo>
                  <a:cubicBezTo>
                    <a:pt x="143" y="221"/>
                    <a:pt x="150" y="189"/>
                    <a:pt x="112" y="154"/>
                  </a:cubicBezTo>
                  <a:cubicBezTo>
                    <a:pt x="86" y="132"/>
                    <a:pt x="60" y="110"/>
                    <a:pt x="34" y="88"/>
                  </a:cubicBezTo>
                  <a:lnTo>
                    <a:pt x="0" y="58"/>
                  </a:lnTo>
                  <a:cubicBezTo>
                    <a:pt x="4" y="4"/>
                    <a:pt x="25" y="0"/>
                    <a:pt x="56" y="19"/>
                  </a:cubicBezTo>
                  <a:lnTo>
                    <a:pt x="136" y="88"/>
                  </a:lnTo>
                  <a:cubicBezTo>
                    <a:pt x="162" y="110"/>
                    <a:pt x="188" y="132"/>
                    <a:pt x="213"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65" tIns="60933" rIns="121865" bIns="60933" numCol="1" anchor="t" anchorCtr="0" compatLnSpc="1"/>
            <a:lstStyle/>
            <a:p>
              <a:pPr algn="ctr" defTabSz="1218565" fontAlgn="base">
                <a:spcBef>
                  <a:spcPct val="0"/>
                </a:spcBef>
                <a:spcAft>
                  <a:spcPct val="0"/>
                </a:spcAft>
                <a:defRPr/>
              </a:pPr>
              <a:endParaRPr lang="zh-CN" altLang="en-US" sz="2400" b="1" kern="0" dirty="0">
                <a:solidFill>
                  <a:sysClr val="windowText" lastClr="000000"/>
                </a:solidFill>
                <a:latin typeface="Arial" panose="020B0604020202020204"/>
                <a:ea typeface="微软雅黑" panose="020B0503020204020204" pitchFamily="34" charset="-122"/>
              </a:endParaRPr>
            </a:p>
          </p:txBody>
        </p:sp>
        <p:sp>
          <p:nvSpPr>
            <p:cNvPr id="58" name="Freeform 17"/>
            <p:cNvSpPr/>
            <p:nvPr/>
          </p:nvSpPr>
          <p:spPr bwMode="auto">
            <a:xfrm>
              <a:off x="8870951" y="3469481"/>
              <a:ext cx="206375" cy="342900"/>
            </a:xfrm>
            <a:custGeom>
              <a:avLst/>
              <a:gdLst>
                <a:gd name="T0" fmla="*/ 217 w 252"/>
                <a:gd name="T1" fmla="*/ 252 h 418"/>
                <a:gd name="T2" fmla="*/ 136 w 252"/>
                <a:gd name="T3" fmla="*/ 321 h 418"/>
                <a:gd name="T4" fmla="*/ 59 w 252"/>
                <a:gd name="T5" fmla="*/ 388 h 418"/>
                <a:gd name="T6" fmla="*/ 1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5" y="365"/>
                    <a:pt x="59" y="388"/>
                  </a:cubicBezTo>
                  <a:cubicBezTo>
                    <a:pt x="21" y="418"/>
                    <a:pt x="6" y="397"/>
                    <a:pt x="1" y="350"/>
                  </a:cubicBezTo>
                  <a:lnTo>
                    <a:pt x="35" y="321"/>
                  </a:lnTo>
                  <a:lnTo>
                    <a:pt x="115" y="252"/>
                  </a:lnTo>
                  <a:cubicBezTo>
                    <a:pt x="143" y="221"/>
                    <a:pt x="151"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65" tIns="60933" rIns="121865" bIns="60933" numCol="1" anchor="t" anchorCtr="0" compatLnSpc="1"/>
            <a:lstStyle/>
            <a:p>
              <a:pPr algn="ctr" defTabSz="1218565" fontAlgn="base">
                <a:spcBef>
                  <a:spcPct val="0"/>
                </a:spcBef>
                <a:spcAft>
                  <a:spcPct val="0"/>
                </a:spcAft>
                <a:defRPr/>
              </a:pPr>
              <a:endParaRPr lang="zh-CN" altLang="en-US" sz="2400" b="1" kern="0" dirty="0">
                <a:solidFill>
                  <a:sysClr val="windowText" lastClr="000000"/>
                </a:solidFill>
                <a:latin typeface="Arial" panose="020B0604020202020204"/>
                <a:ea typeface="微软雅黑" panose="020B0503020204020204" pitchFamily="34" charset="-122"/>
              </a:endParaRPr>
            </a:p>
          </p:txBody>
        </p:sp>
      </p:grpSp>
      <p:grpSp>
        <p:nvGrpSpPr>
          <p:cNvPr id="59" name="组合 58"/>
          <p:cNvGrpSpPr/>
          <p:nvPr/>
        </p:nvGrpSpPr>
        <p:grpSpPr>
          <a:xfrm>
            <a:off x="1399729" y="1939333"/>
            <a:ext cx="929662" cy="938087"/>
            <a:chOff x="1454151" y="1939131"/>
            <a:chExt cx="930275" cy="938213"/>
          </a:xfrm>
        </p:grpSpPr>
        <p:sp>
          <p:nvSpPr>
            <p:cNvPr id="60" name="Oval 18"/>
            <p:cNvSpPr>
              <a:spLocks noChangeArrowheads="1"/>
            </p:cNvSpPr>
            <p:nvPr/>
          </p:nvSpPr>
          <p:spPr bwMode="auto">
            <a:xfrm>
              <a:off x="1454151" y="1939131"/>
              <a:ext cx="930275" cy="938213"/>
            </a:xfrm>
            <a:prstGeom prst="ellipse">
              <a:avLst/>
            </a:prstGeom>
            <a:solidFill>
              <a:srgbClr val="FFFFFF"/>
            </a:solidFill>
            <a:ln>
              <a:noFill/>
            </a:ln>
          </p:spPr>
          <p:txBody>
            <a:bodyPr vert="horz" wrap="square" lIns="121865" tIns="60933" rIns="121865" bIns="60933" numCol="1" anchor="t" anchorCtr="0" compatLnSpc="1"/>
            <a:lstStyle/>
            <a:p>
              <a:pPr algn="ctr" defTabSz="1218565" fontAlgn="base">
                <a:spcBef>
                  <a:spcPct val="0"/>
                </a:spcBef>
                <a:spcAft>
                  <a:spcPct val="0"/>
                </a:spcAft>
                <a:defRPr/>
              </a:pPr>
              <a:endParaRPr lang="zh-CN" altLang="en-US" sz="2400" b="1" kern="0" dirty="0">
                <a:solidFill>
                  <a:sysClr val="windowText" lastClr="000000"/>
                </a:solidFill>
                <a:latin typeface="Arial" panose="020B0604020202020204"/>
                <a:ea typeface="微软雅黑" panose="020B0503020204020204" pitchFamily="34" charset="-122"/>
              </a:endParaRPr>
            </a:p>
          </p:txBody>
        </p:sp>
        <p:sp>
          <p:nvSpPr>
            <p:cNvPr id="61" name="TextBox 60"/>
            <p:cNvSpPr txBox="1"/>
            <p:nvPr/>
          </p:nvSpPr>
          <p:spPr>
            <a:xfrm>
              <a:off x="1586459" y="2115848"/>
              <a:ext cx="691671" cy="584725"/>
            </a:xfrm>
            <a:prstGeom prst="rect">
              <a:avLst/>
            </a:prstGeom>
            <a:noFill/>
          </p:spPr>
          <p:txBody>
            <a:bodyPr wrap="none" rtlCol="0">
              <a:spAutoFit/>
            </a:bodyPr>
            <a:lstStyle/>
            <a:p>
              <a:pPr algn="ctr" defTabSz="1218565" fontAlgn="base">
                <a:spcBef>
                  <a:spcPct val="0"/>
                </a:spcBef>
                <a:spcAft>
                  <a:spcPct val="0"/>
                </a:spcAft>
                <a:defRPr/>
              </a:pPr>
              <a:r>
                <a:rPr lang="en-US" altLang="zh-CN" sz="3200" b="1" kern="0" dirty="0">
                  <a:solidFill>
                    <a:sysClr val="windowText" lastClr="000000"/>
                  </a:solidFill>
                  <a:latin typeface="微软雅黑" panose="020B0503020204020204" pitchFamily="34" charset="-122"/>
                  <a:ea typeface="微软雅黑" panose="020B0503020204020204" pitchFamily="34" charset="-122"/>
                </a:rPr>
                <a:t>01</a:t>
              </a:r>
              <a:endParaRPr lang="zh-CN" altLang="en-US" sz="3200" b="1"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62" name="矩形 61"/>
          <p:cNvSpPr/>
          <p:nvPr/>
        </p:nvSpPr>
        <p:spPr>
          <a:xfrm>
            <a:off x="808580" y="3217317"/>
            <a:ext cx="2088685" cy="1407126"/>
          </a:xfrm>
          <a:prstGeom prst="rect">
            <a:avLst/>
          </a:prstGeom>
          <a:noFill/>
          <a:ln>
            <a:noFill/>
          </a:ln>
        </p:spPr>
        <p:txBody>
          <a:bodyPr wrap="square" lIns="91388" tIns="45693" rIns="91388" bIns="45693">
            <a:spAutoFit/>
          </a:bodyPr>
          <a:lstStyle/>
          <a:p>
            <a:pPr algn="just" defTabSz="1218565" fontAlgn="base">
              <a:lnSpc>
                <a:spcPct val="150000"/>
              </a:lnSpc>
              <a:spcBef>
                <a:spcPct val="0"/>
              </a:spcBef>
              <a:spcAft>
                <a:spcPct val="0"/>
              </a:spcAft>
              <a:defRPr/>
            </a:pPr>
            <a:r>
              <a:rPr lang="zh-CN" altLang="en-US" sz="1465" b="1" kern="0" dirty="0">
                <a:solidFill>
                  <a:srgbClr val="FFFFFF"/>
                </a:solidFill>
                <a:latin typeface="微软雅黑" panose="020B0503020204020204" pitchFamily="34" charset="-122"/>
                <a:ea typeface="微软雅黑" panose="020B0503020204020204" pitchFamily="34" charset="-122"/>
              </a:rPr>
              <a:t>请在这里输入您的文字；请在这里输入您的文字；请在这里输入您的文字；请在这里输入您的文字。</a:t>
            </a:r>
          </a:p>
        </p:txBody>
      </p:sp>
      <p:sp>
        <p:nvSpPr>
          <p:cNvPr id="63" name="矩形 62"/>
          <p:cNvSpPr/>
          <p:nvPr/>
        </p:nvSpPr>
        <p:spPr>
          <a:xfrm>
            <a:off x="3645440" y="3217317"/>
            <a:ext cx="2088685" cy="1407126"/>
          </a:xfrm>
          <a:prstGeom prst="rect">
            <a:avLst/>
          </a:prstGeom>
          <a:noFill/>
          <a:ln>
            <a:noFill/>
          </a:ln>
        </p:spPr>
        <p:txBody>
          <a:bodyPr wrap="square" lIns="91388" tIns="45693" rIns="91388" bIns="45693">
            <a:spAutoFit/>
          </a:bodyPr>
          <a:lstStyle/>
          <a:p>
            <a:pPr algn="just" defTabSz="1218565" fontAlgn="base">
              <a:lnSpc>
                <a:spcPct val="150000"/>
              </a:lnSpc>
              <a:spcBef>
                <a:spcPct val="0"/>
              </a:spcBef>
              <a:spcAft>
                <a:spcPct val="0"/>
              </a:spcAft>
              <a:defRPr/>
            </a:pPr>
            <a:r>
              <a:rPr lang="zh-CN" altLang="en-US" sz="1465" b="1" kern="0" dirty="0">
                <a:solidFill>
                  <a:srgbClr val="FFFFFF"/>
                </a:solidFill>
                <a:latin typeface="微软雅黑" panose="020B0503020204020204" pitchFamily="34" charset="-122"/>
                <a:ea typeface="微软雅黑" panose="020B0503020204020204" pitchFamily="34" charset="-122"/>
              </a:rPr>
              <a:t>请在这里输入您的文字；请在这里输入您的文字；请在这里输入您的文字；请在这里输入您的文字。</a:t>
            </a:r>
          </a:p>
        </p:txBody>
      </p:sp>
      <p:sp>
        <p:nvSpPr>
          <p:cNvPr id="64" name="矩形 63"/>
          <p:cNvSpPr/>
          <p:nvPr/>
        </p:nvSpPr>
        <p:spPr>
          <a:xfrm>
            <a:off x="6522854" y="3217317"/>
            <a:ext cx="2116449" cy="1407126"/>
          </a:xfrm>
          <a:prstGeom prst="rect">
            <a:avLst/>
          </a:prstGeom>
          <a:noFill/>
          <a:ln>
            <a:noFill/>
          </a:ln>
        </p:spPr>
        <p:txBody>
          <a:bodyPr wrap="square" lIns="91388" tIns="45693" rIns="91388" bIns="45693">
            <a:spAutoFit/>
          </a:bodyPr>
          <a:lstStyle/>
          <a:p>
            <a:pPr algn="just" defTabSz="1218565" fontAlgn="base">
              <a:lnSpc>
                <a:spcPct val="150000"/>
              </a:lnSpc>
              <a:spcBef>
                <a:spcPct val="0"/>
              </a:spcBef>
              <a:spcAft>
                <a:spcPct val="0"/>
              </a:spcAft>
              <a:defRPr/>
            </a:pPr>
            <a:r>
              <a:rPr lang="zh-CN" altLang="en-US" sz="1465" b="1" kern="0" dirty="0">
                <a:solidFill>
                  <a:srgbClr val="FFFFFF"/>
                </a:solidFill>
                <a:latin typeface="微软雅黑" panose="020B0503020204020204" pitchFamily="34" charset="-122"/>
                <a:ea typeface="微软雅黑" panose="020B0503020204020204" pitchFamily="34" charset="-122"/>
              </a:rPr>
              <a:t>请在这里输入您的文字；请在这里输入您的文字；请在这里输入您的文字；请在这里输入您的文字。</a:t>
            </a:r>
          </a:p>
        </p:txBody>
      </p:sp>
      <p:sp>
        <p:nvSpPr>
          <p:cNvPr id="65" name="矩形 64"/>
          <p:cNvSpPr/>
          <p:nvPr/>
        </p:nvSpPr>
        <p:spPr>
          <a:xfrm>
            <a:off x="9428270" y="3217317"/>
            <a:ext cx="2088685" cy="1407126"/>
          </a:xfrm>
          <a:prstGeom prst="rect">
            <a:avLst/>
          </a:prstGeom>
          <a:noFill/>
          <a:ln>
            <a:noFill/>
          </a:ln>
        </p:spPr>
        <p:txBody>
          <a:bodyPr wrap="square" lIns="91388" tIns="45693" rIns="91388" bIns="45693">
            <a:spAutoFit/>
          </a:bodyPr>
          <a:lstStyle/>
          <a:p>
            <a:pPr algn="just" defTabSz="1218565" fontAlgn="base">
              <a:lnSpc>
                <a:spcPct val="150000"/>
              </a:lnSpc>
              <a:spcBef>
                <a:spcPct val="0"/>
              </a:spcBef>
              <a:spcAft>
                <a:spcPct val="0"/>
              </a:spcAft>
              <a:defRPr/>
            </a:pPr>
            <a:r>
              <a:rPr lang="zh-CN" altLang="en-US" sz="1465" b="1" kern="0" dirty="0">
                <a:solidFill>
                  <a:srgbClr val="FFFFFF"/>
                </a:solidFill>
                <a:latin typeface="微软雅黑" panose="020B0503020204020204" pitchFamily="34" charset="-122"/>
                <a:ea typeface="微软雅黑" panose="020B0503020204020204" pitchFamily="34" charset="-122"/>
              </a:rPr>
              <a:t>请在这里输入您的文字；请在这里输入您的文字；请在这里输入您的文字；请在这里输入您的文字。</a:t>
            </a:r>
          </a:p>
        </p:txBody>
      </p:sp>
      <p:grpSp>
        <p:nvGrpSpPr>
          <p:cNvPr id="66" name="组合 65"/>
          <p:cNvGrpSpPr/>
          <p:nvPr/>
        </p:nvGrpSpPr>
        <p:grpSpPr>
          <a:xfrm>
            <a:off x="4244243" y="1939333"/>
            <a:ext cx="929662" cy="938087"/>
            <a:chOff x="4300538" y="1939131"/>
            <a:chExt cx="930275" cy="938213"/>
          </a:xfrm>
        </p:grpSpPr>
        <p:sp>
          <p:nvSpPr>
            <p:cNvPr id="67" name="Oval 19"/>
            <p:cNvSpPr>
              <a:spLocks noChangeArrowheads="1"/>
            </p:cNvSpPr>
            <p:nvPr/>
          </p:nvSpPr>
          <p:spPr bwMode="auto">
            <a:xfrm>
              <a:off x="4300538" y="1939131"/>
              <a:ext cx="930275" cy="938213"/>
            </a:xfrm>
            <a:prstGeom prst="ellipse">
              <a:avLst/>
            </a:prstGeom>
            <a:solidFill>
              <a:srgbClr val="FFFFFF"/>
            </a:solidFill>
            <a:ln>
              <a:noFill/>
            </a:ln>
          </p:spPr>
          <p:txBody>
            <a:bodyPr vert="horz" wrap="square" lIns="121865" tIns="60933" rIns="121865" bIns="60933" numCol="1" anchor="t" anchorCtr="0" compatLnSpc="1"/>
            <a:lstStyle/>
            <a:p>
              <a:pPr algn="ctr" defTabSz="1218565" fontAlgn="base">
                <a:spcBef>
                  <a:spcPct val="0"/>
                </a:spcBef>
                <a:spcAft>
                  <a:spcPct val="0"/>
                </a:spcAft>
                <a:defRPr/>
              </a:pPr>
              <a:endParaRPr lang="zh-CN" altLang="en-US" sz="2400" b="1" kern="0" dirty="0">
                <a:solidFill>
                  <a:sysClr val="windowText" lastClr="000000"/>
                </a:solidFill>
                <a:latin typeface="Arial" panose="020B0604020202020204"/>
                <a:ea typeface="微软雅黑" panose="020B0503020204020204" pitchFamily="34" charset="-122"/>
              </a:endParaRPr>
            </a:p>
          </p:txBody>
        </p:sp>
        <p:sp>
          <p:nvSpPr>
            <p:cNvPr id="68" name="TextBox 67"/>
            <p:cNvSpPr txBox="1"/>
            <p:nvPr/>
          </p:nvSpPr>
          <p:spPr>
            <a:xfrm>
              <a:off x="4425193" y="2115848"/>
              <a:ext cx="691671" cy="584725"/>
            </a:xfrm>
            <a:prstGeom prst="rect">
              <a:avLst/>
            </a:prstGeom>
            <a:noFill/>
          </p:spPr>
          <p:txBody>
            <a:bodyPr wrap="none" rtlCol="0">
              <a:spAutoFit/>
            </a:bodyPr>
            <a:lstStyle/>
            <a:p>
              <a:pPr algn="ctr" defTabSz="1218565" fontAlgn="base">
                <a:spcBef>
                  <a:spcPct val="0"/>
                </a:spcBef>
                <a:spcAft>
                  <a:spcPct val="0"/>
                </a:spcAft>
                <a:defRPr/>
              </a:pPr>
              <a:r>
                <a:rPr lang="en-US" altLang="zh-CN" sz="3200" b="1" kern="0" dirty="0">
                  <a:solidFill>
                    <a:sysClr val="windowText" lastClr="000000"/>
                  </a:solidFill>
                  <a:latin typeface="微软雅黑" panose="020B0503020204020204" pitchFamily="34" charset="-122"/>
                  <a:ea typeface="微软雅黑" panose="020B0503020204020204" pitchFamily="34" charset="-122"/>
                </a:rPr>
                <a:t>02</a:t>
              </a:r>
              <a:endParaRPr lang="zh-CN" altLang="en-US" sz="3200" b="1"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7087157" y="1939333"/>
            <a:ext cx="931247" cy="938087"/>
            <a:chOff x="7145339" y="1939131"/>
            <a:chExt cx="931863" cy="938213"/>
          </a:xfrm>
        </p:grpSpPr>
        <p:sp>
          <p:nvSpPr>
            <p:cNvPr id="70" name="Oval 20"/>
            <p:cNvSpPr>
              <a:spLocks noChangeArrowheads="1"/>
            </p:cNvSpPr>
            <p:nvPr/>
          </p:nvSpPr>
          <p:spPr bwMode="auto">
            <a:xfrm>
              <a:off x="7145339" y="1939131"/>
              <a:ext cx="931863" cy="938213"/>
            </a:xfrm>
            <a:prstGeom prst="ellipse">
              <a:avLst/>
            </a:prstGeom>
            <a:solidFill>
              <a:srgbClr val="FFFFFF"/>
            </a:solidFill>
            <a:ln>
              <a:noFill/>
            </a:ln>
          </p:spPr>
          <p:txBody>
            <a:bodyPr vert="horz" wrap="square" lIns="121865" tIns="60933" rIns="121865" bIns="60933" numCol="1" anchor="t" anchorCtr="0" compatLnSpc="1"/>
            <a:lstStyle/>
            <a:p>
              <a:pPr algn="ctr" defTabSz="1218565" fontAlgn="base">
                <a:spcBef>
                  <a:spcPct val="0"/>
                </a:spcBef>
                <a:spcAft>
                  <a:spcPct val="0"/>
                </a:spcAft>
                <a:defRPr/>
              </a:pPr>
              <a:endParaRPr lang="zh-CN" altLang="en-US" sz="2400" b="1" kern="0" dirty="0">
                <a:solidFill>
                  <a:sysClr val="windowText" lastClr="000000"/>
                </a:solidFill>
                <a:latin typeface="Arial" panose="020B0604020202020204"/>
                <a:ea typeface="微软雅黑" panose="020B0503020204020204" pitchFamily="34" charset="-122"/>
              </a:endParaRPr>
            </a:p>
          </p:txBody>
        </p:sp>
        <p:sp>
          <p:nvSpPr>
            <p:cNvPr id="71" name="TextBox 70"/>
            <p:cNvSpPr txBox="1"/>
            <p:nvPr/>
          </p:nvSpPr>
          <p:spPr>
            <a:xfrm>
              <a:off x="7263925" y="2115848"/>
              <a:ext cx="691672" cy="584725"/>
            </a:xfrm>
            <a:prstGeom prst="rect">
              <a:avLst/>
            </a:prstGeom>
            <a:noFill/>
          </p:spPr>
          <p:txBody>
            <a:bodyPr wrap="none" rtlCol="0">
              <a:spAutoFit/>
            </a:bodyPr>
            <a:lstStyle/>
            <a:p>
              <a:pPr algn="ctr" defTabSz="1218565" fontAlgn="base">
                <a:spcBef>
                  <a:spcPct val="0"/>
                </a:spcBef>
                <a:spcAft>
                  <a:spcPct val="0"/>
                </a:spcAft>
                <a:defRPr/>
              </a:pPr>
              <a:r>
                <a:rPr lang="en-US" altLang="zh-CN" sz="3200" b="1" kern="0" dirty="0">
                  <a:solidFill>
                    <a:sysClr val="windowText" lastClr="000000"/>
                  </a:solidFill>
                  <a:latin typeface="微软雅黑" panose="020B0503020204020204" pitchFamily="34" charset="-122"/>
                  <a:ea typeface="微软雅黑" panose="020B0503020204020204" pitchFamily="34" charset="-122"/>
                </a:rPr>
                <a:t>03</a:t>
              </a:r>
              <a:endParaRPr lang="zh-CN" altLang="en-US" sz="3200" b="1"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72" name="组合 71"/>
          <p:cNvGrpSpPr/>
          <p:nvPr/>
        </p:nvGrpSpPr>
        <p:grpSpPr>
          <a:xfrm>
            <a:off x="9931678" y="1939333"/>
            <a:ext cx="931251" cy="938087"/>
            <a:chOff x="9991726" y="1939131"/>
            <a:chExt cx="931863" cy="938213"/>
          </a:xfrm>
        </p:grpSpPr>
        <p:sp>
          <p:nvSpPr>
            <p:cNvPr id="73" name="Oval 21"/>
            <p:cNvSpPr>
              <a:spLocks noChangeArrowheads="1"/>
            </p:cNvSpPr>
            <p:nvPr/>
          </p:nvSpPr>
          <p:spPr bwMode="auto">
            <a:xfrm>
              <a:off x="9991726" y="1939131"/>
              <a:ext cx="931863" cy="938213"/>
            </a:xfrm>
            <a:prstGeom prst="ellipse">
              <a:avLst/>
            </a:prstGeom>
            <a:solidFill>
              <a:srgbClr val="FFFFFF"/>
            </a:solidFill>
            <a:ln>
              <a:noFill/>
            </a:ln>
          </p:spPr>
          <p:txBody>
            <a:bodyPr vert="horz" wrap="square" lIns="121865" tIns="60933" rIns="121865" bIns="60933" numCol="1" anchor="t" anchorCtr="0" compatLnSpc="1"/>
            <a:lstStyle/>
            <a:p>
              <a:pPr algn="ctr" defTabSz="1218565" fontAlgn="base">
                <a:spcBef>
                  <a:spcPct val="0"/>
                </a:spcBef>
                <a:spcAft>
                  <a:spcPct val="0"/>
                </a:spcAft>
                <a:defRPr/>
              </a:pPr>
              <a:endParaRPr lang="zh-CN" altLang="en-US" sz="2400" b="1" kern="0" dirty="0">
                <a:solidFill>
                  <a:sysClr val="windowText" lastClr="000000"/>
                </a:solidFill>
                <a:latin typeface="Arial" panose="020B0604020202020204"/>
                <a:ea typeface="微软雅黑" panose="020B0503020204020204" pitchFamily="34" charset="-122"/>
              </a:endParaRPr>
            </a:p>
          </p:txBody>
        </p:sp>
        <p:sp>
          <p:nvSpPr>
            <p:cNvPr id="74" name="TextBox 73"/>
            <p:cNvSpPr txBox="1"/>
            <p:nvPr/>
          </p:nvSpPr>
          <p:spPr>
            <a:xfrm>
              <a:off x="10129959" y="2115848"/>
              <a:ext cx="691669" cy="584725"/>
            </a:xfrm>
            <a:prstGeom prst="rect">
              <a:avLst/>
            </a:prstGeom>
            <a:noFill/>
          </p:spPr>
          <p:txBody>
            <a:bodyPr wrap="none" rtlCol="0">
              <a:spAutoFit/>
            </a:bodyPr>
            <a:lstStyle/>
            <a:p>
              <a:pPr algn="ctr" defTabSz="1218565" fontAlgn="base">
                <a:spcBef>
                  <a:spcPct val="0"/>
                </a:spcBef>
                <a:spcAft>
                  <a:spcPct val="0"/>
                </a:spcAft>
                <a:defRPr/>
              </a:pPr>
              <a:r>
                <a:rPr lang="en-US" altLang="zh-CN" sz="3200" b="1" kern="0" dirty="0">
                  <a:solidFill>
                    <a:sysClr val="windowText" lastClr="000000"/>
                  </a:solidFill>
                  <a:latin typeface="微软雅黑" panose="020B0503020204020204" pitchFamily="34" charset="-122"/>
                  <a:ea typeface="微软雅黑" panose="020B0503020204020204" pitchFamily="34" charset="-122"/>
                </a:rPr>
                <a:t>04</a:t>
              </a:r>
              <a:endParaRPr lang="zh-CN" altLang="en-US" sz="3200" b="1"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75" name="矩形 28"/>
          <p:cNvSpPr>
            <a:spLocks noChangeArrowheads="1"/>
          </p:cNvSpPr>
          <p:nvPr/>
        </p:nvSpPr>
        <p:spPr bwMode="auto">
          <a:xfrm>
            <a:off x="1646" y="6678760"/>
            <a:ext cx="12188711" cy="203109"/>
          </a:xfrm>
          <a:prstGeom prst="rect">
            <a:avLst/>
          </a:prstGeom>
          <a:solidFill>
            <a:schemeClr val="accent1"/>
          </a:solidFill>
          <a:ln>
            <a:noFill/>
          </a:ln>
        </p:spPr>
        <p:txBody>
          <a:bodyPr vert="horz" wrap="square" lIns="121856" tIns="60928" rIns="121856" bIns="60928" numCol="1" anchor="ctr" anchorCtr="0" compatLnSpc="1"/>
          <a:lstStyle/>
          <a:p>
            <a:pPr algn="ctr" defTabSz="1218565" fontAlgn="base">
              <a:spcBef>
                <a:spcPct val="0"/>
              </a:spcBef>
              <a:spcAft>
                <a:spcPct val="0"/>
              </a:spcAft>
            </a:pPr>
            <a:endParaRPr lang="zh-CN" altLang="zh-CN" sz="2400" b="1">
              <a:solidFill>
                <a:prstClr val="black"/>
              </a:solidFill>
              <a:latin typeface="Arial" panose="020B0604020202020204"/>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500"/>
                                            <p:tgtEl>
                                              <p:spTgt spid="75"/>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anim calcmode="lin" valueType="num">
                                          <p:cBhvr>
                                            <p:cTn id="11" dur="500" fill="hold"/>
                                            <p:tgtEl>
                                              <p:spTgt spid="44"/>
                                            </p:tgtEl>
                                            <p:attrNameLst>
                                              <p:attrName>ppt_x</p:attrName>
                                            </p:attrNameLst>
                                          </p:cBhvr>
                                          <p:tavLst>
                                            <p:tav tm="0">
                                              <p:val>
                                                <p:strVal val="#ppt_x"/>
                                              </p:val>
                                            </p:tav>
                                            <p:tav tm="100000">
                                              <p:val>
                                                <p:strVal val="#ppt_x"/>
                                              </p:val>
                                            </p:tav>
                                          </p:tavLst>
                                        </p:anim>
                                        <p:anim calcmode="lin" valueType="num">
                                          <p:cBhvr>
                                            <p:cTn id="12" dur="500" fill="hold"/>
                                            <p:tgtEl>
                                              <p:spTgt spid="44"/>
                                            </p:tgtEl>
                                            <p:attrNameLst>
                                              <p:attrName>ppt_y</p:attrName>
                                            </p:attrNameLst>
                                          </p:cBhvr>
                                          <p:tavLst>
                                            <p:tav tm="0">
                                              <p:val>
                                                <p:strVal val="#ppt_y-.1"/>
                                              </p:val>
                                            </p:tav>
                                            <p:tav tm="100000">
                                              <p:val>
                                                <p:strVal val="#ppt_y"/>
                                              </p:val>
                                            </p:tav>
                                          </p:tavLst>
                                        </p:anim>
                                      </p:childTnLst>
                                    </p:cTn>
                                  </p:par>
                                  <p:par>
                                    <p:cTn id="13" presetID="47" presetClass="entr" presetSubtype="0" fill="hold" grpId="0" nodeType="withEffect">
                                      <p:stCondLst>
                                        <p:cond delay="20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500"/>
                                            <p:tgtEl>
                                              <p:spTgt spid="43"/>
                                            </p:tgtEl>
                                          </p:cBhvr>
                                        </p:animEffect>
                                        <p:anim calcmode="lin" valueType="num">
                                          <p:cBhvr>
                                            <p:cTn id="16" dur="500" fill="hold"/>
                                            <p:tgtEl>
                                              <p:spTgt spid="43"/>
                                            </p:tgtEl>
                                            <p:attrNameLst>
                                              <p:attrName>ppt_x</p:attrName>
                                            </p:attrNameLst>
                                          </p:cBhvr>
                                          <p:tavLst>
                                            <p:tav tm="0">
                                              <p:val>
                                                <p:strVal val="#ppt_x"/>
                                              </p:val>
                                            </p:tav>
                                            <p:tav tm="100000">
                                              <p:val>
                                                <p:strVal val="#ppt_x"/>
                                              </p:val>
                                            </p:tav>
                                          </p:tavLst>
                                        </p:anim>
                                        <p:anim calcmode="lin" valueType="num">
                                          <p:cBhvr>
                                            <p:cTn id="17" dur="500" fill="hold"/>
                                            <p:tgtEl>
                                              <p:spTgt spid="43"/>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40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500"/>
                                            <p:tgtEl>
                                              <p:spTgt spid="46"/>
                                            </p:tgtEl>
                                          </p:cBhvr>
                                        </p:animEffect>
                                        <p:anim calcmode="lin" valueType="num">
                                          <p:cBhvr>
                                            <p:cTn id="21" dur="500" fill="hold"/>
                                            <p:tgtEl>
                                              <p:spTgt spid="46"/>
                                            </p:tgtEl>
                                            <p:attrNameLst>
                                              <p:attrName>ppt_x</p:attrName>
                                            </p:attrNameLst>
                                          </p:cBhvr>
                                          <p:tavLst>
                                            <p:tav tm="0">
                                              <p:val>
                                                <p:strVal val="#ppt_x"/>
                                              </p:val>
                                            </p:tav>
                                            <p:tav tm="100000">
                                              <p:val>
                                                <p:strVal val="#ppt_x"/>
                                              </p:val>
                                            </p:tav>
                                          </p:tavLst>
                                        </p:anim>
                                        <p:anim calcmode="lin" valueType="num">
                                          <p:cBhvr>
                                            <p:cTn id="22" dur="500" fill="hold"/>
                                            <p:tgtEl>
                                              <p:spTgt spid="4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600"/>
                                      </p:stCondLst>
                                      <p:childTnLst>
                                        <p:set>
                                          <p:cBhvr>
                                            <p:cTn id="24" dur="1" fill="hold">
                                              <p:stCondLst>
                                                <p:cond delay="0"/>
                                              </p:stCondLst>
                                            </p:cTn>
                                            <p:tgtEl>
                                              <p:spTgt spid="45"/>
                                            </p:tgtEl>
                                            <p:attrNameLst>
                                              <p:attrName>style.visibility</p:attrName>
                                            </p:attrNameLst>
                                          </p:cBhvr>
                                          <p:to>
                                            <p:strVal val="visible"/>
                                          </p:to>
                                        </p:set>
                                        <p:animEffect transition="in" filter="fade">
                                          <p:cBhvr>
                                            <p:cTn id="25" dur="500"/>
                                            <p:tgtEl>
                                              <p:spTgt spid="45"/>
                                            </p:tgtEl>
                                          </p:cBhvr>
                                        </p:animEffect>
                                        <p:anim calcmode="lin" valueType="num">
                                          <p:cBhvr>
                                            <p:cTn id="26" dur="500" fill="hold"/>
                                            <p:tgtEl>
                                              <p:spTgt spid="45"/>
                                            </p:tgtEl>
                                            <p:attrNameLst>
                                              <p:attrName>ppt_x</p:attrName>
                                            </p:attrNameLst>
                                          </p:cBhvr>
                                          <p:tavLst>
                                            <p:tav tm="0">
                                              <p:val>
                                                <p:strVal val="#ppt_x"/>
                                              </p:val>
                                            </p:tav>
                                            <p:tav tm="100000">
                                              <p:val>
                                                <p:strVal val="#ppt_x"/>
                                              </p:val>
                                            </p:tav>
                                          </p:tavLst>
                                        </p:anim>
                                        <p:anim calcmode="lin" valueType="num">
                                          <p:cBhvr>
                                            <p:cTn id="27" dur="500" fill="hold"/>
                                            <p:tgtEl>
                                              <p:spTgt spid="45"/>
                                            </p:tgtEl>
                                            <p:attrNameLst>
                                              <p:attrName>ppt_y</p:attrName>
                                            </p:attrNameLst>
                                          </p:cBhvr>
                                          <p:tavLst>
                                            <p:tav tm="0">
                                              <p:val>
                                                <p:strVal val="#ppt_y-.1"/>
                                              </p:val>
                                            </p:tav>
                                            <p:tav tm="100000">
                                              <p:val>
                                                <p:strVal val="#ppt_y"/>
                                              </p:val>
                                            </p:tav>
                                          </p:tavLst>
                                        </p:anim>
                                      </p:childTnLst>
                                    </p:cTn>
                                  </p:par>
                                </p:childTnLst>
                              </p:cTn>
                            </p:par>
                            <p:par>
                              <p:cTn id="28" fill="hold">
                                <p:stCondLst>
                                  <p:cond delay="500"/>
                                </p:stCondLst>
                                <p:childTnLst>
                                  <p:par>
                                    <p:cTn id="29" presetID="53" presetClass="entr" presetSubtype="16" fill="hold"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300" fill="hold"/>
                                            <p:tgtEl>
                                              <p:spTgt spid="59"/>
                                            </p:tgtEl>
                                            <p:attrNameLst>
                                              <p:attrName>ppt_w</p:attrName>
                                            </p:attrNameLst>
                                          </p:cBhvr>
                                          <p:tavLst>
                                            <p:tav tm="0">
                                              <p:val>
                                                <p:fltVal val="0"/>
                                              </p:val>
                                            </p:tav>
                                            <p:tav tm="100000">
                                              <p:val>
                                                <p:strVal val="#ppt_w"/>
                                              </p:val>
                                            </p:tav>
                                          </p:tavLst>
                                        </p:anim>
                                        <p:anim calcmode="lin" valueType="num">
                                          <p:cBhvr>
                                            <p:cTn id="32" dur="300" fill="hold"/>
                                            <p:tgtEl>
                                              <p:spTgt spid="59"/>
                                            </p:tgtEl>
                                            <p:attrNameLst>
                                              <p:attrName>ppt_h</p:attrName>
                                            </p:attrNameLst>
                                          </p:cBhvr>
                                          <p:tavLst>
                                            <p:tav tm="0">
                                              <p:val>
                                                <p:fltVal val="0"/>
                                              </p:val>
                                            </p:tav>
                                            <p:tav tm="100000">
                                              <p:val>
                                                <p:strVal val="#ppt_h"/>
                                              </p:val>
                                            </p:tav>
                                          </p:tavLst>
                                        </p:anim>
                                        <p:animEffect transition="in" filter="fade">
                                          <p:cBhvr>
                                            <p:cTn id="33" dur="300"/>
                                            <p:tgtEl>
                                              <p:spTgt spid="59"/>
                                            </p:tgtEl>
                                          </p:cBhvr>
                                        </p:animEffect>
                                      </p:childTnLst>
                                    </p:cTn>
                                  </p:par>
                                </p:childTnLst>
                              </p:cTn>
                            </p:par>
                            <p:par>
                              <p:cTn id="34" fill="hold">
                                <p:stCondLst>
                                  <p:cond delay="1000"/>
                                </p:stCondLst>
                                <p:childTnLst>
                                  <p:par>
                                    <p:cTn id="35" presetID="22" presetClass="entr" presetSubtype="1" fill="hold" grpId="0" nodeType="after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wipe(up)">
                                          <p:cBhvr>
                                            <p:cTn id="37" dur="500"/>
                                            <p:tgtEl>
                                              <p:spTgt spid="62"/>
                                            </p:tgtEl>
                                          </p:cBhvr>
                                        </p:animEffect>
                                      </p:childTnLst>
                                    </p:cTn>
                                  </p:par>
                                </p:childTnLst>
                              </p:cTn>
                            </p:par>
                            <p:par>
                              <p:cTn id="38" fill="hold">
                                <p:stCondLst>
                                  <p:cond delay="1500"/>
                                </p:stCondLst>
                                <p:childTnLst>
                                  <p:par>
                                    <p:cTn id="39" presetID="2" presetClass="entr" presetSubtype="8" fill="hold" nodeType="afterEffect" p14:presetBounceEnd="40000">
                                      <p:stCondLst>
                                        <p:cond delay="0"/>
                                      </p:stCondLst>
                                      <p:childTnLst>
                                        <p:set>
                                          <p:cBhvr>
                                            <p:cTn id="40" dur="1" fill="hold">
                                              <p:stCondLst>
                                                <p:cond delay="0"/>
                                              </p:stCondLst>
                                            </p:cTn>
                                            <p:tgtEl>
                                              <p:spTgt spid="47"/>
                                            </p:tgtEl>
                                            <p:attrNameLst>
                                              <p:attrName>style.visibility</p:attrName>
                                            </p:attrNameLst>
                                          </p:cBhvr>
                                          <p:to>
                                            <p:strVal val="visible"/>
                                          </p:to>
                                        </p:set>
                                        <p:anim calcmode="lin" valueType="num" p14:bounceEnd="40000">
                                          <p:cBhvr additive="base">
                                            <p:cTn id="41" dur="500" fill="hold"/>
                                            <p:tgtEl>
                                              <p:spTgt spid="47"/>
                                            </p:tgtEl>
                                            <p:attrNameLst>
                                              <p:attrName>ppt_x</p:attrName>
                                            </p:attrNameLst>
                                          </p:cBhvr>
                                          <p:tavLst>
                                            <p:tav tm="0">
                                              <p:val>
                                                <p:strVal val="0-#ppt_w/2"/>
                                              </p:val>
                                            </p:tav>
                                            <p:tav tm="100000">
                                              <p:val>
                                                <p:strVal val="#ppt_x"/>
                                              </p:val>
                                            </p:tav>
                                          </p:tavLst>
                                        </p:anim>
                                        <p:anim calcmode="lin" valueType="num" p14:bounceEnd="40000">
                                          <p:cBhvr additive="base">
                                            <p:cTn id="42" dur="500" fill="hold"/>
                                            <p:tgtEl>
                                              <p:spTgt spid="47"/>
                                            </p:tgtEl>
                                            <p:attrNameLst>
                                              <p:attrName>ppt_y</p:attrName>
                                            </p:attrNameLst>
                                          </p:cBhvr>
                                          <p:tavLst>
                                            <p:tav tm="0">
                                              <p:val>
                                                <p:strVal val="#ppt_y"/>
                                              </p:val>
                                            </p:tav>
                                            <p:tav tm="100000">
                                              <p:val>
                                                <p:strVal val="#ppt_y"/>
                                              </p:val>
                                            </p:tav>
                                          </p:tavLst>
                                        </p:anim>
                                      </p:childTnLst>
                                    </p:cTn>
                                  </p:par>
                                </p:childTnLst>
                              </p:cTn>
                            </p:par>
                            <p:par>
                              <p:cTn id="43" fill="hold">
                                <p:stCondLst>
                                  <p:cond delay="2000"/>
                                </p:stCondLst>
                                <p:childTnLst>
                                  <p:par>
                                    <p:cTn id="44" presetID="5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300" fill="hold"/>
                                            <p:tgtEl>
                                              <p:spTgt spid="66"/>
                                            </p:tgtEl>
                                            <p:attrNameLst>
                                              <p:attrName>ppt_w</p:attrName>
                                            </p:attrNameLst>
                                          </p:cBhvr>
                                          <p:tavLst>
                                            <p:tav tm="0">
                                              <p:val>
                                                <p:fltVal val="0"/>
                                              </p:val>
                                            </p:tav>
                                            <p:tav tm="100000">
                                              <p:val>
                                                <p:strVal val="#ppt_w"/>
                                              </p:val>
                                            </p:tav>
                                          </p:tavLst>
                                        </p:anim>
                                        <p:anim calcmode="lin" valueType="num">
                                          <p:cBhvr>
                                            <p:cTn id="47" dur="300" fill="hold"/>
                                            <p:tgtEl>
                                              <p:spTgt spid="66"/>
                                            </p:tgtEl>
                                            <p:attrNameLst>
                                              <p:attrName>ppt_h</p:attrName>
                                            </p:attrNameLst>
                                          </p:cBhvr>
                                          <p:tavLst>
                                            <p:tav tm="0">
                                              <p:val>
                                                <p:fltVal val="0"/>
                                              </p:val>
                                            </p:tav>
                                            <p:tav tm="100000">
                                              <p:val>
                                                <p:strVal val="#ppt_h"/>
                                              </p:val>
                                            </p:tav>
                                          </p:tavLst>
                                        </p:anim>
                                        <p:animEffect transition="in" filter="fade">
                                          <p:cBhvr>
                                            <p:cTn id="48" dur="300"/>
                                            <p:tgtEl>
                                              <p:spTgt spid="66"/>
                                            </p:tgtEl>
                                          </p:cBhvr>
                                        </p:animEffect>
                                      </p:childTnLst>
                                    </p:cTn>
                                  </p:par>
                                </p:childTnLst>
                              </p:cTn>
                            </p:par>
                            <p:par>
                              <p:cTn id="49" fill="hold">
                                <p:stCondLst>
                                  <p:cond delay="2500"/>
                                </p:stCondLst>
                                <p:childTnLst>
                                  <p:par>
                                    <p:cTn id="50" presetID="22" presetClass="entr" presetSubtype="1"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Effect transition="in" filter="wipe(up)">
                                          <p:cBhvr>
                                            <p:cTn id="52" dur="500"/>
                                            <p:tgtEl>
                                              <p:spTgt spid="63"/>
                                            </p:tgtEl>
                                          </p:cBhvr>
                                        </p:animEffect>
                                      </p:childTnLst>
                                    </p:cTn>
                                  </p:par>
                                </p:childTnLst>
                              </p:cTn>
                            </p:par>
                            <p:par>
                              <p:cTn id="53" fill="hold">
                                <p:stCondLst>
                                  <p:cond delay="3000"/>
                                </p:stCondLst>
                                <p:childTnLst>
                                  <p:par>
                                    <p:cTn id="54" presetID="2" presetClass="entr" presetSubtype="8" fill="hold" nodeType="afterEffect" p14:presetBounceEnd="40000">
                                      <p:stCondLst>
                                        <p:cond delay="0"/>
                                      </p:stCondLst>
                                      <p:childTnLst>
                                        <p:set>
                                          <p:cBhvr>
                                            <p:cTn id="55" dur="1" fill="hold">
                                              <p:stCondLst>
                                                <p:cond delay="0"/>
                                              </p:stCondLst>
                                            </p:cTn>
                                            <p:tgtEl>
                                              <p:spTgt spid="51"/>
                                            </p:tgtEl>
                                            <p:attrNameLst>
                                              <p:attrName>style.visibility</p:attrName>
                                            </p:attrNameLst>
                                          </p:cBhvr>
                                          <p:to>
                                            <p:strVal val="visible"/>
                                          </p:to>
                                        </p:set>
                                        <p:anim calcmode="lin" valueType="num" p14:bounceEnd="40000">
                                          <p:cBhvr additive="base">
                                            <p:cTn id="56" dur="500" fill="hold"/>
                                            <p:tgtEl>
                                              <p:spTgt spid="51"/>
                                            </p:tgtEl>
                                            <p:attrNameLst>
                                              <p:attrName>ppt_x</p:attrName>
                                            </p:attrNameLst>
                                          </p:cBhvr>
                                          <p:tavLst>
                                            <p:tav tm="0">
                                              <p:val>
                                                <p:strVal val="0-#ppt_w/2"/>
                                              </p:val>
                                            </p:tav>
                                            <p:tav tm="100000">
                                              <p:val>
                                                <p:strVal val="#ppt_x"/>
                                              </p:val>
                                            </p:tav>
                                          </p:tavLst>
                                        </p:anim>
                                        <p:anim calcmode="lin" valueType="num" p14:bounceEnd="40000">
                                          <p:cBhvr additive="base">
                                            <p:cTn id="57" dur="500" fill="hold"/>
                                            <p:tgtEl>
                                              <p:spTgt spid="51"/>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300" fill="hold"/>
                                            <p:tgtEl>
                                              <p:spTgt spid="69"/>
                                            </p:tgtEl>
                                            <p:attrNameLst>
                                              <p:attrName>ppt_w</p:attrName>
                                            </p:attrNameLst>
                                          </p:cBhvr>
                                          <p:tavLst>
                                            <p:tav tm="0">
                                              <p:val>
                                                <p:fltVal val="0"/>
                                              </p:val>
                                            </p:tav>
                                            <p:tav tm="100000">
                                              <p:val>
                                                <p:strVal val="#ppt_w"/>
                                              </p:val>
                                            </p:tav>
                                          </p:tavLst>
                                        </p:anim>
                                        <p:anim calcmode="lin" valueType="num">
                                          <p:cBhvr>
                                            <p:cTn id="62" dur="300" fill="hold"/>
                                            <p:tgtEl>
                                              <p:spTgt spid="69"/>
                                            </p:tgtEl>
                                            <p:attrNameLst>
                                              <p:attrName>ppt_h</p:attrName>
                                            </p:attrNameLst>
                                          </p:cBhvr>
                                          <p:tavLst>
                                            <p:tav tm="0">
                                              <p:val>
                                                <p:fltVal val="0"/>
                                              </p:val>
                                            </p:tav>
                                            <p:tav tm="100000">
                                              <p:val>
                                                <p:strVal val="#ppt_h"/>
                                              </p:val>
                                            </p:tav>
                                          </p:tavLst>
                                        </p:anim>
                                        <p:animEffect transition="in" filter="fade">
                                          <p:cBhvr>
                                            <p:cTn id="63" dur="300"/>
                                            <p:tgtEl>
                                              <p:spTgt spid="69"/>
                                            </p:tgtEl>
                                          </p:cBhvr>
                                        </p:animEffect>
                                      </p:childTnLst>
                                    </p:cTn>
                                  </p:par>
                                </p:childTnLst>
                              </p:cTn>
                            </p:par>
                            <p:par>
                              <p:cTn id="64" fill="hold">
                                <p:stCondLst>
                                  <p:cond delay="4000"/>
                                </p:stCondLst>
                                <p:childTnLst>
                                  <p:par>
                                    <p:cTn id="65" presetID="22" presetClass="entr" presetSubtype="1"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up)">
                                          <p:cBhvr>
                                            <p:cTn id="67" dur="500"/>
                                            <p:tgtEl>
                                              <p:spTgt spid="64"/>
                                            </p:tgtEl>
                                          </p:cBhvr>
                                        </p:animEffect>
                                      </p:childTnLst>
                                    </p:cTn>
                                  </p:par>
                                </p:childTnLst>
                              </p:cTn>
                            </p:par>
                            <p:par>
                              <p:cTn id="68" fill="hold">
                                <p:stCondLst>
                                  <p:cond delay="4500"/>
                                </p:stCondLst>
                                <p:childTnLst>
                                  <p:par>
                                    <p:cTn id="69" presetID="2" presetClass="entr" presetSubtype="8" fill="hold" nodeType="afterEffect" p14:presetBounceEnd="40000">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14:bounceEnd="40000">
                                          <p:cBhvr additive="base">
                                            <p:cTn id="71" dur="500" fill="hold"/>
                                            <p:tgtEl>
                                              <p:spTgt spid="55"/>
                                            </p:tgtEl>
                                            <p:attrNameLst>
                                              <p:attrName>ppt_x</p:attrName>
                                            </p:attrNameLst>
                                          </p:cBhvr>
                                          <p:tavLst>
                                            <p:tav tm="0">
                                              <p:val>
                                                <p:strVal val="0-#ppt_w/2"/>
                                              </p:val>
                                            </p:tav>
                                            <p:tav tm="100000">
                                              <p:val>
                                                <p:strVal val="#ppt_x"/>
                                              </p:val>
                                            </p:tav>
                                          </p:tavLst>
                                        </p:anim>
                                        <p:anim calcmode="lin" valueType="num" p14:bounceEnd="40000">
                                          <p:cBhvr additive="base">
                                            <p:cTn id="72" dur="500" fill="hold"/>
                                            <p:tgtEl>
                                              <p:spTgt spid="55"/>
                                            </p:tgtEl>
                                            <p:attrNameLst>
                                              <p:attrName>ppt_y</p:attrName>
                                            </p:attrNameLst>
                                          </p:cBhvr>
                                          <p:tavLst>
                                            <p:tav tm="0">
                                              <p:val>
                                                <p:strVal val="#ppt_y"/>
                                              </p:val>
                                            </p:tav>
                                            <p:tav tm="100000">
                                              <p:val>
                                                <p:strVal val="#ppt_y"/>
                                              </p:val>
                                            </p:tav>
                                          </p:tavLst>
                                        </p:anim>
                                      </p:childTnLst>
                                    </p:cTn>
                                  </p:par>
                                </p:childTnLst>
                              </p:cTn>
                            </p:par>
                            <p:par>
                              <p:cTn id="73" fill="hold">
                                <p:stCondLst>
                                  <p:cond delay="5000"/>
                                </p:stCondLst>
                                <p:childTnLst>
                                  <p:par>
                                    <p:cTn id="74" presetID="53" presetClass="entr" presetSubtype="16" fill="hold" nodeType="afterEffect">
                                      <p:stCondLst>
                                        <p:cond delay="0"/>
                                      </p:stCondLst>
                                      <p:childTnLst>
                                        <p:set>
                                          <p:cBhvr>
                                            <p:cTn id="75" dur="1" fill="hold">
                                              <p:stCondLst>
                                                <p:cond delay="0"/>
                                              </p:stCondLst>
                                            </p:cTn>
                                            <p:tgtEl>
                                              <p:spTgt spid="72"/>
                                            </p:tgtEl>
                                            <p:attrNameLst>
                                              <p:attrName>style.visibility</p:attrName>
                                            </p:attrNameLst>
                                          </p:cBhvr>
                                          <p:to>
                                            <p:strVal val="visible"/>
                                          </p:to>
                                        </p:set>
                                        <p:anim calcmode="lin" valueType="num">
                                          <p:cBhvr>
                                            <p:cTn id="76" dur="300" fill="hold"/>
                                            <p:tgtEl>
                                              <p:spTgt spid="72"/>
                                            </p:tgtEl>
                                            <p:attrNameLst>
                                              <p:attrName>ppt_w</p:attrName>
                                            </p:attrNameLst>
                                          </p:cBhvr>
                                          <p:tavLst>
                                            <p:tav tm="0">
                                              <p:val>
                                                <p:fltVal val="0"/>
                                              </p:val>
                                            </p:tav>
                                            <p:tav tm="100000">
                                              <p:val>
                                                <p:strVal val="#ppt_w"/>
                                              </p:val>
                                            </p:tav>
                                          </p:tavLst>
                                        </p:anim>
                                        <p:anim calcmode="lin" valueType="num">
                                          <p:cBhvr>
                                            <p:cTn id="77" dur="300" fill="hold"/>
                                            <p:tgtEl>
                                              <p:spTgt spid="72"/>
                                            </p:tgtEl>
                                            <p:attrNameLst>
                                              <p:attrName>ppt_h</p:attrName>
                                            </p:attrNameLst>
                                          </p:cBhvr>
                                          <p:tavLst>
                                            <p:tav tm="0">
                                              <p:val>
                                                <p:fltVal val="0"/>
                                              </p:val>
                                            </p:tav>
                                            <p:tav tm="100000">
                                              <p:val>
                                                <p:strVal val="#ppt_h"/>
                                              </p:val>
                                            </p:tav>
                                          </p:tavLst>
                                        </p:anim>
                                        <p:animEffect transition="in" filter="fade">
                                          <p:cBhvr>
                                            <p:cTn id="78" dur="300"/>
                                            <p:tgtEl>
                                              <p:spTgt spid="7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5"/>
                                            </p:tgtEl>
                                            <p:attrNameLst>
                                              <p:attrName>style.visibility</p:attrName>
                                            </p:attrNameLst>
                                          </p:cBhvr>
                                          <p:to>
                                            <p:strVal val="visible"/>
                                          </p:to>
                                        </p:set>
                                        <p:animEffect transition="in" filter="wipe(up)">
                                          <p:cBhvr>
                                            <p:cTn id="82"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62" grpId="0"/>
          <p:bldP spid="63" grpId="0"/>
          <p:bldP spid="64" grpId="0"/>
          <p:bldP spid="65" grpId="0"/>
          <p:bldP spid="7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500"/>
                                            <p:tgtEl>
                                              <p:spTgt spid="75"/>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anim calcmode="lin" valueType="num">
                                          <p:cBhvr>
                                            <p:cTn id="11" dur="500" fill="hold"/>
                                            <p:tgtEl>
                                              <p:spTgt spid="44"/>
                                            </p:tgtEl>
                                            <p:attrNameLst>
                                              <p:attrName>ppt_x</p:attrName>
                                            </p:attrNameLst>
                                          </p:cBhvr>
                                          <p:tavLst>
                                            <p:tav tm="0">
                                              <p:val>
                                                <p:strVal val="#ppt_x"/>
                                              </p:val>
                                            </p:tav>
                                            <p:tav tm="100000">
                                              <p:val>
                                                <p:strVal val="#ppt_x"/>
                                              </p:val>
                                            </p:tav>
                                          </p:tavLst>
                                        </p:anim>
                                        <p:anim calcmode="lin" valueType="num">
                                          <p:cBhvr>
                                            <p:cTn id="12" dur="500" fill="hold"/>
                                            <p:tgtEl>
                                              <p:spTgt spid="44"/>
                                            </p:tgtEl>
                                            <p:attrNameLst>
                                              <p:attrName>ppt_y</p:attrName>
                                            </p:attrNameLst>
                                          </p:cBhvr>
                                          <p:tavLst>
                                            <p:tav tm="0">
                                              <p:val>
                                                <p:strVal val="#ppt_y-.1"/>
                                              </p:val>
                                            </p:tav>
                                            <p:tav tm="100000">
                                              <p:val>
                                                <p:strVal val="#ppt_y"/>
                                              </p:val>
                                            </p:tav>
                                          </p:tavLst>
                                        </p:anim>
                                      </p:childTnLst>
                                    </p:cTn>
                                  </p:par>
                                  <p:par>
                                    <p:cTn id="13" presetID="47" presetClass="entr" presetSubtype="0" fill="hold" grpId="0" nodeType="withEffect">
                                      <p:stCondLst>
                                        <p:cond delay="20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500"/>
                                            <p:tgtEl>
                                              <p:spTgt spid="43"/>
                                            </p:tgtEl>
                                          </p:cBhvr>
                                        </p:animEffect>
                                        <p:anim calcmode="lin" valueType="num">
                                          <p:cBhvr>
                                            <p:cTn id="16" dur="500" fill="hold"/>
                                            <p:tgtEl>
                                              <p:spTgt spid="43"/>
                                            </p:tgtEl>
                                            <p:attrNameLst>
                                              <p:attrName>ppt_x</p:attrName>
                                            </p:attrNameLst>
                                          </p:cBhvr>
                                          <p:tavLst>
                                            <p:tav tm="0">
                                              <p:val>
                                                <p:strVal val="#ppt_x"/>
                                              </p:val>
                                            </p:tav>
                                            <p:tav tm="100000">
                                              <p:val>
                                                <p:strVal val="#ppt_x"/>
                                              </p:val>
                                            </p:tav>
                                          </p:tavLst>
                                        </p:anim>
                                        <p:anim calcmode="lin" valueType="num">
                                          <p:cBhvr>
                                            <p:cTn id="17" dur="500" fill="hold"/>
                                            <p:tgtEl>
                                              <p:spTgt spid="43"/>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40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500"/>
                                            <p:tgtEl>
                                              <p:spTgt spid="46"/>
                                            </p:tgtEl>
                                          </p:cBhvr>
                                        </p:animEffect>
                                        <p:anim calcmode="lin" valueType="num">
                                          <p:cBhvr>
                                            <p:cTn id="21" dur="500" fill="hold"/>
                                            <p:tgtEl>
                                              <p:spTgt spid="46"/>
                                            </p:tgtEl>
                                            <p:attrNameLst>
                                              <p:attrName>ppt_x</p:attrName>
                                            </p:attrNameLst>
                                          </p:cBhvr>
                                          <p:tavLst>
                                            <p:tav tm="0">
                                              <p:val>
                                                <p:strVal val="#ppt_x"/>
                                              </p:val>
                                            </p:tav>
                                            <p:tav tm="100000">
                                              <p:val>
                                                <p:strVal val="#ppt_x"/>
                                              </p:val>
                                            </p:tav>
                                          </p:tavLst>
                                        </p:anim>
                                        <p:anim calcmode="lin" valueType="num">
                                          <p:cBhvr>
                                            <p:cTn id="22" dur="500" fill="hold"/>
                                            <p:tgtEl>
                                              <p:spTgt spid="4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600"/>
                                      </p:stCondLst>
                                      <p:childTnLst>
                                        <p:set>
                                          <p:cBhvr>
                                            <p:cTn id="24" dur="1" fill="hold">
                                              <p:stCondLst>
                                                <p:cond delay="0"/>
                                              </p:stCondLst>
                                            </p:cTn>
                                            <p:tgtEl>
                                              <p:spTgt spid="45"/>
                                            </p:tgtEl>
                                            <p:attrNameLst>
                                              <p:attrName>style.visibility</p:attrName>
                                            </p:attrNameLst>
                                          </p:cBhvr>
                                          <p:to>
                                            <p:strVal val="visible"/>
                                          </p:to>
                                        </p:set>
                                        <p:animEffect transition="in" filter="fade">
                                          <p:cBhvr>
                                            <p:cTn id="25" dur="500"/>
                                            <p:tgtEl>
                                              <p:spTgt spid="45"/>
                                            </p:tgtEl>
                                          </p:cBhvr>
                                        </p:animEffect>
                                        <p:anim calcmode="lin" valueType="num">
                                          <p:cBhvr>
                                            <p:cTn id="26" dur="500" fill="hold"/>
                                            <p:tgtEl>
                                              <p:spTgt spid="45"/>
                                            </p:tgtEl>
                                            <p:attrNameLst>
                                              <p:attrName>ppt_x</p:attrName>
                                            </p:attrNameLst>
                                          </p:cBhvr>
                                          <p:tavLst>
                                            <p:tav tm="0">
                                              <p:val>
                                                <p:strVal val="#ppt_x"/>
                                              </p:val>
                                            </p:tav>
                                            <p:tav tm="100000">
                                              <p:val>
                                                <p:strVal val="#ppt_x"/>
                                              </p:val>
                                            </p:tav>
                                          </p:tavLst>
                                        </p:anim>
                                        <p:anim calcmode="lin" valueType="num">
                                          <p:cBhvr>
                                            <p:cTn id="27" dur="500" fill="hold"/>
                                            <p:tgtEl>
                                              <p:spTgt spid="45"/>
                                            </p:tgtEl>
                                            <p:attrNameLst>
                                              <p:attrName>ppt_y</p:attrName>
                                            </p:attrNameLst>
                                          </p:cBhvr>
                                          <p:tavLst>
                                            <p:tav tm="0">
                                              <p:val>
                                                <p:strVal val="#ppt_y-.1"/>
                                              </p:val>
                                            </p:tav>
                                            <p:tav tm="100000">
                                              <p:val>
                                                <p:strVal val="#ppt_y"/>
                                              </p:val>
                                            </p:tav>
                                          </p:tavLst>
                                        </p:anim>
                                      </p:childTnLst>
                                    </p:cTn>
                                  </p:par>
                                </p:childTnLst>
                              </p:cTn>
                            </p:par>
                            <p:par>
                              <p:cTn id="28" fill="hold">
                                <p:stCondLst>
                                  <p:cond delay="500"/>
                                </p:stCondLst>
                                <p:childTnLst>
                                  <p:par>
                                    <p:cTn id="29" presetID="53" presetClass="entr" presetSubtype="16" fill="hold"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300" fill="hold"/>
                                            <p:tgtEl>
                                              <p:spTgt spid="59"/>
                                            </p:tgtEl>
                                            <p:attrNameLst>
                                              <p:attrName>ppt_w</p:attrName>
                                            </p:attrNameLst>
                                          </p:cBhvr>
                                          <p:tavLst>
                                            <p:tav tm="0">
                                              <p:val>
                                                <p:fltVal val="0"/>
                                              </p:val>
                                            </p:tav>
                                            <p:tav tm="100000">
                                              <p:val>
                                                <p:strVal val="#ppt_w"/>
                                              </p:val>
                                            </p:tav>
                                          </p:tavLst>
                                        </p:anim>
                                        <p:anim calcmode="lin" valueType="num">
                                          <p:cBhvr>
                                            <p:cTn id="32" dur="300" fill="hold"/>
                                            <p:tgtEl>
                                              <p:spTgt spid="59"/>
                                            </p:tgtEl>
                                            <p:attrNameLst>
                                              <p:attrName>ppt_h</p:attrName>
                                            </p:attrNameLst>
                                          </p:cBhvr>
                                          <p:tavLst>
                                            <p:tav tm="0">
                                              <p:val>
                                                <p:fltVal val="0"/>
                                              </p:val>
                                            </p:tav>
                                            <p:tav tm="100000">
                                              <p:val>
                                                <p:strVal val="#ppt_h"/>
                                              </p:val>
                                            </p:tav>
                                          </p:tavLst>
                                        </p:anim>
                                        <p:animEffect transition="in" filter="fade">
                                          <p:cBhvr>
                                            <p:cTn id="33" dur="300"/>
                                            <p:tgtEl>
                                              <p:spTgt spid="59"/>
                                            </p:tgtEl>
                                          </p:cBhvr>
                                        </p:animEffect>
                                      </p:childTnLst>
                                    </p:cTn>
                                  </p:par>
                                </p:childTnLst>
                              </p:cTn>
                            </p:par>
                            <p:par>
                              <p:cTn id="34" fill="hold">
                                <p:stCondLst>
                                  <p:cond delay="1000"/>
                                </p:stCondLst>
                                <p:childTnLst>
                                  <p:par>
                                    <p:cTn id="35" presetID="22" presetClass="entr" presetSubtype="1" fill="hold" grpId="0" nodeType="after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wipe(up)">
                                          <p:cBhvr>
                                            <p:cTn id="37" dur="500"/>
                                            <p:tgtEl>
                                              <p:spTgt spid="62"/>
                                            </p:tgtEl>
                                          </p:cBhvr>
                                        </p:animEffect>
                                      </p:childTnLst>
                                    </p:cTn>
                                  </p:par>
                                </p:childTnLst>
                              </p:cTn>
                            </p:par>
                            <p:par>
                              <p:cTn id="38" fill="hold">
                                <p:stCondLst>
                                  <p:cond delay="1500"/>
                                </p:stCondLst>
                                <p:childTnLst>
                                  <p:par>
                                    <p:cTn id="39" presetID="2" presetClass="entr" presetSubtype="8" fill="hold" nodeType="afterEffect">
                                      <p:stCondLst>
                                        <p:cond delay="0"/>
                                      </p:stCondLst>
                                      <p:childTnLst>
                                        <p:set>
                                          <p:cBhvr>
                                            <p:cTn id="40" dur="1" fill="hold">
                                              <p:stCondLst>
                                                <p:cond delay="0"/>
                                              </p:stCondLst>
                                            </p:cTn>
                                            <p:tgtEl>
                                              <p:spTgt spid="47"/>
                                            </p:tgtEl>
                                            <p:attrNameLst>
                                              <p:attrName>style.visibility</p:attrName>
                                            </p:attrNameLst>
                                          </p:cBhvr>
                                          <p:to>
                                            <p:strVal val="visible"/>
                                          </p:to>
                                        </p:set>
                                        <p:anim calcmode="lin" valueType="num">
                                          <p:cBhvr additive="base">
                                            <p:cTn id="41" dur="500" fill="hold"/>
                                            <p:tgtEl>
                                              <p:spTgt spid="47"/>
                                            </p:tgtEl>
                                            <p:attrNameLst>
                                              <p:attrName>ppt_x</p:attrName>
                                            </p:attrNameLst>
                                          </p:cBhvr>
                                          <p:tavLst>
                                            <p:tav tm="0">
                                              <p:val>
                                                <p:strVal val="0-#ppt_w/2"/>
                                              </p:val>
                                            </p:tav>
                                            <p:tav tm="100000">
                                              <p:val>
                                                <p:strVal val="#ppt_x"/>
                                              </p:val>
                                            </p:tav>
                                          </p:tavLst>
                                        </p:anim>
                                        <p:anim calcmode="lin" valueType="num">
                                          <p:cBhvr additive="base">
                                            <p:cTn id="42" dur="500" fill="hold"/>
                                            <p:tgtEl>
                                              <p:spTgt spid="47"/>
                                            </p:tgtEl>
                                            <p:attrNameLst>
                                              <p:attrName>ppt_y</p:attrName>
                                            </p:attrNameLst>
                                          </p:cBhvr>
                                          <p:tavLst>
                                            <p:tav tm="0">
                                              <p:val>
                                                <p:strVal val="#ppt_y"/>
                                              </p:val>
                                            </p:tav>
                                            <p:tav tm="100000">
                                              <p:val>
                                                <p:strVal val="#ppt_y"/>
                                              </p:val>
                                            </p:tav>
                                          </p:tavLst>
                                        </p:anim>
                                      </p:childTnLst>
                                    </p:cTn>
                                  </p:par>
                                </p:childTnLst>
                              </p:cTn>
                            </p:par>
                            <p:par>
                              <p:cTn id="43" fill="hold">
                                <p:stCondLst>
                                  <p:cond delay="2000"/>
                                </p:stCondLst>
                                <p:childTnLst>
                                  <p:par>
                                    <p:cTn id="44" presetID="5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300" fill="hold"/>
                                            <p:tgtEl>
                                              <p:spTgt spid="66"/>
                                            </p:tgtEl>
                                            <p:attrNameLst>
                                              <p:attrName>ppt_w</p:attrName>
                                            </p:attrNameLst>
                                          </p:cBhvr>
                                          <p:tavLst>
                                            <p:tav tm="0">
                                              <p:val>
                                                <p:fltVal val="0"/>
                                              </p:val>
                                            </p:tav>
                                            <p:tav tm="100000">
                                              <p:val>
                                                <p:strVal val="#ppt_w"/>
                                              </p:val>
                                            </p:tav>
                                          </p:tavLst>
                                        </p:anim>
                                        <p:anim calcmode="lin" valueType="num">
                                          <p:cBhvr>
                                            <p:cTn id="47" dur="300" fill="hold"/>
                                            <p:tgtEl>
                                              <p:spTgt spid="66"/>
                                            </p:tgtEl>
                                            <p:attrNameLst>
                                              <p:attrName>ppt_h</p:attrName>
                                            </p:attrNameLst>
                                          </p:cBhvr>
                                          <p:tavLst>
                                            <p:tav tm="0">
                                              <p:val>
                                                <p:fltVal val="0"/>
                                              </p:val>
                                            </p:tav>
                                            <p:tav tm="100000">
                                              <p:val>
                                                <p:strVal val="#ppt_h"/>
                                              </p:val>
                                            </p:tav>
                                          </p:tavLst>
                                        </p:anim>
                                        <p:animEffect transition="in" filter="fade">
                                          <p:cBhvr>
                                            <p:cTn id="48" dur="300"/>
                                            <p:tgtEl>
                                              <p:spTgt spid="66"/>
                                            </p:tgtEl>
                                          </p:cBhvr>
                                        </p:animEffect>
                                      </p:childTnLst>
                                    </p:cTn>
                                  </p:par>
                                </p:childTnLst>
                              </p:cTn>
                            </p:par>
                            <p:par>
                              <p:cTn id="49" fill="hold">
                                <p:stCondLst>
                                  <p:cond delay="2500"/>
                                </p:stCondLst>
                                <p:childTnLst>
                                  <p:par>
                                    <p:cTn id="50" presetID="22" presetClass="entr" presetSubtype="1"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Effect transition="in" filter="wipe(up)">
                                          <p:cBhvr>
                                            <p:cTn id="52" dur="500"/>
                                            <p:tgtEl>
                                              <p:spTgt spid="63"/>
                                            </p:tgtEl>
                                          </p:cBhvr>
                                        </p:animEffect>
                                      </p:childTnLst>
                                    </p:cTn>
                                  </p:par>
                                </p:childTnLst>
                              </p:cTn>
                            </p:par>
                            <p:par>
                              <p:cTn id="53" fill="hold">
                                <p:stCondLst>
                                  <p:cond delay="3000"/>
                                </p:stCondLst>
                                <p:childTnLst>
                                  <p:par>
                                    <p:cTn id="54" presetID="2" presetClass="entr" presetSubtype="8" fill="hold" nodeType="afterEffect">
                                      <p:stCondLst>
                                        <p:cond delay="0"/>
                                      </p:stCondLst>
                                      <p:childTnLst>
                                        <p:set>
                                          <p:cBhvr>
                                            <p:cTn id="55" dur="1" fill="hold">
                                              <p:stCondLst>
                                                <p:cond delay="0"/>
                                              </p:stCondLst>
                                            </p:cTn>
                                            <p:tgtEl>
                                              <p:spTgt spid="51"/>
                                            </p:tgtEl>
                                            <p:attrNameLst>
                                              <p:attrName>style.visibility</p:attrName>
                                            </p:attrNameLst>
                                          </p:cBhvr>
                                          <p:to>
                                            <p:strVal val="visible"/>
                                          </p:to>
                                        </p:set>
                                        <p:anim calcmode="lin" valueType="num">
                                          <p:cBhvr additive="base">
                                            <p:cTn id="56" dur="500" fill="hold"/>
                                            <p:tgtEl>
                                              <p:spTgt spid="51"/>
                                            </p:tgtEl>
                                            <p:attrNameLst>
                                              <p:attrName>ppt_x</p:attrName>
                                            </p:attrNameLst>
                                          </p:cBhvr>
                                          <p:tavLst>
                                            <p:tav tm="0">
                                              <p:val>
                                                <p:strVal val="0-#ppt_w/2"/>
                                              </p:val>
                                            </p:tav>
                                            <p:tav tm="100000">
                                              <p:val>
                                                <p:strVal val="#ppt_x"/>
                                              </p:val>
                                            </p:tav>
                                          </p:tavLst>
                                        </p:anim>
                                        <p:anim calcmode="lin" valueType="num">
                                          <p:cBhvr additive="base">
                                            <p:cTn id="57" dur="500" fill="hold"/>
                                            <p:tgtEl>
                                              <p:spTgt spid="51"/>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300" fill="hold"/>
                                            <p:tgtEl>
                                              <p:spTgt spid="69"/>
                                            </p:tgtEl>
                                            <p:attrNameLst>
                                              <p:attrName>ppt_w</p:attrName>
                                            </p:attrNameLst>
                                          </p:cBhvr>
                                          <p:tavLst>
                                            <p:tav tm="0">
                                              <p:val>
                                                <p:fltVal val="0"/>
                                              </p:val>
                                            </p:tav>
                                            <p:tav tm="100000">
                                              <p:val>
                                                <p:strVal val="#ppt_w"/>
                                              </p:val>
                                            </p:tav>
                                          </p:tavLst>
                                        </p:anim>
                                        <p:anim calcmode="lin" valueType="num">
                                          <p:cBhvr>
                                            <p:cTn id="62" dur="300" fill="hold"/>
                                            <p:tgtEl>
                                              <p:spTgt spid="69"/>
                                            </p:tgtEl>
                                            <p:attrNameLst>
                                              <p:attrName>ppt_h</p:attrName>
                                            </p:attrNameLst>
                                          </p:cBhvr>
                                          <p:tavLst>
                                            <p:tav tm="0">
                                              <p:val>
                                                <p:fltVal val="0"/>
                                              </p:val>
                                            </p:tav>
                                            <p:tav tm="100000">
                                              <p:val>
                                                <p:strVal val="#ppt_h"/>
                                              </p:val>
                                            </p:tav>
                                          </p:tavLst>
                                        </p:anim>
                                        <p:animEffect transition="in" filter="fade">
                                          <p:cBhvr>
                                            <p:cTn id="63" dur="300"/>
                                            <p:tgtEl>
                                              <p:spTgt spid="69"/>
                                            </p:tgtEl>
                                          </p:cBhvr>
                                        </p:animEffect>
                                      </p:childTnLst>
                                    </p:cTn>
                                  </p:par>
                                </p:childTnLst>
                              </p:cTn>
                            </p:par>
                            <p:par>
                              <p:cTn id="64" fill="hold">
                                <p:stCondLst>
                                  <p:cond delay="4000"/>
                                </p:stCondLst>
                                <p:childTnLst>
                                  <p:par>
                                    <p:cTn id="65" presetID="22" presetClass="entr" presetSubtype="1"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up)">
                                          <p:cBhvr>
                                            <p:cTn id="67" dur="500"/>
                                            <p:tgtEl>
                                              <p:spTgt spid="64"/>
                                            </p:tgtEl>
                                          </p:cBhvr>
                                        </p:animEffect>
                                      </p:childTnLst>
                                    </p:cTn>
                                  </p:par>
                                </p:childTnLst>
                              </p:cTn>
                            </p:par>
                            <p:par>
                              <p:cTn id="68" fill="hold">
                                <p:stCondLst>
                                  <p:cond delay="4500"/>
                                </p:stCondLst>
                                <p:childTnLst>
                                  <p:par>
                                    <p:cTn id="69" presetID="2" presetClass="entr" presetSubtype="8"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additive="base">
                                            <p:cTn id="71" dur="500" fill="hold"/>
                                            <p:tgtEl>
                                              <p:spTgt spid="55"/>
                                            </p:tgtEl>
                                            <p:attrNameLst>
                                              <p:attrName>ppt_x</p:attrName>
                                            </p:attrNameLst>
                                          </p:cBhvr>
                                          <p:tavLst>
                                            <p:tav tm="0">
                                              <p:val>
                                                <p:strVal val="0-#ppt_w/2"/>
                                              </p:val>
                                            </p:tav>
                                            <p:tav tm="100000">
                                              <p:val>
                                                <p:strVal val="#ppt_x"/>
                                              </p:val>
                                            </p:tav>
                                          </p:tavLst>
                                        </p:anim>
                                        <p:anim calcmode="lin" valueType="num">
                                          <p:cBhvr additive="base">
                                            <p:cTn id="72" dur="500" fill="hold"/>
                                            <p:tgtEl>
                                              <p:spTgt spid="55"/>
                                            </p:tgtEl>
                                            <p:attrNameLst>
                                              <p:attrName>ppt_y</p:attrName>
                                            </p:attrNameLst>
                                          </p:cBhvr>
                                          <p:tavLst>
                                            <p:tav tm="0">
                                              <p:val>
                                                <p:strVal val="#ppt_y"/>
                                              </p:val>
                                            </p:tav>
                                            <p:tav tm="100000">
                                              <p:val>
                                                <p:strVal val="#ppt_y"/>
                                              </p:val>
                                            </p:tav>
                                          </p:tavLst>
                                        </p:anim>
                                      </p:childTnLst>
                                    </p:cTn>
                                  </p:par>
                                </p:childTnLst>
                              </p:cTn>
                            </p:par>
                            <p:par>
                              <p:cTn id="73" fill="hold">
                                <p:stCondLst>
                                  <p:cond delay="5000"/>
                                </p:stCondLst>
                                <p:childTnLst>
                                  <p:par>
                                    <p:cTn id="74" presetID="53" presetClass="entr" presetSubtype="16" fill="hold" nodeType="afterEffect">
                                      <p:stCondLst>
                                        <p:cond delay="0"/>
                                      </p:stCondLst>
                                      <p:childTnLst>
                                        <p:set>
                                          <p:cBhvr>
                                            <p:cTn id="75" dur="1" fill="hold">
                                              <p:stCondLst>
                                                <p:cond delay="0"/>
                                              </p:stCondLst>
                                            </p:cTn>
                                            <p:tgtEl>
                                              <p:spTgt spid="72"/>
                                            </p:tgtEl>
                                            <p:attrNameLst>
                                              <p:attrName>style.visibility</p:attrName>
                                            </p:attrNameLst>
                                          </p:cBhvr>
                                          <p:to>
                                            <p:strVal val="visible"/>
                                          </p:to>
                                        </p:set>
                                        <p:anim calcmode="lin" valueType="num">
                                          <p:cBhvr>
                                            <p:cTn id="76" dur="300" fill="hold"/>
                                            <p:tgtEl>
                                              <p:spTgt spid="72"/>
                                            </p:tgtEl>
                                            <p:attrNameLst>
                                              <p:attrName>ppt_w</p:attrName>
                                            </p:attrNameLst>
                                          </p:cBhvr>
                                          <p:tavLst>
                                            <p:tav tm="0">
                                              <p:val>
                                                <p:fltVal val="0"/>
                                              </p:val>
                                            </p:tav>
                                            <p:tav tm="100000">
                                              <p:val>
                                                <p:strVal val="#ppt_w"/>
                                              </p:val>
                                            </p:tav>
                                          </p:tavLst>
                                        </p:anim>
                                        <p:anim calcmode="lin" valueType="num">
                                          <p:cBhvr>
                                            <p:cTn id="77" dur="300" fill="hold"/>
                                            <p:tgtEl>
                                              <p:spTgt spid="72"/>
                                            </p:tgtEl>
                                            <p:attrNameLst>
                                              <p:attrName>ppt_h</p:attrName>
                                            </p:attrNameLst>
                                          </p:cBhvr>
                                          <p:tavLst>
                                            <p:tav tm="0">
                                              <p:val>
                                                <p:fltVal val="0"/>
                                              </p:val>
                                            </p:tav>
                                            <p:tav tm="100000">
                                              <p:val>
                                                <p:strVal val="#ppt_h"/>
                                              </p:val>
                                            </p:tav>
                                          </p:tavLst>
                                        </p:anim>
                                        <p:animEffect transition="in" filter="fade">
                                          <p:cBhvr>
                                            <p:cTn id="78" dur="300"/>
                                            <p:tgtEl>
                                              <p:spTgt spid="7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5"/>
                                            </p:tgtEl>
                                            <p:attrNameLst>
                                              <p:attrName>style.visibility</p:attrName>
                                            </p:attrNameLst>
                                          </p:cBhvr>
                                          <p:to>
                                            <p:strVal val="visible"/>
                                          </p:to>
                                        </p:set>
                                        <p:animEffect transition="in" filter="wipe(up)">
                                          <p:cBhvr>
                                            <p:cTn id="82"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62" grpId="0"/>
          <p:bldP spid="63" grpId="0"/>
          <p:bldP spid="64" grpId="0"/>
          <p:bldP spid="65" grpId="0"/>
          <p:bldP spid="75"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3" y="1221494"/>
            <a:ext cx="4882492" cy="2333311"/>
          </a:xfrm>
          <a:prstGeom prst="rect">
            <a:avLst/>
          </a:prstGeom>
          <a:blipFill>
            <a:blip r:embed="rId3"/>
            <a:srcRec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algn="ctr" defTabSz="914400" fontAlgn="base">
              <a:spcBef>
                <a:spcPct val="0"/>
              </a:spcBef>
              <a:spcAft>
                <a:spcPct val="0"/>
              </a:spcAft>
              <a:defRPr/>
            </a:pPr>
            <a:endParaRPr lang="en-US" sz="2400" b="1">
              <a:solidFill>
                <a:prstClr val="white"/>
              </a:solidFill>
              <a:latin typeface="Arial" panose="020B0604020202020204"/>
              <a:ea typeface="微软雅黑" panose="020B0503020204020204" pitchFamily="34" charset="-122"/>
            </a:endParaRPr>
          </a:p>
        </p:txBody>
      </p:sp>
      <p:sp>
        <p:nvSpPr>
          <p:cNvPr id="4" name="Rectangle 3"/>
          <p:cNvSpPr/>
          <p:nvPr/>
        </p:nvSpPr>
        <p:spPr>
          <a:xfrm>
            <a:off x="1219859" y="1221491"/>
            <a:ext cx="4876143" cy="2336484"/>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algn="ctr" defTabSz="914400" fontAlgn="base">
              <a:spcBef>
                <a:spcPct val="0"/>
              </a:spcBef>
              <a:spcAft>
                <a:spcPct val="0"/>
              </a:spcAft>
              <a:defRPr/>
            </a:pPr>
            <a:endParaRPr lang="en-US" sz="2400" b="1">
              <a:solidFill>
                <a:prstClr val="white"/>
              </a:solidFill>
              <a:latin typeface="Arial" panose="020B0604020202020204"/>
              <a:ea typeface="微软雅黑" panose="020B0503020204020204" pitchFamily="34" charset="-122"/>
            </a:endParaRPr>
          </a:p>
        </p:txBody>
      </p:sp>
      <p:sp>
        <p:nvSpPr>
          <p:cNvPr id="5" name="Oval 4"/>
          <p:cNvSpPr/>
          <p:nvPr/>
        </p:nvSpPr>
        <p:spPr>
          <a:xfrm>
            <a:off x="1680173" y="3734167"/>
            <a:ext cx="955547" cy="960309"/>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lIns="91428" tIns="45715" rIns="91428" bIns="45715" anchor="ctr"/>
          <a:lstStyle/>
          <a:p>
            <a:pPr algn="ctr" defTabSz="914400" fontAlgn="base">
              <a:spcBef>
                <a:spcPct val="0"/>
              </a:spcBef>
              <a:spcAft>
                <a:spcPct val="0"/>
              </a:spcAft>
              <a:defRPr/>
            </a:pPr>
            <a:endParaRPr lang="en-US" sz="11730" b="1">
              <a:solidFill>
                <a:prstClr val="white"/>
              </a:solidFill>
              <a:latin typeface="Arial" panose="020B0604020202020204"/>
              <a:ea typeface="微软雅黑" panose="020B0503020204020204" pitchFamily="34" charset="-122"/>
            </a:endParaRPr>
          </a:p>
        </p:txBody>
      </p:sp>
      <p:sp>
        <p:nvSpPr>
          <p:cNvPr id="6" name="Oval 12"/>
          <p:cNvSpPr/>
          <p:nvPr/>
        </p:nvSpPr>
        <p:spPr>
          <a:xfrm>
            <a:off x="4319830" y="3734167"/>
            <a:ext cx="957135" cy="960309"/>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lIns="91428" tIns="45715" rIns="91428" bIns="45715" anchor="ctr"/>
          <a:lstStyle/>
          <a:p>
            <a:pPr algn="ctr" defTabSz="914400" fontAlgn="base">
              <a:spcBef>
                <a:spcPct val="0"/>
              </a:spcBef>
              <a:spcAft>
                <a:spcPct val="0"/>
              </a:spcAft>
              <a:defRPr/>
            </a:pPr>
            <a:endParaRPr lang="en-US" sz="11730" b="1">
              <a:solidFill>
                <a:prstClr val="white"/>
              </a:solidFill>
              <a:latin typeface="Arial" panose="020B0604020202020204"/>
              <a:ea typeface="微软雅黑" panose="020B0503020204020204" pitchFamily="34" charset="-122"/>
            </a:endParaRPr>
          </a:p>
        </p:txBody>
      </p:sp>
      <p:sp>
        <p:nvSpPr>
          <p:cNvPr id="7" name="Oval 14"/>
          <p:cNvSpPr/>
          <p:nvPr/>
        </p:nvSpPr>
        <p:spPr>
          <a:xfrm>
            <a:off x="6959485" y="3734167"/>
            <a:ext cx="955547" cy="960309"/>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lIns="91428" tIns="45715" rIns="91428" bIns="45715" anchor="ctr"/>
          <a:lstStyle/>
          <a:p>
            <a:pPr algn="ctr" defTabSz="914400" fontAlgn="base">
              <a:spcBef>
                <a:spcPct val="0"/>
              </a:spcBef>
              <a:spcAft>
                <a:spcPct val="0"/>
              </a:spcAft>
              <a:defRPr/>
            </a:pPr>
            <a:endParaRPr lang="en-US" sz="11730" b="1">
              <a:solidFill>
                <a:prstClr val="white"/>
              </a:solidFill>
              <a:latin typeface="Arial" panose="020B0604020202020204"/>
              <a:ea typeface="微软雅黑" panose="020B0503020204020204" pitchFamily="34" charset="-122"/>
            </a:endParaRPr>
          </a:p>
        </p:txBody>
      </p:sp>
      <p:sp>
        <p:nvSpPr>
          <p:cNvPr id="8" name="Oval 16"/>
          <p:cNvSpPr/>
          <p:nvPr/>
        </p:nvSpPr>
        <p:spPr>
          <a:xfrm>
            <a:off x="9597553" y="3734167"/>
            <a:ext cx="955547" cy="960309"/>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lIns="91428" tIns="45715" rIns="91428" bIns="45715" anchor="ctr"/>
          <a:lstStyle/>
          <a:p>
            <a:pPr algn="ctr" defTabSz="914400" fontAlgn="base">
              <a:spcBef>
                <a:spcPct val="0"/>
              </a:spcBef>
              <a:spcAft>
                <a:spcPct val="0"/>
              </a:spcAft>
              <a:defRPr/>
            </a:pPr>
            <a:endParaRPr lang="en-US" sz="11730" b="1">
              <a:solidFill>
                <a:prstClr val="white"/>
              </a:solidFill>
              <a:latin typeface="Arial" panose="020B0604020202020204"/>
              <a:ea typeface="微软雅黑" panose="020B0503020204020204" pitchFamily="34" charset="-122"/>
            </a:endParaRPr>
          </a:p>
        </p:txBody>
      </p:sp>
      <p:grpSp>
        <p:nvGrpSpPr>
          <p:cNvPr id="9" name="Group 20"/>
          <p:cNvGrpSpPr/>
          <p:nvPr/>
        </p:nvGrpSpPr>
        <p:grpSpPr>
          <a:xfrm>
            <a:off x="1903716" y="3942140"/>
            <a:ext cx="535691" cy="539016"/>
            <a:chOff x="7971783" y="2080670"/>
            <a:chExt cx="401822" cy="404317"/>
          </a:xfrm>
          <a:solidFill>
            <a:schemeClr val="bg1"/>
          </a:solidFill>
        </p:grpSpPr>
        <p:sp>
          <p:nvSpPr>
            <p:cNvPr id="10" name="Freeform 42"/>
            <p:cNvSpPr>
              <a:spLocks noEditPoints="1"/>
            </p:cNvSpPr>
            <p:nvPr/>
          </p:nvSpPr>
          <p:spPr bwMode="auto">
            <a:xfrm>
              <a:off x="7971783" y="2080670"/>
              <a:ext cx="401822" cy="404317"/>
            </a:xfrm>
            <a:custGeom>
              <a:avLst/>
              <a:gdLst>
                <a:gd name="T0" fmla="*/ 60 w 121"/>
                <a:gd name="T1" fmla="*/ 0 h 121"/>
                <a:gd name="T2" fmla="*/ 0 w 121"/>
                <a:gd name="T3" fmla="*/ 61 h 121"/>
                <a:gd name="T4" fmla="*/ 60 w 121"/>
                <a:gd name="T5" fmla="*/ 121 h 121"/>
                <a:gd name="T6" fmla="*/ 121 w 121"/>
                <a:gd name="T7" fmla="*/ 61 h 121"/>
                <a:gd name="T8" fmla="*/ 60 w 121"/>
                <a:gd name="T9" fmla="*/ 0 h 121"/>
                <a:gd name="T10" fmla="*/ 60 w 121"/>
                <a:gd name="T11" fmla="*/ 111 h 121"/>
                <a:gd name="T12" fmla="*/ 10 w 121"/>
                <a:gd name="T13" fmla="*/ 61 h 121"/>
                <a:gd name="T14" fmla="*/ 60 w 121"/>
                <a:gd name="T15" fmla="*/ 10 h 121"/>
                <a:gd name="T16" fmla="*/ 111 w 121"/>
                <a:gd name="T17" fmla="*/ 61 h 121"/>
                <a:gd name="T18" fmla="*/ 60 w 121"/>
                <a:gd name="T19" fmla="*/ 11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grpFill/>
            <a:ln>
              <a:noFill/>
            </a:ln>
          </p:spPr>
          <p:txBody>
            <a:bodyPr/>
            <a:lstStyle/>
            <a:p>
              <a:pPr algn="ctr" defTabSz="914400" fontAlgn="base">
                <a:spcBef>
                  <a:spcPct val="0"/>
                </a:spcBef>
                <a:spcAft>
                  <a:spcPct val="0"/>
                </a:spcAft>
                <a:defRPr/>
              </a:pPr>
              <a:endParaRPr lang="en-US" sz="2400" b="1">
                <a:solidFill>
                  <a:prstClr val="black"/>
                </a:solidFill>
                <a:latin typeface="Arial" panose="020B0604020202020204"/>
                <a:ea typeface="黑体" panose="02010609060101010101" charset="-122"/>
              </a:endParaRPr>
            </a:p>
          </p:txBody>
        </p:sp>
        <p:sp>
          <p:nvSpPr>
            <p:cNvPr id="11" name="Freeform 43"/>
            <p:cNvSpPr/>
            <p:nvPr/>
          </p:nvSpPr>
          <p:spPr bwMode="auto">
            <a:xfrm>
              <a:off x="8079103" y="2178006"/>
              <a:ext cx="139764" cy="199662"/>
            </a:xfrm>
            <a:custGeom>
              <a:avLst/>
              <a:gdLst>
                <a:gd name="T0" fmla="*/ 42 w 42"/>
                <a:gd name="T1" fmla="*/ 60 h 60"/>
                <a:gd name="T2" fmla="*/ 42 w 42"/>
                <a:gd name="T3" fmla="*/ 0 h 60"/>
                <a:gd name="T4" fmla="*/ 0 w 42"/>
                <a:gd name="T5" fmla="*/ 42 h 60"/>
                <a:gd name="T6" fmla="*/ 42 w 42"/>
                <a:gd name="T7" fmla="*/ 60 h 60"/>
              </a:gdLst>
              <a:ahLst/>
              <a:cxnLst>
                <a:cxn ang="0">
                  <a:pos x="T0" y="T1"/>
                </a:cxn>
                <a:cxn ang="0">
                  <a:pos x="T2" y="T3"/>
                </a:cxn>
                <a:cxn ang="0">
                  <a:pos x="T4" y="T5"/>
                </a:cxn>
                <a:cxn ang="0">
                  <a:pos x="T6" y="T7"/>
                </a:cxn>
              </a:cxnLst>
              <a:rect l="0" t="0" r="r" b="b"/>
              <a:pathLst>
                <a:path w="42" h="60">
                  <a:moveTo>
                    <a:pt x="42" y="60"/>
                  </a:moveTo>
                  <a:cubicBezTo>
                    <a:pt x="42" y="0"/>
                    <a:pt x="42" y="0"/>
                    <a:pt x="42" y="0"/>
                  </a:cubicBezTo>
                  <a:cubicBezTo>
                    <a:pt x="0" y="42"/>
                    <a:pt x="0" y="42"/>
                    <a:pt x="0" y="42"/>
                  </a:cubicBezTo>
                  <a:cubicBezTo>
                    <a:pt x="29" y="42"/>
                    <a:pt x="42" y="60"/>
                    <a:pt x="42" y="60"/>
                  </a:cubicBezTo>
                  <a:close/>
                </a:path>
              </a:pathLst>
            </a:custGeom>
            <a:grpFill/>
            <a:ln>
              <a:noFill/>
            </a:ln>
          </p:spPr>
          <p:txBody>
            <a:bodyPr/>
            <a:lstStyle/>
            <a:p>
              <a:pPr algn="ctr" defTabSz="914400" fontAlgn="base">
                <a:spcBef>
                  <a:spcPct val="0"/>
                </a:spcBef>
                <a:spcAft>
                  <a:spcPct val="0"/>
                </a:spcAft>
                <a:defRPr/>
              </a:pPr>
              <a:endParaRPr lang="en-US" sz="2400" b="1">
                <a:solidFill>
                  <a:prstClr val="black"/>
                </a:solidFill>
                <a:latin typeface="Arial" panose="020B0604020202020204"/>
                <a:ea typeface="黑体" panose="02010609060101010101" charset="-122"/>
              </a:endParaRPr>
            </a:p>
          </p:txBody>
        </p:sp>
      </p:grpSp>
      <p:grpSp>
        <p:nvGrpSpPr>
          <p:cNvPr id="12" name="Group 23"/>
          <p:cNvGrpSpPr/>
          <p:nvPr/>
        </p:nvGrpSpPr>
        <p:grpSpPr>
          <a:xfrm>
            <a:off x="4582900" y="4000365"/>
            <a:ext cx="519053" cy="452507"/>
            <a:chOff x="7540014" y="4306907"/>
            <a:chExt cx="389342" cy="339426"/>
          </a:xfrm>
          <a:solidFill>
            <a:schemeClr val="bg1"/>
          </a:solidFill>
        </p:grpSpPr>
        <p:sp>
          <p:nvSpPr>
            <p:cNvPr id="13"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p:spPr>
          <p:txBody>
            <a:bodyPr/>
            <a:lstStyle/>
            <a:p>
              <a:pPr algn="ctr" defTabSz="914400" fontAlgn="base">
                <a:spcBef>
                  <a:spcPct val="0"/>
                </a:spcBef>
                <a:spcAft>
                  <a:spcPct val="0"/>
                </a:spcAft>
                <a:defRPr/>
              </a:pPr>
              <a:endParaRPr lang="en-US" sz="2400" b="1">
                <a:solidFill>
                  <a:prstClr val="black"/>
                </a:solidFill>
                <a:latin typeface="Arial" panose="020B0604020202020204"/>
                <a:ea typeface="黑体" panose="02010609060101010101" charset="-122"/>
              </a:endParaRPr>
            </a:p>
          </p:txBody>
        </p:sp>
        <p:sp>
          <p:nvSpPr>
            <p:cNvPr id="14"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p:spPr>
          <p:txBody>
            <a:bodyPr/>
            <a:lstStyle/>
            <a:p>
              <a:pPr algn="ctr" defTabSz="914400" fontAlgn="base">
                <a:spcBef>
                  <a:spcPct val="0"/>
                </a:spcBef>
                <a:spcAft>
                  <a:spcPct val="0"/>
                </a:spcAft>
                <a:defRPr/>
              </a:pPr>
              <a:endParaRPr lang="en-US" sz="2400" b="1">
                <a:solidFill>
                  <a:prstClr val="black"/>
                </a:solidFill>
                <a:latin typeface="Arial" panose="020B0604020202020204"/>
                <a:ea typeface="黑体" panose="02010609060101010101" charset="-122"/>
              </a:endParaRPr>
            </a:p>
          </p:txBody>
        </p:sp>
        <p:sp>
          <p:nvSpPr>
            <p:cNvPr id="15"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p:spPr>
          <p:txBody>
            <a:bodyPr/>
            <a:lstStyle/>
            <a:p>
              <a:pPr algn="ctr" defTabSz="914400" fontAlgn="base">
                <a:spcBef>
                  <a:spcPct val="0"/>
                </a:spcBef>
                <a:spcAft>
                  <a:spcPct val="0"/>
                </a:spcAft>
                <a:defRPr/>
              </a:pPr>
              <a:endParaRPr lang="en-US" sz="2400" b="1">
                <a:solidFill>
                  <a:prstClr val="black"/>
                </a:solidFill>
                <a:latin typeface="Arial" panose="020B0604020202020204"/>
                <a:ea typeface="黑体" panose="02010609060101010101" charset="-122"/>
              </a:endParaRPr>
            </a:p>
          </p:txBody>
        </p:sp>
        <p:sp>
          <p:nvSpPr>
            <p:cNvPr id="16"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p:spPr>
          <p:txBody>
            <a:bodyPr/>
            <a:lstStyle/>
            <a:p>
              <a:pPr algn="ctr" defTabSz="914400" fontAlgn="base">
                <a:spcBef>
                  <a:spcPct val="0"/>
                </a:spcBef>
                <a:spcAft>
                  <a:spcPct val="0"/>
                </a:spcAft>
                <a:defRPr/>
              </a:pPr>
              <a:endParaRPr lang="en-US" sz="2400" b="1">
                <a:solidFill>
                  <a:prstClr val="black"/>
                </a:solidFill>
                <a:latin typeface="Arial" panose="020B0604020202020204"/>
                <a:ea typeface="黑体" panose="02010609060101010101" charset="-122"/>
              </a:endParaRPr>
            </a:p>
          </p:txBody>
        </p:sp>
        <p:sp>
          <p:nvSpPr>
            <p:cNvPr id="17"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p:spPr>
          <p:txBody>
            <a:bodyPr/>
            <a:lstStyle/>
            <a:p>
              <a:pPr algn="ctr" defTabSz="914400" fontAlgn="base">
                <a:spcBef>
                  <a:spcPct val="0"/>
                </a:spcBef>
                <a:spcAft>
                  <a:spcPct val="0"/>
                </a:spcAft>
                <a:defRPr/>
              </a:pPr>
              <a:endParaRPr lang="en-US" sz="2400" b="1">
                <a:solidFill>
                  <a:prstClr val="black"/>
                </a:solidFill>
                <a:latin typeface="Arial" panose="020B0604020202020204"/>
                <a:ea typeface="黑体" panose="02010609060101010101" charset="-122"/>
              </a:endParaRPr>
            </a:p>
          </p:txBody>
        </p:sp>
        <p:sp>
          <p:nvSpPr>
            <p:cNvPr id="18"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p:spPr>
          <p:txBody>
            <a:bodyPr/>
            <a:lstStyle/>
            <a:p>
              <a:pPr algn="ctr" defTabSz="914400" fontAlgn="base">
                <a:spcBef>
                  <a:spcPct val="0"/>
                </a:spcBef>
                <a:spcAft>
                  <a:spcPct val="0"/>
                </a:spcAft>
                <a:defRPr/>
              </a:pPr>
              <a:endParaRPr lang="en-US" sz="2400" b="1">
                <a:solidFill>
                  <a:prstClr val="black"/>
                </a:solidFill>
                <a:latin typeface="Arial" panose="020B0604020202020204"/>
                <a:ea typeface="黑体" panose="02010609060101010101" charset="-122"/>
              </a:endParaRPr>
            </a:p>
          </p:txBody>
        </p:sp>
        <p:sp>
          <p:nvSpPr>
            <p:cNvPr id="19"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p:spPr>
          <p:txBody>
            <a:bodyPr/>
            <a:lstStyle/>
            <a:p>
              <a:pPr algn="ctr" defTabSz="914400" fontAlgn="base">
                <a:spcBef>
                  <a:spcPct val="0"/>
                </a:spcBef>
                <a:spcAft>
                  <a:spcPct val="0"/>
                </a:spcAft>
                <a:defRPr/>
              </a:pPr>
              <a:endParaRPr lang="en-US" sz="2400" b="1">
                <a:solidFill>
                  <a:prstClr val="black"/>
                </a:solidFill>
                <a:latin typeface="Arial" panose="020B0604020202020204"/>
                <a:ea typeface="黑体" panose="02010609060101010101" charset="-122"/>
              </a:endParaRPr>
            </a:p>
          </p:txBody>
        </p:sp>
        <p:sp>
          <p:nvSpPr>
            <p:cNvPr id="20" name="Rectangle 117"/>
            <p:cNvSpPr>
              <a:spLocks noChangeArrowheads="1"/>
            </p:cNvSpPr>
            <p:nvPr/>
          </p:nvSpPr>
          <p:spPr bwMode="auto">
            <a:xfrm>
              <a:off x="7589930" y="4421713"/>
              <a:ext cx="109814" cy="17471"/>
            </a:xfrm>
            <a:prstGeom prst="rect">
              <a:avLst/>
            </a:prstGeom>
            <a:grpFill/>
            <a:ln>
              <a:noFill/>
            </a:ln>
          </p:spPr>
          <p:txBody>
            <a:bodyPr/>
            <a:lstStyle/>
            <a:p>
              <a:pPr algn="ctr" defTabSz="914400" fontAlgn="base">
                <a:spcBef>
                  <a:spcPct val="0"/>
                </a:spcBef>
                <a:spcAft>
                  <a:spcPct val="0"/>
                </a:spcAft>
                <a:defRPr/>
              </a:pPr>
              <a:endParaRPr lang="en-US" sz="2400" b="1">
                <a:solidFill>
                  <a:prstClr val="black"/>
                </a:solidFill>
                <a:latin typeface="Arial" panose="020B0604020202020204"/>
                <a:ea typeface="黑体" panose="02010609060101010101" charset="-122"/>
              </a:endParaRPr>
            </a:p>
          </p:txBody>
        </p:sp>
        <p:sp>
          <p:nvSpPr>
            <p:cNvPr id="21" name="Rectangle 118"/>
            <p:cNvSpPr>
              <a:spLocks noChangeArrowheads="1"/>
            </p:cNvSpPr>
            <p:nvPr/>
          </p:nvSpPr>
          <p:spPr bwMode="auto">
            <a:xfrm>
              <a:off x="7589930" y="4461645"/>
              <a:ext cx="109814" cy="17471"/>
            </a:xfrm>
            <a:prstGeom prst="rect">
              <a:avLst/>
            </a:prstGeom>
            <a:grpFill/>
            <a:ln>
              <a:noFill/>
            </a:ln>
          </p:spPr>
          <p:txBody>
            <a:bodyPr/>
            <a:lstStyle/>
            <a:p>
              <a:pPr algn="ctr" defTabSz="914400" fontAlgn="base">
                <a:spcBef>
                  <a:spcPct val="0"/>
                </a:spcBef>
                <a:spcAft>
                  <a:spcPct val="0"/>
                </a:spcAft>
                <a:defRPr/>
              </a:pPr>
              <a:endParaRPr lang="en-US" sz="2400" b="1">
                <a:solidFill>
                  <a:prstClr val="black"/>
                </a:solidFill>
                <a:latin typeface="Arial" panose="020B0604020202020204"/>
                <a:ea typeface="黑体" panose="02010609060101010101" charset="-122"/>
              </a:endParaRPr>
            </a:p>
          </p:txBody>
        </p:sp>
        <p:sp>
          <p:nvSpPr>
            <p:cNvPr id="22" name="Rectangle 119"/>
            <p:cNvSpPr>
              <a:spLocks noChangeArrowheads="1"/>
            </p:cNvSpPr>
            <p:nvPr/>
          </p:nvSpPr>
          <p:spPr bwMode="auto">
            <a:xfrm>
              <a:off x="7589930" y="4506569"/>
              <a:ext cx="109814" cy="14975"/>
            </a:xfrm>
            <a:prstGeom prst="rect">
              <a:avLst/>
            </a:prstGeom>
            <a:grpFill/>
            <a:ln>
              <a:noFill/>
            </a:ln>
          </p:spPr>
          <p:txBody>
            <a:bodyPr/>
            <a:lstStyle/>
            <a:p>
              <a:pPr algn="ctr" defTabSz="914400" fontAlgn="base">
                <a:spcBef>
                  <a:spcPct val="0"/>
                </a:spcBef>
                <a:spcAft>
                  <a:spcPct val="0"/>
                </a:spcAft>
                <a:defRPr/>
              </a:pPr>
              <a:endParaRPr lang="en-US" sz="2400" b="1">
                <a:solidFill>
                  <a:prstClr val="black"/>
                </a:solidFill>
                <a:latin typeface="Arial" panose="020B0604020202020204"/>
                <a:ea typeface="黑体" panose="02010609060101010101" charset="-122"/>
              </a:endParaRPr>
            </a:p>
          </p:txBody>
        </p:sp>
        <p:sp>
          <p:nvSpPr>
            <p:cNvPr id="23" name="Rectangle 120"/>
            <p:cNvSpPr>
              <a:spLocks noChangeArrowheads="1"/>
            </p:cNvSpPr>
            <p:nvPr/>
          </p:nvSpPr>
          <p:spPr bwMode="auto">
            <a:xfrm>
              <a:off x="7589930" y="4548998"/>
              <a:ext cx="109814" cy="17471"/>
            </a:xfrm>
            <a:prstGeom prst="rect">
              <a:avLst/>
            </a:prstGeom>
            <a:grpFill/>
            <a:ln>
              <a:noFill/>
            </a:ln>
          </p:spPr>
          <p:txBody>
            <a:bodyPr/>
            <a:lstStyle/>
            <a:p>
              <a:pPr algn="ctr" defTabSz="914400" fontAlgn="base">
                <a:spcBef>
                  <a:spcPct val="0"/>
                </a:spcBef>
                <a:spcAft>
                  <a:spcPct val="0"/>
                </a:spcAft>
                <a:defRPr/>
              </a:pPr>
              <a:endParaRPr lang="en-US" sz="2400" b="1">
                <a:solidFill>
                  <a:prstClr val="black"/>
                </a:solidFill>
                <a:latin typeface="Arial" panose="020B0604020202020204"/>
                <a:ea typeface="黑体" panose="02010609060101010101" charset="-122"/>
              </a:endParaRPr>
            </a:p>
          </p:txBody>
        </p:sp>
      </p:grpSp>
      <p:grpSp>
        <p:nvGrpSpPr>
          <p:cNvPr id="24" name="Group 35"/>
          <p:cNvGrpSpPr/>
          <p:nvPr/>
        </p:nvGrpSpPr>
        <p:grpSpPr>
          <a:xfrm>
            <a:off x="9821012" y="3954382"/>
            <a:ext cx="505744" cy="502417"/>
            <a:chOff x="6853673" y="3715407"/>
            <a:chExt cx="379359" cy="376864"/>
          </a:xfrm>
          <a:solidFill>
            <a:schemeClr val="bg1"/>
          </a:solidFill>
        </p:grpSpPr>
        <p:sp>
          <p:nvSpPr>
            <p:cNvPr id="25"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p:spPr>
          <p:txBody>
            <a:bodyPr/>
            <a:lstStyle/>
            <a:p>
              <a:pPr algn="ctr" defTabSz="914400" fontAlgn="base">
                <a:spcBef>
                  <a:spcPct val="0"/>
                </a:spcBef>
                <a:spcAft>
                  <a:spcPct val="0"/>
                </a:spcAft>
                <a:defRPr/>
              </a:pPr>
              <a:endParaRPr lang="en-US" sz="2400" b="1">
                <a:solidFill>
                  <a:prstClr val="black"/>
                </a:solidFill>
                <a:latin typeface="Arial" panose="020B0604020202020204"/>
                <a:ea typeface="黑体" panose="02010609060101010101" charset="-122"/>
              </a:endParaRPr>
            </a:p>
          </p:txBody>
        </p:sp>
        <p:sp>
          <p:nvSpPr>
            <p:cNvPr id="26" name="Rectangle 151"/>
            <p:cNvSpPr>
              <a:spLocks noChangeArrowheads="1"/>
            </p:cNvSpPr>
            <p:nvPr/>
          </p:nvSpPr>
          <p:spPr bwMode="auto">
            <a:xfrm>
              <a:off x="6998429" y="3987447"/>
              <a:ext cx="22463" cy="42429"/>
            </a:xfrm>
            <a:prstGeom prst="rect">
              <a:avLst/>
            </a:prstGeom>
            <a:grpFill/>
            <a:ln>
              <a:noFill/>
            </a:ln>
          </p:spPr>
          <p:txBody>
            <a:bodyPr/>
            <a:lstStyle/>
            <a:p>
              <a:pPr algn="ctr" defTabSz="914400" fontAlgn="base">
                <a:spcBef>
                  <a:spcPct val="0"/>
                </a:spcBef>
                <a:spcAft>
                  <a:spcPct val="0"/>
                </a:spcAft>
                <a:defRPr/>
              </a:pPr>
              <a:endParaRPr lang="en-US" sz="2400" b="1">
                <a:solidFill>
                  <a:prstClr val="black"/>
                </a:solidFill>
                <a:latin typeface="Arial" panose="020B0604020202020204"/>
                <a:ea typeface="黑体" panose="02010609060101010101" charset="-122"/>
              </a:endParaRPr>
            </a:p>
          </p:txBody>
        </p:sp>
        <p:sp>
          <p:nvSpPr>
            <p:cNvPr id="27" name="Rectangle 152"/>
            <p:cNvSpPr>
              <a:spLocks noChangeArrowheads="1"/>
            </p:cNvSpPr>
            <p:nvPr/>
          </p:nvSpPr>
          <p:spPr bwMode="auto">
            <a:xfrm>
              <a:off x="7033370" y="3987447"/>
              <a:ext cx="19966" cy="42429"/>
            </a:xfrm>
            <a:prstGeom prst="rect">
              <a:avLst/>
            </a:prstGeom>
            <a:grpFill/>
            <a:ln>
              <a:noFill/>
            </a:ln>
          </p:spPr>
          <p:txBody>
            <a:bodyPr/>
            <a:lstStyle/>
            <a:p>
              <a:pPr algn="ctr" defTabSz="914400" fontAlgn="base">
                <a:spcBef>
                  <a:spcPct val="0"/>
                </a:spcBef>
                <a:spcAft>
                  <a:spcPct val="0"/>
                </a:spcAft>
                <a:defRPr/>
              </a:pPr>
              <a:endParaRPr lang="en-US" sz="2400" b="1">
                <a:solidFill>
                  <a:prstClr val="black"/>
                </a:solidFill>
                <a:latin typeface="Arial" panose="020B0604020202020204"/>
                <a:ea typeface="黑体" panose="02010609060101010101" charset="-122"/>
              </a:endParaRPr>
            </a:p>
          </p:txBody>
        </p:sp>
        <p:sp>
          <p:nvSpPr>
            <p:cNvPr id="28" name="Rectangle 153"/>
            <p:cNvSpPr>
              <a:spLocks noChangeArrowheads="1"/>
            </p:cNvSpPr>
            <p:nvPr/>
          </p:nvSpPr>
          <p:spPr bwMode="auto">
            <a:xfrm>
              <a:off x="7068311" y="3987447"/>
              <a:ext cx="19966" cy="42429"/>
            </a:xfrm>
            <a:prstGeom prst="rect">
              <a:avLst/>
            </a:prstGeom>
            <a:grpFill/>
            <a:ln>
              <a:noFill/>
            </a:ln>
          </p:spPr>
          <p:txBody>
            <a:bodyPr/>
            <a:lstStyle/>
            <a:p>
              <a:pPr algn="ctr" defTabSz="914400" fontAlgn="base">
                <a:spcBef>
                  <a:spcPct val="0"/>
                </a:spcBef>
                <a:spcAft>
                  <a:spcPct val="0"/>
                </a:spcAft>
                <a:defRPr/>
              </a:pPr>
              <a:endParaRPr lang="en-US" sz="2400" b="1">
                <a:solidFill>
                  <a:prstClr val="black"/>
                </a:solidFill>
                <a:latin typeface="Arial" panose="020B0604020202020204"/>
                <a:ea typeface="黑体" panose="02010609060101010101" charset="-122"/>
              </a:endParaRPr>
            </a:p>
          </p:txBody>
        </p:sp>
        <p:sp>
          <p:nvSpPr>
            <p:cNvPr id="29" name="Freeform 154"/>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p:spPr>
          <p:txBody>
            <a:bodyPr/>
            <a:lstStyle/>
            <a:p>
              <a:pPr algn="ctr" defTabSz="914400" fontAlgn="base">
                <a:spcBef>
                  <a:spcPct val="0"/>
                </a:spcBef>
                <a:spcAft>
                  <a:spcPct val="0"/>
                </a:spcAft>
                <a:defRPr/>
              </a:pPr>
              <a:endParaRPr lang="en-US" sz="2400" b="1">
                <a:solidFill>
                  <a:prstClr val="black"/>
                </a:solidFill>
                <a:latin typeface="Arial" panose="020B0604020202020204"/>
                <a:ea typeface="黑体" panose="02010609060101010101" charset="-122"/>
              </a:endParaRPr>
            </a:p>
          </p:txBody>
        </p:sp>
        <p:sp>
          <p:nvSpPr>
            <p:cNvPr id="30" name="Freeform 155"/>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p:spPr>
          <p:txBody>
            <a:bodyPr/>
            <a:lstStyle/>
            <a:p>
              <a:pPr algn="ctr" defTabSz="914400" fontAlgn="base">
                <a:spcBef>
                  <a:spcPct val="0"/>
                </a:spcBef>
                <a:spcAft>
                  <a:spcPct val="0"/>
                </a:spcAft>
                <a:defRPr/>
              </a:pPr>
              <a:endParaRPr lang="en-US" sz="2400" b="1">
                <a:solidFill>
                  <a:prstClr val="black"/>
                </a:solidFill>
                <a:latin typeface="Arial" panose="020B0604020202020204"/>
                <a:ea typeface="黑体" panose="02010609060101010101" charset="-122"/>
              </a:endParaRPr>
            </a:p>
          </p:txBody>
        </p:sp>
        <p:sp>
          <p:nvSpPr>
            <p:cNvPr id="31" name="Freeform 156"/>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p:spPr>
          <p:txBody>
            <a:bodyPr/>
            <a:lstStyle/>
            <a:p>
              <a:pPr algn="ctr" defTabSz="914400" fontAlgn="base">
                <a:spcBef>
                  <a:spcPct val="0"/>
                </a:spcBef>
                <a:spcAft>
                  <a:spcPct val="0"/>
                </a:spcAft>
                <a:defRPr/>
              </a:pPr>
              <a:endParaRPr lang="en-US" sz="2400" b="1">
                <a:solidFill>
                  <a:prstClr val="black"/>
                </a:solidFill>
                <a:latin typeface="Arial" panose="020B0604020202020204"/>
                <a:ea typeface="黑体" panose="02010609060101010101" charset="-122"/>
              </a:endParaRPr>
            </a:p>
          </p:txBody>
        </p:sp>
        <p:sp>
          <p:nvSpPr>
            <p:cNvPr id="32" name="Freeform 157"/>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p:spPr>
          <p:txBody>
            <a:bodyPr/>
            <a:lstStyle/>
            <a:p>
              <a:pPr algn="ctr" defTabSz="914400" fontAlgn="base">
                <a:spcBef>
                  <a:spcPct val="0"/>
                </a:spcBef>
                <a:spcAft>
                  <a:spcPct val="0"/>
                </a:spcAft>
                <a:defRPr/>
              </a:pPr>
              <a:endParaRPr lang="en-US" sz="2400" b="1">
                <a:solidFill>
                  <a:prstClr val="black"/>
                </a:solidFill>
                <a:latin typeface="Arial" panose="020B0604020202020204"/>
                <a:ea typeface="黑体" panose="02010609060101010101" charset="-122"/>
              </a:endParaRPr>
            </a:p>
          </p:txBody>
        </p:sp>
        <p:sp>
          <p:nvSpPr>
            <p:cNvPr id="33" name="Freeform 158"/>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p:spPr>
          <p:txBody>
            <a:bodyPr/>
            <a:lstStyle/>
            <a:p>
              <a:pPr algn="ctr" defTabSz="914400" fontAlgn="base">
                <a:spcBef>
                  <a:spcPct val="0"/>
                </a:spcBef>
                <a:spcAft>
                  <a:spcPct val="0"/>
                </a:spcAft>
                <a:defRPr/>
              </a:pPr>
              <a:endParaRPr lang="en-US" sz="2400" b="1">
                <a:solidFill>
                  <a:prstClr val="black"/>
                </a:solidFill>
                <a:latin typeface="Arial" panose="020B0604020202020204"/>
                <a:ea typeface="黑体" panose="02010609060101010101" charset="-122"/>
              </a:endParaRPr>
            </a:p>
          </p:txBody>
        </p:sp>
        <p:sp>
          <p:nvSpPr>
            <p:cNvPr id="34" name="Rectangle 159"/>
            <p:cNvSpPr>
              <a:spLocks noChangeArrowheads="1"/>
            </p:cNvSpPr>
            <p:nvPr/>
          </p:nvSpPr>
          <p:spPr bwMode="auto">
            <a:xfrm>
              <a:off x="7040858" y="3750348"/>
              <a:ext cx="7488" cy="22463"/>
            </a:xfrm>
            <a:prstGeom prst="rect">
              <a:avLst/>
            </a:prstGeom>
            <a:grpFill/>
            <a:ln>
              <a:noFill/>
            </a:ln>
          </p:spPr>
          <p:txBody>
            <a:bodyPr/>
            <a:lstStyle/>
            <a:p>
              <a:pPr algn="ctr" defTabSz="914400" fontAlgn="base">
                <a:spcBef>
                  <a:spcPct val="0"/>
                </a:spcBef>
                <a:spcAft>
                  <a:spcPct val="0"/>
                </a:spcAft>
                <a:defRPr/>
              </a:pPr>
              <a:endParaRPr lang="en-US" sz="2400" b="1">
                <a:solidFill>
                  <a:prstClr val="black"/>
                </a:solidFill>
                <a:latin typeface="Arial" panose="020B0604020202020204"/>
                <a:ea typeface="黑体" panose="02010609060101010101" charset="-122"/>
              </a:endParaRPr>
            </a:p>
          </p:txBody>
        </p:sp>
        <p:sp>
          <p:nvSpPr>
            <p:cNvPr id="35" name="Freeform 160"/>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p:spPr>
          <p:txBody>
            <a:bodyPr/>
            <a:lstStyle/>
            <a:p>
              <a:pPr algn="ctr" defTabSz="914400" fontAlgn="base">
                <a:spcBef>
                  <a:spcPct val="0"/>
                </a:spcBef>
                <a:spcAft>
                  <a:spcPct val="0"/>
                </a:spcAft>
                <a:defRPr/>
              </a:pPr>
              <a:endParaRPr lang="en-US" sz="2400" b="1">
                <a:solidFill>
                  <a:prstClr val="black"/>
                </a:solidFill>
                <a:latin typeface="Arial" panose="020B0604020202020204"/>
                <a:ea typeface="黑体" panose="02010609060101010101" charset="-122"/>
              </a:endParaRPr>
            </a:p>
          </p:txBody>
        </p:sp>
        <p:sp>
          <p:nvSpPr>
            <p:cNvPr id="36" name="Freeform 161"/>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p:spPr>
          <p:txBody>
            <a:bodyPr/>
            <a:lstStyle/>
            <a:p>
              <a:pPr algn="ctr" defTabSz="914400" fontAlgn="base">
                <a:spcBef>
                  <a:spcPct val="0"/>
                </a:spcBef>
                <a:spcAft>
                  <a:spcPct val="0"/>
                </a:spcAft>
                <a:defRPr/>
              </a:pPr>
              <a:endParaRPr lang="en-US" sz="2400" b="1">
                <a:solidFill>
                  <a:prstClr val="black"/>
                </a:solidFill>
                <a:latin typeface="Arial" panose="020B0604020202020204"/>
                <a:ea typeface="黑体" panose="02010609060101010101" charset="-122"/>
              </a:endParaRPr>
            </a:p>
          </p:txBody>
        </p:sp>
        <p:sp>
          <p:nvSpPr>
            <p:cNvPr id="37" name="Freeform 162"/>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p:spPr>
          <p:txBody>
            <a:bodyPr/>
            <a:lstStyle/>
            <a:p>
              <a:pPr algn="ctr" defTabSz="914400" fontAlgn="base">
                <a:spcBef>
                  <a:spcPct val="0"/>
                </a:spcBef>
                <a:spcAft>
                  <a:spcPct val="0"/>
                </a:spcAft>
                <a:defRPr/>
              </a:pPr>
              <a:endParaRPr lang="en-US" sz="2400" b="1">
                <a:solidFill>
                  <a:prstClr val="black"/>
                </a:solidFill>
                <a:latin typeface="Arial" panose="020B0604020202020204"/>
                <a:ea typeface="黑体" panose="02010609060101010101" charset="-122"/>
              </a:endParaRPr>
            </a:p>
          </p:txBody>
        </p:sp>
        <p:sp>
          <p:nvSpPr>
            <p:cNvPr id="38" name="Freeform 163"/>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p:spPr>
          <p:txBody>
            <a:bodyPr/>
            <a:lstStyle/>
            <a:p>
              <a:pPr algn="ctr" defTabSz="914400" fontAlgn="base">
                <a:spcBef>
                  <a:spcPct val="0"/>
                </a:spcBef>
                <a:spcAft>
                  <a:spcPct val="0"/>
                </a:spcAft>
                <a:defRPr/>
              </a:pPr>
              <a:endParaRPr lang="en-US" sz="2400" b="1">
                <a:solidFill>
                  <a:prstClr val="black"/>
                </a:solidFill>
                <a:latin typeface="Arial" panose="020B0604020202020204"/>
                <a:ea typeface="黑体" panose="02010609060101010101" charset="-122"/>
              </a:endParaRPr>
            </a:p>
          </p:txBody>
        </p:sp>
        <p:sp>
          <p:nvSpPr>
            <p:cNvPr id="39" name="Freeform 164"/>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p:spPr>
          <p:txBody>
            <a:bodyPr/>
            <a:lstStyle/>
            <a:p>
              <a:pPr algn="ctr" defTabSz="914400" fontAlgn="base">
                <a:spcBef>
                  <a:spcPct val="0"/>
                </a:spcBef>
                <a:spcAft>
                  <a:spcPct val="0"/>
                </a:spcAft>
                <a:defRPr/>
              </a:pPr>
              <a:endParaRPr lang="en-US" sz="2400" b="1">
                <a:solidFill>
                  <a:prstClr val="black"/>
                </a:solidFill>
                <a:latin typeface="Arial" panose="020B0604020202020204"/>
                <a:ea typeface="黑体" panose="02010609060101010101" charset="-122"/>
              </a:endParaRPr>
            </a:p>
          </p:txBody>
        </p:sp>
        <p:sp>
          <p:nvSpPr>
            <p:cNvPr id="40" name="Freeform 165"/>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p:spPr>
          <p:txBody>
            <a:bodyPr/>
            <a:lstStyle/>
            <a:p>
              <a:pPr algn="ctr" defTabSz="914400" fontAlgn="base">
                <a:spcBef>
                  <a:spcPct val="0"/>
                </a:spcBef>
                <a:spcAft>
                  <a:spcPct val="0"/>
                </a:spcAft>
                <a:defRPr/>
              </a:pPr>
              <a:endParaRPr lang="en-US" sz="2400" b="1">
                <a:solidFill>
                  <a:prstClr val="black"/>
                </a:solidFill>
                <a:latin typeface="Arial" panose="020B0604020202020204"/>
                <a:ea typeface="黑体" panose="02010609060101010101" charset="-122"/>
              </a:endParaRPr>
            </a:p>
          </p:txBody>
        </p:sp>
        <p:sp>
          <p:nvSpPr>
            <p:cNvPr id="41" name="Rectangle 166"/>
            <p:cNvSpPr>
              <a:spLocks noChangeArrowheads="1"/>
            </p:cNvSpPr>
            <p:nvPr/>
          </p:nvSpPr>
          <p:spPr bwMode="auto">
            <a:xfrm>
              <a:off x="6893606" y="3890112"/>
              <a:ext cx="24958" cy="7488"/>
            </a:xfrm>
            <a:prstGeom prst="rect">
              <a:avLst/>
            </a:prstGeom>
            <a:grpFill/>
            <a:ln>
              <a:noFill/>
            </a:ln>
          </p:spPr>
          <p:txBody>
            <a:bodyPr/>
            <a:lstStyle/>
            <a:p>
              <a:pPr algn="ctr" defTabSz="914400" fontAlgn="base">
                <a:spcBef>
                  <a:spcPct val="0"/>
                </a:spcBef>
                <a:spcAft>
                  <a:spcPct val="0"/>
                </a:spcAft>
                <a:defRPr/>
              </a:pPr>
              <a:endParaRPr lang="en-US" sz="2400" b="1">
                <a:solidFill>
                  <a:prstClr val="black"/>
                </a:solidFill>
                <a:latin typeface="Arial" panose="020B0604020202020204"/>
                <a:ea typeface="黑体" panose="02010609060101010101" charset="-122"/>
              </a:endParaRPr>
            </a:p>
          </p:txBody>
        </p:sp>
        <p:sp>
          <p:nvSpPr>
            <p:cNvPr id="42" name="Rectangle 167"/>
            <p:cNvSpPr>
              <a:spLocks noChangeArrowheads="1"/>
            </p:cNvSpPr>
            <p:nvPr/>
          </p:nvSpPr>
          <p:spPr bwMode="auto">
            <a:xfrm>
              <a:off x="7170638" y="3892607"/>
              <a:ext cx="27454" cy="7488"/>
            </a:xfrm>
            <a:prstGeom prst="rect">
              <a:avLst/>
            </a:prstGeom>
            <a:grpFill/>
            <a:ln>
              <a:noFill/>
            </a:ln>
          </p:spPr>
          <p:txBody>
            <a:bodyPr/>
            <a:lstStyle/>
            <a:p>
              <a:pPr algn="ctr" defTabSz="914400" fontAlgn="base">
                <a:spcBef>
                  <a:spcPct val="0"/>
                </a:spcBef>
                <a:spcAft>
                  <a:spcPct val="0"/>
                </a:spcAft>
                <a:defRPr/>
              </a:pPr>
              <a:endParaRPr lang="en-US" sz="2400" b="1">
                <a:solidFill>
                  <a:prstClr val="black"/>
                </a:solidFill>
                <a:latin typeface="Arial" panose="020B0604020202020204"/>
                <a:ea typeface="黑体" panose="02010609060101010101" charset="-122"/>
              </a:endParaRPr>
            </a:p>
          </p:txBody>
        </p:sp>
      </p:grpSp>
      <p:grpSp>
        <p:nvGrpSpPr>
          <p:cNvPr id="43" name="Group 54"/>
          <p:cNvGrpSpPr/>
          <p:nvPr/>
        </p:nvGrpSpPr>
        <p:grpSpPr>
          <a:xfrm>
            <a:off x="7242654" y="4002699"/>
            <a:ext cx="399271" cy="519053"/>
            <a:chOff x="6421904" y="4798576"/>
            <a:chExt cx="299494" cy="389342"/>
          </a:xfrm>
          <a:solidFill>
            <a:schemeClr val="bg1"/>
          </a:solidFill>
        </p:grpSpPr>
        <p:sp>
          <p:nvSpPr>
            <p:cNvPr id="44" name="Freeform 170"/>
            <p:cNvSpPr/>
            <p:nvPr/>
          </p:nvSpPr>
          <p:spPr bwMode="auto">
            <a:xfrm>
              <a:off x="6421904" y="4910886"/>
              <a:ext cx="299494" cy="277032"/>
            </a:xfrm>
            <a:custGeom>
              <a:avLst/>
              <a:gdLst>
                <a:gd name="T0" fmla="*/ 45 w 90"/>
                <a:gd name="T1" fmla="*/ 83 h 83"/>
                <a:gd name="T2" fmla="*/ 90 w 90"/>
                <a:gd name="T3" fmla="*/ 0 h 83"/>
                <a:gd name="T4" fmla="*/ 0 w 90"/>
                <a:gd name="T5" fmla="*/ 0 h 83"/>
                <a:gd name="T6" fmla="*/ 45 w 90"/>
                <a:gd name="T7" fmla="*/ 83 h 83"/>
              </a:gdLst>
              <a:ah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p:spPr>
          <p:txBody>
            <a:bodyPr/>
            <a:lstStyle/>
            <a:p>
              <a:pPr algn="ctr" defTabSz="914400" fontAlgn="base">
                <a:spcBef>
                  <a:spcPct val="0"/>
                </a:spcBef>
                <a:spcAft>
                  <a:spcPct val="0"/>
                </a:spcAft>
                <a:defRPr/>
              </a:pPr>
              <a:endParaRPr lang="en-US" sz="2400" b="1">
                <a:solidFill>
                  <a:prstClr val="black"/>
                </a:solidFill>
                <a:latin typeface="Arial" panose="020B0604020202020204"/>
                <a:ea typeface="黑体" panose="02010609060101010101" charset="-122"/>
              </a:endParaRPr>
            </a:p>
          </p:txBody>
        </p:sp>
        <p:sp>
          <p:nvSpPr>
            <p:cNvPr id="45" name="Freeform 171"/>
            <p:cNvSpPr/>
            <p:nvPr/>
          </p:nvSpPr>
          <p:spPr bwMode="auto">
            <a:xfrm>
              <a:off x="6421904" y="4798576"/>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p:spPr>
          <p:txBody>
            <a:bodyPr/>
            <a:lstStyle/>
            <a:p>
              <a:pPr algn="ctr" defTabSz="914400" fontAlgn="base">
                <a:spcBef>
                  <a:spcPct val="0"/>
                </a:spcBef>
                <a:spcAft>
                  <a:spcPct val="0"/>
                </a:spcAft>
                <a:defRPr/>
              </a:pPr>
              <a:endParaRPr lang="en-US" sz="2400" b="1">
                <a:solidFill>
                  <a:prstClr val="black"/>
                </a:solidFill>
                <a:latin typeface="Arial" panose="020B0604020202020204"/>
                <a:ea typeface="黑体" panose="02010609060101010101" charset="-122"/>
              </a:endParaRPr>
            </a:p>
          </p:txBody>
        </p:sp>
      </p:grpSp>
      <p:sp>
        <p:nvSpPr>
          <p:cNvPr id="46" name="矩形 45"/>
          <p:cNvSpPr/>
          <p:nvPr/>
        </p:nvSpPr>
        <p:spPr>
          <a:xfrm>
            <a:off x="4415890" y="1604030"/>
            <a:ext cx="1345198" cy="441193"/>
          </a:xfrm>
          <a:prstGeom prst="rect">
            <a:avLst/>
          </a:prstGeom>
        </p:spPr>
        <p:txBody>
          <a:bodyPr wrap="none" lIns="91419" tIns="45711" rIns="91419" bIns="45711">
            <a:spAutoFit/>
          </a:bodyPr>
          <a:lstStyle/>
          <a:p>
            <a:pPr algn="r" defTabSz="914400" fontAlgn="base">
              <a:spcBef>
                <a:spcPct val="0"/>
              </a:spcBef>
              <a:spcAft>
                <a:spcPct val="0"/>
              </a:spcAft>
              <a:defRPr/>
            </a:pPr>
            <a:r>
              <a:rPr lang="zh-CN" altLang="en-US" sz="2265" b="1" dirty="0">
                <a:solidFill>
                  <a:prstClr val="white">
                    <a:lumMod val="95000"/>
                  </a:prstClr>
                </a:solidFill>
                <a:latin typeface="微软雅黑" panose="020B0503020204020204" pitchFamily="34" charset="-122"/>
                <a:ea typeface="微软雅黑" panose="020B0503020204020204" pitchFamily="34" charset="-122"/>
              </a:rPr>
              <a:t>添加标题</a:t>
            </a:r>
            <a:endParaRPr lang="en-US" altLang="zh-CN" sz="2265" b="1" dirty="0">
              <a:solidFill>
                <a:prstClr val="white">
                  <a:lumMod val="95000"/>
                </a:prstClr>
              </a:solidFill>
              <a:latin typeface="微软雅黑" panose="020B0503020204020204" pitchFamily="34" charset="-122"/>
              <a:ea typeface="微软雅黑" panose="020B0503020204020204" pitchFamily="34" charset="-122"/>
            </a:endParaRPr>
          </a:p>
        </p:txBody>
      </p:sp>
      <p:sp>
        <p:nvSpPr>
          <p:cNvPr id="48" name="矩形 47"/>
          <p:cNvSpPr>
            <a:spLocks noChangeArrowheads="1"/>
          </p:cNvSpPr>
          <p:nvPr/>
        </p:nvSpPr>
        <p:spPr bwMode="auto">
          <a:xfrm>
            <a:off x="1564302" y="2056405"/>
            <a:ext cx="4196785" cy="1152990"/>
          </a:xfrm>
          <a:prstGeom prst="rect">
            <a:avLst/>
          </a:prstGeom>
          <a:noFill/>
          <a:ln>
            <a:noFill/>
          </a:ln>
        </p:spPr>
        <p:txBody>
          <a:bodyPr lIns="91419" tIns="45711" rIns="91419" bIns="4571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defTabSz="914400" fontAlgn="base">
              <a:lnSpc>
                <a:spcPct val="120000"/>
              </a:lnSpc>
              <a:spcBef>
                <a:spcPct val="0"/>
              </a:spcBef>
              <a:spcAft>
                <a:spcPct val="0"/>
              </a:spcAft>
              <a:buNone/>
              <a:defRPr/>
            </a:pPr>
            <a:r>
              <a:rPr lang="zh-CN" altLang="en-US" sz="1465" b="1" dirty="0">
                <a:solidFill>
                  <a:prstClr val="white">
                    <a:lumMod val="95000"/>
                  </a:prst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p>
        </p:txBody>
      </p:sp>
      <p:sp>
        <p:nvSpPr>
          <p:cNvPr id="49" name="矩形 48"/>
          <p:cNvSpPr>
            <a:spLocks noChangeArrowheads="1"/>
          </p:cNvSpPr>
          <p:nvPr/>
        </p:nvSpPr>
        <p:spPr bwMode="auto">
          <a:xfrm>
            <a:off x="1381764" y="4808761"/>
            <a:ext cx="1552365" cy="441193"/>
          </a:xfrm>
          <a:prstGeom prst="rect">
            <a:avLst/>
          </a:prstGeom>
          <a:noFill/>
          <a:ln w="9525">
            <a:noFill/>
            <a:miter lim="800000"/>
          </a:ln>
        </p:spPr>
        <p:txBody>
          <a:bodyPr lIns="91419" tIns="45711" rIns="91419" bIns="45711">
            <a:spAutoFit/>
          </a:bodyPr>
          <a:lstStyle/>
          <a:p>
            <a:pPr algn="ctr" defTabSz="1219200" fontAlgn="base">
              <a:spcBef>
                <a:spcPct val="0"/>
              </a:spcBef>
              <a:spcAft>
                <a:spcPct val="0"/>
              </a:spcAft>
            </a:pPr>
            <a:r>
              <a:rPr lang="zh-CN" altLang="en-US" sz="2265" b="1" dirty="0">
                <a:solidFill>
                  <a:srgbClr val="404040"/>
                </a:solidFill>
                <a:latin typeface="微软雅黑" panose="020B0503020204020204" pitchFamily="34" charset="-122"/>
                <a:ea typeface="微软雅黑" panose="020B0503020204020204" pitchFamily="34" charset="-122"/>
              </a:rPr>
              <a:t>添加标题</a:t>
            </a:r>
            <a:endParaRPr lang="en-US" altLang="zh-CN" sz="2265" b="1" dirty="0">
              <a:solidFill>
                <a:srgbClr val="404040"/>
              </a:solidFill>
              <a:latin typeface="微软雅黑" panose="020B0503020204020204" pitchFamily="34" charset="-122"/>
              <a:ea typeface="微软雅黑" panose="020B0503020204020204" pitchFamily="34" charset="-122"/>
            </a:endParaRPr>
          </a:p>
        </p:txBody>
      </p:sp>
      <p:sp>
        <p:nvSpPr>
          <p:cNvPr id="50" name="矩形 47"/>
          <p:cNvSpPr>
            <a:spLocks noChangeArrowheads="1"/>
          </p:cNvSpPr>
          <p:nvPr/>
        </p:nvSpPr>
        <p:spPr bwMode="auto">
          <a:xfrm>
            <a:off x="1172244" y="5229390"/>
            <a:ext cx="1971409" cy="738325"/>
          </a:xfrm>
          <a:prstGeom prst="rect">
            <a:avLst/>
          </a:prstGeom>
          <a:noFill/>
          <a:ln>
            <a:noFill/>
          </a:ln>
        </p:spPr>
        <p:txBody>
          <a:bodyPr lIns="91419" tIns="45711" rIns="91419" bIns="4571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914400" fontAlgn="base">
              <a:lnSpc>
                <a:spcPct val="120000"/>
              </a:lnSpc>
              <a:spcBef>
                <a:spcPct val="0"/>
              </a:spcBef>
              <a:spcAft>
                <a:spcPct val="0"/>
              </a:spcAft>
              <a:buNone/>
              <a:defRPr/>
            </a:pPr>
            <a:r>
              <a:rPr lang="zh-CN" altLang="en-US" sz="1200" b="1" dirty="0">
                <a:solidFill>
                  <a:prstClr val="black">
                    <a:lumMod val="65000"/>
                    <a:lumOff val="35000"/>
                  </a:prstClr>
                </a:solidFill>
                <a:sym typeface="微软雅黑" panose="020B0503020204020204" pitchFamily="34" charset="-122"/>
              </a:rPr>
              <a:t>在此录入上述图表的描述说明，在此录入上述图表的描述说明。</a:t>
            </a:r>
          </a:p>
        </p:txBody>
      </p:sp>
      <p:sp>
        <p:nvSpPr>
          <p:cNvPr id="51" name="矩形 50"/>
          <p:cNvSpPr>
            <a:spLocks noChangeArrowheads="1"/>
          </p:cNvSpPr>
          <p:nvPr/>
        </p:nvSpPr>
        <p:spPr bwMode="auto">
          <a:xfrm>
            <a:off x="4021421" y="4808761"/>
            <a:ext cx="1550777" cy="441193"/>
          </a:xfrm>
          <a:prstGeom prst="rect">
            <a:avLst/>
          </a:prstGeom>
          <a:noFill/>
          <a:ln w="9525">
            <a:noFill/>
            <a:miter lim="800000"/>
          </a:ln>
        </p:spPr>
        <p:txBody>
          <a:bodyPr lIns="91419" tIns="45711" rIns="91419" bIns="45711">
            <a:spAutoFit/>
          </a:bodyPr>
          <a:lstStyle/>
          <a:p>
            <a:pPr algn="ctr" defTabSz="1219200" fontAlgn="base">
              <a:spcBef>
                <a:spcPct val="0"/>
              </a:spcBef>
              <a:spcAft>
                <a:spcPct val="0"/>
              </a:spcAft>
            </a:pPr>
            <a:r>
              <a:rPr lang="zh-CN" altLang="en-US" sz="2265" b="1" dirty="0">
                <a:solidFill>
                  <a:srgbClr val="404040"/>
                </a:solidFill>
                <a:latin typeface="微软雅黑" panose="020B0503020204020204" pitchFamily="34" charset="-122"/>
                <a:ea typeface="微软雅黑" panose="020B0503020204020204" pitchFamily="34" charset="-122"/>
              </a:rPr>
              <a:t>添加标题</a:t>
            </a:r>
            <a:endParaRPr lang="en-US" altLang="zh-CN" sz="2265" b="1" dirty="0">
              <a:solidFill>
                <a:srgbClr val="404040"/>
              </a:solidFill>
              <a:latin typeface="微软雅黑" panose="020B0503020204020204" pitchFamily="34" charset="-122"/>
              <a:ea typeface="微软雅黑" panose="020B0503020204020204" pitchFamily="34" charset="-122"/>
            </a:endParaRPr>
          </a:p>
        </p:txBody>
      </p:sp>
      <p:sp>
        <p:nvSpPr>
          <p:cNvPr id="52" name="矩形 47"/>
          <p:cNvSpPr>
            <a:spLocks noChangeArrowheads="1"/>
          </p:cNvSpPr>
          <p:nvPr/>
        </p:nvSpPr>
        <p:spPr bwMode="auto">
          <a:xfrm>
            <a:off x="3811899" y="5229390"/>
            <a:ext cx="1969821" cy="738325"/>
          </a:xfrm>
          <a:prstGeom prst="rect">
            <a:avLst/>
          </a:prstGeom>
          <a:noFill/>
          <a:ln>
            <a:noFill/>
          </a:ln>
        </p:spPr>
        <p:txBody>
          <a:bodyPr lIns="91419" tIns="45711" rIns="91419" bIns="4571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914400" fontAlgn="base">
              <a:lnSpc>
                <a:spcPct val="120000"/>
              </a:lnSpc>
              <a:spcBef>
                <a:spcPct val="0"/>
              </a:spcBef>
              <a:spcAft>
                <a:spcPct val="0"/>
              </a:spcAft>
              <a:buNone/>
              <a:defRPr/>
            </a:pPr>
            <a:r>
              <a:rPr lang="zh-CN" altLang="en-US" sz="1200" b="1" dirty="0">
                <a:solidFill>
                  <a:prstClr val="black">
                    <a:lumMod val="65000"/>
                    <a:lumOff val="35000"/>
                  </a:prstClr>
                </a:solidFill>
                <a:sym typeface="微软雅黑" panose="020B0503020204020204" pitchFamily="34" charset="-122"/>
              </a:rPr>
              <a:t>在此录入上述图表的描述说明，在此录入上述图表的描述说明。</a:t>
            </a:r>
          </a:p>
        </p:txBody>
      </p:sp>
      <p:sp>
        <p:nvSpPr>
          <p:cNvPr id="53" name="矩形 52"/>
          <p:cNvSpPr>
            <a:spLocks noChangeArrowheads="1"/>
          </p:cNvSpPr>
          <p:nvPr/>
        </p:nvSpPr>
        <p:spPr bwMode="auto">
          <a:xfrm>
            <a:off x="9299146" y="4808761"/>
            <a:ext cx="1552365" cy="441193"/>
          </a:xfrm>
          <a:prstGeom prst="rect">
            <a:avLst/>
          </a:prstGeom>
          <a:noFill/>
          <a:ln w="9525">
            <a:noFill/>
            <a:miter lim="800000"/>
          </a:ln>
        </p:spPr>
        <p:txBody>
          <a:bodyPr lIns="91419" tIns="45711" rIns="91419" bIns="45711">
            <a:spAutoFit/>
          </a:bodyPr>
          <a:lstStyle/>
          <a:p>
            <a:pPr algn="ctr" defTabSz="1219200" fontAlgn="base">
              <a:spcBef>
                <a:spcPct val="0"/>
              </a:spcBef>
              <a:spcAft>
                <a:spcPct val="0"/>
              </a:spcAft>
            </a:pPr>
            <a:r>
              <a:rPr lang="zh-CN" altLang="en-US" sz="2265" b="1" dirty="0">
                <a:solidFill>
                  <a:srgbClr val="404040"/>
                </a:solidFill>
                <a:latin typeface="微软雅黑" panose="020B0503020204020204" pitchFamily="34" charset="-122"/>
                <a:ea typeface="微软雅黑" panose="020B0503020204020204" pitchFamily="34" charset="-122"/>
              </a:rPr>
              <a:t>添加标题</a:t>
            </a:r>
            <a:endParaRPr lang="en-US" altLang="zh-CN" sz="2265" b="1" dirty="0">
              <a:solidFill>
                <a:srgbClr val="404040"/>
              </a:solidFill>
              <a:latin typeface="微软雅黑" panose="020B0503020204020204" pitchFamily="34" charset="-122"/>
              <a:ea typeface="微软雅黑" panose="020B0503020204020204" pitchFamily="34" charset="-122"/>
            </a:endParaRPr>
          </a:p>
        </p:txBody>
      </p:sp>
      <p:sp>
        <p:nvSpPr>
          <p:cNvPr id="54" name="矩形 47"/>
          <p:cNvSpPr>
            <a:spLocks noChangeArrowheads="1"/>
          </p:cNvSpPr>
          <p:nvPr/>
        </p:nvSpPr>
        <p:spPr bwMode="auto">
          <a:xfrm>
            <a:off x="9089624" y="5229390"/>
            <a:ext cx="1971409" cy="738325"/>
          </a:xfrm>
          <a:prstGeom prst="rect">
            <a:avLst/>
          </a:prstGeom>
          <a:noFill/>
          <a:ln>
            <a:noFill/>
          </a:ln>
        </p:spPr>
        <p:txBody>
          <a:bodyPr lIns="91419" tIns="45711" rIns="91419" bIns="4571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914400" fontAlgn="base">
              <a:lnSpc>
                <a:spcPct val="120000"/>
              </a:lnSpc>
              <a:spcBef>
                <a:spcPct val="0"/>
              </a:spcBef>
              <a:spcAft>
                <a:spcPct val="0"/>
              </a:spcAft>
              <a:buNone/>
              <a:defRPr/>
            </a:pPr>
            <a:r>
              <a:rPr lang="zh-CN" altLang="en-US" sz="1200" b="1" dirty="0">
                <a:solidFill>
                  <a:prstClr val="black">
                    <a:lumMod val="65000"/>
                    <a:lumOff val="35000"/>
                  </a:prstClr>
                </a:solidFill>
                <a:sym typeface="微软雅黑" panose="020B0503020204020204" pitchFamily="34" charset="-122"/>
              </a:rPr>
              <a:t>在此录入上述图表的描述说明，在此录入上述图表的描述说明。</a:t>
            </a:r>
          </a:p>
        </p:txBody>
      </p:sp>
      <p:sp>
        <p:nvSpPr>
          <p:cNvPr id="55" name="矩形 54"/>
          <p:cNvSpPr>
            <a:spLocks noChangeArrowheads="1"/>
          </p:cNvSpPr>
          <p:nvPr/>
        </p:nvSpPr>
        <p:spPr bwMode="auto">
          <a:xfrm>
            <a:off x="6659492" y="4808761"/>
            <a:ext cx="1552365" cy="441193"/>
          </a:xfrm>
          <a:prstGeom prst="rect">
            <a:avLst/>
          </a:prstGeom>
          <a:noFill/>
          <a:ln w="9525">
            <a:noFill/>
            <a:miter lim="800000"/>
          </a:ln>
        </p:spPr>
        <p:txBody>
          <a:bodyPr lIns="91419" tIns="45711" rIns="91419" bIns="45711">
            <a:spAutoFit/>
          </a:bodyPr>
          <a:lstStyle/>
          <a:p>
            <a:pPr algn="ctr" defTabSz="1219200" fontAlgn="base">
              <a:spcBef>
                <a:spcPct val="0"/>
              </a:spcBef>
              <a:spcAft>
                <a:spcPct val="0"/>
              </a:spcAft>
            </a:pPr>
            <a:r>
              <a:rPr lang="zh-CN" altLang="en-US" sz="2265" b="1" dirty="0">
                <a:solidFill>
                  <a:srgbClr val="404040"/>
                </a:solidFill>
                <a:latin typeface="微软雅黑" panose="020B0503020204020204" pitchFamily="34" charset="-122"/>
                <a:ea typeface="微软雅黑" panose="020B0503020204020204" pitchFamily="34" charset="-122"/>
              </a:rPr>
              <a:t>添加标题</a:t>
            </a:r>
            <a:endParaRPr lang="en-US" altLang="zh-CN" sz="2265" b="1" dirty="0">
              <a:solidFill>
                <a:srgbClr val="404040"/>
              </a:solidFill>
              <a:latin typeface="微软雅黑" panose="020B0503020204020204" pitchFamily="34" charset="-122"/>
              <a:ea typeface="微软雅黑" panose="020B0503020204020204" pitchFamily="34" charset="-122"/>
            </a:endParaRPr>
          </a:p>
        </p:txBody>
      </p:sp>
      <p:sp>
        <p:nvSpPr>
          <p:cNvPr id="56" name="矩形 47"/>
          <p:cNvSpPr>
            <a:spLocks noChangeArrowheads="1"/>
          </p:cNvSpPr>
          <p:nvPr/>
        </p:nvSpPr>
        <p:spPr bwMode="auto">
          <a:xfrm>
            <a:off x="6449968" y="5229390"/>
            <a:ext cx="1971409" cy="738325"/>
          </a:xfrm>
          <a:prstGeom prst="rect">
            <a:avLst/>
          </a:prstGeom>
          <a:noFill/>
          <a:ln>
            <a:noFill/>
          </a:ln>
        </p:spPr>
        <p:txBody>
          <a:bodyPr lIns="91419" tIns="45711" rIns="91419" bIns="4571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914400" fontAlgn="base">
              <a:lnSpc>
                <a:spcPct val="120000"/>
              </a:lnSpc>
              <a:spcBef>
                <a:spcPct val="0"/>
              </a:spcBef>
              <a:spcAft>
                <a:spcPct val="0"/>
              </a:spcAft>
              <a:buNone/>
              <a:defRPr/>
            </a:pPr>
            <a:r>
              <a:rPr lang="zh-CN" altLang="en-US" sz="1200" b="1" dirty="0">
                <a:solidFill>
                  <a:prstClr val="black">
                    <a:lumMod val="65000"/>
                    <a:lumOff val="35000"/>
                  </a:prstClr>
                </a:solidFill>
                <a:sym typeface="微软雅黑" panose="020B0503020204020204" pitchFamily="34" charset="-122"/>
              </a:rPr>
              <a:t>在此录入上述图表的描述说明，在此录入上述图表的描述说明。</a:t>
            </a: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par>
                                <p:cTn id="13" presetID="22" presetClass="entr" presetSubtype="2" fill="hold" grpId="0" nodeType="withEffect">
                                  <p:stCondLst>
                                    <p:cond delay="250"/>
                                  </p:stCondLst>
                                  <p:childTnLst>
                                    <p:set>
                                      <p:cBhvr>
                                        <p:cTn id="14" dur="1" fill="hold">
                                          <p:stCondLst>
                                            <p:cond delay="0"/>
                                          </p:stCondLst>
                                        </p:cTn>
                                        <p:tgtEl>
                                          <p:spTgt spid="46"/>
                                        </p:tgtEl>
                                        <p:attrNameLst>
                                          <p:attrName>style.visibility</p:attrName>
                                        </p:attrNameLst>
                                      </p:cBhvr>
                                      <p:to>
                                        <p:strVal val="visible"/>
                                      </p:to>
                                    </p:set>
                                    <p:animEffect transition="in" filter="wipe(right)">
                                      <p:cBhvr>
                                        <p:cTn id="15" dur="500"/>
                                        <p:tgtEl>
                                          <p:spTgt spid="46"/>
                                        </p:tgtEl>
                                      </p:cBhvr>
                                    </p:animEffect>
                                  </p:childTnLst>
                                </p:cTn>
                              </p:par>
                              <p:par>
                                <p:cTn id="16" presetID="22" presetClass="entr" presetSubtype="2" fill="hold" grpId="0" nodeType="withEffect">
                                  <p:stCondLst>
                                    <p:cond delay="250"/>
                                  </p:stCondLst>
                                  <p:childTnLst>
                                    <p:set>
                                      <p:cBhvr>
                                        <p:cTn id="17" dur="1" fill="hold">
                                          <p:stCondLst>
                                            <p:cond delay="0"/>
                                          </p:stCondLst>
                                        </p:cTn>
                                        <p:tgtEl>
                                          <p:spTgt spid="48"/>
                                        </p:tgtEl>
                                        <p:attrNameLst>
                                          <p:attrName>style.visibility</p:attrName>
                                        </p:attrNameLst>
                                      </p:cBhvr>
                                      <p:to>
                                        <p:strVal val="visible"/>
                                      </p:to>
                                    </p:set>
                                    <p:animEffect transition="in" filter="wipe(right)">
                                      <p:cBhvr>
                                        <p:cTn id="18" dur="500"/>
                                        <p:tgtEl>
                                          <p:spTgt spid="48"/>
                                        </p:tgtEl>
                                      </p:cBhvr>
                                    </p:animEffect>
                                  </p:childTnLst>
                                </p:cTn>
                              </p:par>
                            </p:childTnLst>
                          </p:cTn>
                        </p:par>
                        <p:par>
                          <p:cTn id="19" fill="hold">
                            <p:stCondLst>
                              <p:cond delay="1000"/>
                            </p:stCondLst>
                            <p:childTnLst>
                              <p:par>
                                <p:cTn id="20" presetID="21" presetClass="entr" presetSubtype="1"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400"/>
                                        <p:tgtEl>
                                          <p:spTgt spid="5"/>
                                        </p:tgtEl>
                                      </p:cBhvr>
                                    </p:animEffect>
                                  </p:childTnLst>
                                </p:cTn>
                              </p:par>
                            </p:childTnLst>
                          </p:cTn>
                        </p:par>
                        <p:par>
                          <p:cTn id="23" fill="hold">
                            <p:stCondLst>
                              <p:cond delay="1500"/>
                            </p:stCondLst>
                            <p:childTnLst>
                              <p:par>
                                <p:cTn id="24" presetID="21" presetClass="entr" presetSubtype="1"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heel(1)">
                                      <p:cBhvr>
                                        <p:cTn id="26" dur="400"/>
                                        <p:tgtEl>
                                          <p:spTgt spid="6"/>
                                        </p:tgtEl>
                                      </p:cBhvr>
                                    </p:animEffect>
                                  </p:childTnLst>
                                </p:cTn>
                              </p:par>
                            </p:childTnLst>
                          </p:cTn>
                        </p:par>
                        <p:par>
                          <p:cTn id="27" fill="hold">
                            <p:stCondLst>
                              <p:cond delay="2000"/>
                            </p:stCondLst>
                            <p:childTnLst>
                              <p:par>
                                <p:cTn id="28" presetID="21" presetClass="entr" presetSubtype="1"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heel(1)">
                                      <p:cBhvr>
                                        <p:cTn id="30" dur="400"/>
                                        <p:tgtEl>
                                          <p:spTgt spid="7"/>
                                        </p:tgtEl>
                                      </p:cBhvr>
                                    </p:animEffect>
                                  </p:childTnLst>
                                </p:cTn>
                              </p:par>
                            </p:childTnLst>
                          </p:cTn>
                        </p:par>
                        <p:par>
                          <p:cTn id="31" fill="hold">
                            <p:stCondLst>
                              <p:cond delay="2500"/>
                            </p:stCondLst>
                            <p:childTnLst>
                              <p:par>
                                <p:cTn id="32" presetID="21" presetClass="entr" presetSubtype="1"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heel(1)">
                                      <p:cBhvr>
                                        <p:cTn id="34" dur="400"/>
                                        <p:tgtEl>
                                          <p:spTgt spid="8"/>
                                        </p:tgtEl>
                                      </p:cBhvr>
                                    </p:animEffect>
                                  </p:childTnLst>
                                </p:cTn>
                              </p:par>
                            </p:childTnLst>
                          </p:cTn>
                        </p:par>
                        <p:par>
                          <p:cTn id="35" fill="hold">
                            <p:stCondLst>
                              <p:cond delay="3000"/>
                            </p:stCondLst>
                            <p:childTnLst>
                              <p:par>
                                <p:cTn id="36" presetID="10" presetClass="entr" presetSubtype="0"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250"/>
                                        <p:tgtEl>
                                          <p:spTgt spid="9"/>
                                        </p:tgtEl>
                                      </p:cBhvr>
                                    </p:animEffect>
                                  </p:childTnLst>
                                </p:cTn>
                              </p:par>
                              <p:par>
                                <p:cTn id="39" presetID="10"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250"/>
                                        <p:tgtEl>
                                          <p:spTgt spid="12"/>
                                        </p:tgtEl>
                                      </p:cBhvr>
                                    </p:animEffect>
                                  </p:childTnLst>
                                </p:cTn>
                              </p:par>
                              <p:par>
                                <p:cTn id="42" presetID="10" presetClass="entr" presetSubtype="0" fill="hold" nodeType="with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fade">
                                      <p:cBhvr>
                                        <p:cTn id="44" dur="250"/>
                                        <p:tgtEl>
                                          <p:spTgt spid="43"/>
                                        </p:tgtEl>
                                      </p:cBhvr>
                                    </p:animEffect>
                                  </p:childTnLst>
                                </p:cTn>
                              </p:par>
                              <p:par>
                                <p:cTn id="45" presetID="10"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250"/>
                                        <p:tgtEl>
                                          <p:spTgt spid="24"/>
                                        </p:tgtEl>
                                      </p:cBhvr>
                                    </p:animEffect>
                                  </p:childTnLst>
                                </p:cTn>
                              </p:par>
                              <p:par>
                                <p:cTn id="48" presetID="14" presetClass="entr" presetSubtype="10" fill="hold" grpId="0" nodeType="withEffect">
                                  <p:stCondLst>
                                    <p:cond delay="750"/>
                                  </p:stCondLst>
                                  <p:childTnLst>
                                    <p:set>
                                      <p:cBhvr>
                                        <p:cTn id="49" dur="1" fill="hold">
                                          <p:stCondLst>
                                            <p:cond delay="0"/>
                                          </p:stCondLst>
                                        </p:cTn>
                                        <p:tgtEl>
                                          <p:spTgt spid="49"/>
                                        </p:tgtEl>
                                        <p:attrNameLst>
                                          <p:attrName>style.visibility</p:attrName>
                                        </p:attrNameLst>
                                      </p:cBhvr>
                                      <p:to>
                                        <p:strVal val="visible"/>
                                      </p:to>
                                    </p:set>
                                    <p:animEffect transition="in" filter="randombar(horizontal)">
                                      <p:cBhvr>
                                        <p:cTn id="50" dur="400"/>
                                        <p:tgtEl>
                                          <p:spTgt spid="49"/>
                                        </p:tgtEl>
                                      </p:cBhvr>
                                    </p:animEffect>
                                  </p:childTnLst>
                                </p:cTn>
                              </p:par>
                              <p:par>
                                <p:cTn id="51" presetID="14" presetClass="entr" presetSubtype="10" fill="hold" grpId="0" nodeType="withEffect">
                                  <p:stCondLst>
                                    <p:cond delay="750"/>
                                  </p:stCondLst>
                                  <p:childTnLst>
                                    <p:set>
                                      <p:cBhvr>
                                        <p:cTn id="52" dur="1" fill="hold">
                                          <p:stCondLst>
                                            <p:cond delay="0"/>
                                          </p:stCondLst>
                                        </p:cTn>
                                        <p:tgtEl>
                                          <p:spTgt spid="50"/>
                                        </p:tgtEl>
                                        <p:attrNameLst>
                                          <p:attrName>style.visibility</p:attrName>
                                        </p:attrNameLst>
                                      </p:cBhvr>
                                      <p:to>
                                        <p:strVal val="visible"/>
                                      </p:to>
                                    </p:set>
                                    <p:animEffect transition="in" filter="randombar(horizontal)">
                                      <p:cBhvr>
                                        <p:cTn id="53" dur="400"/>
                                        <p:tgtEl>
                                          <p:spTgt spid="50"/>
                                        </p:tgtEl>
                                      </p:cBhvr>
                                    </p:animEffect>
                                  </p:childTnLst>
                                </p:cTn>
                              </p:par>
                              <p:par>
                                <p:cTn id="54" presetID="14" presetClass="entr" presetSubtype="10" fill="hold" grpId="0" nodeType="withEffect">
                                  <p:stCondLst>
                                    <p:cond delay="750"/>
                                  </p:stCondLst>
                                  <p:childTnLst>
                                    <p:set>
                                      <p:cBhvr>
                                        <p:cTn id="55" dur="1" fill="hold">
                                          <p:stCondLst>
                                            <p:cond delay="0"/>
                                          </p:stCondLst>
                                        </p:cTn>
                                        <p:tgtEl>
                                          <p:spTgt spid="51"/>
                                        </p:tgtEl>
                                        <p:attrNameLst>
                                          <p:attrName>style.visibility</p:attrName>
                                        </p:attrNameLst>
                                      </p:cBhvr>
                                      <p:to>
                                        <p:strVal val="visible"/>
                                      </p:to>
                                    </p:set>
                                    <p:animEffect transition="in" filter="randombar(horizontal)">
                                      <p:cBhvr>
                                        <p:cTn id="56" dur="400"/>
                                        <p:tgtEl>
                                          <p:spTgt spid="51"/>
                                        </p:tgtEl>
                                      </p:cBhvr>
                                    </p:animEffect>
                                  </p:childTnLst>
                                </p:cTn>
                              </p:par>
                              <p:par>
                                <p:cTn id="57" presetID="14" presetClass="entr" presetSubtype="10" fill="hold" grpId="0" nodeType="withEffect">
                                  <p:stCondLst>
                                    <p:cond delay="750"/>
                                  </p:stCondLst>
                                  <p:childTnLst>
                                    <p:set>
                                      <p:cBhvr>
                                        <p:cTn id="58" dur="1" fill="hold">
                                          <p:stCondLst>
                                            <p:cond delay="0"/>
                                          </p:stCondLst>
                                        </p:cTn>
                                        <p:tgtEl>
                                          <p:spTgt spid="52"/>
                                        </p:tgtEl>
                                        <p:attrNameLst>
                                          <p:attrName>style.visibility</p:attrName>
                                        </p:attrNameLst>
                                      </p:cBhvr>
                                      <p:to>
                                        <p:strVal val="visible"/>
                                      </p:to>
                                    </p:set>
                                    <p:animEffect transition="in" filter="randombar(horizontal)">
                                      <p:cBhvr>
                                        <p:cTn id="59" dur="400"/>
                                        <p:tgtEl>
                                          <p:spTgt spid="52"/>
                                        </p:tgtEl>
                                      </p:cBhvr>
                                    </p:animEffect>
                                  </p:childTnLst>
                                </p:cTn>
                              </p:par>
                              <p:par>
                                <p:cTn id="60" presetID="14" presetClass="entr" presetSubtype="10" fill="hold" grpId="0" nodeType="withEffect">
                                  <p:stCondLst>
                                    <p:cond delay="750"/>
                                  </p:stCondLst>
                                  <p:childTnLst>
                                    <p:set>
                                      <p:cBhvr>
                                        <p:cTn id="61" dur="1" fill="hold">
                                          <p:stCondLst>
                                            <p:cond delay="0"/>
                                          </p:stCondLst>
                                        </p:cTn>
                                        <p:tgtEl>
                                          <p:spTgt spid="53"/>
                                        </p:tgtEl>
                                        <p:attrNameLst>
                                          <p:attrName>style.visibility</p:attrName>
                                        </p:attrNameLst>
                                      </p:cBhvr>
                                      <p:to>
                                        <p:strVal val="visible"/>
                                      </p:to>
                                    </p:set>
                                    <p:animEffect transition="in" filter="randombar(horizontal)">
                                      <p:cBhvr>
                                        <p:cTn id="62" dur="400"/>
                                        <p:tgtEl>
                                          <p:spTgt spid="53"/>
                                        </p:tgtEl>
                                      </p:cBhvr>
                                    </p:animEffect>
                                  </p:childTnLst>
                                </p:cTn>
                              </p:par>
                              <p:par>
                                <p:cTn id="63" presetID="14" presetClass="entr" presetSubtype="10" fill="hold" grpId="0" nodeType="withEffect">
                                  <p:stCondLst>
                                    <p:cond delay="750"/>
                                  </p:stCondLst>
                                  <p:childTnLst>
                                    <p:set>
                                      <p:cBhvr>
                                        <p:cTn id="64" dur="1" fill="hold">
                                          <p:stCondLst>
                                            <p:cond delay="0"/>
                                          </p:stCondLst>
                                        </p:cTn>
                                        <p:tgtEl>
                                          <p:spTgt spid="54"/>
                                        </p:tgtEl>
                                        <p:attrNameLst>
                                          <p:attrName>style.visibility</p:attrName>
                                        </p:attrNameLst>
                                      </p:cBhvr>
                                      <p:to>
                                        <p:strVal val="visible"/>
                                      </p:to>
                                    </p:set>
                                    <p:animEffect transition="in" filter="randombar(horizontal)">
                                      <p:cBhvr>
                                        <p:cTn id="65" dur="400"/>
                                        <p:tgtEl>
                                          <p:spTgt spid="54"/>
                                        </p:tgtEl>
                                      </p:cBhvr>
                                    </p:animEffect>
                                  </p:childTnLst>
                                </p:cTn>
                              </p:par>
                              <p:par>
                                <p:cTn id="66" presetID="14" presetClass="entr" presetSubtype="10" fill="hold" grpId="0" nodeType="withEffect">
                                  <p:stCondLst>
                                    <p:cond delay="750"/>
                                  </p:stCondLst>
                                  <p:childTnLst>
                                    <p:set>
                                      <p:cBhvr>
                                        <p:cTn id="67" dur="1" fill="hold">
                                          <p:stCondLst>
                                            <p:cond delay="0"/>
                                          </p:stCondLst>
                                        </p:cTn>
                                        <p:tgtEl>
                                          <p:spTgt spid="55"/>
                                        </p:tgtEl>
                                        <p:attrNameLst>
                                          <p:attrName>style.visibility</p:attrName>
                                        </p:attrNameLst>
                                      </p:cBhvr>
                                      <p:to>
                                        <p:strVal val="visible"/>
                                      </p:to>
                                    </p:set>
                                    <p:animEffect transition="in" filter="randombar(horizontal)">
                                      <p:cBhvr>
                                        <p:cTn id="68" dur="400"/>
                                        <p:tgtEl>
                                          <p:spTgt spid="55"/>
                                        </p:tgtEl>
                                      </p:cBhvr>
                                    </p:animEffect>
                                  </p:childTnLst>
                                </p:cTn>
                              </p:par>
                              <p:par>
                                <p:cTn id="69" presetID="14" presetClass="entr" presetSubtype="10" fill="hold" grpId="0" nodeType="withEffect">
                                  <p:stCondLst>
                                    <p:cond delay="750"/>
                                  </p:stCondLst>
                                  <p:childTnLst>
                                    <p:set>
                                      <p:cBhvr>
                                        <p:cTn id="70" dur="1" fill="hold">
                                          <p:stCondLst>
                                            <p:cond delay="0"/>
                                          </p:stCondLst>
                                        </p:cTn>
                                        <p:tgtEl>
                                          <p:spTgt spid="56"/>
                                        </p:tgtEl>
                                        <p:attrNameLst>
                                          <p:attrName>style.visibility</p:attrName>
                                        </p:attrNameLst>
                                      </p:cBhvr>
                                      <p:to>
                                        <p:strVal val="visible"/>
                                      </p:to>
                                    </p:set>
                                    <p:animEffect transition="in" filter="randombar(horizontal)">
                                      <p:cBhvr>
                                        <p:cTn id="71" dur="4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46" grpId="0"/>
      <p:bldP spid="48" grpId="0"/>
      <p:bldP spid="49" grpId="0"/>
      <p:bldP spid="50" grpId="0"/>
      <p:bldP spid="51" grpId="0"/>
      <p:bldP spid="52" grpId="0"/>
      <p:bldP spid="53" grpId="0"/>
      <p:bldP spid="54" grpId="0"/>
      <p:bldP spid="55" grpId="0"/>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Freeform 5"/>
          <p:cNvSpPr/>
          <p:nvPr/>
        </p:nvSpPr>
        <p:spPr bwMode="auto">
          <a:xfrm>
            <a:off x="2351585" y="4107352"/>
            <a:ext cx="935996" cy="843907"/>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ln>
        </p:spPr>
        <p:txBody>
          <a:bodyPr vert="horz" wrap="square" lIns="121920" tIns="60960" rIns="121920" bIns="60960" numCol="1" anchor="t" anchorCtr="0" compatLnSpc="1"/>
          <a:lstStyle/>
          <a:p>
            <a:pPr defTabSz="1219200"/>
            <a:endParaRPr lang="zh-CN" altLang="en-US" sz="2400" dirty="0">
              <a:solidFill>
                <a:prstClr val="black"/>
              </a:solidFill>
              <a:latin typeface="Arial" panose="020B0604020202020204"/>
              <a:ea typeface="微软雅黑" panose="020B0503020204020204" pitchFamily="34" charset="-122"/>
            </a:endParaRPr>
          </a:p>
        </p:txBody>
      </p:sp>
      <p:sp>
        <p:nvSpPr>
          <p:cNvPr id="76" name="Freeform 5"/>
          <p:cNvSpPr/>
          <p:nvPr/>
        </p:nvSpPr>
        <p:spPr bwMode="auto">
          <a:xfrm>
            <a:off x="2735627" y="2852936"/>
            <a:ext cx="1302155" cy="11740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121920" tIns="60960" rIns="121920" bIns="60960" numCol="1" anchor="t" anchorCtr="0" compatLnSpc="1"/>
          <a:lstStyle/>
          <a:p>
            <a:pPr defTabSz="1219200"/>
            <a:endParaRPr lang="zh-CN" altLang="en-US" sz="2400" dirty="0">
              <a:solidFill>
                <a:prstClr val="black"/>
              </a:solidFill>
              <a:latin typeface="Arial" panose="020B0604020202020204"/>
              <a:ea typeface="微软雅黑" panose="020B0503020204020204" pitchFamily="34" charset="-122"/>
            </a:endParaRPr>
          </a:p>
        </p:txBody>
      </p:sp>
      <p:sp>
        <p:nvSpPr>
          <p:cNvPr id="77" name="Freeform 5"/>
          <p:cNvSpPr/>
          <p:nvPr/>
        </p:nvSpPr>
        <p:spPr bwMode="auto">
          <a:xfrm>
            <a:off x="3887755" y="4076207"/>
            <a:ext cx="651077" cy="58702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121920" tIns="60960" rIns="121920" bIns="60960" numCol="1" anchor="t" anchorCtr="0" compatLnSpc="1"/>
          <a:lstStyle/>
          <a:p>
            <a:pPr defTabSz="1219200"/>
            <a:endParaRPr lang="zh-CN" altLang="en-US" sz="2400" dirty="0">
              <a:solidFill>
                <a:prstClr val="black"/>
              </a:solidFill>
              <a:latin typeface="Arial" panose="020B0604020202020204"/>
              <a:ea typeface="微软雅黑" panose="020B0503020204020204" pitchFamily="34" charset="-122"/>
            </a:endParaRPr>
          </a:p>
        </p:txBody>
      </p:sp>
      <p:sp>
        <p:nvSpPr>
          <p:cNvPr id="78" name="Freeform 5"/>
          <p:cNvSpPr/>
          <p:nvPr/>
        </p:nvSpPr>
        <p:spPr bwMode="auto">
          <a:xfrm>
            <a:off x="1679509" y="3226415"/>
            <a:ext cx="779992" cy="703251"/>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121920" tIns="60960" rIns="121920" bIns="60960" numCol="1" anchor="t" anchorCtr="0" compatLnSpc="1"/>
          <a:lstStyle/>
          <a:p>
            <a:pPr defTabSz="1219200"/>
            <a:endParaRPr lang="zh-CN" altLang="en-US" sz="2400" dirty="0">
              <a:solidFill>
                <a:prstClr val="black"/>
              </a:solidFill>
              <a:latin typeface="Arial" panose="020B0604020202020204"/>
              <a:ea typeface="微软雅黑" panose="020B0503020204020204" pitchFamily="34" charset="-122"/>
            </a:endParaRPr>
          </a:p>
        </p:txBody>
      </p:sp>
      <p:sp>
        <p:nvSpPr>
          <p:cNvPr id="79" name="Freeform 5"/>
          <p:cNvSpPr/>
          <p:nvPr/>
        </p:nvSpPr>
        <p:spPr bwMode="auto">
          <a:xfrm>
            <a:off x="4175787" y="3328311"/>
            <a:ext cx="651077" cy="58702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ln>
        </p:spPr>
        <p:txBody>
          <a:bodyPr vert="horz" wrap="square" lIns="121920" tIns="60960" rIns="121920" bIns="60960" numCol="1" anchor="t" anchorCtr="0" compatLnSpc="1"/>
          <a:lstStyle/>
          <a:p>
            <a:pPr defTabSz="1219200"/>
            <a:endParaRPr lang="zh-CN" altLang="en-US" sz="2400" dirty="0">
              <a:solidFill>
                <a:prstClr val="black"/>
              </a:solidFill>
              <a:latin typeface="Arial" panose="020B0604020202020204"/>
              <a:ea typeface="微软雅黑" panose="020B0503020204020204" pitchFamily="34" charset="-122"/>
            </a:endParaRPr>
          </a:p>
        </p:txBody>
      </p:sp>
      <p:sp>
        <p:nvSpPr>
          <p:cNvPr id="80" name="Freeform 5"/>
          <p:cNvSpPr/>
          <p:nvPr/>
        </p:nvSpPr>
        <p:spPr bwMode="auto">
          <a:xfrm>
            <a:off x="5122227" y="3051235"/>
            <a:ext cx="1948575" cy="1756861"/>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121920" tIns="60960" rIns="121920" bIns="60960" numCol="1" anchor="t" anchorCtr="0" compatLnSpc="1"/>
          <a:lstStyle/>
          <a:p>
            <a:pPr defTabSz="1219200"/>
            <a:endParaRPr lang="zh-CN" altLang="en-US" sz="2400" dirty="0">
              <a:solidFill>
                <a:prstClr val="black"/>
              </a:solidFill>
              <a:latin typeface="Arial" panose="020B0604020202020204"/>
              <a:ea typeface="微软雅黑" panose="020B0503020204020204" pitchFamily="34" charset="-122"/>
            </a:endParaRPr>
          </a:p>
        </p:txBody>
      </p:sp>
      <p:sp>
        <p:nvSpPr>
          <p:cNvPr id="81" name="Freeform 5"/>
          <p:cNvSpPr/>
          <p:nvPr/>
        </p:nvSpPr>
        <p:spPr bwMode="auto">
          <a:xfrm>
            <a:off x="7365136" y="3342646"/>
            <a:ext cx="651077" cy="58702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121920" tIns="60960" rIns="121920" bIns="60960" numCol="1" anchor="t" anchorCtr="0" compatLnSpc="1"/>
          <a:lstStyle/>
          <a:p>
            <a:pPr defTabSz="1219200"/>
            <a:endParaRPr lang="zh-CN" altLang="en-US" sz="2400" dirty="0">
              <a:solidFill>
                <a:prstClr val="black"/>
              </a:solidFill>
              <a:latin typeface="Arial" panose="020B0604020202020204"/>
              <a:ea typeface="微软雅黑" panose="020B0503020204020204" pitchFamily="34" charset="-122"/>
            </a:endParaRPr>
          </a:p>
        </p:txBody>
      </p:sp>
      <p:sp>
        <p:nvSpPr>
          <p:cNvPr id="82" name="Freeform 5"/>
          <p:cNvSpPr/>
          <p:nvPr/>
        </p:nvSpPr>
        <p:spPr bwMode="auto">
          <a:xfrm>
            <a:off x="8136335" y="3895141"/>
            <a:ext cx="935996" cy="843907"/>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ln>
        </p:spPr>
        <p:txBody>
          <a:bodyPr vert="horz" wrap="square" lIns="121920" tIns="60960" rIns="121920" bIns="60960" numCol="1" anchor="t" anchorCtr="0" compatLnSpc="1"/>
          <a:lstStyle/>
          <a:p>
            <a:pPr defTabSz="1219200"/>
            <a:endParaRPr lang="zh-CN" altLang="en-US" sz="2400" dirty="0">
              <a:solidFill>
                <a:prstClr val="black"/>
              </a:solidFill>
              <a:latin typeface="Arial" panose="020B0604020202020204"/>
              <a:ea typeface="微软雅黑" panose="020B0503020204020204" pitchFamily="34" charset="-122"/>
            </a:endParaRPr>
          </a:p>
        </p:txBody>
      </p:sp>
      <p:sp>
        <p:nvSpPr>
          <p:cNvPr id="83" name="Freeform 5"/>
          <p:cNvSpPr/>
          <p:nvPr/>
        </p:nvSpPr>
        <p:spPr bwMode="auto">
          <a:xfrm>
            <a:off x="8037211" y="2955225"/>
            <a:ext cx="651077" cy="58702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ln>
        </p:spPr>
        <p:txBody>
          <a:bodyPr vert="horz" wrap="square" lIns="121920" tIns="60960" rIns="121920" bIns="60960" numCol="1" anchor="t" anchorCtr="0" compatLnSpc="1"/>
          <a:lstStyle/>
          <a:p>
            <a:pPr defTabSz="1219200"/>
            <a:endParaRPr lang="zh-CN" altLang="en-US" sz="2400" dirty="0">
              <a:solidFill>
                <a:prstClr val="black"/>
              </a:solidFill>
              <a:latin typeface="Arial" panose="020B0604020202020204"/>
              <a:ea typeface="微软雅黑" panose="020B0503020204020204" pitchFamily="34" charset="-122"/>
            </a:endParaRPr>
          </a:p>
        </p:txBody>
      </p:sp>
      <p:sp>
        <p:nvSpPr>
          <p:cNvPr id="84" name="Freeform 5"/>
          <p:cNvSpPr/>
          <p:nvPr/>
        </p:nvSpPr>
        <p:spPr bwMode="auto">
          <a:xfrm>
            <a:off x="8784299" y="2913123"/>
            <a:ext cx="1302155" cy="11740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121920" tIns="60960" rIns="121920" bIns="60960" numCol="1" anchor="t" anchorCtr="0" compatLnSpc="1"/>
          <a:lstStyle/>
          <a:p>
            <a:pPr defTabSz="1219200"/>
            <a:endParaRPr lang="zh-CN" altLang="en-US" sz="2400" dirty="0">
              <a:solidFill>
                <a:prstClr val="black"/>
              </a:solidFill>
              <a:latin typeface="Arial" panose="020B0604020202020204"/>
              <a:ea typeface="微软雅黑" panose="020B0503020204020204" pitchFamily="34" charset="-122"/>
            </a:endParaRPr>
          </a:p>
        </p:txBody>
      </p:sp>
      <p:sp>
        <p:nvSpPr>
          <p:cNvPr id="85" name="Freeform 5"/>
          <p:cNvSpPr/>
          <p:nvPr/>
        </p:nvSpPr>
        <p:spPr bwMode="auto">
          <a:xfrm>
            <a:off x="9648395" y="4087163"/>
            <a:ext cx="651077" cy="58702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ln>
        </p:spPr>
        <p:txBody>
          <a:bodyPr vert="horz" wrap="square" lIns="121920" tIns="60960" rIns="121920" bIns="60960" numCol="1" anchor="t" anchorCtr="0" compatLnSpc="1"/>
          <a:lstStyle/>
          <a:p>
            <a:pPr defTabSz="1219200"/>
            <a:endParaRPr lang="zh-CN" altLang="en-US" sz="2400" dirty="0">
              <a:solidFill>
                <a:prstClr val="black"/>
              </a:solidFill>
              <a:latin typeface="Arial" panose="020B0604020202020204"/>
              <a:ea typeface="微软雅黑" panose="020B0503020204020204" pitchFamily="34" charset="-122"/>
            </a:endParaRPr>
          </a:p>
        </p:txBody>
      </p:sp>
      <p:sp>
        <p:nvSpPr>
          <p:cNvPr id="12" name="文本框 9"/>
          <p:cNvSpPr txBox="1"/>
          <p:nvPr/>
        </p:nvSpPr>
        <p:spPr>
          <a:xfrm>
            <a:off x="3119670" y="4902259"/>
            <a:ext cx="6029484" cy="830997"/>
          </a:xfrm>
          <a:prstGeom prst="rect">
            <a:avLst/>
          </a:prstGeom>
          <a:noFill/>
        </p:spPr>
        <p:txBody>
          <a:bodyPr wrap="square" lIns="91440" tIns="45720" rIns="91440" bIns="45720" rtlCol="0">
            <a:spAutoFit/>
          </a:bodyPr>
          <a:lstStyle/>
          <a:p>
            <a:pPr marL="0" lvl="1" algn="ctr" defTabSz="1219200"/>
            <a:r>
              <a:rPr lang="zh-CN" altLang="en-US" sz="4800" b="1" spc="400" dirty="0">
                <a:solidFill>
                  <a:prstClr val="black"/>
                </a:solidFill>
                <a:latin typeface="微软雅黑" panose="020B0503020204020204" pitchFamily="34" charset="-122"/>
                <a:ea typeface="微软雅黑" panose="020B0503020204020204" pitchFamily="34" charset="-122"/>
              </a:rPr>
              <a:t>点击添加主要内容</a:t>
            </a:r>
          </a:p>
        </p:txBody>
      </p:sp>
      <p:sp>
        <p:nvSpPr>
          <p:cNvPr id="2" name="文本框 1"/>
          <p:cNvSpPr txBox="1"/>
          <p:nvPr/>
        </p:nvSpPr>
        <p:spPr>
          <a:xfrm>
            <a:off x="5393340" y="3140968"/>
            <a:ext cx="1460656" cy="1569660"/>
          </a:xfrm>
          <a:prstGeom prst="rect">
            <a:avLst/>
          </a:prstGeom>
          <a:noFill/>
        </p:spPr>
        <p:txBody>
          <a:bodyPr wrap="none" rtlCol="0">
            <a:spAutoFit/>
          </a:bodyPr>
          <a:lstStyle/>
          <a:p>
            <a:pPr defTabSz="1219200"/>
            <a:r>
              <a:rPr lang="en-US" altLang="zh-CN" sz="9600" dirty="0">
                <a:solidFill>
                  <a:prstClr val="white"/>
                </a:solidFill>
                <a:latin typeface="Impact" panose="020B0806030902050204" pitchFamily="34" charset="0"/>
                <a:ea typeface="微软雅黑" panose="020B0503020204020204" pitchFamily="34" charset="-122"/>
              </a:rPr>
              <a:t>04</a:t>
            </a:r>
            <a:endParaRPr lang="zh-CN" altLang="en-US" sz="9600" dirty="0">
              <a:solidFill>
                <a:prstClr val="white"/>
              </a:solidFill>
              <a:latin typeface="Impact" panose="020B080603090205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p:cTn id="7" dur="500" fill="hold"/>
                                        <p:tgtEl>
                                          <p:spTgt spid="75"/>
                                        </p:tgtEl>
                                        <p:attrNameLst>
                                          <p:attrName>ppt_w</p:attrName>
                                        </p:attrNameLst>
                                      </p:cBhvr>
                                      <p:tavLst>
                                        <p:tav tm="0">
                                          <p:val>
                                            <p:fltVal val="0"/>
                                          </p:val>
                                        </p:tav>
                                        <p:tav tm="100000">
                                          <p:val>
                                            <p:strVal val="#ppt_w"/>
                                          </p:val>
                                        </p:tav>
                                      </p:tavLst>
                                    </p:anim>
                                    <p:anim calcmode="lin" valueType="num">
                                      <p:cBhvr>
                                        <p:cTn id="8" dur="500" fill="hold"/>
                                        <p:tgtEl>
                                          <p:spTgt spid="75"/>
                                        </p:tgtEl>
                                        <p:attrNameLst>
                                          <p:attrName>ppt_h</p:attrName>
                                        </p:attrNameLst>
                                      </p:cBhvr>
                                      <p:tavLst>
                                        <p:tav tm="0">
                                          <p:val>
                                            <p:fltVal val="0"/>
                                          </p:val>
                                        </p:tav>
                                        <p:tav tm="100000">
                                          <p:val>
                                            <p:strVal val="#ppt_h"/>
                                          </p:val>
                                        </p:tav>
                                      </p:tavLst>
                                    </p:anim>
                                    <p:animEffect transition="in" filter="fade">
                                      <p:cBhvr>
                                        <p:cTn id="9" dur="500"/>
                                        <p:tgtEl>
                                          <p:spTgt spid="7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6"/>
                                        </p:tgtEl>
                                        <p:attrNameLst>
                                          <p:attrName>style.visibility</p:attrName>
                                        </p:attrNameLst>
                                      </p:cBhvr>
                                      <p:to>
                                        <p:strVal val="visible"/>
                                      </p:to>
                                    </p:set>
                                    <p:anim calcmode="lin" valueType="num">
                                      <p:cBhvr>
                                        <p:cTn id="12" dur="500" fill="hold"/>
                                        <p:tgtEl>
                                          <p:spTgt spid="76"/>
                                        </p:tgtEl>
                                        <p:attrNameLst>
                                          <p:attrName>ppt_w</p:attrName>
                                        </p:attrNameLst>
                                      </p:cBhvr>
                                      <p:tavLst>
                                        <p:tav tm="0">
                                          <p:val>
                                            <p:fltVal val="0"/>
                                          </p:val>
                                        </p:tav>
                                        <p:tav tm="100000">
                                          <p:val>
                                            <p:strVal val="#ppt_w"/>
                                          </p:val>
                                        </p:tav>
                                      </p:tavLst>
                                    </p:anim>
                                    <p:anim calcmode="lin" valueType="num">
                                      <p:cBhvr>
                                        <p:cTn id="13" dur="500" fill="hold"/>
                                        <p:tgtEl>
                                          <p:spTgt spid="76"/>
                                        </p:tgtEl>
                                        <p:attrNameLst>
                                          <p:attrName>ppt_h</p:attrName>
                                        </p:attrNameLst>
                                      </p:cBhvr>
                                      <p:tavLst>
                                        <p:tav tm="0">
                                          <p:val>
                                            <p:fltVal val="0"/>
                                          </p:val>
                                        </p:tav>
                                        <p:tav tm="100000">
                                          <p:val>
                                            <p:strVal val="#ppt_h"/>
                                          </p:val>
                                        </p:tav>
                                      </p:tavLst>
                                    </p:anim>
                                    <p:animEffect transition="in" filter="fade">
                                      <p:cBhvr>
                                        <p:cTn id="14" dur="500"/>
                                        <p:tgtEl>
                                          <p:spTgt spid="7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500" fill="hold"/>
                                        <p:tgtEl>
                                          <p:spTgt spid="77"/>
                                        </p:tgtEl>
                                        <p:attrNameLst>
                                          <p:attrName>ppt_w</p:attrName>
                                        </p:attrNameLst>
                                      </p:cBhvr>
                                      <p:tavLst>
                                        <p:tav tm="0">
                                          <p:val>
                                            <p:fltVal val="0"/>
                                          </p:val>
                                        </p:tav>
                                        <p:tav tm="100000">
                                          <p:val>
                                            <p:strVal val="#ppt_w"/>
                                          </p:val>
                                        </p:tav>
                                      </p:tavLst>
                                    </p:anim>
                                    <p:anim calcmode="lin" valueType="num">
                                      <p:cBhvr>
                                        <p:cTn id="18" dur="500" fill="hold"/>
                                        <p:tgtEl>
                                          <p:spTgt spid="77"/>
                                        </p:tgtEl>
                                        <p:attrNameLst>
                                          <p:attrName>ppt_h</p:attrName>
                                        </p:attrNameLst>
                                      </p:cBhvr>
                                      <p:tavLst>
                                        <p:tav tm="0">
                                          <p:val>
                                            <p:fltVal val="0"/>
                                          </p:val>
                                        </p:tav>
                                        <p:tav tm="100000">
                                          <p:val>
                                            <p:strVal val="#ppt_h"/>
                                          </p:val>
                                        </p:tav>
                                      </p:tavLst>
                                    </p:anim>
                                    <p:animEffect transition="in" filter="fade">
                                      <p:cBhvr>
                                        <p:cTn id="19" dur="500"/>
                                        <p:tgtEl>
                                          <p:spTgt spid="7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8"/>
                                        </p:tgtEl>
                                        <p:attrNameLst>
                                          <p:attrName>style.visibility</p:attrName>
                                        </p:attrNameLst>
                                      </p:cBhvr>
                                      <p:to>
                                        <p:strVal val="visible"/>
                                      </p:to>
                                    </p:set>
                                    <p:anim calcmode="lin" valueType="num">
                                      <p:cBhvr>
                                        <p:cTn id="22" dur="500" fill="hold"/>
                                        <p:tgtEl>
                                          <p:spTgt spid="78"/>
                                        </p:tgtEl>
                                        <p:attrNameLst>
                                          <p:attrName>ppt_w</p:attrName>
                                        </p:attrNameLst>
                                      </p:cBhvr>
                                      <p:tavLst>
                                        <p:tav tm="0">
                                          <p:val>
                                            <p:fltVal val="0"/>
                                          </p:val>
                                        </p:tav>
                                        <p:tav tm="100000">
                                          <p:val>
                                            <p:strVal val="#ppt_w"/>
                                          </p:val>
                                        </p:tav>
                                      </p:tavLst>
                                    </p:anim>
                                    <p:anim calcmode="lin" valueType="num">
                                      <p:cBhvr>
                                        <p:cTn id="23" dur="500" fill="hold"/>
                                        <p:tgtEl>
                                          <p:spTgt spid="78"/>
                                        </p:tgtEl>
                                        <p:attrNameLst>
                                          <p:attrName>ppt_h</p:attrName>
                                        </p:attrNameLst>
                                      </p:cBhvr>
                                      <p:tavLst>
                                        <p:tav tm="0">
                                          <p:val>
                                            <p:fltVal val="0"/>
                                          </p:val>
                                        </p:tav>
                                        <p:tav tm="100000">
                                          <p:val>
                                            <p:strVal val="#ppt_h"/>
                                          </p:val>
                                        </p:tav>
                                      </p:tavLst>
                                    </p:anim>
                                    <p:animEffect transition="in" filter="fade">
                                      <p:cBhvr>
                                        <p:cTn id="24" dur="500"/>
                                        <p:tgtEl>
                                          <p:spTgt spid="7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80"/>
                                        </p:tgtEl>
                                        <p:attrNameLst>
                                          <p:attrName>style.visibility</p:attrName>
                                        </p:attrNameLst>
                                      </p:cBhvr>
                                      <p:to>
                                        <p:strVal val="visible"/>
                                      </p:to>
                                    </p:set>
                                    <p:anim calcmode="lin" valueType="num">
                                      <p:cBhvr>
                                        <p:cTn id="32" dur="500" fill="hold"/>
                                        <p:tgtEl>
                                          <p:spTgt spid="80"/>
                                        </p:tgtEl>
                                        <p:attrNameLst>
                                          <p:attrName>ppt_w</p:attrName>
                                        </p:attrNameLst>
                                      </p:cBhvr>
                                      <p:tavLst>
                                        <p:tav tm="0">
                                          <p:val>
                                            <p:fltVal val="0"/>
                                          </p:val>
                                        </p:tav>
                                        <p:tav tm="100000">
                                          <p:val>
                                            <p:strVal val="#ppt_w"/>
                                          </p:val>
                                        </p:tav>
                                      </p:tavLst>
                                    </p:anim>
                                    <p:anim calcmode="lin" valueType="num">
                                      <p:cBhvr>
                                        <p:cTn id="33" dur="500" fill="hold"/>
                                        <p:tgtEl>
                                          <p:spTgt spid="80"/>
                                        </p:tgtEl>
                                        <p:attrNameLst>
                                          <p:attrName>ppt_h</p:attrName>
                                        </p:attrNameLst>
                                      </p:cBhvr>
                                      <p:tavLst>
                                        <p:tav tm="0">
                                          <p:val>
                                            <p:fltVal val="0"/>
                                          </p:val>
                                        </p:tav>
                                        <p:tav tm="100000">
                                          <p:val>
                                            <p:strVal val="#ppt_h"/>
                                          </p:val>
                                        </p:tav>
                                      </p:tavLst>
                                    </p:anim>
                                    <p:animEffect transition="in" filter="fade">
                                      <p:cBhvr>
                                        <p:cTn id="34" dur="500"/>
                                        <p:tgtEl>
                                          <p:spTgt spid="8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500" fill="hold"/>
                                        <p:tgtEl>
                                          <p:spTgt spid="2"/>
                                        </p:tgtEl>
                                        <p:attrNameLst>
                                          <p:attrName>ppt_w</p:attrName>
                                        </p:attrNameLst>
                                      </p:cBhvr>
                                      <p:tavLst>
                                        <p:tav tm="0">
                                          <p:val>
                                            <p:fltVal val="0"/>
                                          </p:val>
                                        </p:tav>
                                        <p:tav tm="100000">
                                          <p:val>
                                            <p:strVal val="#ppt_w"/>
                                          </p:val>
                                        </p:tav>
                                      </p:tavLst>
                                    </p:anim>
                                    <p:anim calcmode="lin" valueType="num">
                                      <p:cBhvr>
                                        <p:cTn id="38" dur="500" fill="hold"/>
                                        <p:tgtEl>
                                          <p:spTgt spid="2"/>
                                        </p:tgtEl>
                                        <p:attrNameLst>
                                          <p:attrName>ppt_h</p:attrName>
                                        </p:attrNameLst>
                                      </p:cBhvr>
                                      <p:tavLst>
                                        <p:tav tm="0">
                                          <p:val>
                                            <p:fltVal val="0"/>
                                          </p:val>
                                        </p:tav>
                                        <p:tav tm="100000">
                                          <p:val>
                                            <p:strVal val="#ppt_h"/>
                                          </p:val>
                                        </p:tav>
                                      </p:tavLst>
                                    </p:anim>
                                    <p:animEffect transition="in" filter="fade">
                                      <p:cBhvr>
                                        <p:cTn id="39" dur="500"/>
                                        <p:tgtEl>
                                          <p:spTgt spid="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3"/>
                                        </p:tgtEl>
                                        <p:attrNameLst>
                                          <p:attrName>style.visibility</p:attrName>
                                        </p:attrNameLst>
                                      </p:cBhvr>
                                      <p:to>
                                        <p:strVal val="visible"/>
                                      </p:to>
                                    </p:set>
                                    <p:anim calcmode="lin" valueType="num">
                                      <p:cBhvr>
                                        <p:cTn id="52" dur="500" fill="hold"/>
                                        <p:tgtEl>
                                          <p:spTgt spid="83"/>
                                        </p:tgtEl>
                                        <p:attrNameLst>
                                          <p:attrName>ppt_w</p:attrName>
                                        </p:attrNameLst>
                                      </p:cBhvr>
                                      <p:tavLst>
                                        <p:tav tm="0">
                                          <p:val>
                                            <p:fltVal val="0"/>
                                          </p:val>
                                        </p:tav>
                                        <p:tav tm="100000">
                                          <p:val>
                                            <p:strVal val="#ppt_w"/>
                                          </p:val>
                                        </p:tav>
                                      </p:tavLst>
                                    </p:anim>
                                    <p:anim calcmode="lin" valueType="num">
                                      <p:cBhvr>
                                        <p:cTn id="53" dur="500" fill="hold"/>
                                        <p:tgtEl>
                                          <p:spTgt spid="83"/>
                                        </p:tgtEl>
                                        <p:attrNameLst>
                                          <p:attrName>ppt_h</p:attrName>
                                        </p:attrNameLst>
                                      </p:cBhvr>
                                      <p:tavLst>
                                        <p:tav tm="0">
                                          <p:val>
                                            <p:fltVal val="0"/>
                                          </p:val>
                                        </p:tav>
                                        <p:tav tm="100000">
                                          <p:val>
                                            <p:strVal val="#ppt_h"/>
                                          </p:val>
                                        </p:tav>
                                      </p:tavLst>
                                    </p:anim>
                                    <p:animEffect transition="in" filter="fade">
                                      <p:cBhvr>
                                        <p:cTn id="54" dur="500"/>
                                        <p:tgtEl>
                                          <p:spTgt spid="83"/>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84"/>
                                        </p:tgtEl>
                                        <p:attrNameLst>
                                          <p:attrName>style.visibility</p:attrName>
                                        </p:attrNameLst>
                                      </p:cBhvr>
                                      <p:to>
                                        <p:strVal val="visible"/>
                                      </p:to>
                                    </p:set>
                                    <p:anim calcmode="lin" valueType="num">
                                      <p:cBhvr>
                                        <p:cTn id="57" dur="500" fill="hold"/>
                                        <p:tgtEl>
                                          <p:spTgt spid="84"/>
                                        </p:tgtEl>
                                        <p:attrNameLst>
                                          <p:attrName>ppt_w</p:attrName>
                                        </p:attrNameLst>
                                      </p:cBhvr>
                                      <p:tavLst>
                                        <p:tav tm="0">
                                          <p:val>
                                            <p:fltVal val="0"/>
                                          </p:val>
                                        </p:tav>
                                        <p:tav tm="100000">
                                          <p:val>
                                            <p:strVal val="#ppt_w"/>
                                          </p:val>
                                        </p:tav>
                                      </p:tavLst>
                                    </p:anim>
                                    <p:anim calcmode="lin" valueType="num">
                                      <p:cBhvr>
                                        <p:cTn id="58" dur="500" fill="hold"/>
                                        <p:tgtEl>
                                          <p:spTgt spid="84"/>
                                        </p:tgtEl>
                                        <p:attrNameLst>
                                          <p:attrName>ppt_h</p:attrName>
                                        </p:attrNameLst>
                                      </p:cBhvr>
                                      <p:tavLst>
                                        <p:tav tm="0">
                                          <p:val>
                                            <p:fltVal val="0"/>
                                          </p:val>
                                        </p:tav>
                                        <p:tav tm="100000">
                                          <p:val>
                                            <p:strVal val="#ppt_h"/>
                                          </p:val>
                                        </p:tav>
                                      </p:tavLst>
                                    </p:anim>
                                    <p:animEffect transition="in" filter="fade">
                                      <p:cBhvr>
                                        <p:cTn id="59" dur="500"/>
                                        <p:tgtEl>
                                          <p:spTgt spid="84"/>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5"/>
                                        </p:tgtEl>
                                        <p:attrNameLst>
                                          <p:attrName>style.visibility</p:attrName>
                                        </p:attrNameLst>
                                      </p:cBhvr>
                                      <p:to>
                                        <p:strVal val="visible"/>
                                      </p:to>
                                    </p:set>
                                    <p:anim calcmode="lin" valueType="num">
                                      <p:cBhvr>
                                        <p:cTn id="62" dur="500" fill="hold"/>
                                        <p:tgtEl>
                                          <p:spTgt spid="85"/>
                                        </p:tgtEl>
                                        <p:attrNameLst>
                                          <p:attrName>ppt_w</p:attrName>
                                        </p:attrNameLst>
                                      </p:cBhvr>
                                      <p:tavLst>
                                        <p:tav tm="0">
                                          <p:val>
                                            <p:fltVal val="0"/>
                                          </p:val>
                                        </p:tav>
                                        <p:tav tm="100000">
                                          <p:val>
                                            <p:strVal val="#ppt_w"/>
                                          </p:val>
                                        </p:tav>
                                      </p:tavLst>
                                    </p:anim>
                                    <p:anim calcmode="lin" valueType="num">
                                      <p:cBhvr>
                                        <p:cTn id="63" dur="500" fill="hold"/>
                                        <p:tgtEl>
                                          <p:spTgt spid="85"/>
                                        </p:tgtEl>
                                        <p:attrNameLst>
                                          <p:attrName>ppt_h</p:attrName>
                                        </p:attrNameLst>
                                      </p:cBhvr>
                                      <p:tavLst>
                                        <p:tav tm="0">
                                          <p:val>
                                            <p:fltVal val="0"/>
                                          </p:val>
                                        </p:tav>
                                        <p:tav tm="100000">
                                          <p:val>
                                            <p:strVal val="#ppt_h"/>
                                          </p:val>
                                        </p:tav>
                                      </p:tavLst>
                                    </p:anim>
                                    <p:animEffect transition="in" filter="fade">
                                      <p:cBhvr>
                                        <p:cTn id="64" dur="500"/>
                                        <p:tgtEl>
                                          <p:spTgt spid="85"/>
                                        </p:tgtEl>
                                      </p:cBhvr>
                                    </p:animEffect>
                                  </p:childTnLst>
                                </p:cTn>
                              </p:par>
                            </p:childTnLst>
                          </p:cTn>
                        </p:par>
                        <p:par>
                          <p:cTn id="65" fill="hold">
                            <p:stCondLst>
                              <p:cond delay="500"/>
                            </p:stCondLst>
                            <p:childTnLst>
                              <p:par>
                                <p:cTn id="66" presetID="16" presetClass="entr" presetSubtype="21" fill="hold" grpId="0" nodeType="after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barn(inVertical)">
                                      <p:cBhvr>
                                        <p:cTn id="6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12"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017568" y="1177166"/>
            <a:ext cx="2448272" cy="488595"/>
          </a:xfrm>
          <a:prstGeom prst="rect">
            <a:avLst/>
          </a:prstGeom>
          <a:noFill/>
        </p:spPr>
        <p:txBody>
          <a:bodyPr wrap="square" tIns="0" bIns="0" rtlCol="0" anchor="t">
            <a:spAutoFit/>
          </a:bodyPr>
          <a:lstStyle/>
          <a:p>
            <a:pPr algn="ctr" defTabSz="1219200" fontAlgn="base">
              <a:lnSpc>
                <a:spcPct val="150000"/>
              </a:lnSpc>
              <a:spcBef>
                <a:spcPct val="0"/>
              </a:spcBef>
              <a:spcAft>
                <a:spcPct val="0"/>
              </a:spcAft>
            </a:pPr>
            <a:r>
              <a:rPr lang="zh-CN" altLang="en-US" sz="2400" b="1" dirty="0">
                <a:solidFill>
                  <a:srgbClr val="1C1C1C"/>
                </a:solidFill>
                <a:latin typeface="微软雅黑" panose="020B0503020204020204" pitchFamily="34" charset="-122"/>
                <a:ea typeface="微软雅黑" panose="020B0503020204020204" pitchFamily="34" charset="-122"/>
                <a:cs typeface="华文黑体" pitchFamily="2" charset="-122"/>
              </a:rPr>
              <a:t>点击添加标题</a:t>
            </a:r>
          </a:p>
        </p:txBody>
      </p:sp>
      <p:pic>
        <p:nvPicPr>
          <p:cNvPr id="24" name="Picture 2"/>
          <p:cNvPicPr>
            <a:picLocks noChangeAspect="1" noChangeArrowheads="1"/>
          </p:cNvPicPr>
          <p:nvPr/>
        </p:nvPicPr>
        <p:blipFill>
          <a:blip r:embed="rId3" cstate="screen">
            <a:extLst>
              <a:ext uri="{28A0092B-C50C-407E-A947-70E740481C1C}">
                <a14:useLocalDpi xmlns:a14="http://schemas.microsoft.com/office/drawing/2010/main" val="0"/>
              </a:ext>
            </a:extLst>
          </a:blip>
          <a:stretch>
            <a:fillRect/>
          </a:stretch>
        </p:blipFill>
        <p:spPr bwMode="auto">
          <a:xfrm>
            <a:off x="4198092" y="2260883"/>
            <a:ext cx="3973008" cy="2336235"/>
          </a:xfrm>
          <a:prstGeom prst="rect">
            <a:avLst/>
          </a:prstGeom>
          <a:noFill/>
          <a:extLst>
            <a:ext uri="{909E8E84-426E-40DD-AFC4-6F175D3DCCD1}">
              <a14:hiddenFill xmlns:a14="http://schemas.microsoft.com/office/drawing/2010/main">
                <a:solidFill>
                  <a:srgbClr val="FFFFFF"/>
                </a:solidFill>
              </a14:hiddenFill>
            </a:ext>
          </a:extLst>
        </p:spPr>
      </p:pic>
      <p:sp>
        <p:nvSpPr>
          <p:cNvPr id="25" name="矩形 24"/>
          <p:cNvSpPr/>
          <p:nvPr/>
        </p:nvSpPr>
        <p:spPr>
          <a:xfrm>
            <a:off x="8367936" y="2260883"/>
            <a:ext cx="2069323" cy="23362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80000" rIns="144000" rtlCol="0" anchor="t"/>
          <a:lstStyle/>
          <a:p>
            <a:pPr algn="ctr" defTabSz="1219200" fontAlgn="base">
              <a:lnSpc>
                <a:spcPts val="1800"/>
              </a:lnSpc>
              <a:spcBef>
                <a:spcPct val="0"/>
              </a:spcBef>
              <a:spcAft>
                <a:spcPct val="0"/>
              </a:spcAft>
            </a:pPr>
            <a:r>
              <a:rPr lang="zh-CN" altLang="en-US" sz="1200" b="1">
                <a:solidFill>
                  <a:prstClr val="white"/>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您的内容打在这里，或者通过复制您的文本后，在此框中选择粘贴，并选择只保留文字。您的内容打在这里，或者通过通过复制您的文本。您的内容打在这里，或者通过通过复制您的文本。</a:t>
            </a:r>
          </a:p>
          <a:p>
            <a:pPr algn="ctr" defTabSz="1219200" fontAlgn="base">
              <a:lnSpc>
                <a:spcPts val="1800"/>
              </a:lnSpc>
              <a:spcBef>
                <a:spcPct val="0"/>
              </a:spcBef>
              <a:spcAft>
                <a:spcPct val="0"/>
              </a:spcAft>
            </a:pPr>
            <a:endParaRPr lang="zh-CN" altLang="en-US" sz="1200" b="1">
              <a:solidFill>
                <a:prstClr val="white"/>
              </a:solidFill>
              <a:latin typeface="Arial" panose="020B0604020202020204"/>
              <a:ea typeface="微软雅黑" panose="020B0503020204020204" pitchFamily="34" charset="-122"/>
            </a:endParaRPr>
          </a:p>
        </p:txBody>
      </p:sp>
      <p:sp>
        <p:nvSpPr>
          <p:cNvPr id="26" name="矩形 25"/>
          <p:cNvSpPr/>
          <p:nvPr/>
        </p:nvSpPr>
        <p:spPr>
          <a:xfrm>
            <a:off x="10634094" y="2260883"/>
            <a:ext cx="1558703" cy="23362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b="1">
              <a:solidFill>
                <a:prstClr val="white"/>
              </a:solidFill>
              <a:latin typeface="Arial" panose="020B0604020202020204"/>
              <a:ea typeface="微软雅黑" panose="020B0503020204020204" pitchFamily="34" charset="-122"/>
            </a:endParaRPr>
          </a:p>
        </p:txBody>
      </p:sp>
      <p:sp>
        <p:nvSpPr>
          <p:cNvPr id="27" name="TextBox 26"/>
          <p:cNvSpPr txBox="1"/>
          <p:nvPr/>
        </p:nvSpPr>
        <p:spPr>
          <a:xfrm>
            <a:off x="1222657" y="2311746"/>
            <a:ext cx="2210635" cy="1749390"/>
          </a:xfrm>
          <a:prstGeom prst="rect">
            <a:avLst/>
          </a:prstGeom>
          <a:noFill/>
        </p:spPr>
        <p:txBody>
          <a:bodyPr wrap="square" rtlCol="0">
            <a:spAutoFit/>
          </a:bodyPr>
          <a:lstStyle/>
          <a:p>
            <a:pPr defTabSz="1219200" fontAlgn="base">
              <a:lnSpc>
                <a:spcPct val="130000"/>
              </a:lnSpc>
              <a:spcBef>
                <a:spcPct val="0"/>
              </a:spcBef>
              <a:spcAft>
                <a:spcPct val="0"/>
              </a:spcAft>
            </a:pPr>
            <a:r>
              <a:rPr lang="zh-CN" altLang="en-US" sz="1200" dirty="0">
                <a:solidFill>
                  <a:srgbClr val="1C1C1C"/>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您的内容打在这里，或者通过复制您的文本后，在此框中选择粘贴，并选择只保留文字。您的内容打在这里，或者通过通过复制您的文本。您的内容打在这里，或者通过通过复制您的文本。</a:t>
            </a:r>
          </a:p>
        </p:txBody>
      </p:sp>
      <p:sp>
        <p:nvSpPr>
          <p:cNvPr id="28" name="TextBox 27"/>
          <p:cNvSpPr txBox="1"/>
          <p:nvPr/>
        </p:nvSpPr>
        <p:spPr>
          <a:xfrm>
            <a:off x="4585421" y="5187613"/>
            <a:ext cx="3513865" cy="789127"/>
          </a:xfrm>
          <a:prstGeom prst="rect">
            <a:avLst/>
          </a:prstGeom>
          <a:noFill/>
        </p:spPr>
        <p:txBody>
          <a:bodyPr wrap="square" rtlCol="0">
            <a:spAutoFit/>
          </a:bodyPr>
          <a:lstStyle/>
          <a:p>
            <a:pPr defTabSz="1219200" fontAlgn="base">
              <a:lnSpc>
                <a:spcPct val="130000"/>
              </a:lnSpc>
              <a:spcBef>
                <a:spcPct val="0"/>
              </a:spcBef>
              <a:spcAft>
                <a:spcPct val="0"/>
              </a:spcAft>
            </a:pPr>
            <a:r>
              <a:rPr lang="zh-CN" altLang="en-US" sz="1200" dirty="0">
                <a:solidFill>
                  <a:srgbClr val="1C1C1C"/>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p>
        </p:txBody>
      </p:sp>
      <p:sp>
        <p:nvSpPr>
          <p:cNvPr id="29" name="TextBox 28"/>
          <p:cNvSpPr txBox="1"/>
          <p:nvPr/>
        </p:nvSpPr>
        <p:spPr>
          <a:xfrm>
            <a:off x="4592109" y="4770178"/>
            <a:ext cx="2448272" cy="488595"/>
          </a:xfrm>
          <a:prstGeom prst="rect">
            <a:avLst/>
          </a:prstGeom>
          <a:noFill/>
        </p:spPr>
        <p:txBody>
          <a:bodyPr wrap="square" tIns="0" bIns="0" rtlCol="0" anchor="t">
            <a:spAutoFit/>
          </a:bodyPr>
          <a:lstStyle/>
          <a:p>
            <a:pPr algn="ctr" defTabSz="1219200" fontAlgn="base">
              <a:lnSpc>
                <a:spcPct val="150000"/>
              </a:lnSpc>
              <a:spcBef>
                <a:spcPct val="0"/>
              </a:spcBef>
              <a:spcAft>
                <a:spcPct val="0"/>
              </a:spcAft>
            </a:pPr>
            <a:r>
              <a:rPr lang="zh-CN" altLang="en-US" sz="2400" b="1" dirty="0">
                <a:solidFill>
                  <a:srgbClr val="1C1C1C"/>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30" name="Freeform 11"/>
          <p:cNvSpPr>
            <a:spLocks noEditPoints="1"/>
          </p:cNvSpPr>
          <p:nvPr/>
        </p:nvSpPr>
        <p:spPr bwMode="auto">
          <a:xfrm rot="16200000">
            <a:off x="3721499" y="4786581"/>
            <a:ext cx="504056" cy="504407"/>
          </a:xfrm>
          <a:custGeom>
            <a:avLst/>
            <a:gdLst>
              <a:gd name="T0" fmla="*/ 398 w 610"/>
              <a:gd name="T1" fmla="*/ 314 h 611"/>
              <a:gd name="T2" fmla="*/ 323 w 610"/>
              <a:gd name="T3" fmla="*/ 389 h 611"/>
              <a:gd name="T4" fmla="*/ 323 w 610"/>
              <a:gd name="T5" fmla="*/ 180 h 611"/>
              <a:gd name="T6" fmla="*/ 305 w 610"/>
              <a:gd name="T7" fmla="*/ 163 h 611"/>
              <a:gd name="T8" fmla="*/ 287 w 610"/>
              <a:gd name="T9" fmla="*/ 180 h 611"/>
              <a:gd name="T10" fmla="*/ 287 w 610"/>
              <a:gd name="T11" fmla="*/ 389 h 611"/>
              <a:gd name="T12" fmla="*/ 210 w 610"/>
              <a:gd name="T13" fmla="*/ 313 h 611"/>
              <a:gd name="T14" fmla="*/ 210 w 610"/>
              <a:gd name="T15" fmla="*/ 313 h 611"/>
              <a:gd name="T16" fmla="*/ 198 w 610"/>
              <a:gd name="T17" fmla="*/ 308 h 611"/>
              <a:gd name="T18" fmla="*/ 180 w 610"/>
              <a:gd name="T19" fmla="*/ 326 h 611"/>
              <a:gd name="T20" fmla="*/ 185 w 610"/>
              <a:gd name="T21" fmla="*/ 338 h 611"/>
              <a:gd name="T22" fmla="*/ 185 w 610"/>
              <a:gd name="T23" fmla="*/ 338 h 611"/>
              <a:gd name="T24" fmla="*/ 292 w 610"/>
              <a:gd name="T25" fmla="*/ 443 h 611"/>
              <a:gd name="T26" fmla="*/ 292 w 610"/>
              <a:gd name="T27" fmla="*/ 443 h 611"/>
              <a:gd name="T28" fmla="*/ 305 w 610"/>
              <a:gd name="T29" fmla="*/ 448 h 611"/>
              <a:gd name="T30" fmla="*/ 305 w 610"/>
              <a:gd name="T31" fmla="*/ 448 h 611"/>
              <a:gd name="T32" fmla="*/ 305 w 610"/>
              <a:gd name="T33" fmla="*/ 448 h 611"/>
              <a:gd name="T34" fmla="*/ 318 w 610"/>
              <a:gd name="T35" fmla="*/ 443 h 611"/>
              <a:gd name="T36" fmla="*/ 318 w 610"/>
              <a:gd name="T37" fmla="*/ 443 h 611"/>
              <a:gd name="T38" fmla="*/ 425 w 610"/>
              <a:gd name="T39" fmla="*/ 338 h 611"/>
              <a:gd name="T40" fmla="*/ 425 w 610"/>
              <a:gd name="T41" fmla="*/ 338 h 611"/>
              <a:gd name="T42" fmla="*/ 430 w 610"/>
              <a:gd name="T43" fmla="*/ 326 h 611"/>
              <a:gd name="T44" fmla="*/ 412 w 610"/>
              <a:gd name="T45" fmla="*/ 308 h 611"/>
              <a:gd name="T46" fmla="*/ 398 w 610"/>
              <a:gd name="T47" fmla="*/ 314 h 611"/>
              <a:gd name="T48" fmla="*/ 305 w 610"/>
              <a:gd name="T49" fmla="*/ 0 h 611"/>
              <a:gd name="T50" fmla="*/ 521 w 610"/>
              <a:gd name="T51" fmla="*/ 90 h 611"/>
              <a:gd name="T52" fmla="*/ 610 w 610"/>
              <a:gd name="T53" fmla="*/ 305 h 611"/>
              <a:gd name="T54" fmla="*/ 521 w 610"/>
              <a:gd name="T55" fmla="*/ 521 h 611"/>
              <a:gd name="T56" fmla="*/ 305 w 610"/>
              <a:gd name="T57" fmla="*/ 611 h 611"/>
              <a:gd name="T58" fmla="*/ 89 w 610"/>
              <a:gd name="T59" fmla="*/ 521 h 611"/>
              <a:gd name="T60" fmla="*/ 0 w 610"/>
              <a:gd name="T61" fmla="*/ 305 h 611"/>
              <a:gd name="T62" fmla="*/ 89 w 610"/>
              <a:gd name="T63" fmla="*/ 90 h 611"/>
              <a:gd name="T64" fmla="*/ 305 w 610"/>
              <a:gd name="T65" fmla="*/ 0 h 611"/>
              <a:gd name="T66" fmla="*/ 503 w 610"/>
              <a:gd name="T67" fmla="*/ 108 h 611"/>
              <a:gd name="T68" fmla="*/ 585 w 610"/>
              <a:gd name="T69" fmla="*/ 305 h 611"/>
              <a:gd name="T70" fmla="*/ 503 w 610"/>
              <a:gd name="T71" fmla="*/ 503 h 611"/>
              <a:gd name="T72" fmla="*/ 305 w 610"/>
              <a:gd name="T73" fmla="*/ 585 h 611"/>
              <a:gd name="T74" fmla="*/ 107 w 610"/>
              <a:gd name="T75" fmla="*/ 503 h 611"/>
              <a:gd name="T76" fmla="*/ 25 w 610"/>
              <a:gd name="T77" fmla="*/ 305 h 611"/>
              <a:gd name="T78" fmla="*/ 107 w 610"/>
              <a:gd name="T79" fmla="*/ 108 h 611"/>
              <a:gd name="T80" fmla="*/ 305 w 610"/>
              <a:gd name="T81" fmla="*/ 26 h 611"/>
              <a:gd name="T82" fmla="*/ 503 w 610"/>
              <a:gd name="T83" fmla="*/ 108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0" h="611">
                <a:moveTo>
                  <a:pt x="398" y="314"/>
                </a:moveTo>
                <a:cubicBezTo>
                  <a:pt x="323" y="389"/>
                  <a:pt x="323" y="389"/>
                  <a:pt x="323" y="389"/>
                </a:cubicBezTo>
                <a:cubicBezTo>
                  <a:pt x="323" y="180"/>
                  <a:pt x="323" y="180"/>
                  <a:pt x="323" y="180"/>
                </a:cubicBezTo>
                <a:cubicBezTo>
                  <a:pt x="323" y="170"/>
                  <a:pt x="315" y="163"/>
                  <a:pt x="305" y="163"/>
                </a:cubicBezTo>
                <a:cubicBezTo>
                  <a:pt x="295" y="163"/>
                  <a:pt x="287" y="170"/>
                  <a:pt x="287" y="180"/>
                </a:cubicBezTo>
                <a:cubicBezTo>
                  <a:pt x="287" y="389"/>
                  <a:pt x="287" y="389"/>
                  <a:pt x="287" y="389"/>
                </a:cubicBezTo>
                <a:cubicBezTo>
                  <a:pt x="210" y="313"/>
                  <a:pt x="210" y="313"/>
                  <a:pt x="210" y="313"/>
                </a:cubicBezTo>
                <a:cubicBezTo>
                  <a:pt x="210" y="313"/>
                  <a:pt x="210" y="313"/>
                  <a:pt x="210" y="313"/>
                </a:cubicBezTo>
                <a:cubicBezTo>
                  <a:pt x="207" y="310"/>
                  <a:pt x="202" y="308"/>
                  <a:pt x="198" y="308"/>
                </a:cubicBezTo>
                <a:cubicBezTo>
                  <a:pt x="188" y="308"/>
                  <a:pt x="180" y="316"/>
                  <a:pt x="180" y="326"/>
                </a:cubicBezTo>
                <a:cubicBezTo>
                  <a:pt x="180" y="331"/>
                  <a:pt x="182" y="335"/>
                  <a:pt x="185" y="338"/>
                </a:cubicBezTo>
                <a:cubicBezTo>
                  <a:pt x="185" y="338"/>
                  <a:pt x="185" y="338"/>
                  <a:pt x="185" y="338"/>
                </a:cubicBezTo>
                <a:cubicBezTo>
                  <a:pt x="292" y="443"/>
                  <a:pt x="292" y="443"/>
                  <a:pt x="292" y="443"/>
                </a:cubicBezTo>
                <a:cubicBezTo>
                  <a:pt x="292" y="443"/>
                  <a:pt x="292" y="443"/>
                  <a:pt x="292" y="443"/>
                </a:cubicBezTo>
                <a:cubicBezTo>
                  <a:pt x="295" y="446"/>
                  <a:pt x="300" y="448"/>
                  <a:pt x="305" y="448"/>
                </a:cubicBezTo>
                <a:cubicBezTo>
                  <a:pt x="305" y="448"/>
                  <a:pt x="305" y="448"/>
                  <a:pt x="305" y="448"/>
                </a:cubicBezTo>
                <a:cubicBezTo>
                  <a:pt x="305" y="448"/>
                  <a:pt x="305" y="448"/>
                  <a:pt x="305" y="448"/>
                </a:cubicBezTo>
                <a:cubicBezTo>
                  <a:pt x="310" y="448"/>
                  <a:pt x="314" y="446"/>
                  <a:pt x="318" y="443"/>
                </a:cubicBezTo>
                <a:cubicBezTo>
                  <a:pt x="318" y="443"/>
                  <a:pt x="318" y="443"/>
                  <a:pt x="318" y="443"/>
                </a:cubicBezTo>
                <a:cubicBezTo>
                  <a:pt x="425" y="338"/>
                  <a:pt x="425" y="338"/>
                  <a:pt x="425" y="338"/>
                </a:cubicBezTo>
                <a:cubicBezTo>
                  <a:pt x="425" y="338"/>
                  <a:pt x="425" y="338"/>
                  <a:pt x="425" y="338"/>
                </a:cubicBezTo>
                <a:cubicBezTo>
                  <a:pt x="428" y="335"/>
                  <a:pt x="430" y="331"/>
                  <a:pt x="430" y="326"/>
                </a:cubicBezTo>
                <a:cubicBezTo>
                  <a:pt x="430" y="316"/>
                  <a:pt x="422" y="308"/>
                  <a:pt x="412" y="308"/>
                </a:cubicBezTo>
                <a:cubicBezTo>
                  <a:pt x="407" y="308"/>
                  <a:pt x="402" y="311"/>
                  <a:pt x="398" y="314"/>
                </a:cubicBezTo>
                <a:close/>
                <a:moveTo>
                  <a:pt x="305" y="0"/>
                </a:moveTo>
                <a:cubicBezTo>
                  <a:pt x="389" y="0"/>
                  <a:pt x="465" y="34"/>
                  <a:pt x="521" y="90"/>
                </a:cubicBezTo>
                <a:cubicBezTo>
                  <a:pt x="576" y="145"/>
                  <a:pt x="610" y="221"/>
                  <a:pt x="610" y="305"/>
                </a:cubicBezTo>
                <a:cubicBezTo>
                  <a:pt x="610" y="390"/>
                  <a:pt x="576" y="466"/>
                  <a:pt x="521" y="521"/>
                </a:cubicBezTo>
                <a:cubicBezTo>
                  <a:pt x="465" y="577"/>
                  <a:pt x="389" y="611"/>
                  <a:pt x="305" y="611"/>
                </a:cubicBezTo>
                <a:cubicBezTo>
                  <a:pt x="221" y="611"/>
                  <a:pt x="144" y="577"/>
                  <a:pt x="89" y="521"/>
                </a:cubicBezTo>
                <a:cubicBezTo>
                  <a:pt x="34" y="466"/>
                  <a:pt x="0" y="390"/>
                  <a:pt x="0" y="305"/>
                </a:cubicBezTo>
                <a:cubicBezTo>
                  <a:pt x="0" y="221"/>
                  <a:pt x="34" y="145"/>
                  <a:pt x="89" y="90"/>
                </a:cubicBezTo>
                <a:cubicBezTo>
                  <a:pt x="144" y="34"/>
                  <a:pt x="221" y="0"/>
                  <a:pt x="305" y="0"/>
                </a:cubicBezTo>
                <a:close/>
                <a:moveTo>
                  <a:pt x="503" y="108"/>
                </a:moveTo>
                <a:cubicBezTo>
                  <a:pt x="553" y="158"/>
                  <a:pt x="585" y="228"/>
                  <a:pt x="585" y="305"/>
                </a:cubicBezTo>
                <a:cubicBezTo>
                  <a:pt x="585" y="383"/>
                  <a:pt x="553" y="453"/>
                  <a:pt x="503" y="503"/>
                </a:cubicBezTo>
                <a:cubicBezTo>
                  <a:pt x="452" y="554"/>
                  <a:pt x="382" y="585"/>
                  <a:pt x="305" y="585"/>
                </a:cubicBezTo>
                <a:cubicBezTo>
                  <a:pt x="228" y="585"/>
                  <a:pt x="158" y="554"/>
                  <a:pt x="107" y="503"/>
                </a:cubicBezTo>
                <a:cubicBezTo>
                  <a:pt x="56" y="453"/>
                  <a:pt x="25" y="383"/>
                  <a:pt x="25" y="305"/>
                </a:cubicBezTo>
                <a:cubicBezTo>
                  <a:pt x="25" y="228"/>
                  <a:pt x="56" y="158"/>
                  <a:pt x="107" y="108"/>
                </a:cubicBezTo>
                <a:cubicBezTo>
                  <a:pt x="158" y="57"/>
                  <a:pt x="228" y="26"/>
                  <a:pt x="305" y="26"/>
                </a:cubicBezTo>
                <a:cubicBezTo>
                  <a:pt x="382" y="26"/>
                  <a:pt x="452" y="57"/>
                  <a:pt x="503" y="108"/>
                </a:cubicBezTo>
                <a:close/>
              </a:path>
            </a:pathLst>
          </a:custGeom>
          <a:solidFill>
            <a:schemeClr val="accent1"/>
          </a:solidFill>
          <a:ln>
            <a:noFill/>
          </a:ln>
        </p:spPr>
        <p:txBody>
          <a:bodyPr vert="horz" wrap="square" lIns="91440" tIns="45721" rIns="91440" bIns="45721" numCol="1" anchor="t" anchorCtr="0" compatLnSpc="1"/>
          <a:lstStyle/>
          <a:p>
            <a:pPr algn="ctr" defTabSz="1219200" fontAlgn="base">
              <a:spcBef>
                <a:spcPct val="0"/>
              </a:spcBef>
              <a:spcAft>
                <a:spcPct val="0"/>
              </a:spcAft>
            </a:pPr>
            <a:endParaRPr lang="zh-CN" altLang="en-US" sz="2400" b="1">
              <a:solidFill>
                <a:srgbClr val="E8432E"/>
              </a:solidFill>
              <a:latin typeface="Arial" panose="020B0604020202020204"/>
              <a:ea typeface="微软雅黑" panose="020B0503020204020204" pitchFamily="34" charset="-122"/>
            </a:endParaRPr>
          </a:p>
        </p:txBody>
      </p:sp>
      <p:cxnSp>
        <p:nvCxnSpPr>
          <p:cNvPr id="31" name="直接连接符 30"/>
          <p:cNvCxnSpPr/>
          <p:nvPr/>
        </p:nvCxnSpPr>
        <p:spPr>
          <a:xfrm>
            <a:off x="4441403" y="4786755"/>
            <a:ext cx="0" cy="116252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3721324" y="1484785"/>
            <a:ext cx="8471469" cy="6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b="1">
              <a:solidFill>
                <a:prstClr val="white"/>
              </a:solidFill>
              <a:latin typeface="Arial" panose="020B0604020202020204"/>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left)">
                                      <p:cBhvr>
                                        <p:cTn id="12" dur="500"/>
                                        <p:tgtEl>
                                          <p:spTgt spid="32"/>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500"/>
                                        <p:tgtEl>
                                          <p:spTgt spid="27"/>
                                        </p:tgtEl>
                                      </p:cBhvr>
                                    </p:animEffect>
                                  </p:childTnLst>
                                </p:cTn>
                              </p:par>
                            </p:childTnLst>
                          </p:cTn>
                        </p:par>
                        <p:par>
                          <p:cTn id="28" fill="hold">
                            <p:stCondLst>
                              <p:cond delay="2500"/>
                            </p:stCondLst>
                            <p:childTnLst>
                              <p:par>
                                <p:cTn id="29" presetID="2" presetClass="entr" presetSubtype="8" decel="100000"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0-#ppt_w/2"/>
                                          </p:val>
                                        </p:tav>
                                        <p:tav tm="100000">
                                          <p:val>
                                            <p:strVal val="#ppt_x"/>
                                          </p:val>
                                        </p:tav>
                                      </p:tavLst>
                                    </p:anim>
                                    <p:anim calcmode="lin" valueType="num">
                                      <p:cBhvr additive="base">
                                        <p:cTn id="32" dur="500" fill="hold"/>
                                        <p:tgtEl>
                                          <p:spTgt spid="3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2" presetClass="entr" presetSubtype="1"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up)">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left)">
                                      <p:cBhvr>
                                        <p:cTn id="39" dur="500"/>
                                        <p:tgtEl>
                                          <p:spTgt spid="29"/>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left)">
                                      <p:cBhvr>
                                        <p:cTn id="4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animBg="1"/>
      <p:bldP spid="26" grpId="0" animBg="1"/>
      <p:bldP spid="27" grpId="0"/>
      <p:bldP spid="28" grpId="0"/>
      <p:bldP spid="29" grpId="0"/>
      <p:bldP spid="30" grpId="0" animBg="1"/>
      <p:bldP spid="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9"/>
          <p:cNvSpPr txBox="1"/>
          <p:nvPr/>
        </p:nvSpPr>
        <p:spPr>
          <a:xfrm>
            <a:off x="1095970" y="4681591"/>
            <a:ext cx="1704165" cy="379656"/>
          </a:xfrm>
          <a:prstGeom prst="rect">
            <a:avLst/>
          </a:prstGeom>
          <a:noFill/>
        </p:spPr>
        <p:txBody>
          <a:bodyPr wrap="square" lIns="91440" tIns="45720" rIns="91440" bIns="45720" rtlCol="0">
            <a:spAutoFit/>
          </a:bodyPr>
          <a:lstStyle/>
          <a:p>
            <a:pPr marL="0" lvl="1" algn="ctr" defTabSz="1219200"/>
            <a:r>
              <a:rPr lang="zh-CN" altLang="en-US" sz="1865" dirty="0">
                <a:solidFill>
                  <a:prstClr val="black"/>
                </a:solidFill>
                <a:latin typeface="微软雅黑" panose="020B0503020204020204" pitchFamily="34" charset="-122"/>
                <a:ea typeface="微软雅黑" panose="020B0503020204020204" pitchFamily="34" charset="-122"/>
              </a:rPr>
              <a:t>点击添加内容</a:t>
            </a:r>
          </a:p>
        </p:txBody>
      </p:sp>
      <p:sp>
        <p:nvSpPr>
          <p:cNvPr id="21" name="TextBox 20"/>
          <p:cNvSpPr txBox="1"/>
          <p:nvPr/>
        </p:nvSpPr>
        <p:spPr>
          <a:xfrm>
            <a:off x="5304932" y="2835798"/>
            <a:ext cx="1334533" cy="338554"/>
          </a:xfrm>
          <a:prstGeom prst="rect">
            <a:avLst/>
          </a:prstGeom>
          <a:noFill/>
        </p:spPr>
        <p:txBody>
          <a:bodyPr wrap="none" rtlCol="0">
            <a:spAutoFit/>
          </a:bodyPr>
          <a:lstStyle/>
          <a:p>
            <a:pPr defTabSz="1219200"/>
            <a:r>
              <a:rPr lang="en-US" altLang="zh-CN" sz="1600" b="1" dirty="0">
                <a:solidFill>
                  <a:srgbClr val="3C8DBE"/>
                </a:solidFill>
                <a:latin typeface="微软雅黑" panose="020B0503020204020204" pitchFamily="34" charset="-122"/>
                <a:ea typeface="微软雅黑" panose="020B0503020204020204" pitchFamily="34" charset="-122"/>
              </a:rPr>
              <a:t>CONTENTS</a:t>
            </a:r>
            <a:endParaRPr lang="zh-CN" altLang="en-US" sz="1600" b="1" dirty="0">
              <a:solidFill>
                <a:srgbClr val="3C8DBE"/>
              </a:solidFill>
              <a:latin typeface="微软雅黑" panose="020B0503020204020204" pitchFamily="34" charset="-122"/>
              <a:ea typeface="微软雅黑" panose="020B0503020204020204" pitchFamily="34" charset="-122"/>
            </a:endParaRPr>
          </a:p>
        </p:txBody>
      </p:sp>
      <p:sp>
        <p:nvSpPr>
          <p:cNvPr id="26" name="Freeform 5"/>
          <p:cNvSpPr/>
          <p:nvPr/>
        </p:nvSpPr>
        <p:spPr bwMode="auto">
          <a:xfrm>
            <a:off x="1292227" y="3462042"/>
            <a:ext cx="1260493" cy="1136477"/>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121920" tIns="60960" rIns="121920" bIns="60960" numCol="1" anchor="t" anchorCtr="0" compatLnSpc="1"/>
          <a:lstStyle/>
          <a:p>
            <a:pPr defTabSz="1219200"/>
            <a:endParaRPr lang="zh-CN" altLang="en-US" sz="2400" dirty="0">
              <a:solidFill>
                <a:prstClr val="black"/>
              </a:solidFill>
              <a:latin typeface="Arial" panose="020B0604020202020204"/>
              <a:ea typeface="微软雅黑" panose="020B0503020204020204" pitchFamily="34" charset="-122"/>
            </a:endParaRPr>
          </a:p>
        </p:txBody>
      </p:sp>
      <p:sp>
        <p:nvSpPr>
          <p:cNvPr id="25" name="KSO_Shape"/>
          <p:cNvSpPr/>
          <p:nvPr/>
        </p:nvSpPr>
        <p:spPr bwMode="auto">
          <a:xfrm>
            <a:off x="1516762" y="3751691"/>
            <a:ext cx="811421" cy="557176"/>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defTabSz="1219200">
              <a:defRPr/>
            </a:pPr>
            <a:endParaRPr lang="zh-CN" altLang="en-US" sz="2400" dirty="0">
              <a:solidFill>
                <a:srgbClr val="FFFFFF"/>
              </a:solidFill>
              <a:latin typeface="Arial" panose="020B0604020202020204"/>
              <a:ea typeface="微软雅黑" panose="020B0503020204020204" pitchFamily="34" charset="-122"/>
            </a:endParaRPr>
          </a:p>
        </p:txBody>
      </p:sp>
      <p:sp>
        <p:nvSpPr>
          <p:cNvPr id="27" name="Freeform 5"/>
          <p:cNvSpPr/>
          <p:nvPr/>
        </p:nvSpPr>
        <p:spPr bwMode="auto">
          <a:xfrm>
            <a:off x="3422199" y="3462042"/>
            <a:ext cx="1260493" cy="1136477"/>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ln>
        </p:spPr>
        <p:txBody>
          <a:bodyPr vert="horz" wrap="square" lIns="121920" tIns="60960" rIns="121920" bIns="60960" numCol="1" anchor="t" anchorCtr="0" compatLnSpc="1"/>
          <a:lstStyle/>
          <a:p>
            <a:pPr defTabSz="1219200"/>
            <a:endParaRPr lang="zh-CN" altLang="en-US" sz="2400" dirty="0">
              <a:solidFill>
                <a:prstClr val="black"/>
              </a:solidFill>
              <a:latin typeface="Arial" panose="020B0604020202020204"/>
              <a:ea typeface="微软雅黑" panose="020B0503020204020204" pitchFamily="34" charset="-122"/>
            </a:endParaRPr>
          </a:p>
        </p:txBody>
      </p:sp>
      <p:sp>
        <p:nvSpPr>
          <p:cNvPr id="29" name="KSO_Shape"/>
          <p:cNvSpPr/>
          <p:nvPr/>
        </p:nvSpPr>
        <p:spPr bwMode="auto">
          <a:xfrm>
            <a:off x="3723780" y="3757048"/>
            <a:ext cx="675384" cy="575200"/>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defTabSz="1219200">
              <a:defRPr/>
            </a:pPr>
            <a:endParaRPr lang="zh-CN" altLang="en-US" sz="2400" dirty="0">
              <a:solidFill>
                <a:srgbClr val="FFFFFF"/>
              </a:solidFill>
              <a:latin typeface="Arial" panose="020B0604020202020204"/>
              <a:ea typeface="微软雅黑" panose="020B0503020204020204" pitchFamily="34" charset="-122"/>
            </a:endParaRPr>
          </a:p>
        </p:txBody>
      </p:sp>
      <p:sp>
        <p:nvSpPr>
          <p:cNvPr id="30" name="Freeform 5"/>
          <p:cNvSpPr/>
          <p:nvPr/>
        </p:nvSpPr>
        <p:spPr bwMode="auto">
          <a:xfrm>
            <a:off x="5552174" y="3462042"/>
            <a:ext cx="1260493" cy="1136477"/>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121920" tIns="60960" rIns="121920" bIns="60960" numCol="1" anchor="t" anchorCtr="0" compatLnSpc="1"/>
          <a:lstStyle/>
          <a:p>
            <a:pPr defTabSz="1219200"/>
            <a:endParaRPr lang="zh-CN" altLang="en-US" sz="2400" dirty="0">
              <a:solidFill>
                <a:prstClr val="black"/>
              </a:solidFill>
              <a:latin typeface="Arial" panose="020B0604020202020204"/>
              <a:ea typeface="微软雅黑" panose="020B0503020204020204" pitchFamily="34" charset="-122"/>
            </a:endParaRPr>
          </a:p>
        </p:txBody>
      </p:sp>
      <p:sp>
        <p:nvSpPr>
          <p:cNvPr id="36" name="KSO_Shape"/>
          <p:cNvSpPr/>
          <p:nvPr/>
        </p:nvSpPr>
        <p:spPr bwMode="auto">
          <a:xfrm>
            <a:off x="5831708" y="3676724"/>
            <a:ext cx="701424" cy="694411"/>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defTabSz="1219200">
              <a:defRPr/>
            </a:pPr>
            <a:endParaRPr lang="zh-CN" altLang="en-US" sz="2400" dirty="0">
              <a:solidFill>
                <a:srgbClr val="FFFFFF"/>
              </a:solidFill>
              <a:latin typeface="Arial" panose="020B0604020202020204"/>
              <a:ea typeface="微软雅黑" panose="020B0503020204020204" pitchFamily="34" charset="-122"/>
            </a:endParaRPr>
          </a:p>
        </p:txBody>
      </p:sp>
      <p:sp>
        <p:nvSpPr>
          <p:cNvPr id="37" name="Freeform 5"/>
          <p:cNvSpPr/>
          <p:nvPr/>
        </p:nvSpPr>
        <p:spPr bwMode="auto">
          <a:xfrm>
            <a:off x="7682147" y="3462042"/>
            <a:ext cx="1260493" cy="1136477"/>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4"/>
          </a:solidFill>
          <a:ln w="9525" cap="flat">
            <a:noFill/>
            <a:prstDash val="solid"/>
            <a:miter lim="800000"/>
          </a:ln>
        </p:spPr>
        <p:txBody>
          <a:bodyPr vert="horz" wrap="square" lIns="121920" tIns="60960" rIns="121920" bIns="60960" numCol="1" anchor="t" anchorCtr="0" compatLnSpc="1"/>
          <a:lstStyle/>
          <a:p>
            <a:pPr defTabSz="1219200"/>
            <a:endParaRPr lang="zh-CN" altLang="en-US" sz="2400" dirty="0">
              <a:solidFill>
                <a:prstClr val="black"/>
              </a:solidFill>
              <a:latin typeface="Arial" panose="020B0604020202020204"/>
              <a:ea typeface="微软雅黑" panose="020B0503020204020204" pitchFamily="34" charset="-122"/>
            </a:endParaRPr>
          </a:p>
        </p:txBody>
      </p:sp>
      <p:sp>
        <p:nvSpPr>
          <p:cNvPr id="40" name="KSO_Shape"/>
          <p:cNvSpPr/>
          <p:nvPr/>
        </p:nvSpPr>
        <p:spPr bwMode="auto">
          <a:xfrm>
            <a:off x="7970913" y="3710000"/>
            <a:ext cx="682960" cy="580515"/>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defTabSz="1219200">
              <a:defRPr/>
            </a:pPr>
            <a:endParaRPr lang="zh-CN" altLang="en-US" sz="2400" dirty="0">
              <a:solidFill>
                <a:srgbClr val="FFFFFF"/>
              </a:solidFill>
              <a:latin typeface="Arial" panose="020B0604020202020204"/>
              <a:ea typeface="微软雅黑" panose="020B0503020204020204" pitchFamily="34" charset="-122"/>
            </a:endParaRPr>
          </a:p>
        </p:txBody>
      </p:sp>
      <p:sp>
        <p:nvSpPr>
          <p:cNvPr id="41" name="Freeform 5"/>
          <p:cNvSpPr/>
          <p:nvPr/>
        </p:nvSpPr>
        <p:spPr bwMode="auto">
          <a:xfrm>
            <a:off x="9812119" y="3462042"/>
            <a:ext cx="1260493" cy="1136477"/>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121920" tIns="60960" rIns="121920" bIns="60960" numCol="1" anchor="t" anchorCtr="0" compatLnSpc="1"/>
          <a:lstStyle/>
          <a:p>
            <a:pPr defTabSz="1219200"/>
            <a:endParaRPr lang="zh-CN" altLang="en-US" sz="2400" dirty="0">
              <a:solidFill>
                <a:prstClr val="black"/>
              </a:solidFill>
              <a:latin typeface="Arial" panose="020B0604020202020204"/>
              <a:ea typeface="微软雅黑" panose="020B0503020204020204" pitchFamily="34" charset="-122"/>
            </a:endParaRPr>
          </a:p>
        </p:txBody>
      </p:sp>
      <p:sp>
        <p:nvSpPr>
          <p:cNvPr id="50" name="KSO_Shape"/>
          <p:cNvSpPr/>
          <p:nvPr/>
        </p:nvSpPr>
        <p:spPr bwMode="auto">
          <a:xfrm>
            <a:off x="10103582" y="3662608"/>
            <a:ext cx="677565" cy="650464"/>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defTabSz="1219200">
              <a:defRPr/>
            </a:pPr>
            <a:endParaRPr lang="zh-CN" altLang="en-US" sz="2400" dirty="0">
              <a:solidFill>
                <a:srgbClr val="FFFFFF"/>
              </a:solidFill>
              <a:latin typeface="Arial" panose="020B0604020202020204"/>
              <a:ea typeface="微软雅黑" panose="020B0503020204020204" pitchFamily="34" charset="-122"/>
            </a:endParaRPr>
          </a:p>
        </p:txBody>
      </p:sp>
      <p:sp>
        <p:nvSpPr>
          <p:cNvPr id="53" name="文本框 9"/>
          <p:cNvSpPr txBox="1"/>
          <p:nvPr/>
        </p:nvSpPr>
        <p:spPr>
          <a:xfrm>
            <a:off x="2925746" y="4677928"/>
            <a:ext cx="2298111" cy="379656"/>
          </a:xfrm>
          <a:prstGeom prst="rect">
            <a:avLst/>
          </a:prstGeom>
          <a:noFill/>
        </p:spPr>
        <p:txBody>
          <a:bodyPr wrap="square" lIns="91440" tIns="45720" rIns="91440" bIns="45720" rtlCol="0">
            <a:spAutoFit/>
          </a:bodyPr>
          <a:lstStyle/>
          <a:p>
            <a:pPr marL="0" lvl="1" algn="ctr" defTabSz="1219200"/>
            <a:r>
              <a:rPr lang="zh-CN" altLang="en-US" sz="1865" dirty="0">
                <a:solidFill>
                  <a:prstClr val="black"/>
                </a:solidFill>
                <a:latin typeface="微软雅黑" panose="020B0503020204020204" pitchFamily="34" charset="-122"/>
                <a:ea typeface="微软雅黑" panose="020B0503020204020204" pitchFamily="34" charset="-122"/>
              </a:rPr>
              <a:t>点击添加内容</a:t>
            </a:r>
          </a:p>
        </p:txBody>
      </p:sp>
      <p:sp>
        <p:nvSpPr>
          <p:cNvPr id="55" name="文本框 9"/>
          <p:cNvSpPr txBox="1"/>
          <p:nvPr/>
        </p:nvSpPr>
        <p:spPr>
          <a:xfrm>
            <a:off x="5130600" y="4681591"/>
            <a:ext cx="2148349" cy="379656"/>
          </a:xfrm>
          <a:prstGeom prst="rect">
            <a:avLst/>
          </a:prstGeom>
          <a:noFill/>
        </p:spPr>
        <p:txBody>
          <a:bodyPr wrap="square" lIns="91440" tIns="45720" rIns="91440" bIns="45720" rtlCol="0">
            <a:spAutoFit/>
          </a:bodyPr>
          <a:lstStyle/>
          <a:p>
            <a:pPr marL="0" lvl="1" algn="ctr" defTabSz="1219200"/>
            <a:r>
              <a:rPr lang="zh-CN" altLang="en-US" sz="1865" dirty="0">
                <a:solidFill>
                  <a:prstClr val="black"/>
                </a:solidFill>
                <a:latin typeface="微软雅黑" panose="020B0503020204020204" pitchFamily="34" charset="-122"/>
                <a:ea typeface="微软雅黑" panose="020B0503020204020204" pitchFamily="34" charset="-122"/>
              </a:rPr>
              <a:t>点击添加内容</a:t>
            </a:r>
          </a:p>
        </p:txBody>
      </p:sp>
      <p:sp>
        <p:nvSpPr>
          <p:cNvPr id="57" name="文本框 9"/>
          <p:cNvSpPr txBox="1"/>
          <p:nvPr/>
        </p:nvSpPr>
        <p:spPr>
          <a:xfrm>
            <a:off x="7400083" y="4681591"/>
            <a:ext cx="1869331" cy="379656"/>
          </a:xfrm>
          <a:prstGeom prst="rect">
            <a:avLst/>
          </a:prstGeom>
          <a:noFill/>
        </p:spPr>
        <p:txBody>
          <a:bodyPr wrap="square" lIns="91440" tIns="45720" rIns="91440" bIns="45720" rtlCol="0">
            <a:spAutoFit/>
          </a:bodyPr>
          <a:lstStyle/>
          <a:p>
            <a:pPr marL="0" lvl="1" algn="ctr" defTabSz="1219200"/>
            <a:r>
              <a:rPr lang="zh-CN" altLang="en-US" sz="1865" dirty="0">
                <a:solidFill>
                  <a:prstClr val="black"/>
                </a:solidFill>
                <a:latin typeface="微软雅黑" panose="020B0503020204020204" pitchFamily="34" charset="-122"/>
                <a:ea typeface="微软雅黑" panose="020B0503020204020204" pitchFamily="34" charset="-122"/>
              </a:rPr>
              <a:t>点击添加内容</a:t>
            </a:r>
          </a:p>
        </p:txBody>
      </p:sp>
      <p:sp>
        <p:nvSpPr>
          <p:cNvPr id="59" name="文本框 9"/>
          <p:cNvSpPr txBox="1"/>
          <p:nvPr/>
        </p:nvSpPr>
        <p:spPr>
          <a:xfrm>
            <a:off x="9456843" y="4681591"/>
            <a:ext cx="2015755" cy="379656"/>
          </a:xfrm>
          <a:prstGeom prst="rect">
            <a:avLst/>
          </a:prstGeom>
          <a:noFill/>
        </p:spPr>
        <p:txBody>
          <a:bodyPr wrap="square" lIns="91440" tIns="45720" rIns="91440" bIns="45720" rtlCol="0">
            <a:spAutoFit/>
          </a:bodyPr>
          <a:lstStyle/>
          <a:p>
            <a:pPr marL="0" lvl="1" algn="ctr" defTabSz="1219200"/>
            <a:r>
              <a:rPr lang="zh-CN" altLang="en-US" sz="1865" dirty="0">
                <a:solidFill>
                  <a:prstClr val="black"/>
                </a:solidFill>
                <a:latin typeface="微软雅黑" panose="020B0503020204020204" pitchFamily="34" charset="-122"/>
                <a:ea typeface="微软雅黑" panose="020B0503020204020204" pitchFamily="34" charset="-122"/>
              </a:rPr>
              <a:t>点击添加内容</a:t>
            </a:r>
          </a:p>
        </p:txBody>
      </p:sp>
      <p:sp>
        <p:nvSpPr>
          <p:cNvPr id="20" name="TextBox 19"/>
          <p:cNvSpPr txBox="1"/>
          <p:nvPr/>
        </p:nvSpPr>
        <p:spPr>
          <a:xfrm>
            <a:off x="5365217" y="2155891"/>
            <a:ext cx="1277914" cy="748988"/>
          </a:xfrm>
          <a:prstGeom prst="rect">
            <a:avLst/>
          </a:prstGeom>
          <a:noFill/>
        </p:spPr>
        <p:txBody>
          <a:bodyPr wrap="none" rtlCol="0">
            <a:spAutoFit/>
          </a:bodyPr>
          <a:lstStyle/>
          <a:p>
            <a:pPr algn="ctr" defTabSz="1219200"/>
            <a:r>
              <a:rPr lang="zh-CN" altLang="en-US" sz="4265" b="1" dirty="0">
                <a:solidFill>
                  <a:srgbClr val="3C8DBE"/>
                </a:solidFill>
                <a:latin typeface="微软雅黑" panose="020B0503020204020204" pitchFamily="34" charset="-122"/>
                <a:ea typeface="微软雅黑" panose="020B0503020204020204" pitchFamily="34" charset="-122"/>
              </a:rPr>
              <a:t>目录</a:t>
            </a: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anim calcmode="lin" valueType="num">
                                      <p:cBhvr>
                                        <p:cTn id="10" dur="500" fill="hold"/>
                                        <p:tgtEl>
                                          <p:spTgt spid="30"/>
                                        </p:tgtEl>
                                        <p:attrNameLst>
                                          <p:attrName>ppt_x</p:attrName>
                                        </p:attrNameLst>
                                      </p:cBhvr>
                                      <p:tavLst>
                                        <p:tav tm="0">
                                          <p:val>
                                            <p:fltVal val="0.5"/>
                                          </p:val>
                                        </p:tav>
                                        <p:tav tm="100000">
                                          <p:val>
                                            <p:strVal val="#ppt_x"/>
                                          </p:val>
                                        </p:tav>
                                      </p:tavLst>
                                    </p:anim>
                                    <p:anim calcmode="lin" valueType="num">
                                      <p:cBhvr>
                                        <p:cTn id="11" dur="500" fill="hold"/>
                                        <p:tgtEl>
                                          <p:spTgt spid="30"/>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ppt_w</p:attrName>
                                        </p:attrNameLst>
                                      </p:cBhvr>
                                      <p:tavLst>
                                        <p:tav tm="0">
                                          <p:val>
                                            <p:fltVal val="0"/>
                                          </p:val>
                                        </p:tav>
                                        <p:tav tm="100000">
                                          <p:val>
                                            <p:strVal val="#ppt_w"/>
                                          </p:val>
                                        </p:tav>
                                      </p:tavLst>
                                    </p:anim>
                                    <p:anim calcmode="lin" valueType="num">
                                      <p:cBhvr>
                                        <p:cTn id="15" dur="500" fill="hold"/>
                                        <p:tgtEl>
                                          <p:spTgt spid="36"/>
                                        </p:tgtEl>
                                        <p:attrNameLst>
                                          <p:attrName>ppt_h</p:attrName>
                                        </p:attrNameLst>
                                      </p:cBhvr>
                                      <p:tavLst>
                                        <p:tav tm="0">
                                          <p:val>
                                            <p:fltVal val="0"/>
                                          </p:val>
                                        </p:tav>
                                        <p:tav tm="100000">
                                          <p:val>
                                            <p:strVal val="#ppt_h"/>
                                          </p:val>
                                        </p:tav>
                                      </p:tavLst>
                                    </p:anim>
                                    <p:animEffect transition="in" filter="fade">
                                      <p:cBhvr>
                                        <p:cTn id="16" dur="500"/>
                                        <p:tgtEl>
                                          <p:spTgt spid="36"/>
                                        </p:tgtEl>
                                      </p:cBhvr>
                                    </p:animEffect>
                                    <p:anim calcmode="lin" valueType="num">
                                      <p:cBhvr>
                                        <p:cTn id="17" dur="500" fill="hold"/>
                                        <p:tgtEl>
                                          <p:spTgt spid="36"/>
                                        </p:tgtEl>
                                        <p:attrNameLst>
                                          <p:attrName>ppt_x</p:attrName>
                                        </p:attrNameLst>
                                      </p:cBhvr>
                                      <p:tavLst>
                                        <p:tav tm="0">
                                          <p:val>
                                            <p:fltVal val="0.5"/>
                                          </p:val>
                                        </p:tav>
                                        <p:tav tm="100000">
                                          <p:val>
                                            <p:strVal val="#ppt_x"/>
                                          </p:val>
                                        </p:tav>
                                      </p:tavLst>
                                    </p:anim>
                                    <p:anim calcmode="lin" valueType="num">
                                      <p:cBhvr>
                                        <p:cTn id="18" dur="500" fill="hold"/>
                                        <p:tgtEl>
                                          <p:spTgt spid="36"/>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20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anim calcmode="lin" valueType="num">
                                      <p:cBhvr>
                                        <p:cTn id="24" dur="500" fill="hold"/>
                                        <p:tgtEl>
                                          <p:spTgt spid="27"/>
                                        </p:tgtEl>
                                        <p:attrNameLst>
                                          <p:attrName>ppt_x</p:attrName>
                                        </p:attrNameLst>
                                      </p:cBhvr>
                                      <p:tavLst>
                                        <p:tav tm="0">
                                          <p:val>
                                            <p:fltVal val="0.5"/>
                                          </p:val>
                                        </p:tav>
                                        <p:tav tm="100000">
                                          <p:val>
                                            <p:strVal val="#ppt_x"/>
                                          </p:val>
                                        </p:tav>
                                      </p:tavLst>
                                    </p:anim>
                                    <p:anim calcmode="lin" valueType="num">
                                      <p:cBhvr>
                                        <p:cTn id="25" dur="500" fill="hold"/>
                                        <p:tgtEl>
                                          <p:spTgt spid="2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200"/>
                                  </p:stCondLst>
                                  <p:childTnLst>
                                    <p:set>
                                      <p:cBhvr>
                                        <p:cTn id="27" dur="1" fill="hold">
                                          <p:stCondLst>
                                            <p:cond delay="0"/>
                                          </p:stCondLst>
                                        </p:cTn>
                                        <p:tgtEl>
                                          <p:spTgt spid="29"/>
                                        </p:tgtEl>
                                        <p:attrNameLst>
                                          <p:attrName>style.visibility</p:attrName>
                                        </p:attrNameLst>
                                      </p:cBhvr>
                                      <p:to>
                                        <p:strVal val="visible"/>
                                      </p:to>
                                    </p:set>
                                    <p:anim calcmode="lin" valueType="num">
                                      <p:cBhvr>
                                        <p:cTn id="28" dur="500" fill="hold"/>
                                        <p:tgtEl>
                                          <p:spTgt spid="29"/>
                                        </p:tgtEl>
                                        <p:attrNameLst>
                                          <p:attrName>ppt_w</p:attrName>
                                        </p:attrNameLst>
                                      </p:cBhvr>
                                      <p:tavLst>
                                        <p:tav tm="0">
                                          <p:val>
                                            <p:fltVal val="0"/>
                                          </p:val>
                                        </p:tav>
                                        <p:tav tm="100000">
                                          <p:val>
                                            <p:strVal val="#ppt_w"/>
                                          </p:val>
                                        </p:tav>
                                      </p:tavLst>
                                    </p:anim>
                                    <p:anim calcmode="lin" valueType="num">
                                      <p:cBhvr>
                                        <p:cTn id="29" dur="500" fill="hold"/>
                                        <p:tgtEl>
                                          <p:spTgt spid="29"/>
                                        </p:tgtEl>
                                        <p:attrNameLst>
                                          <p:attrName>ppt_h</p:attrName>
                                        </p:attrNameLst>
                                      </p:cBhvr>
                                      <p:tavLst>
                                        <p:tav tm="0">
                                          <p:val>
                                            <p:fltVal val="0"/>
                                          </p:val>
                                        </p:tav>
                                        <p:tav tm="100000">
                                          <p:val>
                                            <p:strVal val="#ppt_h"/>
                                          </p:val>
                                        </p:tav>
                                      </p:tavLst>
                                    </p:anim>
                                    <p:animEffect transition="in" filter="fade">
                                      <p:cBhvr>
                                        <p:cTn id="30" dur="500"/>
                                        <p:tgtEl>
                                          <p:spTgt spid="29"/>
                                        </p:tgtEl>
                                      </p:cBhvr>
                                    </p:animEffect>
                                    <p:anim calcmode="lin" valueType="num">
                                      <p:cBhvr>
                                        <p:cTn id="31" dur="500" fill="hold"/>
                                        <p:tgtEl>
                                          <p:spTgt spid="29"/>
                                        </p:tgtEl>
                                        <p:attrNameLst>
                                          <p:attrName>ppt_x</p:attrName>
                                        </p:attrNameLst>
                                      </p:cBhvr>
                                      <p:tavLst>
                                        <p:tav tm="0">
                                          <p:val>
                                            <p:fltVal val="0.5"/>
                                          </p:val>
                                        </p:tav>
                                        <p:tav tm="100000">
                                          <p:val>
                                            <p:strVal val="#ppt_x"/>
                                          </p:val>
                                        </p:tav>
                                      </p:tavLst>
                                    </p:anim>
                                    <p:anim calcmode="lin" valueType="num">
                                      <p:cBhvr>
                                        <p:cTn id="32" dur="500" fill="hold"/>
                                        <p:tgtEl>
                                          <p:spTgt spid="29"/>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400"/>
                                  </p:stCondLst>
                                  <p:childTnLst>
                                    <p:set>
                                      <p:cBhvr>
                                        <p:cTn id="34" dur="1" fill="hold">
                                          <p:stCondLst>
                                            <p:cond delay="0"/>
                                          </p:stCondLst>
                                        </p:cTn>
                                        <p:tgtEl>
                                          <p:spTgt spid="37"/>
                                        </p:tgtEl>
                                        <p:attrNameLst>
                                          <p:attrName>style.visibility</p:attrName>
                                        </p:attrNameLst>
                                      </p:cBhvr>
                                      <p:to>
                                        <p:strVal val="visible"/>
                                      </p:to>
                                    </p:set>
                                    <p:anim calcmode="lin" valueType="num">
                                      <p:cBhvr>
                                        <p:cTn id="35" dur="500" fill="hold"/>
                                        <p:tgtEl>
                                          <p:spTgt spid="37"/>
                                        </p:tgtEl>
                                        <p:attrNameLst>
                                          <p:attrName>ppt_w</p:attrName>
                                        </p:attrNameLst>
                                      </p:cBhvr>
                                      <p:tavLst>
                                        <p:tav tm="0">
                                          <p:val>
                                            <p:fltVal val="0"/>
                                          </p:val>
                                        </p:tav>
                                        <p:tav tm="100000">
                                          <p:val>
                                            <p:strVal val="#ppt_w"/>
                                          </p:val>
                                        </p:tav>
                                      </p:tavLst>
                                    </p:anim>
                                    <p:anim calcmode="lin" valueType="num">
                                      <p:cBhvr>
                                        <p:cTn id="36" dur="500" fill="hold"/>
                                        <p:tgtEl>
                                          <p:spTgt spid="37"/>
                                        </p:tgtEl>
                                        <p:attrNameLst>
                                          <p:attrName>ppt_h</p:attrName>
                                        </p:attrNameLst>
                                      </p:cBhvr>
                                      <p:tavLst>
                                        <p:tav tm="0">
                                          <p:val>
                                            <p:fltVal val="0"/>
                                          </p:val>
                                        </p:tav>
                                        <p:tav tm="100000">
                                          <p:val>
                                            <p:strVal val="#ppt_h"/>
                                          </p:val>
                                        </p:tav>
                                      </p:tavLst>
                                    </p:anim>
                                    <p:animEffect transition="in" filter="fade">
                                      <p:cBhvr>
                                        <p:cTn id="37" dur="500"/>
                                        <p:tgtEl>
                                          <p:spTgt spid="37"/>
                                        </p:tgtEl>
                                      </p:cBhvr>
                                    </p:animEffect>
                                    <p:anim calcmode="lin" valueType="num">
                                      <p:cBhvr>
                                        <p:cTn id="38" dur="500" fill="hold"/>
                                        <p:tgtEl>
                                          <p:spTgt spid="37"/>
                                        </p:tgtEl>
                                        <p:attrNameLst>
                                          <p:attrName>ppt_x</p:attrName>
                                        </p:attrNameLst>
                                      </p:cBhvr>
                                      <p:tavLst>
                                        <p:tav tm="0">
                                          <p:val>
                                            <p:fltVal val="0.5"/>
                                          </p:val>
                                        </p:tav>
                                        <p:tav tm="100000">
                                          <p:val>
                                            <p:strVal val="#ppt_x"/>
                                          </p:val>
                                        </p:tav>
                                      </p:tavLst>
                                    </p:anim>
                                    <p:anim calcmode="lin" valueType="num">
                                      <p:cBhvr>
                                        <p:cTn id="39" dur="500" fill="hold"/>
                                        <p:tgtEl>
                                          <p:spTgt spid="37"/>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40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anim calcmode="lin" valueType="num">
                                      <p:cBhvr>
                                        <p:cTn id="45" dur="500" fill="hold"/>
                                        <p:tgtEl>
                                          <p:spTgt spid="40"/>
                                        </p:tgtEl>
                                        <p:attrNameLst>
                                          <p:attrName>ppt_x</p:attrName>
                                        </p:attrNameLst>
                                      </p:cBhvr>
                                      <p:tavLst>
                                        <p:tav tm="0">
                                          <p:val>
                                            <p:fltVal val="0.5"/>
                                          </p:val>
                                        </p:tav>
                                        <p:tav tm="100000">
                                          <p:val>
                                            <p:strVal val="#ppt_x"/>
                                          </p:val>
                                        </p:tav>
                                      </p:tavLst>
                                    </p:anim>
                                    <p:anim calcmode="lin" valueType="num">
                                      <p:cBhvr>
                                        <p:cTn id="46" dur="500" fill="hold"/>
                                        <p:tgtEl>
                                          <p:spTgt spid="40"/>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60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600"/>
                                  </p:stCondLst>
                                  <p:childTnLst>
                                    <p:set>
                                      <p:cBhvr>
                                        <p:cTn id="55" dur="1" fill="hold">
                                          <p:stCondLst>
                                            <p:cond delay="0"/>
                                          </p:stCondLst>
                                        </p:cTn>
                                        <p:tgtEl>
                                          <p:spTgt spid="25"/>
                                        </p:tgtEl>
                                        <p:attrNameLst>
                                          <p:attrName>style.visibility</p:attrName>
                                        </p:attrNameLst>
                                      </p:cBhvr>
                                      <p:to>
                                        <p:strVal val="visible"/>
                                      </p:to>
                                    </p:set>
                                    <p:anim calcmode="lin" valueType="num">
                                      <p:cBhvr>
                                        <p:cTn id="56" dur="500" fill="hold"/>
                                        <p:tgtEl>
                                          <p:spTgt spid="25"/>
                                        </p:tgtEl>
                                        <p:attrNameLst>
                                          <p:attrName>ppt_w</p:attrName>
                                        </p:attrNameLst>
                                      </p:cBhvr>
                                      <p:tavLst>
                                        <p:tav tm="0">
                                          <p:val>
                                            <p:fltVal val="0"/>
                                          </p:val>
                                        </p:tav>
                                        <p:tav tm="100000">
                                          <p:val>
                                            <p:strVal val="#ppt_w"/>
                                          </p:val>
                                        </p:tav>
                                      </p:tavLst>
                                    </p:anim>
                                    <p:anim calcmode="lin" valueType="num">
                                      <p:cBhvr>
                                        <p:cTn id="57" dur="500" fill="hold"/>
                                        <p:tgtEl>
                                          <p:spTgt spid="25"/>
                                        </p:tgtEl>
                                        <p:attrNameLst>
                                          <p:attrName>ppt_h</p:attrName>
                                        </p:attrNameLst>
                                      </p:cBhvr>
                                      <p:tavLst>
                                        <p:tav tm="0">
                                          <p:val>
                                            <p:fltVal val="0"/>
                                          </p:val>
                                        </p:tav>
                                        <p:tav tm="100000">
                                          <p:val>
                                            <p:strVal val="#ppt_h"/>
                                          </p:val>
                                        </p:tav>
                                      </p:tavLst>
                                    </p:anim>
                                    <p:animEffect transition="in" filter="fade">
                                      <p:cBhvr>
                                        <p:cTn id="58" dur="500"/>
                                        <p:tgtEl>
                                          <p:spTgt spid="25"/>
                                        </p:tgtEl>
                                      </p:cBhvr>
                                    </p:animEffect>
                                    <p:anim calcmode="lin" valueType="num">
                                      <p:cBhvr>
                                        <p:cTn id="59" dur="500" fill="hold"/>
                                        <p:tgtEl>
                                          <p:spTgt spid="25"/>
                                        </p:tgtEl>
                                        <p:attrNameLst>
                                          <p:attrName>ppt_x</p:attrName>
                                        </p:attrNameLst>
                                      </p:cBhvr>
                                      <p:tavLst>
                                        <p:tav tm="0">
                                          <p:val>
                                            <p:fltVal val="0.5"/>
                                          </p:val>
                                        </p:tav>
                                        <p:tav tm="100000">
                                          <p:val>
                                            <p:strVal val="#ppt_x"/>
                                          </p:val>
                                        </p:tav>
                                      </p:tavLst>
                                    </p:anim>
                                    <p:anim calcmode="lin" valueType="num">
                                      <p:cBhvr>
                                        <p:cTn id="60" dur="500" fill="hold"/>
                                        <p:tgtEl>
                                          <p:spTgt spid="25"/>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800"/>
                                  </p:stCondLst>
                                  <p:childTnLst>
                                    <p:set>
                                      <p:cBhvr>
                                        <p:cTn id="62" dur="1" fill="hold">
                                          <p:stCondLst>
                                            <p:cond delay="0"/>
                                          </p:stCondLst>
                                        </p:cTn>
                                        <p:tgtEl>
                                          <p:spTgt spid="41"/>
                                        </p:tgtEl>
                                        <p:attrNameLst>
                                          <p:attrName>style.visibility</p:attrName>
                                        </p:attrNameLst>
                                      </p:cBhvr>
                                      <p:to>
                                        <p:strVal val="visible"/>
                                      </p:to>
                                    </p:set>
                                    <p:anim calcmode="lin" valueType="num">
                                      <p:cBhvr>
                                        <p:cTn id="63" dur="500" fill="hold"/>
                                        <p:tgtEl>
                                          <p:spTgt spid="41"/>
                                        </p:tgtEl>
                                        <p:attrNameLst>
                                          <p:attrName>ppt_w</p:attrName>
                                        </p:attrNameLst>
                                      </p:cBhvr>
                                      <p:tavLst>
                                        <p:tav tm="0">
                                          <p:val>
                                            <p:fltVal val="0"/>
                                          </p:val>
                                        </p:tav>
                                        <p:tav tm="100000">
                                          <p:val>
                                            <p:strVal val="#ppt_w"/>
                                          </p:val>
                                        </p:tav>
                                      </p:tavLst>
                                    </p:anim>
                                    <p:anim calcmode="lin" valueType="num">
                                      <p:cBhvr>
                                        <p:cTn id="64" dur="500" fill="hold"/>
                                        <p:tgtEl>
                                          <p:spTgt spid="41"/>
                                        </p:tgtEl>
                                        <p:attrNameLst>
                                          <p:attrName>ppt_h</p:attrName>
                                        </p:attrNameLst>
                                      </p:cBhvr>
                                      <p:tavLst>
                                        <p:tav tm="0">
                                          <p:val>
                                            <p:fltVal val="0"/>
                                          </p:val>
                                        </p:tav>
                                        <p:tav tm="100000">
                                          <p:val>
                                            <p:strVal val="#ppt_h"/>
                                          </p:val>
                                        </p:tav>
                                      </p:tavLst>
                                    </p:anim>
                                    <p:animEffect transition="in" filter="fade">
                                      <p:cBhvr>
                                        <p:cTn id="65" dur="500"/>
                                        <p:tgtEl>
                                          <p:spTgt spid="41"/>
                                        </p:tgtEl>
                                      </p:cBhvr>
                                    </p:animEffect>
                                    <p:anim calcmode="lin" valueType="num">
                                      <p:cBhvr>
                                        <p:cTn id="66" dur="500" fill="hold"/>
                                        <p:tgtEl>
                                          <p:spTgt spid="41"/>
                                        </p:tgtEl>
                                        <p:attrNameLst>
                                          <p:attrName>ppt_x</p:attrName>
                                        </p:attrNameLst>
                                      </p:cBhvr>
                                      <p:tavLst>
                                        <p:tav tm="0">
                                          <p:val>
                                            <p:fltVal val="0.5"/>
                                          </p:val>
                                        </p:tav>
                                        <p:tav tm="100000">
                                          <p:val>
                                            <p:strVal val="#ppt_x"/>
                                          </p:val>
                                        </p:tav>
                                      </p:tavLst>
                                    </p:anim>
                                    <p:anim calcmode="lin" valueType="num">
                                      <p:cBhvr>
                                        <p:cTn id="67" dur="500" fill="hold"/>
                                        <p:tgtEl>
                                          <p:spTgt spid="41"/>
                                        </p:tgtEl>
                                        <p:attrNameLst>
                                          <p:attrName>ppt_y</p:attrName>
                                        </p:attrNameLst>
                                      </p:cBhvr>
                                      <p:tavLst>
                                        <p:tav tm="0">
                                          <p:val>
                                            <p:fltVal val="0.5"/>
                                          </p:val>
                                        </p:tav>
                                        <p:tav tm="100000">
                                          <p:val>
                                            <p:strVal val="#ppt_y"/>
                                          </p:val>
                                        </p:tav>
                                      </p:tavLst>
                                    </p:anim>
                                  </p:childTnLst>
                                </p:cTn>
                              </p:par>
                              <p:par>
                                <p:cTn id="68" presetID="53" presetClass="entr" presetSubtype="528" fill="hold" grpId="0" nodeType="withEffect">
                                  <p:stCondLst>
                                    <p:cond delay="800"/>
                                  </p:stCondLst>
                                  <p:childTnLst>
                                    <p:set>
                                      <p:cBhvr>
                                        <p:cTn id="69" dur="1" fill="hold">
                                          <p:stCondLst>
                                            <p:cond delay="0"/>
                                          </p:stCondLst>
                                        </p:cTn>
                                        <p:tgtEl>
                                          <p:spTgt spid="50"/>
                                        </p:tgtEl>
                                        <p:attrNameLst>
                                          <p:attrName>style.visibility</p:attrName>
                                        </p:attrNameLst>
                                      </p:cBhvr>
                                      <p:to>
                                        <p:strVal val="visible"/>
                                      </p:to>
                                    </p:set>
                                    <p:anim calcmode="lin" valueType="num">
                                      <p:cBhvr>
                                        <p:cTn id="70" dur="500" fill="hold"/>
                                        <p:tgtEl>
                                          <p:spTgt spid="50"/>
                                        </p:tgtEl>
                                        <p:attrNameLst>
                                          <p:attrName>ppt_w</p:attrName>
                                        </p:attrNameLst>
                                      </p:cBhvr>
                                      <p:tavLst>
                                        <p:tav tm="0">
                                          <p:val>
                                            <p:fltVal val="0"/>
                                          </p:val>
                                        </p:tav>
                                        <p:tav tm="100000">
                                          <p:val>
                                            <p:strVal val="#ppt_w"/>
                                          </p:val>
                                        </p:tav>
                                      </p:tavLst>
                                    </p:anim>
                                    <p:anim calcmode="lin" valueType="num">
                                      <p:cBhvr>
                                        <p:cTn id="71" dur="500" fill="hold"/>
                                        <p:tgtEl>
                                          <p:spTgt spid="50"/>
                                        </p:tgtEl>
                                        <p:attrNameLst>
                                          <p:attrName>ppt_h</p:attrName>
                                        </p:attrNameLst>
                                      </p:cBhvr>
                                      <p:tavLst>
                                        <p:tav tm="0">
                                          <p:val>
                                            <p:fltVal val="0"/>
                                          </p:val>
                                        </p:tav>
                                        <p:tav tm="100000">
                                          <p:val>
                                            <p:strVal val="#ppt_h"/>
                                          </p:val>
                                        </p:tav>
                                      </p:tavLst>
                                    </p:anim>
                                    <p:animEffect transition="in" filter="fade">
                                      <p:cBhvr>
                                        <p:cTn id="72" dur="500"/>
                                        <p:tgtEl>
                                          <p:spTgt spid="50"/>
                                        </p:tgtEl>
                                      </p:cBhvr>
                                    </p:animEffect>
                                    <p:anim calcmode="lin" valueType="num">
                                      <p:cBhvr>
                                        <p:cTn id="73" dur="500" fill="hold"/>
                                        <p:tgtEl>
                                          <p:spTgt spid="50"/>
                                        </p:tgtEl>
                                        <p:attrNameLst>
                                          <p:attrName>ppt_x</p:attrName>
                                        </p:attrNameLst>
                                      </p:cBhvr>
                                      <p:tavLst>
                                        <p:tav tm="0">
                                          <p:val>
                                            <p:fltVal val="0.5"/>
                                          </p:val>
                                        </p:tav>
                                        <p:tav tm="100000">
                                          <p:val>
                                            <p:strVal val="#ppt_x"/>
                                          </p:val>
                                        </p:tav>
                                      </p:tavLst>
                                    </p:anim>
                                    <p:anim calcmode="lin" valueType="num">
                                      <p:cBhvr>
                                        <p:cTn id="74" dur="500" fill="hold"/>
                                        <p:tgtEl>
                                          <p:spTgt spid="50"/>
                                        </p:tgtEl>
                                        <p:attrNameLst>
                                          <p:attrName>ppt_y</p:attrName>
                                        </p:attrNameLst>
                                      </p:cBhvr>
                                      <p:tavLst>
                                        <p:tav tm="0">
                                          <p:val>
                                            <p:fltVal val="0.5"/>
                                          </p:val>
                                        </p:tav>
                                        <p:tav tm="100000">
                                          <p:val>
                                            <p:strVal val="#ppt_y"/>
                                          </p:val>
                                        </p:tav>
                                      </p:tavLst>
                                    </p:anim>
                                  </p:childTnLst>
                                </p:cTn>
                              </p:par>
                            </p:childTnLst>
                          </p:cTn>
                        </p:par>
                        <p:par>
                          <p:cTn id="75" fill="hold">
                            <p:stCondLst>
                              <p:cond delay="500"/>
                            </p:stCondLst>
                            <p:childTnLst>
                              <p:par>
                                <p:cTn id="76" presetID="16" presetClass="entr" presetSubtype="21"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barn(inVertical)">
                                      <p:cBhvr>
                                        <p:cTn id="78" dur="500"/>
                                        <p:tgtEl>
                                          <p:spTgt spid="31"/>
                                        </p:tgtEl>
                                      </p:cBhvr>
                                    </p:animEffect>
                                  </p:childTnLst>
                                </p:cTn>
                              </p:par>
                            </p:childTnLst>
                          </p:cTn>
                        </p:par>
                        <p:par>
                          <p:cTn id="79" fill="hold">
                            <p:stCondLst>
                              <p:cond delay="1000"/>
                            </p:stCondLst>
                            <p:childTnLst>
                              <p:par>
                                <p:cTn id="80" presetID="16" presetClass="entr" presetSubtype="21" fill="hold" grpId="0" nodeType="afterEffect">
                                  <p:stCondLst>
                                    <p:cond delay="0"/>
                                  </p:stCondLst>
                                  <p:childTnLst>
                                    <p:set>
                                      <p:cBhvr>
                                        <p:cTn id="81" dur="1" fill="hold">
                                          <p:stCondLst>
                                            <p:cond delay="0"/>
                                          </p:stCondLst>
                                        </p:cTn>
                                        <p:tgtEl>
                                          <p:spTgt spid="53"/>
                                        </p:tgtEl>
                                        <p:attrNameLst>
                                          <p:attrName>style.visibility</p:attrName>
                                        </p:attrNameLst>
                                      </p:cBhvr>
                                      <p:to>
                                        <p:strVal val="visible"/>
                                      </p:to>
                                    </p:set>
                                    <p:animEffect transition="in" filter="barn(inVertical)">
                                      <p:cBhvr>
                                        <p:cTn id="82" dur="500"/>
                                        <p:tgtEl>
                                          <p:spTgt spid="53"/>
                                        </p:tgtEl>
                                      </p:cBhvr>
                                    </p:animEffect>
                                  </p:childTnLst>
                                </p:cTn>
                              </p:par>
                            </p:childTnLst>
                          </p:cTn>
                        </p:par>
                        <p:par>
                          <p:cTn id="83" fill="hold">
                            <p:stCondLst>
                              <p:cond delay="1500"/>
                            </p:stCondLst>
                            <p:childTnLst>
                              <p:par>
                                <p:cTn id="84" presetID="16" presetClass="entr" presetSubtype="21" fill="hold" grpId="0"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barn(inVertical)">
                                      <p:cBhvr>
                                        <p:cTn id="86" dur="500"/>
                                        <p:tgtEl>
                                          <p:spTgt spid="55"/>
                                        </p:tgtEl>
                                      </p:cBhvr>
                                    </p:animEffect>
                                  </p:childTnLst>
                                </p:cTn>
                              </p:par>
                            </p:childTnLst>
                          </p:cTn>
                        </p:par>
                        <p:par>
                          <p:cTn id="87" fill="hold">
                            <p:stCondLst>
                              <p:cond delay="2000"/>
                            </p:stCondLst>
                            <p:childTnLst>
                              <p:par>
                                <p:cTn id="88" presetID="16" presetClass="entr" presetSubtype="21" fill="hold" grpId="0" nodeType="afterEffect">
                                  <p:stCondLst>
                                    <p:cond delay="0"/>
                                  </p:stCondLst>
                                  <p:childTnLst>
                                    <p:set>
                                      <p:cBhvr>
                                        <p:cTn id="89" dur="1" fill="hold">
                                          <p:stCondLst>
                                            <p:cond delay="0"/>
                                          </p:stCondLst>
                                        </p:cTn>
                                        <p:tgtEl>
                                          <p:spTgt spid="57"/>
                                        </p:tgtEl>
                                        <p:attrNameLst>
                                          <p:attrName>style.visibility</p:attrName>
                                        </p:attrNameLst>
                                      </p:cBhvr>
                                      <p:to>
                                        <p:strVal val="visible"/>
                                      </p:to>
                                    </p:set>
                                    <p:animEffect transition="in" filter="barn(inVertical)">
                                      <p:cBhvr>
                                        <p:cTn id="90" dur="500"/>
                                        <p:tgtEl>
                                          <p:spTgt spid="57"/>
                                        </p:tgtEl>
                                      </p:cBhvr>
                                    </p:animEffect>
                                  </p:childTnLst>
                                </p:cTn>
                              </p:par>
                            </p:childTnLst>
                          </p:cTn>
                        </p:par>
                        <p:par>
                          <p:cTn id="91" fill="hold">
                            <p:stCondLst>
                              <p:cond delay="2500"/>
                            </p:stCondLst>
                            <p:childTnLst>
                              <p:par>
                                <p:cTn id="92" presetID="16" presetClass="entr" presetSubtype="21" fill="hold" grpId="0" nodeType="afterEffect">
                                  <p:stCondLst>
                                    <p:cond delay="0"/>
                                  </p:stCondLst>
                                  <p:childTnLst>
                                    <p:set>
                                      <p:cBhvr>
                                        <p:cTn id="93" dur="1" fill="hold">
                                          <p:stCondLst>
                                            <p:cond delay="0"/>
                                          </p:stCondLst>
                                        </p:cTn>
                                        <p:tgtEl>
                                          <p:spTgt spid="59"/>
                                        </p:tgtEl>
                                        <p:attrNameLst>
                                          <p:attrName>style.visibility</p:attrName>
                                        </p:attrNameLst>
                                      </p:cBhvr>
                                      <p:to>
                                        <p:strVal val="visible"/>
                                      </p:to>
                                    </p:set>
                                    <p:animEffect transition="in" filter="barn(inVertical)">
                                      <p:cBhvr>
                                        <p:cTn id="9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6" grpId="0" animBg="1"/>
      <p:bldP spid="25" grpId="0" animBg="1"/>
      <p:bldP spid="27" grpId="0" animBg="1"/>
      <p:bldP spid="29" grpId="0" animBg="1"/>
      <p:bldP spid="30" grpId="0" animBg="1"/>
      <p:bldP spid="36" grpId="0" animBg="1"/>
      <p:bldP spid="37" grpId="0" animBg="1"/>
      <p:bldP spid="40" grpId="0" animBg="1"/>
      <p:bldP spid="41" grpId="0" animBg="1"/>
      <p:bldP spid="50" grpId="0" animBg="1"/>
      <p:bldP spid="53" grpId="0"/>
      <p:bldP spid="55" grpId="0"/>
      <p:bldP spid="57" grpId="0"/>
      <p:bldP spid="5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screen">
            <a:extLst>
              <a:ext uri="{28A0092B-C50C-407E-A947-70E740481C1C}">
                <a14:useLocalDpi xmlns:a14="http://schemas.microsoft.com/office/drawing/2010/main" val="0"/>
              </a:ext>
            </a:extLst>
          </a:blip>
          <a:stretch>
            <a:fillRect/>
          </a:stretch>
        </p:blipFill>
        <p:spPr bwMode="auto">
          <a:xfrm>
            <a:off x="849788" y="2157057"/>
            <a:ext cx="3627179" cy="2328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2"/>
          <p:cNvSpPr>
            <a:spLocks noChangeArrowheads="1"/>
          </p:cNvSpPr>
          <p:nvPr/>
        </p:nvSpPr>
        <p:spPr bwMode="auto">
          <a:xfrm>
            <a:off x="4572001" y="2157057"/>
            <a:ext cx="6738763" cy="2328019"/>
          </a:xfrm>
          <a:prstGeom prst="rect">
            <a:avLst/>
          </a:prstGeom>
          <a:solidFill>
            <a:schemeClr val="accent1"/>
          </a:solidFill>
          <a:ln>
            <a:noFill/>
          </a:ln>
        </p:spPr>
        <p:txBody>
          <a:bodyPr/>
          <a:lstStyle/>
          <a:p>
            <a:pPr algn="ctr" defTabSz="1219200" fontAlgn="base">
              <a:spcBef>
                <a:spcPct val="0"/>
              </a:spcBef>
              <a:spcAft>
                <a:spcPct val="0"/>
              </a:spcAft>
            </a:pPr>
            <a:endParaRPr lang="zh-CN" altLang="zh-CN" sz="2400" b="1">
              <a:solidFill>
                <a:srgbClr val="000000"/>
              </a:solidFill>
              <a:latin typeface="Arial" panose="020B0604020202020204"/>
              <a:ea typeface="微软雅黑" panose="020B0503020204020204" pitchFamily="34" charset="-122"/>
            </a:endParaRPr>
          </a:p>
        </p:txBody>
      </p:sp>
      <p:sp>
        <p:nvSpPr>
          <p:cNvPr id="5" name="矩形 3"/>
          <p:cNvSpPr>
            <a:spLocks noChangeArrowheads="1"/>
          </p:cNvSpPr>
          <p:nvPr/>
        </p:nvSpPr>
        <p:spPr bwMode="auto">
          <a:xfrm>
            <a:off x="853088" y="4478726"/>
            <a:ext cx="3623880" cy="567191"/>
          </a:xfrm>
          <a:prstGeom prst="rect">
            <a:avLst/>
          </a:prstGeom>
          <a:solidFill>
            <a:schemeClr val="accent2"/>
          </a:solidFill>
          <a:ln>
            <a:noFill/>
          </a:ln>
        </p:spPr>
        <p:txBody>
          <a:bodyPr/>
          <a:lstStyle/>
          <a:p>
            <a:pPr algn="ctr" defTabSz="1219200" fontAlgn="base">
              <a:spcBef>
                <a:spcPct val="0"/>
              </a:spcBef>
              <a:spcAft>
                <a:spcPct val="0"/>
              </a:spcAft>
            </a:pPr>
            <a:endParaRPr lang="zh-CN" altLang="zh-CN" sz="2400" b="1">
              <a:solidFill>
                <a:srgbClr val="000000"/>
              </a:solidFill>
              <a:latin typeface="Arial" panose="020B0604020202020204"/>
              <a:ea typeface="微软雅黑" panose="020B0503020204020204" pitchFamily="34" charset="-122"/>
            </a:endParaRPr>
          </a:p>
        </p:txBody>
      </p:sp>
      <p:cxnSp>
        <p:nvCxnSpPr>
          <p:cNvPr id="6" name="直接连接符 4"/>
          <p:cNvCxnSpPr>
            <a:cxnSpLocks noChangeShapeType="1"/>
          </p:cNvCxnSpPr>
          <p:nvPr/>
        </p:nvCxnSpPr>
        <p:spPr bwMode="auto">
          <a:xfrm>
            <a:off x="6925619" y="3164453"/>
            <a:ext cx="0" cy="840203"/>
          </a:xfrm>
          <a:prstGeom prst="line">
            <a:avLst/>
          </a:prstGeom>
          <a:noFill/>
          <a:ln w="9525">
            <a:solidFill>
              <a:schemeClr val="bg1"/>
            </a:solidFill>
            <a:round/>
          </a:ln>
          <a:extLst>
            <a:ext uri="{909E8E84-426E-40DD-AFC4-6F175D3DCCD1}">
              <a14:hiddenFill xmlns:a14="http://schemas.microsoft.com/office/drawing/2010/main">
                <a:noFill/>
              </a14:hiddenFill>
            </a:ext>
          </a:extLst>
        </p:spPr>
      </p:cxnSp>
      <p:sp>
        <p:nvSpPr>
          <p:cNvPr id="7" name="矩形 5"/>
          <p:cNvSpPr>
            <a:spLocks noChangeArrowheads="1"/>
          </p:cNvSpPr>
          <p:nvPr/>
        </p:nvSpPr>
        <p:spPr bwMode="auto">
          <a:xfrm>
            <a:off x="7012393" y="2989325"/>
            <a:ext cx="4185496" cy="888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1219200" fontAlgn="base">
              <a:lnSpc>
                <a:spcPct val="150000"/>
              </a:lnSpc>
              <a:spcBef>
                <a:spcPct val="0"/>
              </a:spcBef>
              <a:spcAft>
                <a:spcPct val="0"/>
              </a:spcAft>
            </a:pPr>
            <a:r>
              <a:rPr lang="zh-CN" altLang="en-US" sz="1200" b="1" dirty="0">
                <a:solidFill>
                  <a:prstClr val="white"/>
                </a:solidFill>
                <a:latin typeface="黑体" panose="02010609060101010101" charset="-122"/>
                <a:ea typeface="微软雅黑" panose="020B0503020204020204" pitchFamily="34" charset="-122"/>
              </a:rPr>
              <a:t>单击此处添加文本单击此处添加文本 单击此处添加文本单击此处添加文本单击此处添加文本单击此处添加文本单击此处添加文本单击此处添加文本</a:t>
            </a:r>
            <a:endParaRPr lang="en-US" altLang="zh-CN" sz="1200" b="1" dirty="0">
              <a:solidFill>
                <a:prstClr val="white"/>
              </a:solidFill>
              <a:latin typeface="黑体" panose="02010609060101010101" charset="-122"/>
              <a:ea typeface="微软雅黑" panose="020B0503020204020204" pitchFamily="34" charset="-122"/>
            </a:endParaRPr>
          </a:p>
        </p:txBody>
      </p:sp>
      <p:sp>
        <p:nvSpPr>
          <p:cNvPr id="8" name="矩形​​ 57"/>
          <p:cNvSpPr>
            <a:spLocks noChangeArrowheads="1"/>
          </p:cNvSpPr>
          <p:nvPr/>
        </p:nvSpPr>
        <p:spPr bwMode="auto">
          <a:xfrm>
            <a:off x="4476967" y="4482961"/>
            <a:ext cx="6833795" cy="698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1219200" fontAlgn="base">
              <a:lnSpc>
                <a:spcPct val="150000"/>
              </a:lnSpc>
              <a:spcBef>
                <a:spcPct val="0"/>
              </a:spcBef>
              <a:spcAft>
                <a:spcPct val="0"/>
              </a:spcAft>
            </a:pPr>
            <a:r>
              <a:rPr lang="zh-CN" altLang="en-US" sz="1400" b="1" dirty="0">
                <a:solidFill>
                  <a:prstClr val="black">
                    <a:lumMod val="85000"/>
                    <a:lumOff val="15000"/>
                  </a:prstClr>
                </a:solidFill>
                <a:latin typeface="黑体" panose="02010609060101010101" charset="-122"/>
                <a:ea typeface="微软雅黑" panose="020B0503020204020204" pitchFamily="34" charset="-122"/>
              </a:rPr>
              <a:t>单击此处添加文本单击此处添加文本 单击此处添加文本单击此处添加文本单击此处添加文本单击此处添加文本单击此处添加文本单击此处添加文本</a:t>
            </a:r>
            <a:endParaRPr lang="en-US" altLang="zh-CN" sz="1400" b="1" dirty="0">
              <a:solidFill>
                <a:prstClr val="black">
                  <a:lumMod val="85000"/>
                  <a:lumOff val="15000"/>
                </a:prstClr>
              </a:solidFill>
              <a:latin typeface="黑体" panose="02010609060101010101" charset="-122"/>
              <a:ea typeface="微软雅黑" panose="020B0503020204020204" pitchFamily="34" charset="-122"/>
            </a:endParaRPr>
          </a:p>
        </p:txBody>
      </p:sp>
      <p:sp>
        <p:nvSpPr>
          <p:cNvPr id="9" name="矩形 7"/>
          <p:cNvSpPr>
            <a:spLocks noChangeArrowheads="1"/>
          </p:cNvSpPr>
          <p:nvPr/>
        </p:nvSpPr>
        <p:spPr bwMode="auto">
          <a:xfrm>
            <a:off x="7037724" y="2595148"/>
            <a:ext cx="1005403" cy="33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1219200" fontAlgn="base">
              <a:spcBef>
                <a:spcPct val="0"/>
              </a:spcBef>
              <a:spcAft>
                <a:spcPct val="0"/>
              </a:spcAft>
              <a:defRPr/>
            </a:pPr>
            <a:r>
              <a:rPr lang="zh-CN" altLang="en-US" sz="1600" b="1" kern="0" dirty="0">
                <a:solidFill>
                  <a:sysClr val="window" lastClr="FFFFFF">
                    <a:lumMod val="95000"/>
                  </a:sysClr>
                </a:solidFill>
                <a:latin typeface="微软雅黑" panose="020B0503020204020204" pitchFamily="34" charset="-122"/>
                <a:ea typeface="微软雅黑" panose="020B0503020204020204" pitchFamily="34" charset="-122"/>
              </a:rPr>
              <a:t>填加文字</a:t>
            </a:r>
            <a:endParaRPr lang="en-US" altLang="zh-CN" sz="1600" b="1" kern="0" dirty="0">
              <a:solidFill>
                <a:sysClr val="window" lastClr="FFFFFF">
                  <a:lumMod val="95000"/>
                </a:sysClr>
              </a:solidFill>
              <a:latin typeface="微软雅黑" panose="020B0503020204020204" pitchFamily="34" charset="-122"/>
              <a:ea typeface="微软雅黑" panose="020B0503020204020204" pitchFamily="34" charset="-122"/>
            </a:endParaRPr>
          </a:p>
        </p:txBody>
      </p:sp>
      <p:grpSp>
        <p:nvGrpSpPr>
          <p:cNvPr id="10" name="组合 8"/>
          <p:cNvGrpSpPr/>
          <p:nvPr/>
        </p:nvGrpSpPr>
        <p:grpSpPr bwMode="auto">
          <a:xfrm>
            <a:off x="4705414" y="2565517"/>
            <a:ext cx="1826141" cy="1402066"/>
            <a:chOff x="-93" y="0"/>
            <a:chExt cx="1371060" cy="1052065"/>
          </a:xfrm>
        </p:grpSpPr>
        <p:sp>
          <p:nvSpPr>
            <p:cNvPr id="11" name="TextBox 19"/>
            <p:cNvSpPr txBox="1">
              <a:spLocks noChangeArrowheads="1"/>
            </p:cNvSpPr>
            <p:nvPr/>
          </p:nvSpPr>
          <p:spPr bwMode="auto">
            <a:xfrm>
              <a:off x="-93" y="798121"/>
              <a:ext cx="1371060" cy="253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defTabSz="1219200" fontAlgn="base">
                <a:spcBef>
                  <a:spcPct val="0"/>
                </a:spcBef>
                <a:spcAft>
                  <a:spcPct val="0"/>
                </a:spcAft>
              </a:pPr>
              <a:r>
                <a:rPr lang="zh-CN" altLang="en-US" sz="1600" b="1">
                  <a:solidFill>
                    <a:srgbClr val="FFFFFF"/>
                  </a:solidFill>
                  <a:latin typeface="微软雅黑" panose="020B0503020204020204" pitchFamily="34" charset="-122"/>
                  <a:ea typeface="微软雅黑" panose="020B0503020204020204" pitchFamily="34" charset="-122"/>
                </a:rPr>
                <a:t>点击添加文本内容</a:t>
              </a:r>
            </a:p>
          </p:txBody>
        </p:sp>
        <p:sp>
          <p:nvSpPr>
            <p:cNvPr id="12" name="TextBox 17"/>
            <p:cNvSpPr txBox="1">
              <a:spLocks noChangeArrowheads="1"/>
            </p:cNvSpPr>
            <p:nvPr/>
          </p:nvSpPr>
          <p:spPr bwMode="auto">
            <a:xfrm>
              <a:off x="-93" y="532080"/>
              <a:ext cx="1371060" cy="253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defTabSz="1219200" fontAlgn="base">
                <a:spcBef>
                  <a:spcPct val="0"/>
                </a:spcBef>
                <a:spcAft>
                  <a:spcPct val="0"/>
                </a:spcAft>
              </a:pPr>
              <a:r>
                <a:rPr lang="zh-CN" altLang="en-US" sz="1600" b="1" dirty="0">
                  <a:solidFill>
                    <a:srgbClr val="FFFFFF"/>
                  </a:solidFill>
                  <a:latin typeface="微软雅黑" panose="020B0503020204020204" pitchFamily="34" charset="-122"/>
                  <a:ea typeface="微软雅黑" panose="020B0503020204020204" pitchFamily="34" charset="-122"/>
                </a:rPr>
                <a:t>点击添加文本内容</a:t>
              </a:r>
            </a:p>
          </p:txBody>
        </p:sp>
        <p:sp>
          <p:nvSpPr>
            <p:cNvPr id="13" name="TextBox 15"/>
            <p:cNvSpPr txBox="1">
              <a:spLocks noChangeArrowheads="1"/>
            </p:cNvSpPr>
            <p:nvPr/>
          </p:nvSpPr>
          <p:spPr bwMode="auto">
            <a:xfrm>
              <a:off x="-93" y="266040"/>
              <a:ext cx="1371060" cy="253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defTabSz="1219200" fontAlgn="base">
                <a:spcBef>
                  <a:spcPct val="0"/>
                </a:spcBef>
                <a:spcAft>
                  <a:spcPct val="0"/>
                </a:spcAft>
              </a:pPr>
              <a:r>
                <a:rPr lang="zh-CN" altLang="en-US" sz="1600" b="1">
                  <a:solidFill>
                    <a:srgbClr val="FFFFFF"/>
                  </a:solidFill>
                  <a:latin typeface="微软雅黑" panose="020B0503020204020204" pitchFamily="34" charset="-122"/>
                  <a:ea typeface="微软雅黑" panose="020B0503020204020204" pitchFamily="34" charset="-122"/>
                </a:rPr>
                <a:t>点击添加文本内容</a:t>
              </a:r>
            </a:p>
          </p:txBody>
        </p:sp>
        <p:sp>
          <p:nvSpPr>
            <p:cNvPr id="14" name="TextBox 13"/>
            <p:cNvSpPr txBox="1">
              <a:spLocks noChangeArrowheads="1"/>
            </p:cNvSpPr>
            <p:nvPr/>
          </p:nvSpPr>
          <p:spPr bwMode="auto">
            <a:xfrm>
              <a:off x="-93" y="0"/>
              <a:ext cx="1371060" cy="253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defTabSz="1219200" fontAlgn="base">
                <a:spcBef>
                  <a:spcPct val="0"/>
                </a:spcBef>
                <a:spcAft>
                  <a:spcPct val="0"/>
                </a:spcAft>
              </a:pPr>
              <a:r>
                <a:rPr lang="zh-CN" altLang="en-US" sz="1600" b="1" dirty="0">
                  <a:solidFill>
                    <a:srgbClr val="FFFFFF"/>
                  </a:solidFill>
                  <a:latin typeface="微软雅黑" panose="020B0503020204020204" pitchFamily="34" charset="-122"/>
                  <a:ea typeface="微软雅黑" panose="020B0503020204020204" pitchFamily="34" charset="-122"/>
                </a:rPr>
                <a:t>点击添加文本内容</a:t>
              </a:r>
            </a:p>
          </p:txBody>
        </p:sp>
      </p:grpSp>
      <p:sp>
        <p:nvSpPr>
          <p:cNvPr id="15" name="矩形 16"/>
          <p:cNvSpPr>
            <a:spLocks noChangeArrowheads="1"/>
          </p:cNvSpPr>
          <p:nvPr/>
        </p:nvSpPr>
        <p:spPr bwMode="auto">
          <a:xfrm>
            <a:off x="852996" y="1689107"/>
            <a:ext cx="1415772" cy="46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1219200" fontAlgn="base">
              <a:spcBef>
                <a:spcPct val="0"/>
              </a:spcBef>
              <a:spcAft>
                <a:spcPct val="0"/>
              </a:spcAft>
              <a:defRPr/>
            </a:pPr>
            <a:r>
              <a:rPr lang="zh-CN" altLang="en-US" sz="2400" b="1" kern="0" dirty="0">
                <a:solidFill>
                  <a:prstClr val="black"/>
                </a:solidFill>
                <a:latin typeface="微软雅黑" panose="020B0503020204020204" pitchFamily="34" charset="-122"/>
                <a:ea typeface="微软雅黑" panose="020B0503020204020204" pitchFamily="34" charset="-122"/>
              </a:rPr>
              <a:t>填加文字</a:t>
            </a:r>
            <a:endParaRPr lang="en-US" altLang="zh-CN" sz="2400" b="1" kern="0" dirty="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12" presetClass="entr" presetSubtype="4" fill="hold" nodeType="withEffect">
                                  <p:stCondLst>
                                    <p:cond delay="1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p:tgtEl>
                                          <p:spTgt spid="3"/>
                                        </p:tgtEl>
                                        <p:attrNameLst>
                                          <p:attrName>ppt_y</p:attrName>
                                        </p:attrNameLst>
                                      </p:cBhvr>
                                      <p:tavLst>
                                        <p:tav tm="0">
                                          <p:val>
                                            <p:strVal val="#ppt_y+#ppt_h*1.125000"/>
                                          </p:val>
                                        </p:tav>
                                        <p:tav tm="100000">
                                          <p:val>
                                            <p:strVal val="#ppt_y"/>
                                          </p:val>
                                        </p:tav>
                                      </p:tavLst>
                                    </p:anim>
                                    <p:animEffect transition="in" filter="wipe(up)">
                                      <p:cBhvr>
                                        <p:cTn id="16" dur="500"/>
                                        <p:tgtEl>
                                          <p:spTgt spid="3"/>
                                        </p:tgtEl>
                                      </p:cBhvr>
                                    </p:animEffect>
                                  </p:childTnLst>
                                </p:cTn>
                              </p:par>
                              <p:par>
                                <p:cTn id="17" presetID="22" presetClass="entr" presetSubtype="1" fill="hold" nodeType="withEffect">
                                  <p:stCondLst>
                                    <p:cond delay="30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par>
                                <p:cTn id="20" presetID="22" presetClass="entr" presetSubtype="1" fill="hold" nodeType="withEffect">
                                  <p:stCondLst>
                                    <p:cond delay="50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500"/>
                                        <p:tgtEl>
                                          <p:spTgt spid="6"/>
                                        </p:tgtEl>
                                      </p:cBhvr>
                                    </p:animEffect>
                                  </p:childTnLst>
                                </p:cTn>
                              </p:par>
                              <p:par>
                                <p:cTn id="23" presetID="10" presetClass="entr" presetSubtype="0" fill="hold" grpId="0" nodeType="withEffect">
                                  <p:stCondLst>
                                    <p:cond delay="60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2" presetClass="entr" presetSubtype="8" fill="hold" grpId="0" nodeType="withEffect">
                                  <p:stCondLst>
                                    <p:cond delay="80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p:tgtEl>
                                          <p:spTgt spid="7"/>
                                        </p:tgtEl>
                                        <p:attrNameLst>
                                          <p:attrName>ppt_x</p:attrName>
                                        </p:attrNameLst>
                                      </p:cBhvr>
                                      <p:tavLst>
                                        <p:tav tm="0">
                                          <p:val>
                                            <p:strVal val="#ppt_x-#ppt_w*1.125000"/>
                                          </p:val>
                                        </p:tav>
                                        <p:tav tm="100000">
                                          <p:val>
                                            <p:strVal val="#ppt_x"/>
                                          </p:val>
                                        </p:tav>
                                      </p:tavLst>
                                    </p:anim>
                                    <p:animEffect transition="in" filter="wipe(right)">
                                      <p:cBhvr>
                                        <p:cTn id="29" dur="500"/>
                                        <p:tgtEl>
                                          <p:spTgt spid="7"/>
                                        </p:tgtEl>
                                      </p:cBhvr>
                                    </p:animEffect>
                                  </p:childTnLst>
                                </p:cTn>
                              </p:par>
                              <p:par>
                                <p:cTn id="30" presetID="2" presetClass="entr" presetSubtype="2" fill="hold" grpId="0" nodeType="withEffect">
                                  <p:stCondLst>
                                    <p:cond delay="80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1+#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par>
                                <p:cTn id="34" presetID="12" presetClass="entr" presetSubtype="4"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p:tgtEl>
                                          <p:spTgt spid="15"/>
                                        </p:tgtEl>
                                        <p:attrNameLst>
                                          <p:attrName>ppt_y</p:attrName>
                                        </p:attrNameLst>
                                      </p:cBhvr>
                                      <p:tavLst>
                                        <p:tav tm="0">
                                          <p:val>
                                            <p:strVal val="#ppt_y+#ppt_h*1.125000"/>
                                          </p:val>
                                        </p:tav>
                                        <p:tav tm="100000">
                                          <p:val>
                                            <p:strVal val="#ppt_y"/>
                                          </p:val>
                                        </p:tav>
                                      </p:tavLst>
                                    </p:anim>
                                    <p:animEffect transition="in" filter="wipe(up)">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P spid="7" grpId="0" autoUpdateAnimBg="0"/>
      <p:bldP spid="8" grpId="0" autoUpdateAnimBg="0"/>
      <p:bldP spid="9" grpId="0" autoUpdateAnimBg="0"/>
      <p:bldP spid="15"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Oval 6"/>
          <p:cNvSpPr>
            <a:spLocks noChangeArrowheads="1"/>
          </p:cNvSpPr>
          <p:nvPr/>
        </p:nvSpPr>
        <p:spPr bwMode="auto">
          <a:xfrm>
            <a:off x="1638080" y="1121698"/>
            <a:ext cx="5022053" cy="5025772"/>
          </a:xfrm>
          <a:prstGeom prst="ellipse">
            <a:avLst/>
          </a:prstGeom>
          <a:noFill/>
          <a:ln w="9">
            <a:solidFill>
              <a:schemeClr val="accent2"/>
            </a:solidFill>
            <a:prstDash val="dash"/>
            <a:round/>
          </a:ln>
          <a:extLst>
            <a:ext uri="{909E8E84-426E-40DD-AFC4-6F175D3DCCD1}">
              <a14:hiddenFill xmlns:a14="http://schemas.microsoft.com/office/drawing/2010/main">
                <a:solidFill>
                  <a:srgbClr val="FFFFFF"/>
                </a:solidFill>
              </a14:hiddenFill>
            </a:ext>
          </a:extLst>
        </p:spPr>
        <p:txBody>
          <a:bodyPr lIns="91376" tIns="45687" rIns="91376" bIns="45687"/>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1219200" eaLnBrk="1" fontAlgn="base" hangingPunct="1">
              <a:spcBef>
                <a:spcPct val="0"/>
              </a:spcBef>
              <a:spcAft>
                <a:spcPct val="0"/>
              </a:spcAft>
              <a:buNone/>
            </a:pPr>
            <a:endParaRPr lang="zh-CN" altLang="en-US" sz="1735" b="1">
              <a:solidFill>
                <a:prstClr val="black"/>
              </a:solidFill>
              <a:ea typeface="宋体" panose="02010600030101010101" pitchFamily="2" charset="-122"/>
            </a:endParaRPr>
          </a:p>
        </p:txBody>
      </p:sp>
      <p:sp>
        <p:nvSpPr>
          <p:cNvPr id="79" name="Oval 10"/>
          <p:cNvSpPr>
            <a:spLocks noChangeArrowheads="1"/>
          </p:cNvSpPr>
          <p:nvPr/>
        </p:nvSpPr>
        <p:spPr bwMode="auto">
          <a:xfrm>
            <a:off x="5402242" y="1350211"/>
            <a:ext cx="585327" cy="585575"/>
          </a:xfrm>
          <a:prstGeom prst="ellipse">
            <a:avLst/>
          </a:prstGeom>
          <a:solidFill>
            <a:schemeClr val="accent1"/>
          </a:solidFill>
          <a:ln>
            <a:noFill/>
          </a:ln>
        </p:spPr>
        <p:txBody>
          <a:bodyPr lIns="91376" tIns="45687" rIns="91376" bIns="45687"/>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1219200" eaLnBrk="1" fontAlgn="base" hangingPunct="1">
              <a:spcBef>
                <a:spcPct val="0"/>
              </a:spcBef>
              <a:spcAft>
                <a:spcPct val="0"/>
              </a:spcAft>
              <a:buNone/>
            </a:pPr>
            <a:r>
              <a:rPr lang="en-US" altLang="zh-CN" sz="2400" b="1" dirty="0">
                <a:solidFill>
                  <a:prstClr val="white"/>
                </a:solidFill>
                <a:latin typeface="微软雅黑" panose="020B0503020204020204" pitchFamily="34" charset="-122"/>
              </a:rPr>
              <a:t>1</a:t>
            </a:r>
            <a:endParaRPr lang="zh-CN" altLang="en-US" sz="2400" b="1" dirty="0">
              <a:solidFill>
                <a:prstClr val="white"/>
              </a:solidFill>
              <a:latin typeface="微软雅黑" panose="020B0503020204020204" pitchFamily="34" charset="-122"/>
            </a:endParaRPr>
          </a:p>
        </p:txBody>
      </p:sp>
      <p:sp>
        <p:nvSpPr>
          <p:cNvPr id="80" name="Oval 11"/>
          <p:cNvSpPr>
            <a:spLocks noChangeArrowheads="1"/>
          </p:cNvSpPr>
          <p:nvPr/>
        </p:nvSpPr>
        <p:spPr bwMode="auto">
          <a:xfrm>
            <a:off x="5402242" y="5333378"/>
            <a:ext cx="585327" cy="585575"/>
          </a:xfrm>
          <a:prstGeom prst="ellipse">
            <a:avLst/>
          </a:prstGeom>
          <a:solidFill>
            <a:schemeClr val="accent1"/>
          </a:solidFill>
          <a:ln>
            <a:noFill/>
          </a:ln>
        </p:spPr>
        <p:txBody>
          <a:bodyPr lIns="91376" tIns="45687" rIns="91376" bIns="45687"/>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1219200" eaLnBrk="1" fontAlgn="base" hangingPunct="1">
              <a:spcBef>
                <a:spcPct val="0"/>
              </a:spcBef>
              <a:spcAft>
                <a:spcPct val="0"/>
              </a:spcAft>
              <a:buNone/>
            </a:pPr>
            <a:r>
              <a:rPr lang="en-US" altLang="zh-CN" sz="2400" b="1">
                <a:solidFill>
                  <a:prstClr val="white"/>
                </a:solidFill>
                <a:latin typeface="微软雅黑" panose="020B0503020204020204" pitchFamily="34" charset="-122"/>
              </a:rPr>
              <a:t>5</a:t>
            </a:r>
            <a:endParaRPr lang="zh-CN" altLang="en-US" sz="2400" b="1">
              <a:solidFill>
                <a:prstClr val="white"/>
              </a:solidFill>
              <a:latin typeface="微软雅黑" panose="020B0503020204020204" pitchFamily="34" charset="-122"/>
            </a:endParaRPr>
          </a:p>
        </p:txBody>
      </p:sp>
      <p:sp>
        <p:nvSpPr>
          <p:cNvPr id="81" name="Oval 12"/>
          <p:cNvSpPr>
            <a:spLocks noChangeArrowheads="1"/>
          </p:cNvSpPr>
          <p:nvPr/>
        </p:nvSpPr>
        <p:spPr bwMode="auto">
          <a:xfrm>
            <a:off x="6106535" y="4408207"/>
            <a:ext cx="586911" cy="585573"/>
          </a:xfrm>
          <a:prstGeom prst="ellipse">
            <a:avLst/>
          </a:prstGeom>
          <a:solidFill>
            <a:schemeClr val="accent2"/>
          </a:solidFill>
          <a:ln>
            <a:noFill/>
          </a:ln>
        </p:spPr>
        <p:txBody>
          <a:bodyPr lIns="91376" tIns="45687" rIns="91376" bIns="45687"/>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1219200" eaLnBrk="1" fontAlgn="base" hangingPunct="1">
              <a:spcBef>
                <a:spcPct val="0"/>
              </a:spcBef>
              <a:spcAft>
                <a:spcPct val="0"/>
              </a:spcAft>
              <a:buNone/>
            </a:pPr>
            <a:r>
              <a:rPr lang="en-US" altLang="zh-CN" sz="2400" b="1" dirty="0">
                <a:solidFill>
                  <a:prstClr val="white"/>
                </a:solidFill>
                <a:latin typeface="微软雅黑" panose="020B0503020204020204" pitchFamily="34" charset="-122"/>
              </a:rPr>
              <a:t>4</a:t>
            </a:r>
            <a:endParaRPr lang="zh-CN" altLang="en-US" sz="2400" b="1" dirty="0">
              <a:solidFill>
                <a:prstClr val="white"/>
              </a:solidFill>
              <a:latin typeface="微软雅黑" panose="020B0503020204020204" pitchFamily="34" charset="-122"/>
            </a:endParaRPr>
          </a:p>
        </p:txBody>
      </p:sp>
      <p:sp>
        <p:nvSpPr>
          <p:cNvPr id="82" name="Oval 13"/>
          <p:cNvSpPr>
            <a:spLocks noChangeArrowheads="1"/>
          </p:cNvSpPr>
          <p:nvPr/>
        </p:nvSpPr>
        <p:spPr bwMode="auto">
          <a:xfrm>
            <a:off x="6106535" y="2275390"/>
            <a:ext cx="586911" cy="585573"/>
          </a:xfrm>
          <a:prstGeom prst="ellipse">
            <a:avLst/>
          </a:prstGeom>
          <a:solidFill>
            <a:schemeClr val="accent2"/>
          </a:solidFill>
          <a:ln>
            <a:noFill/>
          </a:ln>
        </p:spPr>
        <p:txBody>
          <a:bodyPr lIns="91376" tIns="45687" rIns="91376" bIns="45687"/>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1219200" eaLnBrk="1" fontAlgn="base" hangingPunct="1">
              <a:spcBef>
                <a:spcPct val="0"/>
              </a:spcBef>
              <a:spcAft>
                <a:spcPct val="0"/>
              </a:spcAft>
              <a:buNone/>
            </a:pPr>
            <a:r>
              <a:rPr lang="en-US" altLang="zh-CN" sz="2400" b="1">
                <a:solidFill>
                  <a:prstClr val="white"/>
                </a:solidFill>
                <a:latin typeface="微软雅黑" panose="020B0503020204020204" pitchFamily="34" charset="-122"/>
              </a:rPr>
              <a:t>2</a:t>
            </a:r>
            <a:endParaRPr lang="zh-CN" altLang="en-US" sz="2400" b="1">
              <a:solidFill>
                <a:prstClr val="white"/>
              </a:solidFill>
              <a:latin typeface="微软雅黑" panose="020B0503020204020204" pitchFamily="34" charset="-122"/>
            </a:endParaRPr>
          </a:p>
        </p:txBody>
      </p:sp>
      <p:sp>
        <p:nvSpPr>
          <p:cNvPr id="83" name="Oval 14"/>
          <p:cNvSpPr>
            <a:spLocks noChangeArrowheads="1"/>
          </p:cNvSpPr>
          <p:nvPr/>
        </p:nvSpPr>
        <p:spPr bwMode="auto">
          <a:xfrm>
            <a:off x="6334954" y="3341799"/>
            <a:ext cx="585327" cy="585573"/>
          </a:xfrm>
          <a:prstGeom prst="ellipse">
            <a:avLst/>
          </a:prstGeom>
          <a:solidFill>
            <a:schemeClr val="accent1"/>
          </a:solidFill>
          <a:ln>
            <a:noFill/>
          </a:ln>
        </p:spPr>
        <p:txBody>
          <a:bodyPr lIns="91376" tIns="45687" rIns="91376" bIns="45687"/>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1219200" eaLnBrk="1" fontAlgn="base" hangingPunct="1">
              <a:spcBef>
                <a:spcPct val="0"/>
              </a:spcBef>
              <a:spcAft>
                <a:spcPct val="0"/>
              </a:spcAft>
              <a:buNone/>
            </a:pPr>
            <a:r>
              <a:rPr lang="en-US" altLang="zh-CN" sz="2400" b="1">
                <a:solidFill>
                  <a:prstClr val="white"/>
                </a:solidFill>
                <a:latin typeface="微软雅黑" panose="020B0503020204020204" pitchFamily="34" charset="-122"/>
              </a:rPr>
              <a:t>3</a:t>
            </a:r>
            <a:endParaRPr lang="zh-CN" altLang="en-US" sz="2400" b="1">
              <a:solidFill>
                <a:prstClr val="white"/>
              </a:solidFill>
              <a:latin typeface="微软雅黑" panose="020B0503020204020204" pitchFamily="34" charset="-122"/>
            </a:endParaRPr>
          </a:p>
        </p:txBody>
      </p:sp>
      <p:sp>
        <p:nvSpPr>
          <p:cNvPr id="89" name="矩形 1"/>
          <p:cNvSpPr>
            <a:spLocks noChangeArrowheads="1"/>
          </p:cNvSpPr>
          <p:nvPr/>
        </p:nvSpPr>
        <p:spPr bwMode="auto">
          <a:xfrm>
            <a:off x="6285235" y="1159594"/>
            <a:ext cx="4666491"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1219200" eaLnBrk="1" fontAlgn="base" hangingPunct="1">
              <a:lnSpc>
                <a:spcPct val="150000"/>
              </a:lnSpc>
              <a:spcBef>
                <a:spcPct val="0"/>
              </a:spcBef>
              <a:spcAft>
                <a:spcPct val="0"/>
              </a:spcAft>
            </a:pPr>
            <a:r>
              <a:rPr lang="zh-CN" altLang="en-US" sz="1200" b="1" dirty="0">
                <a:solidFill>
                  <a:srgbClr val="595959"/>
                </a:solidFill>
                <a:latin typeface="微软雅黑" panose="020B0503020204020204" pitchFamily="34" charset="-122"/>
                <a:ea typeface="微软雅黑" panose="020B0503020204020204" pitchFamily="34" charset="-122"/>
              </a:rPr>
              <a:t>此处添加标题内容点击此处添加内容点击此处添加内容此处添加标题内容点击此处添加内容点击此处添加内容</a:t>
            </a:r>
            <a:endParaRPr lang="zh-CN" altLang="zh-CN" sz="1200" b="1" dirty="0">
              <a:solidFill>
                <a:srgbClr val="595959"/>
              </a:solidFill>
              <a:latin typeface="微软雅黑" panose="020B0503020204020204" pitchFamily="34" charset="-122"/>
              <a:ea typeface="微软雅黑" panose="020B0503020204020204" pitchFamily="34" charset="-122"/>
            </a:endParaRPr>
          </a:p>
        </p:txBody>
      </p:sp>
      <p:sp>
        <p:nvSpPr>
          <p:cNvPr id="90" name="矩形 1"/>
          <p:cNvSpPr>
            <a:spLocks noChangeArrowheads="1"/>
          </p:cNvSpPr>
          <p:nvPr/>
        </p:nvSpPr>
        <p:spPr bwMode="auto">
          <a:xfrm>
            <a:off x="7015035" y="2184154"/>
            <a:ext cx="4310375"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1219200" eaLnBrk="1" fontAlgn="base" hangingPunct="1">
              <a:lnSpc>
                <a:spcPct val="150000"/>
              </a:lnSpc>
              <a:spcBef>
                <a:spcPct val="0"/>
              </a:spcBef>
              <a:spcAft>
                <a:spcPct val="0"/>
              </a:spcAft>
            </a:pPr>
            <a:r>
              <a:rPr lang="zh-CN" altLang="en-US" sz="1200" b="1" dirty="0">
                <a:solidFill>
                  <a:srgbClr val="595959"/>
                </a:solidFill>
                <a:latin typeface="微软雅黑" panose="020B0503020204020204" pitchFamily="34" charset="-122"/>
                <a:ea typeface="微软雅黑" panose="020B0503020204020204" pitchFamily="34" charset="-122"/>
              </a:rPr>
              <a:t>此处添加标题内容点击此处添加内容点击此处添加内容此处添加标题内容点击此处添加内容点击此处添加内容</a:t>
            </a:r>
            <a:endParaRPr lang="zh-CN" altLang="zh-CN" sz="1200" b="1" dirty="0">
              <a:solidFill>
                <a:srgbClr val="595959"/>
              </a:solidFill>
              <a:latin typeface="微软雅黑" panose="020B0503020204020204" pitchFamily="34" charset="-122"/>
              <a:ea typeface="微软雅黑" panose="020B0503020204020204" pitchFamily="34" charset="-122"/>
            </a:endParaRPr>
          </a:p>
        </p:txBody>
      </p:sp>
      <p:sp>
        <p:nvSpPr>
          <p:cNvPr id="91" name="矩形 1"/>
          <p:cNvSpPr>
            <a:spLocks noChangeArrowheads="1"/>
          </p:cNvSpPr>
          <p:nvPr/>
        </p:nvSpPr>
        <p:spPr bwMode="auto">
          <a:xfrm>
            <a:off x="7168039" y="3318185"/>
            <a:ext cx="4310375"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1219200" eaLnBrk="1" fontAlgn="base" hangingPunct="1">
              <a:lnSpc>
                <a:spcPct val="150000"/>
              </a:lnSpc>
              <a:spcBef>
                <a:spcPct val="0"/>
              </a:spcBef>
              <a:spcAft>
                <a:spcPct val="0"/>
              </a:spcAft>
            </a:pPr>
            <a:r>
              <a:rPr lang="zh-CN" altLang="en-US" sz="1200" b="1" dirty="0">
                <a:solidFill>
                  <a:srgbClr val="595959"/>
                </a:solidFill>
                <a:latin typeface="微软雅黑" panose="020B0503020204020204" pitchFamily="34" charset="-122"/>
                <a:ea typeface="微软雅黑" panose="020B0503020204020204" pitchFamily="34" charset="-122"/>
              </a:rPr>
              <a:t>此处添加标题内容点击此处添加内容点击此处添加内容此处添加标题内容点击此处添加内容点击此处添加内容</a:t>
            </a:r>
            <a:endParaRPr lang="zh-CN" altLang="zh-CN" sz="1200" b="1" dirty="0">
              <a:solidFill>
                <a:srgbClr val="595959"/>
              </a:solidFill>
              <a:latin typeface="微软雅黑" panose="020B0503020204020204" pitchFamily="34" charset="-122"/>
              <a:ea typeface="微软雅黑" panose="020B0503020204020204" pitchFamily="34" charset="-122"/>
            </a:endParaRPr>
          </a:p>
        </p:txBody>
      </p:sp>
      <p:sp>
        <p:nvSpPr>
          <p:cNvPr id="92" name="矩形 1"/>
          <p:cNvSpPr>
            <a:spLocks noChangeArrowheads="1"/>
          </p:cNvSpPr>
          <p:nvPr/>
        </p:nvSpPr>
        <p:spPr bwMode="auto">
          <a:xfrm>
            <a:off x="7015035" y="4376977"/>
            <a:ext cx="4310375"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1219200" eaLnBrk="1" fontAlgn="base" hangingPunct="1">
              <a:lnSpc>
                <a:spcPct val="150000"/>
              </a:lnSpc>
              <a:spcBef>
                <a:spcPct val="0"/>
              </a:spcBef>
              <a:spcAft>
                <a:spcPct val="0"/>
              </a:spcAft>
            </a:pPr>
            <a:r>
              <a:rPr lang="zh-CN" altLang="en-US" sz="1200" b="1" dirty="0">
                <a:solidFill>
                  <a:srgbClr val="595959"/>
                </a:solidFill>
                <a:latin typeface="微软雅黑" panose="020B0503020204020204" pitchFamily="34" charset="-122"/>
                <a:ea typeface="微软雅黑" panose="020B0503020204020204" pitchFamily="34" charset="-122"/>
              </a:rPr>
              <a:t>此处添加标题内容点击此处添加内容点击此处添加内容此处添加标题内容点击此处添加内容点击此处添加内容</a:t>
            </a:r>
            <a:endParaRPr lang="zh-CN" altLang="zh-CN" sz="1200" b="1" dirty="0">
              <a:solidFill>
                <a:srgbClr val="595959"/>
              </a:solidFill>
              <a:latin typeface="微软雅黑" panose="020B0503020204020204" pitchFamily="34" charset="-122"/>
              <a:ea typeface="微软雅黑" panose="020B0503020204020204" pitchFamily="34" charset="-122"/>
            </a:endParaRPr>
          </a:p>
        </p:txBody>
      </p:sp>
      <p:sp>
        <p:nvSpPr>
          <p:cNvPr id="93" name="矩形 1"/>
          <p:cNvSpPr>
            <a:spLocks noChangeArrowheads="1"/>
          </p:cNvSpPr>
          <p:nvPr/>
        </p:nvSpPr>
        <p:spPr bwMode="auto">
          <a:xfrm>
            <a:off x="6285235" y="5306419"/>
            <a:ext cx="4666491"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1219200" eaLnBrk="1" fontAlgn="base" hangingPunct="1">
              <a:lnSpc>
                <a:spcPct val="150000"/>
              </a:lnSpc>
              <a:spcBef>
                <a:spcPct val="0"/>
              </a:spcBef>
              <a:spcAft>
                <a:spcPct val="0"/>
              </a:spcAft>
            </a:pPr>
            <a:r>
              <a:rPr lang="zh-CN" altLang="en-US" sz="1200" b="1" dirty="0">
                <a:solidFill>
                  <a:srgbClr val="595959"/>
                </a:solidFill>
                <a:latin typeface="微软雅黑" panose="020B0503020204020204" pitchFamily="34" charset="-122"/>
                <a:ea typeface="微软雅黑" panose="020B0503020204020204" pitchFamily="34" charset="-122"/>
              </a:rPr>
              <a:t>此处添加标题内容点击此处添加内容点击此处添加内容此处添加标题内容点击此处添加内容点击此处添加内容</a:t>
            </a:r>
            <a:endParaRPr lang="zh-CN" altLang="zh-CN" sz="1200" b="1" dirty="0">
              <a:solidFill>
                <a:srgbClr val="595959"/>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1363213" y="1425177"/>
            <a:ext cx="4449419" cy="4448135"/>
            <a:chOff x="7328428" y="-1384014"/>
            <a:chExt cx="4450020" cy="4448734"/>
          </a:xfrm>
        </p:grpSpPr>
        <p:sp>
          <p:nvSpPr>
            <p:cNvPr id="94" name="Oval 7"/>
            <p:cNvSpPr>
              <a:spLocks noChangeArrowheads="1"/>
            </p:cNvSpPr>
            <p:nvPr/>
          </p:nvSpPr>
          <p:spPr bwMode="auto">
            <a:xfrm>
              <a:off x="7328428" y="-1384014"/>
              <a:ext cx="4450020" cy="4448734"/>
            </a:xfrm>
            <a:prstGeom prst="ellipse">
              <a:avLst/>
            </a:prstGeom>
            <a:solidFill>
              <a:schemeClr val="bg1">
                <a:lumMod val="75000"/>
              </a:schemeClr>
            </a:solidFill>
            <a:ln>
              <a:noFill/>
            </a:ln>
          </p:spPr>
          <p:txBody>
            <a:bodyPr lIns="91376" tIns="45687" rIns="91376" bIns="45687"/>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1219200" eaLnBrk="1" fontAlgn="base" hangingPunct="1">
                <a:spcBef>
                  <a:spcPct val="0"/>
                </a:spcBef>
                <a:spcAft>
                  <a:spcPct val="0"/>
                </a:spcAft>
                <a:buNone/>
              </a:pPr>
              <a:endParaRPr lang="zh-CN" altLang="en-US" sz="1735" b="1">
                <a:solidFill>
                  <a:prstClr val="black"/>
                </a:solidFill>
                <a:ea typeface="宋体" panose="02010600030101010101" pitchFamily="2" charset="-122"/>
              </a:endParaRPr>
            </a:p>
          </p:txBody>
        </p:sp>
        <p:sp>
          <p:nvSpPr>
            <p:cNvPr id="96" name="Oval 7"/>
            <p:cNvSpPr>
              <a:spLocks noChangeArrowheads="1"/>
            </p:cNvSpPr>
            <p:nvPr/>
          </p:nvSpPr>
          <p:spPr bwMode="auto">
            <a:xfrm>
              <a:off x="7653688" y="-1062494"/>
              <a:ext cx="3806794" cy="3805694"/>
            </a:xfrm>
            <a:prstGeom prst="ellipse">
              <a:avLst/>
            </a:prstGeom>
            <a:blipFill dpi="0" rotWithShape="1">
              <a:blip r:embed="rId3"/>
              <a:srcRect/>
              <a:stretch>
                <a:fillRect l="-36000"/>
              </a:stretch>
            </a:blipFill>
            <a:ln>
              <a:noFill/>
            </a:ln>
          </p:spPr>
          <p:txBody>
            <a:bodyPr lIns="91376" tIns="45687" rIns="91376" bIns="45687"/>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1219200" eaLnBrk="1" fontAlgn="base" hangingPunct="1">
                <a:spcBef>
                  <a:spcPct val="0"/>
                </a:spcBef>
                <a:spcAft>
                  <a:spcPct val="0"/>
                </a:spcAft>
                <a:buNone/>
              </a:pPr>
              <a:endParaRPr lang="zh-CN" altLang="en-US" sz="1735" b="1">
                <a:solidFill>
                  <a:prstClr val="black"/>
                </a:solidFill>
                <a:ea typeface="宋体" panose="02010600030101010101" pitchFamily="2" charset="-122"/>
              </a:endParaRPr>
            </a:p>
          </p:txBody>
        </p:sp>
      </p:grpSp>
      <p:sp>
        <p:nvSpPr>
          <p:cNvPr id="87" name="Oval 9"/>
          <p:cNvSpPr>
            <a:spLocks noChangeArrowheads="1"/>
          </p:cNvSpPr>
          <p:nvPr/>
        </p:nvSpPr>
        <p:spPr bwMode="auto">
          <a:xfrm>
            <a:off x="1119810" y="3915101"/>
            <a:ext cx="1590575" cy="1591251"/>
          </a:xfrm>
          <a:prstGeom prst="ellipse">
            <a:avLst/>
          </a:prstGeom>
          <a:solidFill>
            <a:schemeClr val="accent1"/>
          </a:solidFill>
          <a:ln>
            <a:noFill/>
          </a:ln>
        </p:spPr>
        <p:txBody>
          <a:bodyPr lIns="91376" tIns="45687" rIns="91376" bIns="45687"/>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1219200" eaLnBrk="1" fontAlgn="base" hangingPunct="1">
              <a:spcBef>
                <a:spcPct val="0"/>
              </a:spcBef>
              <a:spcAft>
                <a:spcPct val="0"/>
              </a:spcAft>
              <a:buNone/>
            </a:pPr>
            <a:endParaRPr lang="zh-CN" altLang="en-US" sz="1735" b="1">
              <a:solidFill>
                <a:prstClr val="black"/>
              </a:solidFill>
              <a:ea typeface="宋体" panose="02010600030101010101" pitchFamily="2" charset="-122"/>
            </a:endParaRPr>
          </a:p>
        </p:txBody>
      </p:sp>
      <p:sp>
        <p:nvSpPr>
          <p:cNvPr id="88" name="TextBox 18"/>
          <p:cNvSpPr txBox="1">
            <a:spLocks noChangeArrowheads="1"/>
          </p:cNvSpPr>
          <p:nvPr/>
        </p:nvSpPr>
        <p:spPr bwMode="auto">
          <a:xfrm>
            <a:off x="1394525" y="4205618"/>
            <a:ext cx="929539" cy="91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6" tIns="45687" rIns="91376" bIns="45687">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1219200" eaLnBrk="1" fontAlgn="base" hangingPunct="1">
              <a:spcBef>
                <a:spcPct val="0"/>
              </a:spcBef>
              <a:spcAft>
                <a:spcPct val="0"/>
              </a:spcAft>
              <a:buNone/>
            </a:pPr>
            <a:r>
              <a:rPr lang="zh-CN" altLang="en-US" sz="2665" b="1" dirty="0">
                <a:solidFill>
                  <a:prstClr val="white"/>
                </a:solidFill>
                <a:latin typeface="微软雅黑" panose="020B0503020204020204" pitchFamily="34" charset="-122"/>
              </a:rPr>
              <a:t>经验总结</a:t>
            </a:r>
            <a:endParaRPr lang="en-US" altLang="zh-CN" sz="2665" b="1" dirty="0">
              <a:solidFill>
                <a:prstClr val="white"/>
              </a:solidFill>
              <a:latin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childTnLst>
                                </p:cTn>
                              </p:par>
                            </p:childTnLst>
                          </p:cTn>
                        </p:par>
                        <p:par>
                          <p:cTn id="14" fill="hold">
                            <p:stCondLst>
                              <p:cond delay="1500"/>
                            </p:stCondLst>
                            <p:childTnLst>
                              <p:par>
                                <p:cTn id="15" presetID="52" presetClass="entr" presetSubtype="0" fill="hold" grpId="0" nodeType="afterEffect">
                                  <p:stCondLst>
                                    <p:cond delay="0"/>
                                  </p:stCondLst>
                                  <p:childTnLst>
                                    <p:set>
                                      <p:cBhvr>
                                        <p:cTn id="16" dur="1" fill="hold">
                                          <p:stCondLst>
                                            <p:cond delay="0"/>
                                          </p:stCondLst>
                                        </p:cTn>
                                        <p:tgtEl>
                                          <p:spTgt spid="87"/>
                                        </p:tgtEl>
                                        <p:attrNameLst>
                                          <p:attrName>style.visibility</p:attrName>
                                        </p:attrNameLst>
                                      </p:cBhvr>
                                      <p:to>
                                        <p:strVal val="visible"/>
                                      </p:to>
                                    </p:set>
                                    <p:animScale>
                                      <p:cBhvr>
                                        <p:cTn id="17" dur="1000" decel="50000" fill="hold">
                                          <p:stCondLst>
                                            <p:cond delay="0"/>
                                          </p:stCondLst>
                                        </p:cTn>
                                        <p:tgtEl>
                                          <p:spTgt spid="8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8" dur="1000" decel="50000" fill="hold">
                                          <p:stCondLst>
                                            <p:cond delay="0"/>
                                          </p:stCondLst>
                                        </p:cTn>
                                        <p:tgtEl>
                                          <p:spTgt spid="87"/>
                                        </p:tgtEl>
                                        <p:attrNameLst>
                                          <p:attrName>ppt_x</p:attrName>
                                          <p:attrName>ppt_y</p:attrName>
                                        </p:attrNameLst>
                                      </p:cBhvr>
                                      <p:rCtr x="0" y="0"/>
                                    </p:animMotion>
                                    <p:animEffect transition="in" filter="fade">
                                      <p:cBhvr>
                                        <p:cTn id="19" dur="1000"/>
                                        <p:tgtEl>
                                          <p:spTgt spid="87"/>
                                        </p:tgtEl>
                                      </p:cBhvr>
                                    </p:animEffect>
                                  </p:childTnLst>
                                </p:cTn>
                              </p:par>
                              <p:par>
                                <p:cTn id="20" presetID="52" presetClass="entr" presetSubtype="0" fill="hold" grpId="0" nodeType="withEffect">
                                  <p:stCondLst>
                                    <p:cond delay="0"/>
                                  </p:stCondLst>
                                  <p:childTnLst>
                                    <p:set>
                                      <p:cBhvr>
                                        <p:cTn id="21" dur="1" fill="hold">
                                          <p:stCondLst>
                                            <p:cond delay="0"/>
                                          </p:stCondLst>
                                        </p:cTn>
                                        <p:tgtEl>
                                          <p:spTgt spid="88"/>
                                        </p:tgtEl>
                                        <p:attrNameLst>
                                          <p:attrName>style.visibility</p:attrName>
                                        </p:attrNameLst>
                                      </p:cBhvr>
                                      <p:to>
                                        <p:strVal val="visible"/>
                                      </p:to>
                                    </p:set>
                                    <p:animScale>
                                      <p:cBhvr>
                                        <p:cTn id="22" dur="1000" decel="50000" fill="hold">
                                          <p:stCondLst>
                                            <p:cond delay="0"/>
                                          </p:stCondLst>
                                        </p:cTn>
                                        <p:tgtEl>
                                          <p:spTgt spid="8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3" dur="1000" decel="50000" fill="hold">
                                          <p:stCondLst>
                                            <p:cond delay="0"/>
                                          </p:stCondLst>
                                        </p:cTn>
                                        <p:tgtEl>
                                          <p:spTgt spid="88"/>
                                        </p:tgtEl>
                                        <p:attrNameLst>
                                          <p:attrName>ppt_x</p:attrName>
                                          <p:attrName>ppt_y</p:attrName>
                                        </p:attrNameLst>
                                      </p:cBhvr>
                                      <p:rCtr x="0" y="0"/>
                                    </p:animMotion>
                                    <p:animEffect transition="in" filter="fade">
                                      <p:cBhvr>
                                        <p:cTn id="24" dur="1000"/>
                                        <p:tgtEl>
                                          <p:spTgt spid="88"/>
                                        </p:tgtEl>
                                      </p:cBhvr>
                                    </p:animEffect>
                                  </p:childTnLst>
                                </p:cTn>
                              </p:par>
                            </p:childTnLst>
                          </p:cTn>
                        </p:par>
                        <p:par>
                          <p:cTn id="25" fill="hold">
                            <p:stCondLst>
                              <p:cond delay="2500"/>
                            </p:stCondLst>
                            <p:childTnLst>
                              <p:par>
                                <p:cTn id="26" presetID="1" presetClass="entr" presetSubtype="0" fill="hold" grpId="0" nodeType="afterEffect">
                                  <p:stCondLst>
                                    <p:cond delay="0"/>
                                  </p:stCondLst>
                                  <p:childTnLst>
                                    <p:set>
                                      <p:cBhvr>
                                        <p:cTn id="27" dur="1" fill="hold">
                                          <p:stCondLst>
                                            <p:cond delay="0"/>
                                          </p:stCondLst>
                                        </p:cTn>
                                        <p:tgtEl>
                                          <p:spTgt spid="79"/>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82"/>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83"/>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81"/>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80"/>
                                        </p:tgtEl>
                                        <p:attrNameLst>
                                          <p:attrName>style.visibility</p:attrName>
                                        </p:attrNameLst>
                                      </p:cBhvr>
                                      <p:to>
                                        <p:strVal val="visible"/>
                                      </p:to>
                                    </p:set>
                                  </p:childTnLst>
                                </p:cTn>
                              </p:par>
                              <p:par>
                                <p:cTn id="36" presetID="35" presetClass="path" presetSubtype="0" accel="50000" decel="50000" fill="hold" grpId="1" nodeType="withEffect">
                                  <p:stCondLst>
                                    <p:cond delay="0"/>
                                  </p:stCondLst>
                                  <p:childTnLst>
                                    <p:animMotion origin="layout" path="M 2.70833E-6 -1.85185E-6 L -0.17357 0.29051 " pathEditMode="relative" rAng="0" ptsTypes="AA">
                                      <p:cBhvr>
                                        <p:cTn id="37" dur="500" spd="-99900" fill="hold"/>
                                        <p:tgtEl>
                                          <p:spTgt spid="79"/>
                                        </p:tgtEl>
                                        <p:attrNameLst>
                                          <p:attrName>ppt_x</p:attrName>
                                          <p:attrName>ppt_y</p:attrName>
                                        </p:attrNameLst>
                                      </p:cBhvr>
                                      <p:rCtr x="-8685" y="14514"/>
                                    </p:animMotion>
                                  </p:childTnLst>
                                </p:cTn>
                              </p:par>
                              <p:par>
                                <p:cTn id="38" presetID="35" presetClass="path" presetSubtype="0" accel="50000" decel="50000" fill="hold" grpId="1" nodeType="withEffect">
                                  <p:stCondLst>
                                    <p:cond delay="0"/>
                                  </p:stCondLst>
                                  <p:childTnLst>
                                    <p:animMotion origin="layout" path="M 2.08333E-7 4.44444E-6 L -0.23138 0.15555 " pathEditMode="relative" rAng="0" ptsTypes="AA">
                                      <p:cBhvr>
                                        <p:cTn id="39" dur="500" spd="-99900" fill="hold"/>
                                        <p:tgtEl>
                                          <p:spTgt spid="82"/>
                                        </p:tgtEl>
                                        <p:attrNameLst>
                                          <p:attrName>ppt_x</p:attrName>
                                          <p:attrName>ppt_y</p:attrName>
                                        </p:attrNameLst>
                                      </p:cBhvr>
                                      <p:rCtr x="-11576" y="7778"/>
                                    </p:animMotion>
                                  </p:childTnLst>
                                </p:cTn>
                              </p:par>
                              <p:par>
                                <p:cTn id="40" presetID="35" presetClass="path" presetSubtype="0" accel="50000" decel="50000" fill="hold" grpId="1" nodeType="withEffect">
                                  <p:stCondLst>
                                    <p:cond delay="0"/>
                                  </p:stCondLst>
                                  <p:childTnLst>
                                    <p:animMotion origin="layout" path="M 2.08333E-7 -1.11111E-6 L -0.25 -1.11111E-6 " pathEditMode="relative" rAng="0" ptsTypes="AA">
                                      <p:cBhvr>
                                        <p:cTn id="41" dur="500" spd="-99900" fill="hold"/>
                                        <p:tgtEl>
                                          <p:spTgt spid="83"/>
                                        </p:tgtEl>
                                        <p:attrNameLst>
                                          <p:attrName>ppt_x</p:attrName>
                                          <p:attrName>ppt_y</p:attrName>
                                        </p:attrNameLst>
                                      </p:cBhvr>
                                      <p:rCtr x="-12500" y="0"/>
                                    </p:animMotion>
                                  </p:childTnLst>
                                </p:cTn>
                              </p:par>
                              <p:par>
                                <p:cTn id="42" presetID="35" presetClass="path" presetSubtype="0" accel="50000" decel="50000" fill="hold" grpId="1" nodeType="withEffect">
                                  <p:stCondLst>
                                    <p:cond delay="0"/>
                                  </p:stCondLst>
                                  <p:childTnLst>
                                    <p:animMotion origin="layout" path="M 2.08333E-7 3.33333E-6 L -0.23138 -0.15556 " pathEditMode="relative" rAng="0" ptsTypes="AA">
                                      <p:cBhvr>
                                        <p:cTn id="43" dur="500" spd="-99900" fill="hold"/>
                                        <p:tgtEl>
                                          <p:spTgt spid="81"/>
                                        </p:tgtEl>
                                        <p:attrNameLst>
                                          <p:attrName>ppt_x</p:attrName>
                                          <p:attrName>ppt_y</p:attrName>
                                        </p:attrNameLst>
                                      </p:cBhvr>
                                      <p:rCtr x="-11576" y="-7778"/>
                                    </p:animMotion>
                                  </p:childTnLst>
                                </p:cTn>
                              </p:par>
                              <p:par>
                                <p:cTn id="44" presetID="35" presetClass="path" presetSubtype="0" accel="50000" decel="50000" fill="hold" grpId="1" nodeType="withEffect">
                                  <p:stCondLst>
                                    <p:cond delay="0"/>
                                  </p:stCondLst>
                                  <p:childTnLst>
                                    <p:animMotion origin="layout" path="M 2.70833E-6 -3.7037E-7 L -0.17357 -0.29051 " pathEditMode="relative" rAng="0" ptsTypes="AA">
                                      <p:cBhvr>
                                        <p:cTn id="45" dur="500" spd="-99900" fill="hold"/>
                                        <p:tgtEl>
                                          <p:spTgt spid="80"/>
                                        </p:tgtEl>
                                        <p:attrNameLst>
                                          <p:attrName>ppt_x</p:attrName>
                                          <p:attrName>ppt_y</p:attrName>
                                        </p:attrNameLst>
                                      </p:cBhvr>
                                      <p:rCtr x="-8685" y="-14537"/>
                                    </p:animMotion>
                                  </p:childTnLst>
                                </p:cTn>
                              </p:par>
                            </p:childTnLst>
                          </p:cTn>
                        </p:par>
                        <p:par>
                          <p:cTn id="46" fill="hold">
                            <p:stCondLst>
                              <p:cond delay="2500"/>
                            </p:stCondLst>
                            <p:childTnLst>
                              <p:par>
                                <p:cTn id="47" presetID="47" presetClass="entr" presetSubtype="0" fill="hold" grpId="0" nodeType="afterEffect">
                                  <p:stCondLst>
                                    <p:cond delay="0"/>
                                  </p:stCondLst>
                                  <p:childTnLst>
                                    <p:set>
                                      <p:cBhvr>
                                        <p:cTn id="48" dur="1" fill="hold">
                                          <p:stCondLst>
                                            <p:cond delay="0"/>
                                          </p:stCondLst>
                                        </p:cTn>
                                        <p:tgtEl>
                                          <p:spTgt spid="89"/>
                                        </p:tgtEl>
                                        <p:attrNameLst>
                                          <p:attrName>style.visibility</p:attrName>
                                        </p:attrNameLst>
                                      </p:cBhvr>
                                      <p:to>
                                        <p:strVal val="visible"/>
                                      </p:to>
                                    </p:set>
                                    <p:animEffect transition="in" filter="fade">
                                      <p:cBhvr>
                                        <p:cTn id="49" dur="1000"/>
                                        <p:tgtEl>
                                          <p:spTgt spid="89"/>
                                        </p:tgtEl>
                                      </p:cBhvr>
                                    </p:animEffect>
                                    <p:anim calcmode="lin" valueType="num">
                                      <p:cBhvr>
                                        <p:cTn id="50" dur="1000" fill="hold"/>
                                        <p:tgtEl>
                                          <p:spTgt spid="89"/>
                                        </p:tgtEl>
                                        <p:attrNameLst>
                                          <p:attrName>ppt_x</p:attrName>
                                        </p:attrNameLst>
                                      </p:cBhvr>
                                      <p:tavLst>
                                        <p:tav tm="0">
                                          <p:val>
                                            <p:strVal val="#ppt_x"/>
                                          </p:val>
                                        </p:tav>
                                        <p:tav tm="100000">
                                          <p:val>
                                            <p:strVal val="#ppt_x"/>
                                          </p:val>
                                        </p:tav>
                                      </p:tavLst>
                                    </p:anim>
                                    <p:anim calcmode="lin" valueType="num">
                                      <p:cBhvr>
                                        <p:cTn id="51" dur="1000" fill="hold"/>
                                        <p:tgtEl>
                                          <p:spTgt spid="89"/>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90"/>
                                        </p:tgtEl>
                                        <p:attrNameLst>
                                          <p:attrName>style.visibility</p:attrName>
                                        </p:attrNameLst>
                                      </p:cBhvr>
                                      <p:to>
                                        <p:strVal val="visible"/>
                                      </p:to>
                                    </p:set>
                                    <p:animEffect transition="in" filter="fade">
                                      <p:cBhvr>
                                        <p:cTn id="54" dur="1000"/>
                                        <p:tgtEl>
                                          <p:spTgt spid="90"/>
                                        </p:tgtEl>
                                      </p:cBhvr>
                                    </p:animEffect>
                                    <p:anim calcmode="lin" valueType="num">
                                      <p:cBhvr>
                                        <p:cTn id="55" dur="1000" fill="hold"/>
                                        <p:tgtEl>
                                          <p:spTgt spid="90"/>
                                        </p:tgtEl>
                                        <p:attrNameLst>
                                          <p:attrName>ppt_x</p:attrName>
                                        </p:attrNameLst>
                                      </p:cBhvr>
                                      <p:tavLst>
                                        <p:tav tm="0">
                                          <p:val>
                                            <p:strVal val="#ppt_x"/>
                                          </p:val>
                                        </p:tav>
                                        <p:tav tm="100000">
                                          <p:val>
                                            <p:strVal val="#ppt_x"/>
                                          </p:val>
                                        </p:tav>
                                      </p:tavLst>
                                    </p:anim>
                                    <p:anim calcmode="lin" valueType="num">
                                      <p:cBhvr>
                                        <p:cTn id="56" dur="1000" fill="hold"/>
                                        <p:tgtEl>
                                          <p:spTgt spid="90"/>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fade">
                                      <p:cBhvr>
                                        <p:cTn id="59" dur="1000"/>
                                        <p:tgtEl>
                                          <p:spTgt spid="91"/>
                                        </p:tgtEl>
                                      </p:cBhvr>
                                    </p:animEffect>
                                    <p:anim calcmode="lin" valueType="num">
                                      <p:cBhvr>
                                        <p:cTn id="60" dur="1000" fill="hold"/>
                                        <p:tgtEl>
                                          <p:spTgt spid="91"/>
                                        </p:tgtEl>
                                        <p:attrNameLst>
                                          <p:attrName>ppt_x</p:attrName>
                                        </p:attrNameLst>
                                      </p:cBhvr>
                                      <p:tavLst>
                                        <p:tav tm="0">
                                          <p:val>
                                            <p:strVal val="#ppt_x"/>
                                          </p:val>
                                        </p:tav>
                                        <p:tav tm="100000">
                                          <p:val>
                                            <p:strVal val="#ppt_x"/>
                                          </p:val>
                                        </p:tav>
                                      </p:tavLst>
                                    </p:anim>
                                    <p:anim calcmode="lin" valueType="num">
                                      <p:cBhvr>
                                        <p:cTn id="61" dur="1000" fill="hold"/>
                                        <p:tgtEl>
                                          <p:spTgt spid="91"/>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92"/>
                                        </p:tgtEl>
                                        <p:attrNameLst>
                                          <p:attrName>style.visibility</p:attrName>
                                        </p:attrNameLst>
                                      </p:cBhvr>
                                      <p:to>
                                        <p:strVal val="visible"/>
                                      </p:to>
                                    </p:set>
                                    <p:animEffect transition="in" filter="fade">
                                      <p:cBhvr>
                                        <p:cTn id="64" dur="1000"/>
                                        <p:tgtEl>
                                          <p:spTgt spid="92"/>
                                        </p:tgtEl>
                                      </p:cBhvr>
                                    </p:animEffect>
                                    <p:anim calcmode="lin" valueType="num">
                                      <p:cBhvr>
                                        <p:cTn id="65" dur="1000" fill="hold"/>
                                        <p:tgtEl>
                                          <p:spTgt spid="92"/>
                                        </p:tgtEl>
                                        <p:attrNameLst>
                                          <p:attrName>ppt_x</p:attrName>
                                        </p:attrNameLst>
                                      </p:cBhvr>
                                      <p:tavLst>
                                        <p:tav tm="0">
                                          <p:val>
                                            <p:strVal val="#ppt_x"/>
                                          </p:val>
                                        </p:tav>
                                        <p:tav tm="100000">
                                          <p:val>
                                            <p:strVal val="#ppt_x"/>
                                          </p:val>
                                        </p:tav>
                                      </p:tavLst>
                                    </p:anim>
                                    <p:anim calcmode="lin" valueType="num">
                                      <p:cBhvr>
                                        <p:cTn id="66" dur="1000" fill="hold"/>
                                        <p:tgtEl>
                                          <p:spTgt spid="92"/>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93"/>
                                        </p:tgtEl>
                                        <p:attrNameLst>
                                          <p:attrName>style.visibility</p:attrName>
                                        </p:attrNameLst>
                                      </p:cBhvr>
                                      <p:to>
                                        <p:strVal val="visible"/>
                                      </p:to>
                                    </p:set>
                                    <p:animEffect transition="in" filter="fade">
                                      <p:cBhvr>
                                        <p:cTn id="69" dur="1000"/>
                                        <p:tgtEl>
                                          <p:spTgt spid="93"/>
                                        </p:tgtEl>
                                      </p:cBhvr>
                                    </p:animEffect>
                                    <p:anim calcmode="lin" valueType="num">
                                      <p:cBhvr>
                                        <p:cTn id="70" dur="1000" fill="hold"/>
                                        <p:tgtEl>
                                          <p:spTgt spid="93"/>
                                        </p:tgtEl>
                                        <p:attrNameLst>
                                          <p:attrName>ppt_x</p:attrName>
                                        </p:attrNameLst>
                                      </p:cBhvr>
                                      <p:tavLst>
                                        <p:tav tm="0">
                                          <p:val>
                                            <p:strVal val="#ppt_x"/>
                                          </p:val>
                                        </p:tav>
                                        <p:tav tm="100000">
                                          <p:val>
                                            <p:strVal val="#ppt_x"/>
                                          </p:val>
                                        </p:tav>
                                      </p:tavLst>
                                    </p:anim>
                                    <p:anim calcmode="lin" valueType="num">
                                      <p:cBhvr>
                                        <p:cTn id="71" dur="1000" fill="hold"/>
                                        <p:tgtEl>
                                          <p:spTgt spid="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animBg="1" autoUpdateAnimBg="0"/>
      <p:bldP spid="79" grpId="1" animBg="1" autoUpdateAnimBg="0"/>
      <p:bldP spid="80" grpId="0" animBg="1" autoUpdateAnimBg="0"/>
      <p:bldP spid="80" grpId="1" animBg="1" autoUpdateAnimBg="0"/>
      <p:bldP spid="81" grpId="0" animBg="1" autoUpdateAnimBg="0"/>
      <p:bldP spid="81" grpId="1" animBg="1" autoUpdateAnimBg="0"/>
      <p:bldP spid="82" grpId="0" animBg="1" autoUpdateAnimBg="0"/>
      <p:bldP spid="82" grpId="1" animBg="1" autoUpdateAnimBg="0"/>
      <p:bldP spid="83" grpId="0" animBg="1" autoUpdateAnimBg="0"/>
      <p:bldP spid="83" grpId="1" animBg="1" autoUpdateAnimBg="0"/>
      <p:bldP spid="89" grpId="0"/>
      <p:bldP spid="90" grpId="0"/>
      <p:bldP spid="91" grpId="0"/>
      <p:bldP spid="92" grpId="0"/>
      <p:bldP spid="93" grpId="0"/>
      <p:bldP spid="87" grpId="0" animBg="1" autoUpdateAnimBg="0"/>
      <p:bldP spid="88"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843193" y="1423681"/>
            <a:ext cx="3261312" cy="2128227"/>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r>
              <a:rPr lang="zh-CN" altLang="en-US" sz="2400" b="1" dirty="0">
                <a:solidFill>
                  <a:prstClr val="white"/>
                </a:solidFill>
                <a:latin typeface="微软雅黑" panose="020B0503020204020204" pitchFamily="34" charset="-122"/>
                <a:ea typeface="微软雅黑" panose="020B0503020204020204" pitchFamily="34" charset="-122"/>
              </a:rPr>
              <a:t>       完成项目之一</a:t>
            </a:r>
            <a:endParaRPr lang="en-US" altLang="zh-CN" sz="2400" b="1" dirty="0">
              <a:solidFill>
                <a:prstClr val="white"/>
              </a:solidFill>
              <a:latin typeface="微软雅黑" panose="020B0503020204020204" pitchFamily="34" charset="-122"/>
              <a:ea typeface="微软雅黑" panose="020B0503020204020204" pitchFamily="34" charset="-122"/>
            </a:endParaRPr>
          </a:p>
          <a:p>
            <a:pPr algn="ctr" defTabSz="1219200" fontAlgn="base">
              <a:spcBef>
                <a:spcPct val="0"/>
              </a:spcBef>
              <a:spcAft>
                <a:spcPct val="0"/>
              </a:spcAft>
            </a:pPr>
            <a:r>
              <a:rPr lang="zh-CN" altLang="en-US" sz="1465" b="1" dirty="0">
                <a:solidFill>
                  <a:prstClr val="white"/>
                </a:solidFill>
                <a:latin typeface="微软雅黑" panose="020B0503020204020204" pitchFamily="34" charset="-122"/>
                <a:ea typeface="微软雅黑" panose="020B0503020204020204" pitchFamily="34" charset="-122"/>
              </a:rPr>
              <a:t>点击增加文本点击增加文本</a:t>
            </a:r>
          </a:p>
          <a:p>
            <a:pPr algn="ctr" defTabSz="1219200" fontAlgn="base">
              <a:spcBef>
                <a:spcPct val="0"/>
              </a:spcBef>
              <a:spcAft>
                <a:spcPct val="0"/>
              </a:spcAft>
            </a:pPr>
            <a:r>
              <a:rPr lang="zh-CN" altLang="en-US" sz="1465" b="1" dirty="0">
                <a:solidFill>
                  <a:prstClr val="white"/>
                </a:solidFill>
                <a:latin typeface="微软雅黑" panose="020B0503020204020204" pitchFamily="34" charset="-122"/>
                <a:ea typeface="微软雅黑" panose="020B0503020204020204" pitchFamily="34" charset="-122"/>
              </a:rPr>
              <a:t>点击增加文本点击增加文本</a:t>
            </a:r>
          </a:p>
          <a:p>
            <a:pPr algn="ctr" defTabSz="1219200" fontAlgn="base">
              <a:spcBef>
                <a:spcPct val="0"/>
              </a:spcBef>
              <a:spcAft>
                <a:spcPct val="0"/>
              </a:spcAft>
            </a:pPr>
            <a:endParaRPr lang="zh-CN" altLang="en-US" sz="1465" b="1" dirty="0">
              <a:solidFill>
                <a:prstClr val="white"/>
              </a:solidFill>
              <a:latin typeface="微软雅黑" panose="020B0503020204020204" pitchFamily="34" charset="-122"/>
              <a:ea typeface="微软雅黑" panose="020B0503020204020204" pitchFamily="34" charset="-122"/>
            </a:endParaRPr>
          </a:p>
        </p:txBody>
      </p:sp>
      <p:sp>
        <p:nvSpPr>
          <p:cNvPr id="10" name="矩形 9"/>
          <p:cNvSpPr/>
          <p:nvPr/>
        </p:nvSpPr>
        <p:spPr>
          <a:xfrm>
            <a:off x="7890903" y="1431827"/>
            <a:ext cx="3307243" cy="2128227"/>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r>
              <a:rPr lang="zh-CN" altLang="en-US" sz="2400" b="1" dirty="0">
                <a:solidFill>
                  <a:prstClr val="white"/>
                </a:solidFill>
                <a:latin typeface="微软雅黑" panose="020B0503020204020204" pitchFamily="34" charset="-122"/>
                <a:ea typeface="微软雅黑" panose="020B0503020204020204" pitchFamily="34" charset="-122"/>
              </a:rPr>
              <a:t>      完成项目之一</a:t>
            </a:r>
            <a:endParaRPr lang="en-US" altLang="zh-CN" sz="2400" b="1" dirty="0">
              <a:solidFill>
                <a:prstClr val="white"/>
              </a:solidFill>
              <a:latin typeface="微软雅黑" panose="020B0503020204020204" pitchFamily="34" charset="-122"/>
              <a:ea typeface="微软雅黑" panose="020B0503020204020204" pitchFamily="34" charset="-122"/>
            </a:endParaRPr>
          </a:p>
          <a:p>
            <a:pPr algn="ctr" defTabSz="1219200" fontAlgn="base">
              <a:spcBef>
                <a:spcPct val="0"/>
              </a:spcBef>
              <a:spcAft>
                <a:spcPct val="0"/>
              </a:spcAft>
            </a:pPr>
            <a:r>
              <a:rPr lang="zh-CN" altLang="en-US" sz="1465" b="1" dirty="0">
                <a:solidFill>
                  <a:prstClr val="white"/>
                </a:solidFill>
                <a:latin typeface="微软雅黑" panose="020B0503020204020204" pitchFamily="34" charset="-122"/>
                <a:ea typeface="微软雅黑" panose="020B0503020204020204" pitchFamily="34" charset="-122"/>
              </a:rPr>
              <a:t>点击增加文本点击增加文本</a:t>
            </a:r>
          </a:p>
          <a:p>
            <a:pPr algn="ctr" defTabSz="1219200" fontAlgn="base">
              <a:spcBef>
                <a:spcPct val="0"/>
              </a:spcBef>
              <a:spcAft>
                <a:spcPct val="0"/>
              </a:spcAft>
            </a:pPr>
            <a:r>
              <a:rPr lang="zh-CN" altLang="en-US" sz="1465" b="1" dirty="0">
                <a:solidFill>
                  <a:prstClr val="white"/>
                </a:solidFill>
                <a:latin typeface="微软雅黑" panose="020B0503020204020204" pitchFamily="34" charset="-122"/>
                <a:ea typeface="微软雅黑" panose="020B0503020204020204" pitchFamily="34" charset="-122"/>
              </a:rPr>
              <a:t>点击增加文本点击增加文本</a:t>
            </a:r>
          </a:p>
          <a:p>
            <a:pPr algn="ctr" defTabSz="1219200" fontAlgn="base">
              <a:spcBef>
                <a:spcPct val="0"/>
              </a:spcBef>
              <a:spcAft>
                <a:spcPct val="0"/>
              </a:spcAft>
            </a:pPr>
            <a:endParaRPr lang="zh-CN" altLang="en-US" sz="1465" b="1" dirty="0">
              <a:solidFill>
                <a:prstClr val="white"/>
              </a:solidFill>
              <a:latin typeface="Arial" panose="020B0604020202020204"/>
              <a:ea typeface="微软雅黑" panose="020B0503020204020204" pitchFamily="34" charset="-122"/>
            </a:endParaRPr>
          </a:p>
        </p:txBody>
      </p:sp>
      <p:sp>
        <p:nvSpPr>
          <p:cNvPr id="11" name="矩形 10"/>
          <p:cNvSpPr/>
          <p:nvPr/>
        </p:nvSpPr>
        <p:spPr>
          <a:xfrm>
            <a:off x="4165065" y="3615351"/>
            <a:ext cx="3665281" cy="2128227"/>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r>
              <a:rPr lang="zh-CN" altLang="en-US" sz="2135" b="1" dirty="0">
                <a:solidFill>
                  <a:prstClr val="white"/>
                </a:solidFill>
                <a:latin typeface="微软雅黑" panose="020B0503020204020204" pitchFamily="34" charset="-122"/>
                <a:ea typeface="微软雅黑" panose="020B0503020204020204" pitchFamily="34" charset="-122"/>
              </a:rPr>
              <a:t>       </a:t>
            </a:r>
            <a:r>
              <a:rPr lang="zh-CN" altLang="en-US" sz="2400" b="1" dirty="0">
                <a:solidFill>
                  <a:prstClr val="white"/>
                </a:solidFill>
                <a:latin typeface="微软雅黑" panose="020B0503020204020204" pitchFamily="34" charset="-122"/>
                <a:ea typeface="微软雅黑" panose="020B0503020204020204" pitchFamily="34" charset="-122"/>
              </a:rPr>
              <a:t>完成项目之一</a:t>
            </a:r>
            <a:endParaRPr lang="en-US" altLang="zh-CN" sz="2400" b="1" dirty="0">
              <a:solidFill>
                <a:prstClr val="white"/>
              </a:solidFill>
              <a:latin typeface="微软雅黑" panose="020B0503020204020204" pitchFamily="34" charset="-122"/>
              <a:ea typeface="微软雅黑" panose="020B0503020204020204" pitchFamily="34" charset="-122"/>
            </a:endParaRPr>
          </a:p>
          <a:p>
            <a:pPr algn="ctr" defTabSz="1219200" fontAlgn="base">
              <a:spcBef>
                <a:spcPct val="0"/>
              </a:spcBef>
              <a:spcAft>
                <a:spcPct val="0"/>
              </a:spcAft>
            </a:pPr>
            <a:r>
              <a:rPr lang="zh-CN" altLang="en-US" sz="1465" b="1" dirty="0">
                <a:solidFill>
                  <a:prstClr val="white"/>
                </a:solidFill>
                <a:latin typeface="微软雅黑" panose="020B0503020204020204" pitchFamily="34" charset="-122"/>
                <a:ea typeface="微软雅黑" panose="020B0503020204020204" pitchFamily="34" charset="-122"/>
              </a:rPr>
              <a:t>点击增加文本点击增加文本</a:t>
            </a:r>
          </a:p>
          <a:p>
            <a:pPr algn="ctr" defTabSz="1219200" fontAlgn="base">
              <a:spcBef>
                <a:spcPct val="0"/>
              </a:spcBef>
              <a:spcAft>
                <a:spcPct val="0"/>
              </a:spcAft>
            </a:pPr>
            <a:r>
              <a:rPr lang="zh-CN" altLang="en-US" sz="1465" b="1" dirty="0">
                <a:solidFill>
                  <a:prstClr val="white"/>
                </a:solidFill>
                <a:latin typeface="微软雅黑" panose="020B0503020204020204" pitchFamily="34" charset="-122"/>
                <a:ea typeface="微软雅黑" panose="020B0503020204020204" pitchFamily="34" charset="-122"/>
              </a:rPr>
              <a:t>点击增加文本点击增加文本</a:t>
            </a:r>
          </a:p>
          <a:p>
            <a:pPr algn="ctr" defTabSz="1219200" fontAlgn="base">
              <a:spcBef>
                <a:spcPct val="0"/>
              </a:spcBef>
              <a:spcAft>
                <a:spcPct val="0"/>
              </a:spcAft>
            </a:pPr>
            <a:endParaRPr lang="zh-CN" altLang="en-US" sz="2135" b="1" dirty="0">
              <a:solidFill>
                <a:prstClr val="white"/>
              </a:solidFill>
              <a:latin typeface="Arial" panose="020B0604020202020204"/>
              <a:ea typeface="微软雅黑" panose="020B0503020204020204" pitchFamily="34" charset="-122"/>
            </a:endParaRPr>
          </a:p>
        </p:txBody>
      </p:sp>
      <p:pic>
        <p:nvPicPr>
          <p:cNvPr id="12" name="图片 1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889496" y="3615351"/>
            <a:ext cx="3300635" cy="2128224"/>
          </a:xfrm>
          <a:prstGeom prst="rect">
            <a:avLst/>
          </a:prstGeom>
        </p:spPr>
      </p:pic>
      <p:pic>
        <p:nvPicPr>
          <p:cNvPr id="13" name="图片 12"/>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165064" y="1440571"/>
            <a:ext cx="3665281" cy="2094447"/>
          </a:xfrm>
          <a:prstGeom prst="rect">
            <a:avLst/>
          </a:prstGeom>
        </p:spPr>
      </p:pic>
      <p:pic>
        <p:nvPicPr>
          <p:cNvPr id="14" name="图片 13"/>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43193" y="3615352"/>
            <a:ext cx="3261312" cy="20873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vertical)">
                                      <p:cBhvr>
                                        <p:cTn id="7" dur="500"/>
                                        <p:tgtEl>
                                          <p:spTgt spid="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14" presetClass="entr" presetSubtype="1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流程图: 联系 23"/>
          <p:cNvSpPr/>
          <p:nvPr/>
        </p:nvSpPr>
        <p:spPr>
          <a:xfrm>
            <a:off x="5149085" y="5302017"/>
            <a:ext cx="320275" cy="320275"/>
          </a:xfrm>
          <a:prstGeom prst="flowChartConnector">
            <a:avLst/>
          </a:prstGeom>
          <a:solidFill>
            <a:schemeClr val="accent3"/>
          </a:solidFill>
          <a:ln w="10795" cap="flat" cmpd="sng" algn="ctr">
            <a:noFill/>
            <a:prstDash val="solid"/>
          </a:ln>
          <a:effectLst/>
        </p:spPr>
        <p:txBody>
          <a:bodyPr rtlCol="0" anchor="ctr"/>
          <a:lstStyle/>
          <a:p>
            <a:pPr algn="ctr" defTabSz="1218565">
              <a:defRPr/>
            </a:pPr>
            <a:endParaRPr lang="zh-CN" altLang="en-US" sz="2400" b="1" kern="0">
              <a:solidFill>
                <a:sysClr val="window" lastClr="FFFFFF"/>
              </a:solidFill>
              <a:latin typeface="Calibri" panose="020F0502020204030204"/>
              <a:ea typeface="宋体" panose="02010600030101010101" pitchFamily="2" charset="-122"/>
            </a:endParaRPr>
          </a:p>
        </p:txBody>
      </p:sp>
      <p:sp>
        <p:nvSpPr>
          <p:cNvPr id="25" name="流程图: 联系 24"/>
          <p:cNvSpPr/>
          <p:nvPr/>
        </p:nvSpPr>
        <p:spPr>
          <a:xfrm>
            <a:off x="5876803" y="4553148"/>
            <a:ext cx="282197" cy="282197"/>
          </a:xfrm>
          <a:prstGeom prst="flowChartConnector">
            <a:avLst/>
          </a:prstGeom>
          <a:solidFill>
            <a:schemeClr val="accent1"/>
          </a:solidFill>
          <a:ln w="10795" cap="flat" cmpd="sng" algn="ctr">
            <a:noFill/>
            <a:prstDash val="solid"/>
          </a:ln>
          <a:effectLst/>
        </p:spPr>
        <p:txBody>
          <a:bodyPr rtlCol="0" anchor="ctr"/>
          <a:lstStyle/>
          <a:p>
            <a:pPr algn="ctr" defTabSz="1218565">
              <a:defRPr/>
            </a:pPr>
            <a:endParaRPr lang="zh-CN" altLang="en-US" sz="2400" b="1" kern="0">
              <a:solidFill>
                <a:sysClr val="window" lastClr="FFFFFF"/>
              </a:solidFill>
              <a:latin typeface="Calibri" panose="020F0502020204030204"/>
              <a:ea typeface="宋体" panose="02010600030101010101" pitchFamily="2" charset="-122"/>
            </a:endParaRPr>
          </a:p>
        </p:txBody>
      </p:sp>
      <p:sp>
        <p:nvSpPr>
          <p:cNvPr id="26" name="流程图: 联系 25"/>
          <p:cNvSpPr/>
          <p:nvPr/>
        </p:nvSpPr>
        <p:spPr>
          <a:xfrm>
            <a:off x="1554303" y="5279697"/>
            <a:ext cx="349891" cy="349891"/>
          </a:xfrm>
          <a:prstGeom prst="flowChartConnector">
            <a:avLst/>
          </a:prstGeom>
          <a:solidFill>
            <a:schemeClr val="accent3"/>
          </a:solidFill>
          <a:ln w="10795" cap="flat" cmpd="sng" algn="ctr">
            <a:noFill/>
            <a:prstDash val="solid"/>
          </a:ln>
          <a:effectLst/>
        </p:spPr>
        <p:txBody>
          <a:bodyPr rtlCol="0" anchor="ctr"/>
          <a:lstStyle/>
          <a:p>
            <a:pPr algn="ctr" defTabSz="1218565">
              <a:defRPr/>
            </a:pPr>
            <a:endParaRPr lang="zh-CN" altLang="en-US" sz="2400" b="1" kern="0">
              <a:solidFill>
                <a:sysClr val="window" lastClr="FFFFFF"/>
              </a:solidFill>
              <a:latin typeface="Calibri" panose="020F0502020204030204"/>
              <a:ea typeface="宋体" panose="02010600030101010101" pitchFamily="2" charset="-122"/>
            </a:endParaRPr>
          </a:p>
        </p:txBody>
      </p:sp>
      <p:sp>
        <p:nvSpPr>
          <p:cNvPr id="27" name="流程图: 联系 26"/>
          <p:cNvSpPr/>
          <p:nvPr/>
        </p:nvSpPr>
        <p:spPr>
          <a:xfrm>
            <a:off x="932359" y="4551977"/>
            <a:ext cx="709520" cy="709520"/>
          </a:xfrm>
          <a:prstGeom prst="flowChartConnector">
            <a:avLst/>
          </a:prstGeom>
          <a:solidFill>
            <a:schemeClr val="accent2"/>
          </a:solidFill>
          <a:ln w="10795" cap="flat" cmpd="sng" algn="ctr">
            <a:noFill/>
            <a:prstDash val="solid"/>
          </a:ln>
          <a:effectLst/>
        </p:spPr>
        <p:txBody>
          <a:bodyPr rtlCol="0" anchor="ctr"/>
          <a:lstStyle/>
          <a:p>
            <a:pPr algn="ctr" defTabSz="1218565">
              <a:defRPr/>
            </a:pPr>
            <a:endParaRPr lang="zh-CN" altLang="en-US" sz="2400" b="1" kern="0">
              <a:solidFill>
                <a:sysClr val="window" lastClr="FFFFFF"/>
              </a:solidFill>
              <a:latin typeface="Calibri" panose="020F0502020204030204"/>
              <a:ea typeface="宋体" panose="02010600030101010101" pitchFamily="2" charset="-122"/>
            </a:endParaRPr>
          </a:p>
        </p:txBody>
      </p:sp>
      <p:sp>
        <p:nvSpPr>
          <p:cNvPr id="28" name="流程图: 联系 27"/>
          <p:cNvSpPr/>
          <p:nvPr/>
        </p:nvSpPr>
        <p:spPr>
          <a:xfrm>
            <a:off x="1782772" y="4729679"/>
            <a:ext cx="531821" cy="531821"/>
          </a:xfrm>
          <a:prstGeom prst="flowChartConnector">
            <a:avLst/>
          </a:prstGeom>
          <a:solidFill>
            <a:schemeClr val="accent1"/>
          </a:solidFill>
          <a:ln w="10795" cap="flat" cmpd="sng" algn="ctr">
            <a:noFill/>
            <a:prstDash val="solid"/>
          </a:ln>
          <a:effectLst/>
        </p:spPr>
        <p:txBody>
          <a:bodyPr rtlCol="0" anchor="ctr"/>
          <a:lstStyle/>
          <a:p>
            <a:pPr algn="ctr" defTabSz="1218565">
              <a:defRPr/>
            </a:pPr>
            <a:endParaRPr lang="zh-CN" altLang="en-US" sz="2400" b="1" kern="0">
              <a:solidFill>
                <a:sysClr val="window" lastClr="FFFFFF"/>
              </a:solidFill>
              <a:latin typeface="Calibri" panose="020F0502020204030204"/>
              <a:ea typeface="宋体" panose="02010600030101010101" pitchFamily="2" charset="-122"/>
            </a:endParaRPr>
          </a:p>
        </p:txBody>
      </p:sp>
      <p:sp>
        <p:nvSpPr>
          <p:cNvPr id="29" name="流程图: 联系 28"/>
          <p:cNvSpPr/>
          <p:nvPr/>
        </p:nvSpPr>
        <p:spPr>
          <a:xfrm>
            <a:off x="5324669" y="4705460"/>
            <a:ext cx="558265" cy="558265"/>
          </a:xfrm>
          <a:prstGeom prst="flowChartConnector">
            <a:avLst/>
          </a:prstGeom>
          <a:solidFill>
            <a:schemeClr val="accent2"/>
          </a:solidFill>
          <a:ln w="10795" cap="flat" cmpd="sng" algn="ctr">
            <a:noFill/>
            <a:prstDash val="solid"/>
          </a:ln>
          <a:effectLst/>
        </p:spPr>
        <p:txBody>
          <a:bodyPr rtlCol="0" anchor="ctr"/>
          <a:lstStyle/>
          <a:p>
            <a:pPr algn="ctr" defTabSz="1218565">
              <a:defRPr/>
            </a:pPr>
            <a:endParaRPr lang="zh-CN" altLang="en-US" sz="2400" b="1" kern="0">
              <a:solidFill>
                <a:sysClr val="window" lastClr="FFFFFF"/>
              </a:solidFill>
              <a:latin typeface="Calibri" panose="020F0502020204030204"/>
              <a:ea typeface="宋体" panose="02010600030101010101" pitchFamily="2" charset="-122"/>
            </a:endParaRPr>
          </a:p>
        </p:txBody>
      </p:sp>
      <p:grpSp>
        <p:nvGrpSpPr>
          <p:cNvPr id="30" name="组合 29"/>
          <p:cNvGrpSpPr/>
          <p:nvPr/>
        </p:nvGrpSpPr>
        <p:grpSpPr>
          <a:xfrm>
            <a:off x="928328" y="1509361"/>
            <a:ext cx="3075827" cy="3075827"/>
            <a:chOff x="1580226" y="1144603"/>
            <a:chExt cx="2308194" cy="2308194"/>
          </a:xfrm>
        </p:grpSpPr>
        <p:sp>
          <p:nvSpPr>
            <p:cNvPr id="31" name="流程图: 联系 30"/>
            <p:cNvSpPr/>
            <p:nvPr/>
          </p:nvSpPr>
          <p:spPr>
            <a:xfrm>
              <a:off x="1580226" y="1144603"/>
              <a:ext cx="2308194" cy="2308194"/>
            </a:xfrm>
            <a:prstGeom prst="flowChartConnector">
              <a:avLst/>
            </a:prstGeom>
            <a:solidFill>
              <a:schemeClr val="accent1"/>
            </a:solidFill>
            <a:ln w="10795" cap="flat" cmpd="sng" algn="ctr">
              <a:noFill/>
              <a:prstDash val="solid"/>
            </a:ln>
            <a:effectLst/>
          </p:spPr>
          <p:txBody>
            <a:bodyPr rtlCol="0" anchor="ctr"/>
            <a:lstStyle/>
            <a:p>
              <a:pPr algn="ctr" defTabSz="1218565">
                <a:defRPr/>
              </a:pPr>
              <a:endParaRPr lang="zh-CN" altLang="en-US" sz="2400" b="1" kern="0">
                <a:solidFill>
                  <a:sysClr val="window" lastClr="FFFFFF"/>
                </a:solidFill>
                <a:latin typeface="Calibri" panose="020F0502020204030204"/>
                <a:ea typeface="宋体" panose="02010600030101010101" pitchFamily="2" charset="-122"/>
              </a:endParaRPr>
            </a:p>
          </p:txBody>
        </p:sp>
        <p:sp>
          <p:nvSpPr>
            <p:cNvPr id="32" name="矩形 45"/>
            <p:cNvSpPr>
              <a:spLocks noChangeAspect="1"/>
            </p:cNvSpPr>
            <p:nvPr/>
          </p:nvSpPr>
          <p:spPr>
            <a:xfrm>
              <a:off x="2465456" y="1758700"/>
              <a:ext cx="537733" cy="540000"/>
            </a:xfrm>
            <a:custGeom>
              <a:avLst/>
              <a:gdLst/>
              <a:ahLst/>
              <a:cxnLst/>
              <a:rect l="l" t="t" r="r" b="b"/>
              <a:pathLst>
                <a:path w="752475" h="755648">
                  <a:moveTo>
                    <a:pt x="60325" y="0"/>
                  </a:moveTo>
                  <a:cubicBezTo>
                    <a:pt x="86342" y="0"/>
                    <a:pt x="108512" y="16470"/>
                    <a:pt x="116492" y="39730"/>
                  </a:cubicBezTo>
                  <a:lnTo>
                    <a:pt x="251669" y="169806"/>
                  </a:lnTo>
                  <a:lnTo>
                    <a:pt x="654050" y="15875"/>
                  </a:lnTo>
                  <a:lnTo>
                    <a:pt x="749300" y="88900"/>
                  </a:lnTo>
                  <a:lnTo>
                    <a:pt x="420437" y="332205"/>
                  </a:lnTo>
                  <a:lnTo>
                    <a:pt x="574416" y="480374"/>
                  </a:lnTo>
                  <a:lnTo>
                    <a:pt x="752475" y="469900"/>
                  </a:lnTo>
                  <a:lnTo>
                    <a:pt x="742950" y="565150"/>
                  </a:lnTo>
                  <a:lnTo>
                    <a:pt x="609861" y="596204"/>
                  </a:lnTo>
                  <a:lnTo>
                    <a:pt x="552451" y="749298"/>
                  </a:lnTo>
                  <a:lnTo>
                    <a:pt x="473076" y="755648"/>
                  </a:lnTo>
                  <a:lnTo>
                    <a:pt x="486660" y="572267"/>
                  </a:lnTo>
                  <a:lnTo>
                    <a:pt x="331516" y="416116"/>
                  </a:lnTo>
                  <a:lnTo>
                    <a:pt x="98425" y="752475"/>
                  </a:lnTo>
                  <a:lnTo>
                    <a:pt x="6350" y="660400"/>
                  </a:lnTo>
                  <a:lnTo>
                    <a:pt x="172156" y="255721"/>
                  </a:lnTo>
                  <a:lnTo>
                    <a:pt x="25948" y="108564"/>
                  </a:lnTo>
                  <a:cubicBezTo>
                    <a:pt x="9989" y="98516"/>
                    <a:pt x="0" y="80587"/>
                    <a:pt x="0" y="60325"/>
                  </a:cubicBezTo>
                  <a:cubicBezTo>
                    <a:pt x="0" y="27008"/>
                    <a:pt x="27008" y="0"/>
                    <a:pt x="60325" y="0"/>
                  </a:cubicBezTo>
                  <a:close/>
                </a:path>
              </a:pathLst>
            </a:custGeom>
            <a:solidFill>
              <a:sysClr val="window" lastClr="FFFFFF"/>
            </a:solidFill>
            <a:ln>
              <a:noFill/>
            </a:ln>
            <a:effectLst>
              <a:outerShdw blurRad="25400" dist="25400" dir="2700000" algn="tl" rotWithShape="0">
                <a:prstClr val="black">
                  <a:alpha val="40000"/>
                </a:prstClr>
              </a:outerShdw>
            </a:effectLst>
          </p:spPr>
          <p:txBody>
            <a:bodyPr vert="horz" wrap="square" lIns="121849" tIns="60925" rIns="121849" bIns="60925" numCol="1" anchor="t" anchorCtr="0" compatLnSpc="1"/>
            <a:lstStyle/>
            <a:p>
              <a:pPr algn="ctr" defTabSz="1218565">
                <a:defRPr/>
              </a:pPr>
              <a:endParaRPr lang="zh-CN" altLang="en-US" sz="2400" b="1" kern="0">
                <a:solidFill>
                  <a:sysClr val="windowText" lastClr="000000"/>
                </a:solidFill>
                <a:latin typeface="Arial" panose="020B0604020202020204"/>
                <a:ea typeface="微软雅黑" panose="020B0503020204020204" pitchFamily="34" charset="-122"/>
              </a:endParaRPr>
            </a:p>
          </p:txBody>
        </p:sp>
        <p:sp>
          <p:nvSpPr>
            <p:cNvPr id="33" name="TextBox 109"/>
            <p:cNvSpPr txBox="1"/>
            <p:nvPr/>
          </p:nvSpPr>
          <p:spPr>
            <a:xfrm>
              <a:off x="1964252" y="2262796"/>
              <a:ext cx="1454882" cy="377291"/>
            </a:xfrm>
            <a:prstGeom prst="rect">
              <a:avLst/>
            </a:prstGeom>
            <a:noFill/>
          </p:spPr>
          <p:txBody>
            <a:bodyPr wrap="square" rtlCol="0">
              <a:spAutoFit/>
            </a:bodyPr>
            <a:lstStyle/>
            <a:p>
              <a:pPr algn="ctr" defTabSz="1218565">
                <a:defRPr/>
              </a:pPr>
              <a:r>
                <a:rPr lang="zh-CN" altLang="en-US" sz="2665" b="1" kern="0" dirty="0">
                  <a:solidFill>
                    <a:srgbClr val="FFFFFF"/>
                  </a:solidFill>
                  <a:latin typeface="微软雅黑" panose="020B0503020204020204" pitchFamily="34" charset="-122"/>
                  <a:ea typeface="微软雅黑" panose="020B0503020204020204" pitchFamily="34" charset="-122"/>
                </a:rPr>
                <a:t>标题文字</a:t>
              </a:r>
            </a:p>
          </p:txBody>
        </p:sp>
      </p:grpSp>
      <p:grpSp>
        <p:nvGrpSpPr>
          <p:cNvPr id="34" name="组合 33"/>
          <p:cNvGrpSpPr/>
          <p:nvPr/>
        </p:nvGrpSpPr>
        <p:grpSpPr>
          <a:xfrm>
            <a:off x="3657260" y="1509361"/>
            <a:ext cx="3075827" cy="3075827"/>
            <a:chOff x="3628101" y="1144603"/>
            <a:chExt cx="2308194" cy="2308194"/>
          </a:xfrm>
        </p:grpSpPr>
        <p:sp>
          <p:nvSpPr>
            <p:cNvPr id="35" name="流程图: 联系 34"/>
            <p:cNvSpPr/>
            <p:nvPr/>
          </p:nvSpPr>
          <p:spPr>
            <a:xfrm>
              <a:off x="3628101" y="1144603"/>
              <a:ext cx="2308194" cy="2308194"/>
            </a:xfrm>
            <a:prstGeom prst="flowChartConnector">
              <a:avLst/>
            </a:prstGeom>
            <a:solidFill>
              <a:schemeClr val="accent2"/>
            </a:solidFill>
            <a:ln w="10795" cap="flat" cmpd="sng" algn="ctr">
              <a:noFill/>
              <a:prstDash val="solid"/>
            </a:ln>
            <a:effectLst/>
          </p:spPr>
          <p:txBody>
            <a:bodyPr rtlCol="0" anchor="ctr"/>
            <a:lstStyle/>
            <a:p>
              <a:pPr algn="ctr" defTabSz="1218565">
                <a:defRPr/>
              </a:pPr>
              <a:endParaRPr lang="zh-CN" altLang="en-US" sz="2400" b="1" kern="0">
                <a:solidFill>
                  <a:sysClr val="window" lastClr="FFFFFF"/>
                </a:solidFill>
                <a:latin typeface="Calibri" panose="020F0502020204030204"/>
                <a:ea typeface="宋体" panose="02010600030101010101" pitchFamily="2" charset="-122"/>
              </a:endParaRPr>
            </a:p>
          </p:txBody>
        </p:sp>
        <p:sp>
          <p:nvSpPr>
            <p:cNvPr id="36" name="TextBox 112"/>
            <p:cNvSpPr txBox="1"/>
            <p:nvPr/>
          </p:nvSpPr>
          <p:spPr>
            <a:xfrm>
              <a:off x="4195300" y="2260217"/>
              <a:ext cx="1242060" cy="377291"/>
            </a:xfrm>
            <a:prstGeom prst="rect">
              <a:avLst/>
            </a:prstGeom>
            <a:noFill/>
          </p:spPr>
          <p:txBody>
            <a:bodyPr wrap="square" rtlCol="0">
              <a:spAutoFit/>
            </a:bodyPr>
            <a:lstStyle/>
            <a:p>
              <a:pPr algn="ctr" defTabSz="1218565">
                <a:defRPr/>
              </a:pPr>
              <a:r>
                <a:rPr lang="zh-CN" altLang="en-US" sz="2665" b="1" kern="0" dirty="0">
                  <a:solidFill>
                    <a:srgbClr val="FFFFFF"/>
                  </a:solidFill>
                  <a:latin typeface="微软雅黑" panose="020B0503020204020204" pitchFamily="34" charset="-122"/>
                  <a:ea typeface="微软雅黑" panose="020B0503020204020204" pitchFamily="34" charset="-122"/>
                </a:rPr>
                <a:t>标题文字</a:t>
              </a:r>
            </a:p>
          </p:txBody>
        </p:sp>
        <p:sp>
          <p:nvSpPr>
            <p:cNvPr id="37" name="流程图: 联系 2"/>
            <p:cNvSpPr>
              <a:spLocks noChangeAspect="1"/>
            </p:cNvSpPr>
            <p:nvPr/>
          </p:nvSpPr>
          <p:spPr>
            <a:xfrm>
              <a:off x="4585269" y="1720217"/>
              <a:ext cx="546485" cy="540000"/>
            </a:xfrm>
            <a:custGeom>
              <a:avLst/>
              <a:gdLst/>
              <a:ahLst/>
              <a:cxnLst/>
              <a:rect l="l" t="t" r="r" b="b"/>
              <a:pathLst>
                <a:path w="802483" h="792958">
                  <a:moveTo>
                    <a:pt x="623890" y="697087"/>
                  </a:moveTo>
                  <a:lnTo>
                    <a:pt x="623890" y="764174"/>
                  </a:lnTo>
                  <a:cubicBezTo>
                    <a:pt x="581823" y="782953"/>
                    <a:pt x="533974" y="792958"/>
                    <a:pt x="483397" y="792958"/>
                  </a:cubicBezTo>
                  <a:cubicBezTo>
                    <a:pt x="429917" y="792958"/>
                    <a:pt x="379487" y="781771"/>
                    <a:pt x="335758" y="760851"/>
                  </a:cubicBezTo>
                  <a:lnTo>
                    <a:pt x="335758" y="700537"/>
                  </a:lnTo>
                  <a:cubicBezTo>
                    <a:pt x="376490" y="723218"/>
                    <a:pt x="424723" y="735769"/>
                    <a:pt x="476251" y="735769"/>
                  </a:cubicBezTo>
                  <a:cubicBezTo>
                    <a:pt x="530693" y="735769"/>
                    <a:pt x="581457" y="721758"/>
                    <a:pt x="623890" y="697087"/>
                  </a:cubicBezTo>
                  <a:close/>
                  <a:moveTo>
                    <a:pt x="302421" y="685181"/>
                  </a:moveTo>
                  <a:lnTo>
                    <a:pt x="302421" y="752268"/>
                  </a:lnTo>
                  <a:cubicBezTo>
                    <a:pt x="260354" y="771047"/>
                    <a:pt x="212505" y="781052"/>
                    <a:pt x="161928" y="781052"/>
                  </a:cubicBezTo>
                  <a:cubicBezTo>
                    <a:pt x="108448" y="781052"/>
                    <a:pt x="58018" y="769865"/>
                    <a:pt x="14289" y="748945"/>
                  </a:cubicBezTo>
                  <a:lnTo>
                    <a:pt x="14289" y="688631"/>
                  </a:lnTo>
                  <a:cubicBezTo>
                    <a:pt x="55021" y="711312"/>
                    <a:pt x="103254" y="723863"/>
                    <a:pt x="154782" y="723863"/>
                  </a:cubicBezTo>
                  <a:cubicBezTo>
                    <a:pt x="209224" y="723863"/>
                    <a:pt x="259988" y="709852"/>
                    <a:pt x="302421" y="685181"/>
                  </a:cubicBezTo>
                  <a:close/>
                  <a:moveTo>
                    <a:pt x="307183" y="628652"/>
                  </a:moveTo>
                  <a:lnTo>
                    <a:pt x="307183" y="678641"/>
                  </a:lnTo>
                  <a:cubicBezTo>
                    <a:pt x="265116" y="692634"/>
                    <a:pt x="217267" y="700089"/>
                    <a:pt x="166690" y="700089"/>
                  </a:cubicBezTo>
                  <a:cubicBezTo>
                    <a:pt x="113210" y="700089"/>
                    <a:pt x="62780" y="691753"/>
                    <a:pt x="19051" y="676165"/>
                  </a:cubicBezTo>
                  <a:lnTo>
                    <a:pt x="19051" y="631223"/>
                  </a:lnTo>
                  <a:cubicBezTo>
                    <a:pt x="59783" y="648123"/>
                    <a:pt x="108016" y="657475"/>
                    <a:pt x="159544" y="657475"/>
                  </a:cubicBezTo>
                  <a:cubicBezTo>
                    <a:pt x="213986" y="657475"/>
                    <a:pt x="264750" y="647035"/>
                    <a:pt x="307183" y="628652"/>
                  </a:cubicBezTo>
                  <a:close/>
                  <a:moveTo>
                    <a:pt x="623889" y="620887"/>
                  </a:moveTo>
                  <a:lnTo>
                    <a:pt x="623889" y="687974"/>
                  </a:lnTo>
                  <a:cubicBezTo>
                    <a:pt x="581822" y="706753"/>
                    <a:pt x="533973" y="716758"/>
                    <a:pt x="483396" y="716758"/>
                  </a:cubicBezTo>
                  <a:cubicBezTo>
                    <a:pt x="429916" y="716758"/>
                    <a:pt x="379486" y="705571"/>
                    <a:pt x="335757" y="684651"/>
                  </a:cubicBezTo>
                  <a:lnTo>
                    <a:pt x="335757" y="624337"/>
                  </a:lnTo>
                  <a:cubicBezTo>
                    <a:pt x="376489" y="647018"/>
                    <a:pt x="424722" y="659569"/>
                    <a:pt x="476250" y="659569"/>
                  </a:cubicBezTo>
                  <a:cubicBezTo>
                    <a:pt x="530692" y="659569"/>
                    <a:pt x="581456" y="645558"/>
                    <a:pt x="623889" y="620887"/>
                  </a:cubicBezTo>
                  <a:close/>
                  <a:moveTo>
                    <a:pt x="628652" y="552453"/>
                  </a:moveTo>
                  <a:lnTo>
                    <a:pt x="628652" y="602442"/>
                  </a:lnTo>
                  <a:cubicBezTo>
                    <a:pt x="586585" y="616435"/>
                    <a:pt x="538736" y="623890"/>
                    <a:pt x="488159" y="623890"/>
                  </a:cubicBezTo>
                  <a:cubicBezTo>
                    <a:pt x="434679" y="623890"/>
                    <a:pt x="384249" y="615554"/>
                    <a:pt x="340520" y="599966"/>
                  </a:cubicBezTo>
                  <a:lnTo>
                    <a:pt x="340520" y="555024"/>
                  </a:lnTo>
                  <a:cubicBezTo>
                    <a:pt x="381252" y="571924"/>
                    <a:pt x="429485" y="581276"/>
                    <a:pt x="481013" y="581276"/>
                  </a:cubicBezTo>
                  <a:cubicBezTo>
                    <a:pt x="535455" y="581276"/>
                    <a:pt x="586219" y="570836"/>
                    <a:pt x="628652" y="552453"/>
                  </a:cubicBezTo>
                  <a:close/>
                  <a:moveTo>
                    <a:pt x="304802" y="537544"/>
                  </a:moveTo>
                  <a:lnTo>
                    <a:pt x="304802" y="604631"/>
                  </a:lnTo>
                  <a:cubicBezTo>
                    <a:pt x="262735" y="623410"/>
                    <a:pt x="214886" y="633415"/>
                    <a:pt x="164309" y="633415"/>
                  </a:cubicBezTo>
                  <a:cubicBezTo>
                    <a:pt x="110829" y="633415"/>
                    <a:pt x="60399" y="622228"/>
                    <a:pt x="16670" y="601308"/>
                  </a:cubicBezTo>
                  <a:lnTo>
                    <a:pt x="16670" y="540994"/>
                  </a:lnTo>
                  <a:cubicBezTo>
                    <a:pt x="57402" y="563675"/>
                    <a:pt x="105635" y="576226"/>
                    <a:pt x="157163" y="576226"/>
                  </a:cubicBezTo>
                  <a:cubicBezTo>
                    <a:pt x="211605" y="576226"/>
                    <a:pt x="262369" y="562215"/>
                    <a:pt x="304802" y="537544"/>
                  </a:cubicBezTo>
                  <a:close/>
                  <a:moveTo>
                    <a:pt x="304802" y="463725"/>
                  </a:moveTo>
                  <a:lnTo>
                    <a:pt x="304802" y="530812"/>
                  </a:lnTo>
                  <a:cubicBezTo>
                    <a:pt x="262735" y="549591"/>
                    <a:pt x="214886" y="559596"/>
                    <a:pt x="164309" y="559596"/>
                  </a:cubicBezTo>
                  <a:cubicBezTo>
                    <a:pt x="110829" y="559596"/>
                    <a:pt x="60399" y="548409"/>
                    <a:pt x="16670" y="527489"/>
                  </a:cubicBezTo>
                  <a:lnTo>
                    <a:pt x="16670" y="467175"/>
                  </a:lnTo>
                  <a:cubicBezTo>
                    <a:pt x="57402" y="489856"/>
                    <a:pt x="105635" y="502407"/>
                    <a:pt x="157163" y="502407"/>
                  </a:cubicBezTo>
                  <a:cubicBezTo>
                    <a:pt x="211605" y="502407"/>
                    <a:pt x="262369" y="488396"/>
                    <a:pt x="304802" y="463725"/>
                  </a:cubicBezTo>
                  <a:close/>
                  <a:moveTo>
                    <a:pt x="488048" y="409575"/>
                  </a:moveTo>
                  <a:cubicBezTo>
                    <a:pt x="421116" y="409575"/>
                    <a:pt x="364585" y="426817"/>
                    <a:pt x="349612" y="452315"/>
                  </a:cubicBezTo>
                  <a:cubicBezTo>
                    <a:pt x="386630" y="474468"/>
                    <a:pt x="430121" y="485776"/>
                    <a:pt x="476252" y="485776"/>
                  </a:cubicBezTo>
                  <a:cubicBezTo>
                    <a:pt x="528922" y="485776"/>
                    <a:pt x="578149" y="471035"/>
                    <a:pt x="619362" y="444393"/>
                  </a:cubicBezTo>
                  <a:cubicBezTo>
                    <a:pt x="597925" y="422961"/>
                    <a:pt x="547026" y="409575"/>
                    <a:pt x="488048" y="409575"/>
                  </a:cubicBezTo>
                  <a:close/>
                  <a:moveTo>
                    <a:pt x="485776" y="385763"/>
                  </a:moveTo>
                  <a:cubicBezTo>
                    <a:pt x="567315" y="385763"/>
                    <a:pt x="633414" y="411350"/>
                    <a:pt x="633414" y="442913"/>
                  </a:cubicBezTo>
                  <a:lnTo>
                    <a:pt x="628341" y="452641"/>
                  </a:lnTo>
                  <a:lnTo>
                    <a:pt x="623891" y="448554"/>
                  </a:lnTo>
                  <a:lnTo>
                    <a:pt x="623891" y="517706"/>
                  </a:lnTo>
                  <a:cubicBezTo>
                    <a:pt x="581824" y="538816"/>
                    <a:pt x="533975" y="550063"/>
                    <a:pt x="483398" y="550063"/>
                  </a:cubicBezTo>
                  <a:cubicBezTo>
                    <a:pt x="429918" y="550063"/>
                    <a:pt x="379488" y="537487"/>
                    <a:pt x="335759" y="513971"/>
                  </a:cubicBezTo>
                  <a:lnTo>
                    <a:pt x="335759" y="446171"/>
                  </a:lnTo>
                  <a:lnTo>
                    <a:pt x="341065" y="448524"/>
                  </a:lnTo>
                  <a:cubicBezTo>
                    <a:pt x="338448" y="447203"/>
                    <a:pt x="338138" y="445072"/>
                    <a:pt x="338138" y="442913"/>
                  </a:cubicBezTo>
                  <a:cubicBezTo>
                    <a:pt x="338138" y="411350"/>
                    <a:pt x="404238" y="385763"/>
                    <a:pt x="485776" y="385763"/>
                  </a:cubicBezTo>
                  <a:close/>
                  <a:moveTo>
                    <a:pt x="304802" y="382762"/>
                  </a:moveTo>
                  <a:lnTo>
                    <a:pt x="304802" y="449849"/>
                  </a:lnTo>
                  <a:cubicBezTo>
                    <a:pt x="262735" y="468628"/>
                    <a:pt x="214886" y="478633"/>
                    <a:pt x="164309" y="478633"/>
                  </a:cubicBezTo>
                  <a:cubicBezTo>
                    <a:pt x="110829" y="478633"/>
                    <a:pt x="60399" y="467446"/>
                    <a:pt x="16670" y="446526"/>
                  </a:cubicBezTo>
                  <a:lnTo>
                    <a:pt x="16670" y="386212"/>
                  </a:lnTo>
                  <a:cubicBezTo>
                    <a:pt x="57402" y="408893"/>
                    <a:pt x="105635" y="421444"/>
                    <a:pt x="157163" y="421444"/>
                  </a:cubicBezTo>
                  <a:cubicBezTo>
                    <a:pt x="211605" y="421444"/>
                    <a:pt x="262369" y="407433"/>
                    <a:pt x="304802" y="382762"/>
                  </a:cubicBezTo>
                  <a:close/>
                  <a:moveTo>
                    <a:pt x="300040" y="297037"/>
                  </a:moveTo>
                  <a:lnTo>
                    <a:pt x="300040" y="372450"/>
                  </a:lnTo>
                  <a:cubicBezTo>
                    <a:pt x="257973" y="393560"/>
                    <a:pt x="210124" y="404807"/>
                    <a:pt x="159547" y="404807"/>
                  </a:cubicBezTo>
                  <a:cubicBezTo>
                    <a:pt x="106067" y="404807"/>
                    <a:pt x="55637" y="392231"/>
                    <a:pt x="11908" y="368715"/>
                  </a:cubicBezTo>
                  <a:lnTo>
                    <a:pt x="11908" y="300915"/>
                  </a:lnTo>
                  <a:cubicBezTo>
                    <a:pt x="52640" y="326411"/>
                    <a:pt x="100873" y="340520"/>
                    <a:pt x="152401" y="340520"/>
                  </a:cubicBezTo>
                  <a:cubicBezTo>
                    <a:pt x="206843" y="340520"/>
                    <a:pt x="257607" y="324770"/>
                    <a:pt x="300040" y="297037"/>
                  </a:cubicBezTo>
                  <a:close/>
                  <a:moveTo>
                    <a:pt x="557216" y="232744"/>
                  </a:moveTo>
                  <a:lnTo>
                    <a:pt x="557216" y="299831"/>
                  </a:lnTo>
                  <a:cubicBezTo>
                    <a:pt x="515149" y="318610"/>
                    <a:pt x="467300" y="328615"/>
                    <a:pt x="416723" y="328615"/>
                  </a:cubicBezTo>
                  <a:lnTo>
                    <a:pt x="347665" y="321298"/>
                  </a:lnTo>
                  <a:lnTo>
                    <a:pt x="347665" y="263834"/>
                  </a:lnTo>
                  <a:cubicBezTo>
                    <a:pt x="367357" y="269262"/>
                    <a:pt x="388183" y="271426"/>
                    <a:pt x="409577" y="271426"/>
                  </a:cubicBezTo>
                  <a:cubicBezTo>
                    <a:pt x="464019" y="271426"/>
                    <a:pt x="514783" y="257415"/>
                    <a:pt x="557216" y="232744"/>
                  </a:cubicBezTo>
                  <a:close/>
                  <a:moveTo>
                    <a:pt x="154782" y="228602"/>
                  </a:moveTo>
                  <a:cubicBezTo>
                    <a:pt x="240266" y="228602"/>
                    <a:pt x="309564" y="254189"/>
                    <a:pt x="309564" y="285752"/>
                  </a:cubicBezTo>
                  <a:lnTo>
                    <a:pt x="304245" y="295480"/>
                  </a:lnTo>
                  <a:cubicBezTo>
                    <a:pt x="287819" y="270012"/>
                    <a:pt x="228058" y="252414"/>
                    <a:pt x="157164" y="252414"/>
                  </a:cubicBezTo>
                  <a:cubicBezTo>
                    <a:pt x="81891" y="252414"/>
                    <a:pt x="19167" y="272254"/>
                    <a:pt x="7701" y="299836"/>
                  </a:cubicBezTo>
                  <a:cubicBezTo>
                    <a:pt x="2019" y="296352"/>
                    <a:pt x="0" y="291139"/>
                    <a:pt x="0" y="285752"/>
                  </a:cubicBezTo>
                  <a:cubicBezTo>
                    <a:pt x="0" y="254189"/>
                    <a:pt x="69298" y="228602"/>
                    <a:pt x="154782" y="228602"/>
                  </a:cubicBezTo>
                  <a:close/>
                  <a:moveTo>
                    <a:pt x="559595" y="166690"/>
                  </a:moveTo>
                  <a:lnTo>
                    <a:pt x="559595" y="216679"/>
                  </a:lnTo>
                  <a:cubicBezTo>
                    <a:pt x="517528" y="230672"/>
                    <a:pt x="469679" y="238127"/>
                    <a:pt x="419102" y="238127"/>
                  </a:cubicBezTo>
                  <a:cubicBezTo>
                    <a:pt x="365622" y="238127"/>
                    <a:pt x="315192" y="229791"/>
                    <a:pt x="271463" y="214203"/>
                  </a:cubicBezTo>
                  <a:lnTo>
                    <a:pt x="271463" y="169261"/>
                  </a:lnTo>
                  <a:cubicBezTo>
                    <a:pt x="312195" y="186161"/>
                    <a:pt x="360428" y="195513"/>
                    <a:pt x="411956" y="195513"/>
                  </a:cubicBezTo>
                  <a:cubicBezTo>
                    <a:pt x="466398" y="195513"/>
                    <a:pt x="517162" y="185073"/>
                    <a:pt x="559595" y="166690"/>
                  </a:cubicBezTo>
                  <a:close/>
                  <a:moveTo>
                    <a:pt x="722471" y="97633"/>
                  </a:moveTo>
                  <a:lnTo>
                    <a:pt x="802483" y="246702"/>
                  </a:lnTo>
                  <a:lnTo>
                    <a:pt x="762477" y="246702"/>
                  </a:lnTo>
                  <a:lnTo>
                    <a:pt x="762477" y="704852"/>
                  </a:lnTo>
                  <a:lnTo>
                    <a:pt x="682465" y="704852"/>
                  </a:lnTo>
                  <a:lnTo>
                    <a:pt x="682465" y="246702"/>
                  </a:lnTo>
                  <a:lnTo>
                    <a:pt x="642459" y="246702"/>
                  </a:lnTo>
                  <a:close/>
                  <a:moveTo>
                    <a:pt x="418991" y="23812"/>
                  </a:moveTo>
                  <a:cubicBezTo>
                    <a:pt x="352059" y="23812"/>
                    <a:pt x="295528" y="41054"/>
                    <a:pt x="280555" y="66552"/>
                  </a:cubicBezTo>
                  <a:cubicBezTo>
                    <a:pt x="317573" y="88704"/>
                    <a:pt x="361064" y="100013"/>
                    <a:pt x="407195" y="100013"/>
                  </a:cubicBezTo>
                  <a:cubicBezTo>
                    <a:pt x="459865" y="100013"/>
                    <a:pt x="509092" y="85272"/>
                    <a:pt x="550305" y="58630"/>
                  </a:cubicBezTo>
                  <a:cubicBezTo>
                    <a:pt x="528868" y="37198"/>
                    <a:pt x="477969" y="23812"/>
                    <a:pt x="418991" y="23812"/>
                  </a:cubicBezTo>
                  <a:close/>
                  <a:moveTo>
                    <a:pt x="416719" y="0"/>
                  </a:moveTo>
                  <a:cubicBezTo>
                    <a:pt x="498258" y="0"/>
                    <a:pt x="564357" y="25587"/>
                    <a:pt x="564357" y="57150"/>
                  </a:cubicBezTo>
                  <a:lnTo>
                    <a:pt x="559284" y="66878"/>
                  </a:lnTo>
                  <a:lnTo>
                    <a:pt x="554834" y="62791"/>
                  </a:lnTo>
                  <a:lnTo>
                    <a:pt x="554834" y="131943"/>
                  </a:lnTo>
                  <a:cubicBezTo>
                    <a:pt x="512767" y="153053"/>
                    <a:pt x="464918" y="164300"/>
                    <a:pt x="414341" y="164300"/>
                  </a:cubicBezTo>
                  <a:cubicBezTo>
                    <a:pt x="360861" y="164300"/>
                    <a:pt x="310431" y="151724"/>
                    <a:pt x="266702" y="128208"/>
                  </a:cubicBezTo>
                  <a:lnTo>
                    <a:pt x="266702" y="60408"/>
                  </a:lnTo>
                  <a:lnTo>
                    <a:pt x="272008" y="62761"/>
                  </a:lnTo>
                  <a:cubicBezTo>
                    <a:pt x="269391" y="61440"/>
                    <a:pt x="269081" y="59309"/>
                    <a:pt x="269081" y="57150"/>
                  </a:cubicBezTo>
                  <a:cubicBezTo>
                    <a:pt x="269081" y="25587"/>
                    <a:pt x="335181" y="0"/>
                    <a:pt x="416719" y="0"/>
                  </a:cubicBezTo>
                  <a:close/>
                </a:path>
              </a:pathLst>
            </a:custGeom>
            <a:solidFill>
              <a:sysClr val="window" lastClr="FFFFFF"/>
            </a:solidFill>
            <a:ln>
              <a:noFill/>
            </a:ln>
            <a:effectLst>
              <a:outerShdw blurRad="25400" dist="25400" dir="2700000" algn="tl" rotWithShape="0">
                <a:prstClr val="black">
                  <a:alpha val="40000"/>
                </a:prstClr>
              </a:outerShdw>
            </a:effectLst>
          </p:spPr>
          <p:txBody>
            <a:bodyPr vert="horz" wrap="square" lIns="121849" tIns="60925" rIns="121849" bIns="60925" numCol="1" anchor="t" anchorCtr="0" compatLnSpc="1"/>
            <a:lstStyle/>
            <a:p>
              <a:pPr algn="ctr" defTabSz="1218565">
                <a:defRPr/>
              </a:pPr>
              <a:endParaRPr lang="zh-CN" altLang="en-US" sz="2400" b="1" kern="0">
                <a:solidFill>
                  <a:sysClr val="windowText" lastClr="000000"/>
                </a:solidFill>
                <a:latin typeface="Arial" panose="020B0604020202020204"/>
                <a:ea typeface="微软雅黑" panose="020B0503020204020204" pitchFamily="34" charset="-122"/>
              </a:endParaRPr>
            </a:p>
          </p:txBody>
        </p:sp>
      </p:grpSp>
      <p:grpSp>
        <p:nvGrpSpPr>
          <p:cNvPr id="38" name="组合 37"/>
          <p:cNvGrpSpPr/>
          <p:nvPr/>
        </p:nvGrpSpPr>
        <p:grpSpPr>
          <a:xfrm>
            <a:off x="2702843" y="3626951"/>
            <a:ext cx="2448831" cy="2448832"/>
            <a:chOff x="2911876" y="2733706"/>
            <a:chExt cx="1837678" cy="1837678"/>
          </a:xfrm>
        </p:grpSpPr>
        <p:sp>
          <p:nvSpPr>
            <p:cNvPr id="39" name="流程图: 联系 38"/>
            <p:cNvSpPr/>
            <p:nvPr/>
          </p:nvSpPr>
          <p:spPr>
            <a:xfrm>
              <a:off x="2911876" y="2733706"/>
              <a:ext cx="1837678" cy="1837678"/>
            </a:xfrm>
            <a:prstGeom prst="flowChartConnector">
              <a:avLst/>
            </a:prstGeom>
            <a:solidFill>
              <a:schemeClr val="accent2">
                <a:lumMod val="60000"/>
                <a:lumOff val="40000"/>
              </a:schemeClr>
            </a:solidFill>
            <a:ln w="10795" cap="flat" cmpd="sng" algn="ctr">
              <a:noFill/>
              <a:prstDash val="solid"/>
            </a:ln>
            <a:effectLst/>
          </p:spPr>
          <p:txBody>
            <a:bodyPr rtlCol="0" anchor="ctr"/>
            <a:lstStyle/>
            <a:p>
              <a:pPr algn="ctr" defTabSz="1218565">
                <a:defRPr/>
              </a:pPr>
              <a:endParaRPr lang="zh-CN" altLang="en-US" sz="2400" b="1" kern="0">
                <a:solidFill>
                  <a:sysClr val="window" lastClr="FFFFFF"/>
                </a:solidFill>
                <a:latin typeface="Calibri" panose="020F0502020204030204"/>
                <a:ea typeface="宋体" panose="02010600030101010101" pitchFamily="2" charset="-122"/>
              </a:endParaRPr>
            </a:p>
          </p:txBody>
        </p:sp>
        <p:sp>
          <p:nvSpPr>
            <p:cNvPr id="40" name="TextBox 116"/>
            <p:cNvSpPr txBox="1"/>
            <p:nvPr/>
          </p:nvSpPr>
          <p:spPr>
            <a:xfrm>
              <a:off x="3209685" y="3701324"/>
              <a:ext cx="1242060" cy="377291"/>
            </a:xfrm>
            <a:prstGeom prst="rect">
              <a:avLst/>
            </a:prstGeom>
            <a:noFill/>
          </p:spPr>
          <p:txBody>
            <a:bodyPr wrap="square" rtlCol="0">
              <a:spAutoFit/>
            </a:bodyPr>
            <a:lstStyle/>
            <a:p>
              <a:pPr algn="ctr" defTabSz="1218565">
                <a:defRPr/>
              </a:pPr>
              <a:r>
                <a:rPr lang="zh-CN" altLang="en-US" sz="2665" b="1" kern="0" dirty="0">
                  <a:solidFill>
                    <a:srgbClr val="FFFFFF"/>
                  </a:solidFill>
                  <a:latin typeface="微软雅黑" panose="020B0503020204020204" pitchFamily="34" charset="-122"/>
                  <a:ea typeface="微软雅黑" panose="020B0503020204020204" pitchFamily="34" charset="-122"/>
                </a:rPr>
                <a:t>标题文字</a:t>
              </a:r>
            </a:p>
          </p:txBody>
        </p:sp>
        <p:sp>
          <p:nvSpPr>
            <p:cNvPr id="41" name="Freeform 6"/>
            <p:cNvSpPr>
              <a:spLocks noChangeAspect="1" noEditPoints="1"/>
            </p:cNvSpPr>
            <p:nvPr/>
          </p:nvSpPr>
          <p:spPr bwMode="auto">
            <a:xfrm>
              <a:off x="3571694" y="3118427"/>
              <a:ext cx="547033" cy="540000"/>
            </a:xfrm>
            <a:custGeom>
              <a:avLst/>
              <a:gdLst>
                <a:gd name="T0" fmla="*/ 36 w 113"/>
                <a:gd name="T1" fmla="*/ 11 h 86"/>
                <a:gd name="T2" fmla="*/ 106 w 113"/>
                <a:gd name="T3" fmla="*/ 32 h 86"/>
                <a:gd name="T4" fmla="*/ 102 w 113"/>
                <a:gd name="T5" fmla="*/ 35 h 86"/>
                <a:gd name="T6" fmla="*/ 99 w 113"/>
                <a:gd name="T7" fmla="*/ 39 h 86"/>
                <a:gd name="T8" fmla="*/ 95 w 113"/>
                <a:gd name="T9" fmla="*/ 43 h 86"/>
                <a:gd name="T10" fmla="*/ 91 w 113"/>
                <a:gd name="T11" fmla="*/ 86 h 86"/>
                <a:gd name="T12" fmla="*/ 91 w 113"/>
                <a:gd name="T13" fmla="*/ 47 h 86"/>
                <a:gd name="T14" fmla="*/ 81 w 113"/>
                <a:gd name="T15" fmla="*/ 86 h 86"/>
                <a:gd name="T16" fmla="*/ 77 w 113"/>
                <a:gd name="T17" fmla="*/ 59 h 86"/>
                <a:gd name="T18" fmla="*/ 74 w 113"/>
                <a:gd name="T19" fmla="*/ 56 h 86"/>
                <a:gd name="T20" fmla="*/ 70 w 113"/>
                <a:gd name="T21" fmla="*/ 86 h 86"/>
                <a:gd name="T22" fmla="*/ 70 w 113"/>
                <a:gd name="T23" fmla="*/ 54 h 86"/>
                <a:gd name="T24" fmla="*/ 59 w 113"/>
                <a:gd name="T25" fmla="*/ 86 h 86"/>
                <a:gd name="T26" fmla="*/ 56 w 113"/>
                <a:gd name="T27" fmla="*/ 65 h 86"/>
                <a:gd name="T28" fmla="*/ 52 w 113"/>
                <a:gd name="T29" fmla="*/ 68 h 86"/>
                <a:gd name="T30" fmla="*/ 48 w 113"/>
                <a:gd name="T31" fmla="*/ 86 h 86"/>
                <a:gd name="T32" fmla="*/ 48 w 113"/>
                <a:gd name="T33" fmla="*/ 71 h 86"/>
                <a:gd name="T34" fmla="*/ 38 w 113"/>
                <a:gd name="T35" fmla="*/ 86 h 86"/>
                <a:gd name="T36" fmla="*/ 34 w 113"/>
                <a:gd name="T37" fmla="*/ 70 h 86"/>
                <a:gd name="T38" fmla="*/ 31 w 113"/>
                <a:gd name="T39" fmla="*/ 67 h 86"/>
                <a:gd name="T40" fmla="*/ 27 w 113"/>
                <a:gd name="T41" fmla="*/ 86 h 86"/>
                <a:gd name="T42" fmla="*/ 27 w 113"/>
                <a:gd name="T43" fmla="*/ 67 h 86"/>
                <a:gd name="T44" fmla="*/ 16 w 113"/>
                <a:gd name="T45" fmla="*/ 86 h 86"/>
                <a:gd name="T46" fmla="*/ 5 w 113"/>
                <a:gd name="T47" fmla="*/ 79 h 86"/>
                <a:gd name="T48" fmla="*/ 2 w 113"/>
                <a:gd name="T49" fmla="*/ 76 h 86"/>
                <a:gd name="T50" fmla="*/ 0 w 113"/>
                <a:gd name="T51" fmla="*/ 58 h 86"/>
                <a:gd name="T52" fmla="*/ 38 w 113"/>
                <a:gd name="T53" fmla="*/ 64 h 86"/>
                <a:gd name="T54" fmla="*/ 70 w 113"/>
                <a:gd name="T55" fmla="*/ 45 h 86"/>
                <a:gd name="T56" fmla="*/ 82 w 113"/>
                <a:gd name="T57" fmla="*/ 46 h 86"/>
                <a:gd name="T58" fmla="*/ 111 w 113"/>
                <a:gd name="T59" fmla="*/ 13 h 86"/>
                <a:gd name="T60" fmla="*/ 89 w 113"/>
                <a:gd name="T61" fmla="*/ 10 h 86"/>
                <a:gd name="T62" fmla="*/ 74 w 113"/>
                <a:gd name="T63" fmla="*/ 31 h 86"/>
                <a:gd name="T64" fmla="*/ 42 w 113"/>
                <a:gd name="T65" fmla="*/ 49 h 86"/>
                <a:gd name="T66" fmla="*/ 25 w 113"/>
                <a:gd name="T67" fmla="*/ 43 h 86"/>
                <a:gd name="T68" fmla="*/ 13 w 113"/>
                <a:gd name="T69" fmla="*/ 86 h 86"/>
                <a:gd name="T70" fmla="*/ 13 w 113"/>
                <a:gd name="T71" fmla="*/ 75 h 86"/>
                <a:gd name="T72" fmla="*/ 31 w 113"/>
                <a:gd name="T73" fmla="*/ 12 h 86"/>
                <a:gd name="T74" fmla="*/ 49 w 113"/>
                <a:gd name="T75" fmla="*/ 19 h 86"/>
                <a:gd name="T76" fmla="*/ 39 w 113"/>
                <a:gd name="T77" fmla="*/ 19 h 86"/>
                <a:gd name="T78" fmla="*/ 43 w 113"/>
                <a:gd name="T79" fmla="*/ 44 h 86"/>
                <a:gd name="T80" fmla="*/ 34 w 113"/>
                <a:gd name="T81" fmla="*/ 31 h 86"/>
                <a:gd name="T82" fmla="*/ 20 w 113"/>
                <a:gd name="T83" fmla="*/ 38 h 86"/>
                <a:gd name="T84" fmla="*/ 30 w 113"/>
                <a:gd name="T85" fmla="*/ 17 h 86"/>
                <a:gd name="T86" fmla="*/ 21 w 113"/>
                <a:gd name="T87" fmla="*/ 2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86">
                  <a:moveTo>
                    <a:pt x="36" y="2"/>
                  </a:moveTo>
                  <a:cubicBezTo>
                    <a:pt x="39" y="2"/>
                    <a:pt x="41" y="4"/>
                    <a:pt x="41" y="6"/>
                  </a:cubicBezTo>
                  <a:cubicBezTo>
                    <a:pt x="41" y="9"/>
                    <a:pt x="39" y="11"/>
                    <a:pt x="36" y="11"/>
                  </a:cubicBezTo>
                  <a:cubicBezTo>
                    <a:pt x="34" y="11"/>
                    <a:pt x="32" y="9"/>
                    <a:pt x="32" y="6"/>
                  </a:cubicBezTo>
                  <a:cubicBezTo>
                    <a:pt x="32" y="4"/>
                    <a:pt x="34" y="2"/>
                    <a:pt x="36" y="2"/>
                  </a:cubicBezTo>
                  <a:close/>
                  <a:moveTo>
                    <a:pt x="106" y="32"/>
                  </a:moveTo>
                  <a:cubicBezTo>
                    <a:pt x="106" y="86"/>
                    <a:pt x="106" y="86"/>
                    <a:pt x="106" y="86"/>
                  </a:cubicBezTo>
                  <a:cubicBezTo>
                    <a:pt x="102" y="86"/>
                    <a:pt x="102" y="86"/>
                    <a:pt x="102" y="86"/>
                  </a:cubicBezTo>
                  <a:cubicBezTo>
                    <a:pt x="102" y="35"/>
                    <a:pt x="102" y="35"/>
                    <a:pt x="102" y="35"/>
                  </a:cubicBezTo>
                  <a:cubicBezTo>
                    <a:pt x="105" y="32"/>
                    <a:pt x="105" y="32"/>
                    <a:pt x="105" y="32"/>
                  </a:cubicBezTo>
                  <a:cubicBezTo>
                    <a:pt x="106" y="32"/>
                    <a:pt x="106" y="32"/>
                    <a:pt x="106" y="32"/>
                  </a:cubicBezTo>
                  <a:close/>
                  <a:moveTo>
                    <a:pt x="99" y="39"/>
                  </a:moveTo>
                  <a:cubicBezTo>
                    <a:pt x="99" y="86"/>
                    <a:pt x="99" y="86"/>
                    <a:pt x="99" y="86"/>
                  </a:cubicBezTo>
                  <a:cubicBezTo>
                    <a:pt x="97" y="86"/>
                    <a:pt x="96" y="86"/>
                    <a:pt x="95" y="86"/>
                  </a:cubicBezTo>
                  <a:cubicBezTo>
                    <a:pt x="95" y="43"/>
                    <a:pt x="95" y="43"/>
                    <a:pt x="95" y="43"/>
                  </a:cubicBezTo>
                  <a:cubicBezTo>
                    <a:pt x="99" y="39"/>
                    <a:pt x="99" y="39"/>
                    <a:pt x="99" y="39"/>
                  </a:cubicBezTo>
                  <a:close/>
                  <a:moveTo>
                    <a:pt x="91" y="47"/>
                  </a:moveTo>
                  <a:cubicBezTo>
                    <a:pt x="91" y="86"/>
                    <a:pt x="91" y="86"/>
                    <a:pt x="91" y="86"/>
                  </a:cubicBezTo>
                  <a:cubicBezTo>
                    <a:pt x="90" y="86"/>
                    <a:pt x="89" y="86"/>
                    <a:pt x="88" y="86"/>
                  </a:cubicBezTo>
                  <a:cubicBezTo>
                    <a:pt x="88" y="51"/>
                    <a:pt x="88" y="51"/>
                    <a:pt x="88" y="51"/>
                  </a:cubicBezTo>
                  <a:cubicBezTo>
                    <a:pt x="91" y="47"/>
                    <a:pt x="91" y="47"/>
                    <a:pt x="91" y="47"/>
                  </a:cubicBezTo>
                  <a:close/>
                  <a:moveTo>
                    <a:pt x="84" y="55"/>
                  </a:moveTo>
                  <a:cubicBezTo>
                    <a:pt x="84" y="86"/>
                    <a:pt x="84" y="86"/>
                    <a:pt x="84" y="86"/>
                  </a:cubicBezTo>
                  <a:cubicBezTo>
                    <a:pt x="83" y="86"/>
                    <a:pt x="82" y="86"/>
                    <a:pt x="81" y="86"/>
                  </a:cubicBezTo>
                  <a:cubicBezTo>
                    <a:pt x="81" y="59"/>
                    <a:pt x="81" y="59"/>
                    <a:pt x="81" y="59"/>
                  </a:cubicBezTo>
                  <a:cubicBezTo>
                    <a:pt x="84" y="55"/>
                    <a:pt x="84" y="55"/>
                    <a:pt x="84" y="55"/>
                  </a:cubicBezTo>
                  <a:close/>
                  <a:moveTo>
                    <a:pt x="77" y="59"/>
                  </a:moveTo>
                  <a:cubicBezTo>
                    <a:pt x="77" y="86"/>
                    <a:pt x="77" y="86"/>
                    <a:pt x="77" y="86"/>
                  </a:cubicBezTo>
                  <a:cubicBezTo>
                    <a:pt x="76" y="86"/>
                    <a:pt x="75" y="86"/>
                    <a:pt x="74" y="86"/>
                  </a:cubicBezTo>
                  <a:cubicBezTo>
                    <a:pt x="74" y="56"/>
                    <a:pt x="74" y="56"/>
                    <a:pt x="74" y="56"/>
                  </a:cubicBezTo>
                  <a:cubicBezTo>
                    <a:pt x="77" y="59"/>
                    <a:pt x="77" y="59"/>
                    <a:pt x="77" y="59"/>
                  </a:cubicBezTo>
                  <a:close/>
                  <a:moveTo>
                    <a:pt x="70" y="54"/>
                  </a:moveTo>
                  <a:cubicBezTo>
                    <a:pt x="70" y="86"/>
                    <a:pt x="70" y="86"/>
                    <a:pt x="70" y="86"/>
                  </a:cubicBezTo>
                  <a:cubicBezTo>
                    <a:pt x="69" y="86"/>
                    <a:pt x="68" y="86"/>
                    <a:pt x="66" y="86"/>
                  </a:cubicBezTo>
                  <a:cubicBezTo>
                    <a:pt x="66" y="57"/>
                    <a:pt x="66" y="57"/>
                    <a:pt x="66" y="57"/>
                  </a:cubicBezTo>
                  <a:cubicBezTo>
                    <a:pt x="70" y="54"/>
                    <a:pt x="70" y="54"/>
                    <a:pt x="70" y="54"/>
                  </a:cubicBezTo>
                  <a:close/>
                  <a:moveTo>
                    <a:pt x="63" y="59"/>
                  </a:moveTo>
                  <a:cubicBezTo>
                    <a:pt x="63" y="86"/>
                    <a:pt x="63" y="86"/>
                    <a:pt x="63" y="86"/>
                  </a:cubicBezTo>
                  <a:cubicBezTo>
                    <a:pt x="62" y="86"/>
                    <a:pt x="60" y="86"/>
                    <a:pt x="59" y="86"/>
                  </a:cubicBezTo>
                  <a:cubicBezTo>
                    <a:pt x="59" y="62"/>
                    <a:pt x="59" y="62"/>
                    <a:pt x="59" y="62"/>
                  </a:cubicBezTo>
                  <a:cubicBezTo>
                    <a:pt x="63" y="59"/>
                    <a:pt x="63" y="59"/>
                    <a:pt x="63" y="59"/>
                  </a:cubicBezTo>
                  <a:close/>
                  <a:moveTo>
                    <a:pt x="56" y="65"/>
                  </a:moveTo>
                  <a:cubicBezTo>
                    <a:pt x="56" y="86"/>
                    <a:pt x="56" y="86"/>
                    <a:pt x="56" y="86"/>
                  </a:cubicBezTo>
                  <a:cubicBezTo>
                    <a:pt x="54" y="86"/>
                    <a:pt x="53" y="86"/>
                    <a:pt x="52" y="86"/>
                  </a:cubicBezTo>
                  <a:cubicBezTo>
                    <a:pt x="52" y="68"/>
                    <a:pt x="52" y="68"/>
                    <a:pt x="52" y="68"/>
                  </a:cubicBezTo>
                  <a:cubicBezTo>
                    <a:pt x="56" y="65"/>
                    <a:pt x="56" y="65"/>
                    <a:pt x="56" y="65"/>
                  </a:cubicBezTo>
                  <a:close/>
                  <a:moveTo>
                    <a:pt x="48" y="71"/>
                  </a:moveTo>
                  <a:cubicBezTo>
                    <a:pt x="48" y="86"/>
                    <a:pt x="48" y="86"/>
                    <a:pt x="48" y="86"/>
                  </a:cubicBezTo>
                  <a:cubicBezTo>
                    <a:pt x="47" y="86"/>
                    <a:pt x="46" y="86"/>
                    <a:pt x="45" y="86"/>
                  </a:cubicBezTo>
                  <a:cubicBezTo>
                    <a:pt x="45" y="73"/>
                    <a:pt x="45" y="73"/>
                    <a:pt x="45" y="73"/>
                  </a:cubicBezTo>
                  <a:cubicBezTo>
                    <a:pt x="48" y="71"/>
                    <a:pt x="48" y="71"/>
                    <a:pt x="48" y="71"/>
                  </a:cubicBezTo>
                  <a:close/>
                  <a:moveTo>
                    <a:pt x="41" y="75"/>
                  </a:moveTo>
                  <a:cubicBezTo>
                    <a:pt x="41" y="86"/>
                    <a:pt x="41" y="86"/>
                    <a:pt x="41" y="86"/>
                  </a:cubicBezTo>
                  <a:cubicBezTo>
                    <a:pt x="40" y="86"/>
                    <a:pt x="39" y="86"/>
                    <a:pt x="38" y="86"/>
                  </a:cubicBezTo>
                  <a:cubicBezTo>
                    <a:pt x="38" y="72"/>
                    <a:pt x="38" y="72"/>
                    <a:pt x="38" y="72"/>
                  </a:cubicBezTo>
                  <a:cubicBezTo>
                    <a:pt x="41" y="75"/>
                    <a:pt x="41" y="75"/>
                    <a:pt x="41" y="75"/>
                  </a:cubicBezTo>
                  <a:close/>
                  <a:moveTo>
                    <a:pt x="34" y="70"/>
                  </a:moveTo>
                  <a:cubicBezTo>
                    <a:pt x="34" y="86"/>
                    <a:pt x="34" y="86"/>
                    <a:pt x="34" y="86"/>
                  </a:cubicBezTo>
                  <a:cubicBezTo>
                    <a:pt x="33" y="86"/>
                    <a:pt x="32" y="86"/>
                    <a:pt x="31" y="86"/>
                  </a:cubicBezTo>
                  <a:cubicBezTo>
                    <a:pt x="31" y="67"/>
                    <a:pt x="31" y="67"/>
                    <a:pt x="31" y="67"/>
                  </a:cubicBezTo>
                  <a:cubicBezTo>
                    <a:pt x="34" y="70"/>
                    <a:pt x="34" y="70"/>
                    <a:pt x="34" y="70"/>
                  </a:cubicBezTo>
                  <a:close/>
                  <a:moveTo>
                    <a:pt x="27" y="67"/>
                  </a:moveTo>
                  <a:cubicBezTo>
                    <a:pt x="27" y="86"/>
                    <a:pt x="27" y="86"/>
                    <a:pt x="27" y="86"/>
                  </a:cubicBezTo>
                  <a:cubicBezTo>
                    <a:pt x="26" y="86"/>
                    <a:pt x="25" y="86"/>
                    <a:pt x="23" y="86"/>
                  </a:cubicBezTo>
                  <a:cubicBezTo>
                    <a:pt x="23" y="69"/>
                    <a:pt x="23" y="69"/>
                    <a:pt x="23" y="69"/>
                  </a:cubicBezTo>
                  <a:cubicBezTo>
                    <a:pt x="27" y="67"/>
                    <a:pt x="27" y="67"/>
                    <a:pt x="27" y="67"/>
                  </a:cubicBezTo>
                  <a:close/>
                  <a:moveTo>
                    <a:pt x="20" y="71"/>
                  </a:moveTo>
                  <a:cubicBezTo>
                    <a:pt x="20" y="86"/>
                    <a:pt x="20" y="86"/>
                    <a:pt x="20" y="86"/>
                  </a:cubicBezTo>
                  <a:cubicBezTo>
                    <a:pt x="19" y="86"/>
                    <a:pt x="17" y="86"/>
                    <a:pt x="16" y="86"/>
                  </a:cubicBezTo>
                  <a:cubicBezTo>
                    <a:pt x="16" y="73"/>
                    <a:pt x="16" y="73"/>
                    <a:pt x="16" y="73"/>
                  </a:cubicBezTo>
                  <a:cubicBezTo>
                    <a:pt x="20" y="71"/>
                    <a:pt x="20" y="71"/>
                    <a:pt x="20" y="71"/>
                  </a:cubicBezTo>
                  <a:close/>
                  <a:moveTo>
                    <a:pt x="5" y="79"/>
                  </a:moveTo>
                  <a:cubicBezTo>
                    <a:pt x="5" y="86"/>
                    <a:pt x="5" y="86"/>
                    <a:pt x="5" y="86"/>
                  </a:cubicBezTo>
                  <a:cubicBezTo>
                    <a:pt x="2" y="86"/>
                    <a:pt x="2" y="86"/>
                    <a:pt x="2" y="86"/>
                  </a:cubicBezTo>
                  <a:cubicBezTo>
                    <a:pt x="2" y="76"/>
                    <a:pt x="2" y="76"/>
                    <a:pt x="2" y="76"/>
                  </a:cubicBezTo>
                  <a:cubicBezTo>
                    <a:pt x="4" y="80"/>
                    <a:pt x="4" y="80"/>
                    <a:pt x="4" y="80"/>
                  </a:cubicBezTo>
                  <a:cubicBezTo>
                    <a:pt x="5" y="79"/>
                    <a:pt x="5" y="79"/>
                    <a:pt x="5" y="79"/>
                  </a:cubicBezTo>
                  <a:close/>
                  <a:moveTo>
                    <a:pt x="0" y="58"/>
                  </a:moveTo>
                  <a:cubicBezTo>
                    <a:pt x="7" y="70"/>
                    <a:pt x="7" y="70"/>
                    <a:pt x="7" y="70"/>
                  </a:cubicBezTo>
                  <a:cubicBezTo>
                    <a:pt x="29" y="57"/>
                    <a:pt x="29" y="57"/>
                    <a:pt x="29" y="57"/>
                  </a:cubicBezTo>
                  <a:cubicBezTo>
                    <a:pt x="38" y="64"/>
                    <a:pt x="38" y="64"/>
                    <a:pt x="38" y="64"/>
                  </a:cubicBezTo>
                  <a:cubicBezTo>
                    <a:pt x="42" y="66"/>
                    <a:pt x="42" y="66"/>
                    <a:pt x="42" y="66"/>
                  </a:cubicBezTo>
                  <a:cubicBezTo>
                    <a:pt x="46" y="63"/>
                    <a:pt x="46" y="63"/>
                    <a:pt x="46" y="63"/>
                  </a:cubicBezTo>
                  <a:cubicBezTo>
                    <a:pt x="70" y="45"/>
                    <a:pt x="70" y="45"/>
                    <a:pt x="70" y="45"/>
                  </a:cubicBezTo>
                  <a:cubicBezTo>
                    <a:pt x="73" y="47"/>
                    <a:pt x="73" y="47"/>
                    <a:pt x="73" y="47"/>
                  </a:cubicBezTo>
                  <a:cubicBezTo>
                    <a:pt x="78" y="51"/>
                    <a:pt x="78" y="51"/>
                    <a:pt x="78" y="51"/>
                  </a:cubicBezTo>
                  <a:cubicBezTo>
                    <a:pt x="82" y="46"/>
                    <a:pt x="82" y="46"/>
                    <a:pt x="82" y="46"/>
                  </a:cubicBezTo>
                  <a:cubicBezTo>
                    <a:pt x="104" y="22"/>
                    <a:pt x="104" y="22"/>
                    <a:pt x="104" y="22"/>
                  </a:cubicBezTo>
                  <a:cubicBezTo>
                    <a:pt x="109" y="26"/>
                    <a:pt x="109" y="26"/>
                    <a:pt x="109" y="26"/>
                  </a:cubicBezTo>
                  <a:cubicBezTo>
                    <a:pt x="111" y="13"/>
                    <a:pt x="111" y="13"/>
                    <a:pt x="111" y="13"/>
                  </a:cubicBezTo>
                  <a:cubicBezTo>
                    <a:pt x="113" y="0"/>
                    <a:pt x="113" y="0"/>
                    <a:pt x="113" y="0"/>
                  </a:cubicBezTo>
                  <a:cubicBezTo>
                    <a:pt x="101" y="5"/>
                    <a:pt x="101" y="5"/>
                    <a:pt x="101" y="5"/>
                  </a:cubicBezTo>
                  <a:cubicBezTo>
                    <a:pt x="89" y="10"/>
                    <a:pt x="89" y="10"/>
                    <a:pt x="89" y="10"/>
                  </a:cubicBezTo>
                  <a:cubicBezTo>
                    <a:pt x="93" y="13"/>
                    <a:pt x="93" y="13"/>
                    <a:pt x="93" y="13"/>
                  </a:cubicBezTo>
                  <a:cubicBezTo>
                    <a:pt x="76" y="32"/>
                    <a:pt x="76" y="32"/>
                    <a:pt x="76" y="32"/>
                  </a:cubicBezTo>
                  <a:cubicBezTo>
                    <a:pt x="74" y="31"/>
                    <a:pt x="74" y="31"/>
                    <a:pt x="74" y="31"/>
                  </a:cubicBezTo>
                  <a:cubicBezTo>
                    <a:pt x="70" y="28"/>
                    <a:pt x="70" y="28"/>
                    <a:pt x="70" y="28"/>
                  </a:cubicBezTo>
                  <a:cubicBezTo>
                    <a:pt x="65" y="31"/>
                    <a:pt x="65" y="31"/>
                    <a:pt x="65" y="31"/>
                  </a:cubicBezTo>
                  <a:cubicBezTo>
                    <a:pt x="42" y="49"/>
                    <a:pt x="42" y="49"/>
                    <a:pt x="42" y="49"/>
                  </a:cubicBezTo>
                  <a:cubicBezTo>
                    <a:pt x="33" y="43"/>
                    <a:pt x="33" y="43"/>
                    <a:pt x="33" y="43"/>
                  </a:cubicBezTo>
                  <a:cubicBezTo>
                    <a:pt x="29" y="41"/>
                    <a:pt x="29" y="41"/>
                    <a:pt x="29" y="41"/>
                  </a:cubicBezTo>
                  <a:cubicBezTo>
                    <a:pt x="25" y="43"/>
                    <a:pt x="25" y="43"/>
                    <a:pt x="25" y="43"/>
                  </a:cubicBezTo>
                  <a:cubicBezTo>
                    <a:pt x="0" y="58"/>
                    <a:pt x="0" y="58"/>
                    <a:pt x="0" y="58"/>
                  </a:cubicBezTo>
                  <a:close/>
                  <a:moveTo>
                    <a:pt x="13" y="75"/>
                  </a:moveTo>
                  <a:cubicBezTo>
                    <a:pt x="13" y="86"/>
                    <a:pt x="13" y="86"/>
                    <a:pt x="13" y="86"/>
                  </a:cubicBezTo>
                  <a:cubicBezTo>
                    <a:pt x="11" y="86"/>
                    <a:pt x="10" y="86"/>
                    <a:pt x="9" y="86"/>
                  </a:cubicBezTo>
                  <a:cubicBezTo>
                    <a:pt x="9" y="77"/>
                    <a:pt x="9" y="77"/>
                    <a:pt x="9" y="77"/>
                  </a:cubicBezTo>
                  <a:cubicBezTo>
                    <a:pt x="13" y="75"/>
                    <a:pt x="13" y="75"/>
                    <a:pt x="13" y="75"/>
                  </a:cubicBezTo>
                  <a:close/>
                  <a:moveTo>
                    <a:pt x="21" y="22"/>
                  </a:moveTo>
                  <a:cubicBezTo>
                    <a:pt x="23" y="17"/>
                    <a:pt x="23" y="17"/>
                    <a:pt x="23" y="17"/>
                  </a:cubicBezTo>
                  <a:cubicBezTo>
                    <a:pt x="31" y="12"/>
                    <a:pt x="31" y="12"/>
                    <a:pt x="31" y="12"/>
                  </a:cubicBezTo>
                  <a:cubicBezTo>
                    <a:pt x="41" y="12"/>
                    <a:pt x="41" y="12"/>
                    <a:pt x="41" y="12"/>
                  </a:cubicBezTo>
                  <a:cubicBezTo>
                    <a:pt x="43" y="19"/>
                    <a:pt x="43" y="19"/>
                    <a:pt x="43" y="19"/>
                  </a:cubicBezTo>
                  <a:cubicBezTo>
                    <a:pt x="49" y="19"/>
                    <a:pt x="49" y="19"/>
                    <a:pt x="49" y="19"/>
                  </a:cubicBezTo>
                  <a:cubicBezTo>
                    <a:pt x="49" y="21"/>
                    <a:pt x="49" y="21"/>
                    <a:pt x="49" y="21"/>
                  </a:cubicBezTo>
                  <a:cubicBezTo>
                    <a:pt x="41" y="22"/>
                    <a:pt x="41" y="22"/>
                    <a:pt x="41" y="22"/>
                  </a:cubicBezTo>
                  <a:cubicBezTo>
                    <a:pt x="39" y="19"/>
                    <a:pt x="39" y="19"/>
                    <a:pt x="39" y="19"/>
                  </a:cubicBezTo>
                  <a:cubicBezTo>
                    <a:pt x="37" y="26"/>
                    <a:pt x="37" y="26"/>
                    <a:pt x="37" y="26"/>
                  </a:cubicBezTo>
                  <a:cubicBezTo>
                    <a:pt x="43" y="33"/>
                    <a:pt x="43" y="33"/>
                    <a:pt x="43" y="33"/>
                  </a:cubicBezTo>
                  <a:cubicBezTo>
                    <a:pt x="43" y="44"/>
                    <a:pt x="43" y="44"/>
                    <a:pt x="43" y="44"/>
                  </a:cubicBezTo>
                  <a:cubicBezTo>
                    <a:pt x="41" y="44"/>
                    <a:pt x="41" y="44"/>
                    <a:pt x="41" y="44"/>
                  </a:cubicBezTo>
                  <a:cubicBezTo>
                    <a:pt x="39" y="35"/>
                    <a:pt x="39" y="35"/>
                    <a:pt x="39" y="35"/>
                  </a:cubicBezTo>
                  <a:cubicBezTo>
                    <a:pt x="34" y="31"/>
                    <a:pt x="34" y="31"/>
                    <a:pt x="34" y="31"/>
                  </a:cubicBezTo>
                  <a:cubicBezTo>
                    <a:pt x="32" y="33"/>
                    <a:pt x="31" y="38"/>
                    <a:pt x="31" y="38"/>
                  </a:cubicBezTo>
                  <a:cubicBezTo>
                    <a:pt x="21" y="40"/>
                    <a:pt x="21" y="40"/>
                    <a:pt x="21" y="40"/>
                  </a:cubicBezTo>
                  <a:cubicBezTo>
                    <a:pt x="20" y="38"/>
                    <a:pt x="20" y="38"/>
                    <a:pt x="20" y="38"/>
                  </a:cubicBezTo>
                  <a:cubicBezTo>
                    <a:pt x="27" y="35"/>
                    <a:pt x="27" y="35"/>
                    <a:pt x="27" y="35"/>
                  </a:cubicBezTo>
                  <a:cubicBezTo>
                    <a:pt x="29" y="25"/>
                    <a:pt x="29" y="25"/>
                    <a:pt x="29" y="25"/>
                  </a:cubicBezTo>
                  <a:cubicBezTo>
                    <a:pt x="30" y="17"/>
                    <a:pt x="30" y="17"/>
                    <a:pt x="30" y="17"/>
                  </a:cubicBezTo>
                  <a:cubicBezTo>
                    <a:pt x="26" y="18"/>
                    <a:pt x="26" y="18"/>
                    <a:pt x="26" y="18"/>
                  </a:cubicBezTo>
                  <a:cubicBezTo>
                    <a:pt x="23" y="24"/>
                    <a:pt x="23" y="24"/>
                    <a:pt x="23" y="24"/>
                  </a:cubicBezTo>
                  <a:lnTo>
                    <a:pt x="21" y="22"/>
                  </a:lnTo>
                  <a:close/>
                </a:path>
              </a:pathLst>
            </a:custGeom>
            <a:solidFill>
              <a:sysClr val="window" lastClr="FFFFFF"/>
            </a:solidFill>
            <a:ln>
              <a:noFill/>
            </a:ln>
            <a:effectLst>
              <a:outerShdw blurRad="25400" dist="25400" dir="2700000" algn="tl" rotWithShape="0">
                <a:prstClr val="black">
                  <a:alpha val="40000"/>
                </a:prstClr>
              </a:outerShdw>
            </a:effectLst>
          </p:spPr>
          <p:txBody>
            <a:bodyPr vert="horz" wrap="square" lIns="121849" tIns="60925" rIns="121849" bIns="60925" numCol="1" anchor="t" anchorCtr="0" compatLnSpc="1"/>
            <a:lstStyle/>
            <a:p>
              <a:pPr algn="ctr" defTabSz="1218565">
                <a:defRPr/>
              </a:pPr>
              <a:endParaRPr lang="zh-CN" altLang="en-US" sz="2400" b="1" kern="0">
                <a:solidFill>
                  <a:sysClr val="windowText" lastClr="000000"/>
                </a:solidFill>
                <a:latin typeface="Arial" panose="020B0604020202020204"/>
                <a:ea typeface="微软雅黑" panose="020B0503020204020204" pitchFamily="34" charset="-122"/>
              </a:endParaRPr>
            </a:p>
          </p:txBody>
        </p:sp>
      </p:grpSp>
      <p:sp>
        <p:nvSpPr>
          <p:cNvPr id="42" name="矩形 41"/>
          <p:cNvSpPr/>
          <p:nvPr/>
        </p:nvSpPr>
        <p:spPr>
          <a:xfrm>
            <a:off x="7192269" y="1639807"/>
            <a:ext cx="3999244" cy="2072651"/>
          </a:xfrm>
          <a:prstGeom prst="rect">
            <a:avLst/>
          </a:prstGeom>
          <a:blipFill>
            <a:blip r:embed="rId3"/>
            <a:srcRect/>
            <a:stretch>
              <a:fillRect t="-1" b="-10903"/>
            </a:stretch>
          </a:blipFill>
          <a:ln w="10795" cap="flat" cmpd="sng" algn="ctr">
            <a:noFill/>
            <a:prstDash val="solid"/>
          </a:ln>
          <a:effectLst/>
        </p:spPr>
        <p:txBody>
          <a:bodyPr rtlCol="0" anchor="ctr"/>
          <a:lstStyle/>
          <a:p>
            <a:pPr algn="ctr" defTabSz="1218565">
              <a:defRPr/>
            </a:pPr>
            <a:endParaRPr lang="zh-CN" altLang="en-US" sz="2400" b="1" kern="0">
              <a:solidFill>
                <a:sysClr val="window" lastClr="FFFFFF"/>
              </a:solidFill>
              <a:latin typeface="Calibri" panose="020F0502020204030204"/>
              <a:ea typeface="宋体" panose="02010600030101010101" pitchFamily="2" charset="-122"/>
            </a:endParaRPr>
          </a:p>
        </p:txBody>
      </p:sp>
      <p:cxnSp>
        <p:nvCxnSpPr>
          <p:cNvPr id="43" name="直接连接符 42"/>
          <p:cNvCxnSpPr/>
          <p:nvPr/>
        </p:nvCxnSpPr>
        <p:spPr>
          <a:xfrm>
            <a:off x="7056526" y="3927067"/>
            <a:ext cx="4165877" cy="0"/>
          </a:xfrm>
          <a:prstGeom prst="line">
            <a:avLst/>
          </a:prstGeom>
          <a:noFill/>
          <a:ln w="2540" cap="flat" cmpd="sng" algn="ctr">
            <a:solidFill>
              <a:sysClr val="windowText" lastClr="000000"/>
            </a:solidFill>
            <a:prstDash val="dash"/>
            <a:headEnd type="oval"/>
            <a:tailEnd type="oval"/>
          </a:ln>
          <a:effectLst/>
        </p:spPr>
      </p:cxnSp>
      <p:sp>
        <p:nvSpPr>
          <p:cNvPr id="44" name="Rectangle 6"/>
          <p:cNvSpPr/>
          <p:nvPr/>
        </p:nvSpPr>
        <p:spPr>
          <a:xfrm>
            <a:off x="7024864" y="4004918"/>
            <a:ext cx="4352707" cy="1817619"/>
          </a:xfrm>
          <a:prstGeom prst="rect">
            <a:avLst/>
          </a:prstGeom>
        </p:spPr>
        <p:txBody>
          <a:bodyPr wrap="square" lIns="162499" tIns="81251" rIns="162499" bIns="81251">
            <a:spAutoFit/>
          </a:bodyPr>
          <a:lstStyle/>
          <a:p>
            <a:pPr defTabSz="1219200" fontAlgn="base">
              <a:lnSpc>
                <a:spcPct val="150000"/>
              </a:lnSpc>
              <a:spcBef>
                <a:spcPct val="0"/>
              </a:spcBef>
              <a:spcAft>
                <a:spcPct val="0"/>
              </a:spcAft>
            </a:pPr>
            <a:r>
              <a:rPr lang="zh-CN" altLang="en-US" sz="1465" dirty="0">
                <a:solidFill>
                  <a:srgbClr val="1C1C1C"/>
                </a:solidFill>
                <a:latin typeface="微软雅黑" panose="020B0503020204020204" pitchFamily="34" charset="-122"/>
                <a:ea typeface="微软雅黑" panose="020B0503020204020204" pitchFamily="34" charset="-122"/>
              </a:rPr>
              <a:t>此处添加文字内容此处添加文字内容此处添加文字内容此处添加文字内容此处添加文字内容此处添加文字内容此处添加文字内容此处添加文字内容此处添加文字内容此处添加文字内容此处添加文字内容此处添加文字内容此处添加</a:t>
            </a: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200" fill="hold"/>
                                        <p:tgtEl>
                                          <p:spTgt spid="30"/>
                                        </p:tgtEl>
                                        <p:attrNameLst>
                                          <p:attrName>ppt_w</p:attrName>
                                        </p:attrNameLst>
                                      </p:cBhvr>
                                      <p:tavLst>
                                        <p:tav tm="0">
                                          <p:val>
                                            <p:fltVal val="0"/>
                                          </p:val>
                                        </p:tav>
                                        <p:tav tm="100000">
                                          <p:val>
                                            <p:strVal val="#ppt_w"/>
                                          </p:val>
                                        </p:tav>
                                      </p:tavLst>
                                    </p:anim>
                                    <p:anim calcmode="lin" valueType="num">
                                      <p:cBhvr>
                                        <p:cTn id="8" dur="200" fill="hold"/>
                                        <p:tgtEl>
                                          <p:spTgt spid="30"/>
                                        </p:tgtEl>
                                        <p:attrNameLst>
                                          <p:attrName>ppt_h</p:attrName>
                                        </p:attrNameLst>
                                      </p:cBhvr>
                                      <p:tavLst>
                                        <p:tav tm="0">
                                          <p:val>
                                            <p:fltVal val="0"/>
                                          </p:val>
                                        </p:tav>
                                        <p:tav tm="100000">
                                          <p:val>
                                            <p:strVal val="#ppt_h"/>
                                          </p:val>
                                        </p:tav>
                                      </p:tavLst>
                                    </p:anim>
                                    <p:animEffect transition="in" filter="fade">
                                      <p:cBhvr>
                                        <p:cTn id="9" dur="200"/>
                                        <p:tgtEl>
                                          <p:spTgt spid="30"/>
                                        </p:tgtEl>
                                      </p:cBhvr>
                                    </p:animEffect>
                                  </p:childTnLst>
                                </p:cTn>
                              </p:par>
                              <p:par>
                                <p:cTn id="10" presetID="6" presetClass="emph" presetSubtype="0" autoRev="1" fill="hold" nodeType="withEffect">
                                  <p:stCondLst>
                                    <p:cond delay="150"/>
                                  </p:stCondLst>
                                  <p:childTnLst>
                                    <p:animScale>
                                      <p:cBhvr>
                                        <p:cTn id="11" dur="100" fill="hold"/>
                                        <p:tgtEl>
                                          <p:spTgt spid="30"/>
                                        </p:tgtEl>
                                      </p:cBhvr>
                                      <p:by x="130000" y="130000"/>
                                    </p:animScale>
                                  </p:childTnLst>
                                </p:cTn>
                              </p:par>
                            </p:childTnLst>
                          </p:cTn>
                        </p:par>
                        <p:par>
                          <p:cTn id="12" fill="hold">
                            <p:stCondLst>
                              <p:cond delay="500"/>
                            </p:stCondLst>
                            <p:childTnLst>
                              <p:par>
                                <p:cTn id="13" presetID="53" presetClass="entr" presetSubtype="16"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200" fill="hold"/>
                                        <p:tgtEl>
                                          <p:spTgt spid="34"/>
                                        </p:tgtEl>
                                        <p:attrNameLst>
                                          <p:attrName>ppt_w</p:attrName>
                                        </p:attrNameLst>
                                      </p:cBhvr>
                                      <p:tavLst>
                                        <p:tav tm="0">
                                          <p:val>
                                            <p:fltVal val="0"/>
                                          </p:val>
                                        </p:tav>
                                        <p:tav tm="100000">
                                          <p:val>
                                            <p:strVal val="#ppt_w"/>
                                          </p:val>
                                        </p:tav>
                                      </p:tavLst>
                                    </p:anim>
                                    <p:anim calcmode="lin" valueType="num">
                                      <p:cBhvr>
                                        <p:cTn id="16" dur="200" fill="hold"/>
                                        <p:tgtEl>
                                          <p:spTgt spid="34"/>
                                        </p:tgtEl>
                                        <p:attrNameLst>
                                          <p:attrName>ppt_h</p:attrName>
                                        </p:attrNameLst>
                                      </p:cBhvr>
                                      <p:tavLst>
                                        <p:tav tm="0">
                                          <p:val>
                                            <p:fltVal val="0"/>
                                          </p:val>
                                        </p:tav>
                                        <p:tav tm="100000">
                                          <p:val>
                                            <p:strVal val="#ppt_h"/>
                                          </p:val>
                                        </p:tav>
                                      </p:tavLst>
                                    </p:anim>
                                    <p:animEffect transition="in" filter="fade">
                                      <p:cBhvr>
                                        <p:cTn id="17" dur="200"/>
                                        <p:tgtEl>
                                          <p:spTgt spid="34"/>
                                        </p:tgtEl>
                                      </p:cBhvr>
                                    </p:animEffect>
                                  </p:childTnLst>
                                </p:cTn>
                              </p:par>
                              <p:par>
                                <p:cTn id="18" presetID="6" presetClass="emph" presetSubtype="0" autoRev="1" fill="hold" nodeType="withEffect">
                                  <p:stCondLst>
                                    <p:cond delay="150"/>
                                  </p:stCondLst>
                                  <p:childTnLst>
                                    <p:animScale>
                                      <p:cBhvr>
                                        <p:cTn id="19" dur="100" fill="hold"/>
                                        <p:tgtEl>
                                          <p:spTgt spid="34"/>
                                        </p:tgtEl>
                                      </p:cBhvr>
                                      <p:by x="130000" y="130000"/>
                                    </p:animScale>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200" fill="hold"/>
                                        <p:tgtEl>
                                          <p:spTgt spid="38"/>
                                        </p:tgtEl>
                                        <p:attrNameLst>
                                          <p:attrName>ppt_w</p:attrName>
                                        </p:attrNameLst>
                                      </p:cBhvr>
                                      <p:tavLst>
                                        <p:tav tm="0">
                                          <p:val>
                                            <p:fltVal val="0"/>
                                          </p:val>
                                        </p:tav>
                                        <p:tav tm="100000">
                                          <p:val>
                                            <p:strVal val="#ppt_w"/>
                                          </p:val>
                                        </p:tav>
                                      </p:tavLst>
                                    </p:anim>
                                    <p:anim calcmode="lin" valueType="num">
                                      <p:cBhvr>
                                        <p:cTn id="24" dur="200" fill="hold"/>
                                        <p:tgtEl>
                                          <p:spTgt spid="38"/>
                                        </p:tgtEl>
                                        <p:attrNameLst>
                                          <p:attrName>ppt_h</p:attrName>
                                        </p:attrNameLst>
                                      </p:cBhvr>
                                      <p:tavLst>
                                        <p:tav tm="0">
                                          <p:val>
                                            <p:fltVal val="0"/>
                                          </p:val>
                                        </p:tav>
                                        <p:tav tm="100000">
                                          <p:val>
                                            <p:strVal val="#ppt_h"/>
                                          </p:val>
                                        </p:tav>
                                      </p:tavLst>
                                    </p:anim>
                                    <p:animEffect transition="in" filter="fade">
                                      <p:cBhvr>
                                        <p:cTn id="25" dur="200"/>
                                        <p:tgtEl>
                                          <p:spTgt spid="38"/>
                                        </p:tgtEl>
                                      </p:cBhvr>
                                    </p:animEffect>
                                  </p:childTnLst>
                                </p:cTn>
                              </p:par>
                              <p:par>
                                <p:cTn id="26" presetID="6" presetClass="emph" presetSubtype="0" autoRev="1" fill="hold" nodeType="withEffect">
                                  <p:stCondLst>
                                    <p:cond delay="150"/>
                                  </p:stCondLst>
                                  <p:childTnLst>
                                    <p:animScale>
                                      <p:cBhvr>
                                        <p:cTn id="27" dur="100" fill="hold"/>
                                        <p:tgtEl>
                                          <p:spTgt spid="38"/>
                                        </p:tgtEl>
                                      </p:cBhvr>
                                      <p:by x="130000" y="130000"/>
                                    </p:animScale>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grpId="0" nodeType="withEffect">
                                  <p:stCondLst>
                                    <p:cond delay="5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par>
                                <p:cTn id="35" presetID="10" presetClass="entr" presetSubtype="0" fill="hold" grpId="0" nodeType="withEffect">
                                  <p:stCondLst>
                                    <p:cond delay="15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par>
                                <p:cTn id="38" presetID="10" presetClass="entr" presetSubtype="0" fill="hold" grpId="0" nodeType="withEffect">
                                  <p:stCondLst>
                                    <p:cond delay="25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par>
                                <p:cTn id="41" presetID="10" presetClass="entr" presetSubtype="0" fill="hold" grpId="0" nodeType="withEffect">
                                  <p:stCondLst>
                                    <p:cond delay="35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par>
                                <p:cTn id="44" presetID="10" presetClass="entr" presetSubtype="0" fill="hold" grpId="0" nodeType="withEffect">
                                  <p:stCondLst>
                                    <p:cond delay="45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childTnLst>
                          </p:cTn>
                        </p:par>
                        <p:par>
                          <p:cTn id="47" fill="hold">
                            <p:stCondLst>
                              <p:cond delay="2000"/>
                            </p:stCondLst>
                            <p:childTnLst>
                              <p:par>
                                <p:cTn id="48" presetID="10" presetClass="entr" presetSubtype="0"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fade">
                                      <p:cBhvr>
                                        <p:cTn id="50" dur="500"/>
                                        <p:tgtEl>
                                          <p:spTgt spid="42"/>
                                        </p:tgtEl>
                                      </p:cBhvr>
                                    </p:animEffect>
                                  </p:childTnLst>
                                </p:cTn>
                              </p:par>
                            </p:childTnLst>
                          </p:cTn>
                        </p:par>
                        <p:par>
                          <p:cTn id="51" fill="hold">
                            <p:stCondLst>
                              <p:cond delay="2500"/>
                            </p:stCondLst>
                            <p:childTnLst>
                              <p:par>
                                <p:cTn id="52" presetID="22" presetClass="entr" presetSubtype="8" fill="hold"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left)">
                                      <p:cBhvr>
                                        <p:cTn id="54" dur="500"/>
                                        <p:tgtEl>
                                          <p:spTgt spid="43"/>
                                        </p:tgtEl>
                                      </p:cBhvr>
                                    </p:animEffect>
                                  </p:childTnLst>
                                </p:cTn>
                              </p:par>
                            </p:childTnLst>
                          </p:cTn>
                        </p:par>
                        <p:par>
                          <p:cTn id="55" fill="hold">
                            <p:stCondLst>
                              <p:cond delay="3000"/>
                            </p:stCondLst>
                            <p:childTnLst>
                              <p:par>
                                <p:cTn id="56" presetID="2" presetClass="entr" presetSubtype="4" decel="100000" fill="hold" grpId="0" nodeType="afterEffect">
                                  <p:stCondLst>
                                    <p:cond delay="0"/>
                                  </p:stCondLst>
                                  <p:childTnLst>
                                    <p:set>
                                      <p:cBhvr>
                                        <p:cTn id="57" dur="1" fill="hold">
                                          <p:stCondLst>
                                            <p:cond delay="0"/>
                                          </p:stCondLst>
                                        </p:cTn>
                                        <p:tgtEl>
                                          <p:spTgt spid="44"/>
                                        </p:tgtEl>
                                        <p:attrNameLst>
                                          <p:attrName>style.visibility</p:attrName>
                                        </p:attrNameLst>
                                      </p:cBhvr>
                                      <p:to>
                                        <p:strVal val="visible"/>
                                      </p:to>
                                    </p:set>
                                    <p:anim calcmode="lin" valueType="num">
                                      <p:cBhvr additive="base">
                                        <p:cTn id="58" dur="750" fill="hold"/>
                                        <p:tgtEl>
                                          <p:spTgt spid="44"/>
                                        </p:tgtEl>
                                        <p:attrNameLst>
                                          <p:attrName>ppt_x</p:attrName>
                                        </p:attrNameLst>
                                      </p:cBhvr>
                                      <p:tavLst>
                                        <p:tav tm="0">
                                          <p:val>
                                            <p:strVal val="#ppt_x"/>
                                          </p:val>
                                        </p:tav>
                                        <p:tav tm="100000">
                                          <p:val>
                                            <p:strVal val="#ppt_x"/>
                                          </p:val>
                                        </p:tav>
                                      </p:tavLst>
                                    </p:anim>
                                    <p:anim calcmode="lin" valueType="num">
                                      <p:cBhvr additive="base">
                                        <p:cTn id="59" dur="75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42" grpId="0" animBg="1"/>
      <p:bldP spid="4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Freeform 5"/>
          <p:cNvSpPr/>
          <p:nvPr/>
        </p:nvSpPr>
        <p:spPr bwMode="auto">
          <a:xfrm>
            <a:off x="2351585" y="4107352"/>
            <a:ext cx="935996" cy="843907"/>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ln>
        </p:spPr>
        <p:txBody>
          <a:bodyPr vert="horz" wrap="square" lIns="121920" tIns="60960" rIns="121920" bIns="60960" numCol="1" anchor="t" anchorCtr="0" compatLnSpc="1"/>
          <a:lstStyle/>
          <a:p>
            <a:pPr defTabSz="1219200"/>
            <a:endParaRPr lang="zh-CN" altLang="en-US" sz="2400" dirty="0">
              <a:solidFill>
                <a:prstClr val="black"/>
              </a:solidFill>
              <a:latin typeface="Arial" panose="020B0604020202020204"/>
              <a:ea typeface="微软雅黑" panose="020B0503020204020204" pitchFamily="34" charset="-122"/>
            </a:endParaRPr>
          </a:p>
        </p:txBody>
      </p:sp>
      <p:sp>
        <p:nvSpPr>
          <p:cNvPr id="76" name="Freeform 5"/>
          <p:cNvSpPr/>
          <p:nvPr/>
        </p:nvSpPr>
        <p:spPr bwMode="auto">
          <a:xfrm>
            <a:off x="2735627" y="2852936"/>
            <a:ext cx="1302155" cy="11740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121920" tIns="60960" rIns="121920" bIns="60960" numCol="1" anchor="t" anchorCtr="0" compatLnSpc="1"/>
          <a:lstStyle/>
          <a:p>
            <a:pPr defTabSz="1219200"/>
            <a:endParaRPr lang="zh-CN" altLang="en-US" sz="2400" dirty="0">
              <a:solidFill>
                <a:prstClr val="black"/>
              </a:solidFill>
              <a:latin typeface="Arial" panose="020B0604020202020204"/>
              <a:ea typeface="微软雅黑" panose="020B0503020204020204" pitchFamily="34" charset="-122"/>
            </a:endParaRPr>
          </a:p>
        </p:txBody>
      </p:sp>
      <p:sp>
        <p:nvSpPr>
          <p:cNvPr id="77" name="Freeform 5"/>
          <p:cNvSpPr/>
          <p:nvPr/>
        </p:nvSpPr>
        <p:spPr bwMode="auto">
          <a:xfrm>
            <a:off x="3887755" y="4076207"/>
            <a:ext cx="651077" cy="58702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121920" tIns="60960" rIns="121920" bIns="60960" numCol="1" anchor="t" anchorCtr="0" compatLnSpc="1"/>
          <a:lstStyle/>
          <a:p>
            <a:pPr defTabSz="1219200"/>
            <a:endParaRPr lang="zh-CN" altLang="en-US" sz="2400" dirty="0">
              <a:solidFill>
                <a:prstClr val="black"/>
              </a:solidFill>
              <a:latin typeface="Arial" panose="020B0604020202020204"/>
              <a:ea typeface="微软雅黑" panose="020B0503020204020204" pitchFamily="34" charset="-122"/>
            </a:endParaRPr>
          </a:p>
        </p:txBody>
      </p:sp>
      <p:sp>
        <p:nvSpPr>
          <p:cNvPr id="78" name="Freeform 5"/>
          <p:cNvSpPr/>
          <p:nvPr/>
        </p:nvSpPr>
        <p:spPr bwMode="auto">
          <a:xfrm>
            <a:off x="1679509" y="3226415"/>
            <a:ext cx="779992" cy="703251"/>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121920" tIns="60960" rIns="121920" bIns="60960" numCol="1" anchor="t" anchorCtr="0" compatLnSpc="1"/>
          <a:lstStyle/>
          <a:p>
            <a:pPr defTabSz="1219200"/>
            <a:endParaRPr lang="zh-CN" altLang="en-US" sz="2400" dirty="0">
              <a:solidFill>
                <a:prstClr val="black"/>
              </a:solidFill>
              <a:latin typeface="Arial" panose="020B0604020202020204"/>
              <a:ea typeface="微软雅黑" panose="020B0503020204020204" pitchFamily="34" charset="-122"/>
            </a:endParaRPr>
          </a:p>
        </p:txBody>
      </p:sp>
      <p:sp>
        <p:nvSpPr>
          <p:cNvPr id="79" name="Freeform 5"/>
          <p:cNvSpPr/>
          <p:nvPr/>
        </p:nvSpPr>
        <p:spPr bwMode="auto">
          <a:xfrm>
            <a:off x="4175787" y="3328311"/>
            <a:ext cx="651077" cy="58702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ln>
        </p:spPr>
        <p:txBody>
          <a:bodyPr vert="horz" wrap="square" lIns="121920" tIns="60960" rIns="121920" bIns="60960" numCol="1" anchor="t" anchorCtr="0" compatLnSpc="1"/>
          <a:lstStyle/>
          <a:p>
            <a:pPr defTabSz="1219200"/>
            <a:endParaRPr lang="zh-CN" altLang="en-US" sz="2400" dirty="0">
              <a:solidFill>
                <a:prstClr val="black"/>
              </a:solidFill>
              <a:latin typeface="Arial" panose="020B0604020202020204"/>
              <a:ea typeface="微软雅黑" panose="020B0503020204020204" pitchFamily="34" charset="-122"/>
            </a:endParaRPr>
          </a:p>
        </p:txBody>
      </p:sp>
      <p:sp>
        <p:nvSpPr>
          <p:cNvPr id="80" name="Freeform 5"/>
          <p:cNvSpPr/>
          <p:nvPr/>
        </p:nvSpPr>
        <p:spPr bwMode="auto">
          <a:xfrm>
            <a:off x="5122227" y="3051235"/>
            <a:ext cx="1948575" cy="1756861"/>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121920" tIns="60960" rIns="121920" bIns="60960" numCol="1" anchor="t" anchorCtr="0" compatLnSpc="1"/>
          <a:lstStyle/>
          <a:p>
            <a:pPr defTabSz="1219200"/>
            <a:endParaRPr lang="zh-CN" altLang="en-US" sz="2400" dirty="0">
              <a:solidFill>
                <a:prstClr val="black"/>
              </a:solidFill>
              <a:latin typeface="Arial" panose="020B0604020202020204"/>
              <a:ea typeface="微软雅黑" panose="020B0503020204020204" pitchFamily="34" charset="-122"/>
            </a:endParaRPr>
          </a:p>
        </p:txBody>
      </p:sp>
      <p:sp>
        <p:nvSpPr>
          <p:cNvPr id="81" name="Freeform 5"/>
          <p:cNvSpPr/>
          <p:nvPr/>
        </p:nvSpPr>
        <p:spPr bwMode="auto">
          <a:xfrm>
            <a:off x="7365136" y="3342646"/>
            <a:ext cx="651077" cy="58702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121920" tIns="60960" rIns="121920" bIns="60960" numCol="1" anchor="t" anchorCtr="0" compatLnSpc="1"/>
          <a:lstStyle/>
          <a:p>
            <a:pPr defTabSz="1219200"/>
            <a:endParaRPr lang="zh-CN" altLang="en-US" sz="2400" dirty="0">
              <a:solidFill>
                <a:prstClr val="black"/>
              </a:solidFill>
              <a:latin typeface="Arial" panose="020B0604020202020204"/>
              <a:ea typeface="微软雅黑" panose="020B0503020204020204" pitchFamily="34" charset="-122"/>
            </a:endParaRPr>
          </a:p>
        </p:txBody>
      </p:sp>
      <p:sp>
        <p:nvSpPr>
          <p:cNvPr id="82" name="Freeform 5"/>
          <p:cNvSpPr/>
          <p:nvPr/>
        </p:nvSpPr>
        <p:spPr bwMode="auto">
          <a:xfrm>
            <a:off x="8136335" y="3895141"/>
            <a:ext cx="935996" cy="843907"/>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ln>
        </p:spPr>
        <p:txBody>
          <a:bodyPr vert="horz" wrap="square" lIns="121920" tIns="60960" rIns="121920" bIns="60960" numCol="1" anchor="t" anchorCtr="0" compatLnSpc="1"/>
          <a:lstStyle/>
          <a:p>
            <a:pPr defTabSz="1219200"/>
            <a:endParaRPr lang="zh-CN" altLang="en-US" sz="2400" dirty="0">
              <a:solidFill>
                <a:prstClr val="black"/>
              </a:solidFill>
              <a:latin typeface="Arial" panose="020B0604020202020204"/>
              <a:ea typeface="微软雅黑" panose="020B0503020204020204" pitchFamily="34" charset="-122"/>
            </a:endParaRPr>
          </a:p>
        </p:txBody>
      </p:sp>
      <p:sp>
        <p:nvSpPr>
          <p:cNvPr id="83" name="Freeform 5"/>
          <p:cNvSpPr/>
          <p:nvPr/>
        </p:nvSpPr>
        <p:spPr bwMode="auto">
          <a:xfrm>
            <a:off x="8037211" y="2955225"/>
            <a:ext cx="651077" cy="58702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ln>
        </p:spPr>
        <p:txBody>
          <a:bodyPr vert="horz" wrap="square" lIns="121920" tIns="60960" rIns="121920" bIns="60960" numCol="1" anchor="t" anchorCtr="0" compatLnSpc="1"/>
          <a:lstStyle/>
          <a:p>
            <a:pPr defTabSz="1219200"/>
            <a:endParaRPr lang="zh-CN" altLang="en-US" sz="2400" dirty="0">
              <a:solidFill>
                <a:prstClr val="black"/>
              </a:solidFill>
              <a:latin typeface="Arial" panose="020B0604020202020204"/>
              <a:ea typeface="微软雅黑" panose="020B0503020204020204" pitchFamily="34" charset="-122"/>
            </a:endParaRPr>
          </a:p>
        </p:txBody>
      </p:sp>
      <p:sp>
        <p:nvSpPr>
          <p:cNvPr id="84" name="Freeform 5"/>
          <p:cNvSpPr/>
          <p:nvPr/>
        </p:nvSpPr>
        <p:spPr bwMode="auto">
          <a:xfrm>
            <a:off x="8784299" y="2913123"/>
            <a:ext cx="1302155" cy="11740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121920" tIns="60960" rIns="121920" bIns="60960" numCol="1" anchor="t" anchorCtr="0" compatLnSpc="1"/>
          <a:lstStyle/>
          <a:p>
            <a:pPr defTabSz="1219200"/>
            <a:endParaRPr lang="zh-CN" altLang="en-US" sz="2400" dirty="0">
              <a:solidFill>
                <a:prstClr val="black"/>
              </a:solidFill>
              <a:latin typeface="Arial" panose="020B0604020202020204"/>
              <a:ea typeface="微软雅黑" panose="020B0503020204020204" pitchFamily="34" charset="-122"/>
            </a:endParaRPr>
          </a:p>
        </p:txBody>
      </p:sp>
      <p:sp>
        <p:nvSpPr>
          <p:cNvPr id="85" name="Freeform 5"/>
          <p:cNvSpPr/>
          <p:nvPr/>
        </p:nvSpPr>
        <p:spPr bwMode="auto">
          <a:xfrm>
            <a:off x="9648395" y="4087163"/>
            <a:ext cx="651077" cy="58702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ln>
        </p:spPr>
        <p:txBody>
          <a:bodyPr vert="horz" wrap="square" lIns="121920" tIns="60960" rIns="121920" bIns="60960" numCol="1" anchor="t" anchorCtr="0" compatLnSpc="1"/>
          <a:lstStyle/>
          <a:p>
            <a:pPr defTabSz="1219200"/>
            <a:endParaRPr lang="zh-CN" altLang="en-US" sz="2400" dirty="0">
              <a:solidFill>
                <a:prstClr val="black"/>
              </a:solidFill>
              <a:latin typeface="Arial" panose="020B0604020202020204"/>
              <a:ea typeface="微软雅黑" panose="020B0503020204020204" pitchFamily="34" charset="-122"/>
            </a:endParaRPr>
          </a:p>
        </p:txBody>
      </p:sp>
      <p:sp>
        <p:nvSpPr>
          <p:cNvPr id="12" name="文本框 9"/>
          <p:cNvSpPr txBox="1"/>
          <p:nvPr/>
        </p:nvSpPr>
        <p:spPr>
          <a:xfrm>
            <a:off x="3119670" y="4902259"/>
            <a:ext cx="6029484" cy="830997"/>
          </a:xfrm>
          <a:prstGeom prst="rect">
            <a:avLst/>
          </a:prstGeom>
          <a:noFill/>
        </p:spPr>
        <p:txBody>
          <a:bodyPr wrap="square" lIns="91440" tIns="45720" rIns="91440" bIns="45720" rtlCol="0">
            <a:spAutoFit/>
          </a:bodyPr>
          <a:lstStyle/>
          <a:p>
            <a:pPr marL="0" lvl="1" algn="ctr" defTabSz="1219200"/>
            <a:r>
              <a:rPr lang="zh-CN" altLang="en-US" sz="4800" b="1" spc="400" dirty="0">
                <a:solidFill>
                  <a:prstClr val="black"/>
                </a:solidFill>
                <a:latin typeface="微软雅黑" panose="020B0503020204020204" pitchFamily="34" charset="-122"/>
                <a:ea typeface="微软雅黑" panose="020B0503020204020204" pitchFamily="34" charset="-122"/>
              </a:rPr>
              <a:t>点击添加主要内容</a:t>
            </a:r>
          </a:p>
        </p:txBody>
      </p:sp>
      <p:sp>
        <p:nvSpPr>
          <p:cNvPr id="2" name="文本框 1"/>
          <p:cNvSpPr txBox="1"/>
          <p:nvPr/>
        </p:nvSpPr>
        <p:spPr>
          <a:xfrm>
            <a:off x="5393340" y="3140968"/>
            <a:ext cx="1505540" cy="1569660"/>
          </a:xfrm>
          <a:prstGeom prst="rect">
            <a:avLst/>
          </a:prstGeom>
          <a:noFill/>
        </p:spPr>
        <p:txBody>
          <a:bodyPr wrap="none" rtlCol="0">
            <a:spAutoFit/>
          </a:bodyPr>
          <a:lstStyle/>
          <a:p>
            <a:pPr defTabSz="1219200"/>
            <a:r>
              <a:rPr lang="en-US" altLang="zh-CN" sz="9600" dirty="0">
                <a:solidFill>
                  <a:prstClr val="white"/>
                </a:solidFill>
                <a:latin typeface="Impact" panose="020B0806030902050204" pitchFamily="34" charset="0"/>
                <a:ea typeface="微软雅黑" panose="020B0503020204020204" pitchFamily="34" charset="-122"/>
              </a:rPr>
              <a:t>05</a:t>
            </a:r>
            <a:endParaRPr lang="zh-CN" altLang="en-US" sz="9600" dirty="0">
              <a:solidFill>
                <a:prstClr val="white"/>
              </a:solidFill>
              <a:latin typeface="Impact" panose="020B080603090205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p:cTn id="7" dur="500" fill="hold"/>
                                        <p:tgtEl>
                                          <p:spTgt spid="75"/>
                                        </p:tgtEl>
                                        <p:attrNameLst>
                                          <p:attrName>ppt_w</p:attrName>
                                        </p:attrNameLst>
                                      </p:cBhvr>
                                      <p:tavLst>
                                        <p:tav tm="0">
                                          <p:val>
                                            <p:fltVal val="0"/>
                                          </p:val>
                                        </p:tav>
                                        <p:tav tm="100000">
                                          <p:val>
                                            <p:strVal val="#ppt_w"/>
                                          </p:val>
                                        </p:tav>
                                      </p:tavLst>
                                    </p:anim>
                                    <p:anim calcmode="lin" valueType="num">
                                      <p:cBhvr>
                                        <p:cTn id="8" dur="500" fill="hold"/>
                                        <p:tgtEl>
                                          <p:spTgt spid="75"/>
                                        </p:tgtEl>
                                        <p:attrNameLst>
                                          <p:attrName>ppt_h</p:attrName>
                                        </p:attrNameLst>
                                      </p:cBhvr>
                                      <p:tavLst>
                                        <p:tav tm="0">
                                          <p:val>
                                            <p:fltVal val="0"/>
                                          </p:val>
                                        </p:tav>
                                        <p:tav tm="100000">
                                          <p:val>
                                            <p:strVal val="#ppt_h"/>
                                          </p:val>
                                        </p:tav>
                                      </p:tavLst>
                                    </p:anim>
                                    <p:animEffect transition="in" filter="fade">
                                      <p:cBhvr>
                                        <p:cTn id="9" dur="500"/>
                                        <p:tgtEl>
                                          <p:spTgt spid="7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6"/>
                                        </p:tgtEl>
                                        <p:attrNameLst>
                                          <p:attrName>style.visibility</p:attrName>
                                        </p:attrNameLst>
                                      </p:cBhvr>
                                      <p:to>
                                        <p:strVal val="visible"/>
                                      </p:to>
                                    </p:set>
                                    <p:anim calcmode="lin" valueType="num">
                                      <p:cBhvr>
                                        <p:cTn id="12" dur="500" fill="hold"/>
                                        <p:tgtEl>
                                          <p:spTgt spid="76"/>
                                        </p:tgtEl>
                                        <p:attrNameLst>
                                          <p:attrName>ppt_w</p:attrName>
                                        </p:attrNameLst>
                                      </p:cBhvr>
                                      <p:tavLst>
                                        <p:tav tm="0">
                                          <p:val>
                                            <p:fltVal val="0"/>
                                          </p:val>
                                        </p:tav>
                                        <p:tav tm="100000">
                                          <p:val>
                                            <p:strVal val="#ppt_w"/>
                                          </p:val>
                                        </p:tav>
                                      </p:tavLst>
                                    </p:anim>
                                    <p:anim calcmode="lin" valueType="num">
                                      <p:cBhvr>
                                        <p:cTn id="13" dur="500" fill="hold"/>
                                        <p:tgtEl>
                                          <p:spTgt spid="76"/>
                                        </p:tgtEl>
                                        <p:attrNameLst>
                                          <p:attrName>ppt_h</p:attrName>
                                        </p:attrNameLst>
                                      </p:cBhvr>
                                      <p:tavLst>
                                        <p:tav tm="0">
                                          <p:val>
                                            <p:fltVal val="0"/>
                                          </p:val>
                                        </p:tav>
                                        <p:tav tm="100000">
                                          <p:val>
                                            <p:strVal val="#ppt_h"/>
                                          </p:val>
                                        </p:tav>
                                      </p:tavLst>
                                    </p:anim>
                                    <p:animEffect transition="in" filter="fade">
                                      <p:cBhvr>
                                        <p:cTn id="14" dur="500"/>
                                        <p:tgtEl>
                                          <p:spTgt spid="7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500" fill="hold"/>
                                        <p:tgtEl>
                                          <p:spTgt spid="77"/>
                                        </p:tgtEl>
                                        <p:attrNameLst>
                                          <p:attrName>ppt_w</p:attrName>
                                        </p:attrNameLst>
                                      </p:cBhvr>
                                      <p:tavLst>
                                        <p:tav tm="0">
                                          <p:val>
                                            <p:fltVal val="0"/>
                                          </p:val>
                                        </p:tav>
                                        <p:tav tm="100000">
                                          <p:val>
                                            <p:strVal val="#ppt_w"/>
                                          </p:val>
                                        </p:tav>
                                      </p:tavLst>
                                    </p:anim>
                                    <p:anim calcmode="lin" valueType="num">
                                      <p:cBhvr>
                                        <p:cTn id="18" dur="500" fill="hold"/>
                                        <p:tgtEl>
                                          <p:spTgt spid="77"/>
                                        </p:tgtEl>
                                        <p:attrNameLst>
                                          <p:attrName>ppt_h</p:attrName>
                                        </p:attrNameLst>
                                      </p:cBhvr>
                                      <p:tavLst>
                                        <p:tav tm="0">
                                          <p:val>
                                            <p:fltVal val="0"/>
                                          </p:val>
                                        </p:tav>
                                        <p:tav tm="100000">
                                          <p:val>
                                            <p:strVal val="#ppt_h"/>
                                          </p:val>
                                        </p:tav>
                                      </p:tavLst>
                                    </p:anim>
                                    <p:animEffect transition="in" filter="fade">
                                      <p:cBhvr>
                                        <p:cTn id="19" dur="500"/>
                                        <p:tgtEl>
                                          <p:spTgt spid="7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8"/>
                                        </p:tgtEl>
                                        <p:attrNameLst>
                                          <p:attrName>style.visibility</p:attrName>
                                        </p:attrNameLst>
                                      </p:cBhvr>
                                      <p:to>
                                        <p:strVal val="visible"/>
                                      </p:to>
                                    </p:set>
                                    <p:anim calcmode="lin" valueType="num">
                                      <p:cBhvr>
                                        <p:cTn id="22" dur="500" fill="hold"/>
                                        <p:tgtEl>
                                          <p:spTgt spid="78"/>
                                        </p:tgtEl>
                                        <p:attrNameLst>
                                          <p:attrName>ppt_w</p:attrName>
                                        </p:attrNameLst>
                                      </p:cBhvr>
                                      <p:tavLst>
                                        <p:tav tm="0">
                                          <p:val>
                                            <p:fltVal val="0"/>
                                          </p:val>
                                        </p:tav>
                                        <p:tav tm="100000">
                                          <p:val>
                                            <p:strVal val="#ppt_w"/>
                                          </p:val>
                                        </p:tav>
                                      </p:tavLst>
                                    </p:anim>
                                    <p:anim calcmode="lin" valueType="num">
                                      <p:cBhvr>
                                        <p:cTn id="23" dur="500" fill="hold"/>
                                        <p:tgtEl>
                                          <p:spTgt spid="78"/>
                                        </p:tgtEl>
                                        <p:attrNameLst>
                                          <p:attrName>ppt_h</p:attrName>
                                        </p:attrNameLst>
                                      </p:cBhvr>
                                      <p:tavLst>
                                        <p:tav tm="0">
                                          <p:val>
                                            <p:fltVal val="0"/>
                                          </p:val>
                                        </p:tav>
                                        <p:tav tm="100000">
                                          <p:val>
                                            <p:strVal val="#ppt_h"/>
                                          </p:val>
                                        </p:tav>
                                      </p:tavLst>
                                    </p:anim>
                                    <p:animEffect transition="in" filter="fade">
                                      <p:cBhvr>
                                        <p:cTn id="24" dur="500"/>
                                        <p:tgtEl>
                                          <p:spTgt spid="7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80"/>
                                        </p:tgtEl>
                                        <p:attrNameLst>
                                          <p:attrName>style.visibility</p:attrName>
                                        </p:attrNameLst>
                                      </p:cBhvr>
                                      <p:to>
                                        <p:strVal val="visible"/>
                                      </p:to>
                                    </p:set>
                                    <p:anim calcmode="lin" valueType="num">
                                      <p:cBhvr>
                                        <p:cTn id="32" dur="500" fill="hold"/>
                                        <p:tgtEl>
                                          <p:spTgt spid="80"/>
                                        </p:tgtEl>
                                        <p:attrNameLst>
                                          <p:attrName>ppt_w</p:attrName>
                                        </p:attrNameLst>
                                      </p:cBhvr>
                                      <p:tavLst>
                                        <p:tav tm="0">
                                          <p:val>
                                            <p:fltVal val="0"/>
                                          </p:val>
                                        </p:tav>
                                        <p:tav tm="100000">
                                          <p:val>
                                            <p:strVal val="#ppt_w"/>
                                          </p:val>
                                        </p:tav>
                                      </p:tavLst>
                                    </p:anim>
                                    <p:anim calcmode="lin" valueType="num">
                                      <p:cBhvr>
                                        <p:cTn id="33" dur="500" fill="hold"/>
                                        <p:tgtEl>
                                          <p:spTgt spid="80"/>
                                        </p:tgtEl>
                                        <p:attrNameLst>
                                          <p:attrName>ppt_h</p:attrName>
                                        </p:attrNameLst>
                                      </p:cBhvr>
                                      <p:tavLst>
                                        <p:tav tm="0">
                                          <p:val>
                                            <p:fltVal val="0"/>
                                          </p:val>
                                        </p:tav>
                                        <p:tav tm="100000">
                                          <p:val>
                                            <p:strVal val="#ppt_h"/>
                                          </p:val>
                                        </p:tav>
                                      </p:tavLst>
                                    </p:anim>
                                    <p:animEffect transition="in" filter="fade">
                                      <p:cBhvr>
                                        <p:cTn id="34" dur="500"/>
                                        <p:tgtEl>
                                          <p:spTgt spid="8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500" fill="hold"/>
                                        <p:tgtEl>
                                          <p:spTgt spid="2"/>
                                        </p:tgtEl>
                                        <p:attrNameLst>
                                          <p:attrName>ppt_w</p:attrName>
                                        </p:attrNameLst>
                                      </p:cBhvr>
                                      <p:tavLst>
                                        <p:tav tm="0">
                                          <p:val>
                                            <p:fltVal val="0"/>
                                          </p:val>
                                        </p:tav>
                                        <p:tav tm="100000">
                                          <p:val>
                                            <p:strVal val="#ppt_w"/>
                                          </p:val>
                                        </p:tav>
                                      </p:tavLst>
                                    </p:anim>
                                    <p:anim calcmode="lin" valueType="num">
                                      <p:cBhvr>
                                        <p:cTn id="38" dur="500" fill="hold"/>
                                        <p:tgtEl>
                                          <p:spTgt spid="2"/>
                                        </p:tgtEl>
                                        <p:attrNameLst>
                                          <p:attrName>ppt_h</p:attrName>
                                        </p:attrNameLst>
                                      </p:cBhvr>
                                      <p:tavLst>
                                        <p:tav tm="0">
                                          <p:val>
                                            <p:fltVal val="0"/>
                                          </p:val>
                                        </p:tav>
                                        <p:tav tm="100000">
                                          <p:val>
                                            <p:strVal val="#ppt_h"/>
                                          </p:val>
                                        </p:tav>
                                      </p:tavLst>
                                    </p:anim>
                                    <p:animEffect transition="in" filter="fade">
                                      <p:cBhvr>
                                        <p:cTn id="39" dur="500"/>
                                        <p:tgtEl>
                                          <p:spTgt spid="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3"/>
                                        </p:tgtEl>
                                        <p:attrNameLst>
                                          <p:attrName>style.visibility</p:attrName>
                                        </p:attrNameLst>
                                      </p:cBhvr>
                                      <p:to>
                                        <p:strVal val="visible"/>
                                      </p:to>
                                    </p:set>
                                    <p:anim calcmode="lin" valueType="num">
                                      <p:cBhvr>
                                        <p:cTn id="52" dur="500" fill="hold"/>
                                        <p:tgtEl>
                                          <p:spTgt spid="83"/>
                                        </p:tgtEl>
                                        <p:attrNameLst>
                                          <p:attrName>ppt_w</p:attrName>
                                        </p:attrNameLst>
                                      </p:cBhvr>
                                      <p:tavLst>
                                        <p:tav tm="0">
                                          <p:val>
                                            <p:fltVal val="0"/>
                                          </p:val>
                                        </p:tav>
                                        <p:tav tm="100000">
                                          <p:val>
                                            <p:strVal val="#ppt_w"/>
                                          </p:val>
                                        </p:tav>
                                      </p:tavLst>
                                    </p:anim>
                                    <p:anim calcmode="lin" valueType="num">
                                      <p:cBhvr>
                                        <p:cTn id="53" dur="500" fill="hold"/>
                                        <p:tgtEl>
                                          <p:spTgt spid="83"/>
                                        </p:tgtEl>
                                        <p:attrNameLst>
                                          <p:attrName>ppt_h</p:attrName>
                                        </p:attrNameLst>
                                      </p:cBhvr>
                                      <p:tavLst>
                                        <p:tav tm="0">
                                          <p:val>
                                            <p:fltVal val="0"/>
                                          </p:val>
                                        </p:tav>
                                        <p:tav tm="100000">
                                          <p:val>
                                            <p:strVal val="#ppt_h"/>
                                          </p:val>
                                        </p:tav>
                                      </p:tavLst>
                                    </p:anim>
                                    <p:animEffect transition="in" filter="fade">
                                      <p:cBhvr>
                                        <p:cTn id="54" dur="500"/>
                                        <p:tgtEl>
                                          <p:spTgt spid="83"/>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84"/>
                                        </p:tgtEl>
                                        <p:attrNameLst>
                                          <p:attrName>style.visibility</p:attrName>
                                        </p:attrNameLst>
                                      </p:cBhvr>
                                      <p:to>
                                        <p:strVal val="visible"/>
                                      </p:to>
                                    </p:set>
                                    <p:anim calcmode="lin" valueType="num">
                                      <p:cBhvr>
                                        <p:cTn id="57" dur="500" fill="hold"/>
                                        <p:tgtEl>
                                          <p:spTgt spid="84"/>
                                        </p:tgtEl>
                                        <p:attrNameLst>
                                          <p:attrName>ppt_w</p:attrName>
                                        </p:attrNameLst>
                                      </p:cBhvr>
                                      <p:tavLst>
                                        <p:tav tm="0">
                                          <p:val>
                                            <p:fltVal val="0"/>
                                          </p:val>
                                        </p:tav>
                                        <p:tav tm="100000">
                                          <p:val>
                                            <p:strVal val="#ppt_w"/>
                                          </p:val>
                                        </p:tav>
                                      </p:tavLst>
                                    </p:anim>
                                    <p:anim calcmode="lin" valueType="num">
                                      <p:cBhvr>
                                        <p:cTn id="58" dur="500" fill="hold"/>
                                        <p:tgtEl>
                                          <p:spTgt spid="84"/>
                                        </p:tgtEl>
                                        <p:attrNameLst>
                                          <p:attrName>ppt_h</p:attrName>
                                        </p:attrNameLst>
                                      </p:cBhvr>
                                      <p:tavLst>
                                        <p:tav tm="0">
                                          <p:val>
                                            <p:fltVal val="0"/>
                                          </p:val>
                                        </p:tav>
                                        <p:tav tm="100000">
                                          <p:val>
                                            <p:strVal val="#ppt_h"/>
                                          </p:val>
                                        </p:tav>
                                      </p:tavLst>
                                    </p:anim>
                                    <p:animEffect transition="in" filter="fade">
                                      <p:cBhvr>
                                        <p:cTn id="59" dur="500"/>
                                        <p:tgtEl>
                                          <p:spTgt spid="84"/>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5"/>
                                        </p:tgtEl>
                                        <p:attrNameLst>
                                          <p:attrName>style.visibility</p:attrName>
                                        </p:attrNameLst>
                                      </p:cBhvr>
                                      <p:to>
                                        <p:strVal val="visible"/>
                                      </p:to>
                                    </p:set>
                                    <p:anim calcmode="lin" valueType="num">
                                      <p:cBhvr>
                                        <p:cTn id="62" dur="500" fill="hold"/>
                                        <p:tgtEl>
                                          <p:spTgt spid="85"/>
                                        </p:tgtEl>
                                        <p:attrNameLst>
                                          <p:attrName>ppt_w</p:attrName>
                                        </p:attrNameLst>
                                      </p:cBhvr>
                                      <p:tavLst>
                                        <p:tav tm="0">
                                          <p:val>
                                            <p:fltVal val="0"/>
                                          </p:val>
                                        </p:tav>
                                        <p:tav tm="100000">
                                          <p:val>
                                            <p:strVal val="#ppt_w"/>
                                          </p:val>
                                        </p:tav>
                                      </p:tavLst>
                                    </p:anim>
                                    <p:anim calcmode="lin" valueType="num">
                                      <p:cBhvr>
                                        <p:cTn id="63" dur="500" fill="hold"/>
                                        <p:tgtEl>
                                          <p:spTgt spid="85"/>
                                        </p:tgtEl>
                                        <p:attrNameLst>
                                          <p:attrName>ppt_h</p:attrName>
                                        </p:attrNameLst>
                                      </p:cBhvr>
                                      <p:tavLst>
                                        <p:tav tm="0">
                                          <p:val>
                                            <p:fltVal val="0"/>
                                          </p:val>
                                        </p:tav>
                                        <p:tav tm="100000">
                                          <p:val>
                                            <p:strVal val="#ppt_h"/>
                                          </p:val>
                                        </p:tav>
                                      </p:tavLst>
                                    </p:anim>
                                    <p:animEffect transition="in" filter="fade">
                                      <p:cBhvr>
                                        <p:cTn id="64" dur="500"/>
                                        <p:tgtEl>
                                          <p:spTgt spid="85"/>
                                        </p:tgtEl>
                                      </p:cBhvr>
                                    </p:animEffect>
                                  </p:childTnLst>
                                </p:cTn>
                              </p:par>
                            </p:childTnLst>
                          </p:cTn>
                        </p:par>
                        <p:par>
                          <p:cTn id="65" fill="hold">
                            <p:stCondLst>
                              <p:cond delay="500"/>
                            </p:stCondLst>
                            <p:childTnLst>
                              <p:par>
                                <p:cTn id="66" presetID="16" presetClass="entr" presetSubtype="21" fill="hold" grpId="0" nodeType="after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barn(inVertical)">
                                      <p:cBhvr>
                                        <p:cTn id="6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12"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6"/>
          <p:cNvSpPr/>
          <p:nvPr/>
        </p:nvSpPr>
        <p:spPr bwMode="auto">
          <a:xfrm>
            <a:off x="1119808" y="1648713"/>
            <a:ext cx="10108872" cy="685707"/>
          </a:xfrm>
          <a:custGeom>
            <a:avLst/>
            <a:gdLst>
              <a:gd name="T0" fmla="*/ 75 w 12630"/>
              <a:gd name="T1" fmla="*/ 0 h 856"/>
              <a:gd name="T2" fmla="*/ 12555 w 12630"/>
              <a:gd name="T3" fmla="*/ 0 h 856"/>
              <a:gd name="T4" fmla="*/ 12630 w 12630"/>
              <a:gd name="T5" fmla="*/ 94 h 856"/>
              <a:gd name="T6" fmla="*/ 12630 w 12630"/>
              <a:gd name="T7" fmla="*/ 763 h 856"/>
              <a:gd name="T8" fmla="*/ 12555 w 12630"/>
              <a:gd name="T9" fmla="*/ 856 h 856"/>
              <a:gd name="T10" fmla="*/ 75 w 12630"/>
              <a:gd name="T11" fmla="*/ 856 h 856"/>
              <a:gd name="T12" fmla="*/ 0 w 12630"/>
              <a:gd name="T13" fmla="*/ 763 h 856"/>
              <a:gd name="T14" fmla="*/ 0 w 12630"/>
              <a:gd name="T15" fmla="*/ 94 h 856"/>
              <a:gd name="T16" fmla="*/ 75 w 12630"/>
              <a:gd name="T17"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30" h="856">
                <a:moveTo>
                  <a:pt x="75" y="0"/>
                </a:moveTo>
                <a:lnTo>
                  <a:pt x="12555" y="0"/>
                </a:lnTo>
                <a:cubicBezTo>
                  <a:pt x="12597" y="0"/>
                  <a:pt x="12630" y="43"/>
                  <a:pt x="12630" y="94"/>
                </a:cubicBezTo>
                <a:lnTo>
                  <a:pt x="12630" y="763"/>
                </a:lnTo>
                <a:cubicBezTo>
                  <a:pt x="12630" y="814"/>
                  <a:pt x="12597" y="856"/>
                  <a:pt x="12555" y="856"/>
                </a:cubicBezTo>
                <a:lnTo>
                  <a:pt x="75" y="856"/>
                </a:lnTo>
                <a:cubicBezTo>
                  <a:pt x="34" y="856"/>
                  <a:pt x="0" y="814"/>
                  <a:pt x="0" y="763"/>
                </a:cubicBezTo>
                <a:lnTo>
                  <a:pt x="0" y="94"/>
                </a:lnTo>
                <a:cubicBezTo>
                  <a:pt x="0" y="43"/>
                  <a:pt x="34" y="0"/>
                  <a:pt x="75" y="0"/>
                </a:cubicBezTo>
                <a:close/>
              </a:path>
            </a:pathLst>
          </a:custGeom>
          <a:solidFill>
            <a:srgbClr val="484849">
              <a:lumMod val="20000"/>
              <a:lumOff val="80000"/>
            </a:srgbClr>
          </a:solidFill>
          <a:ln w="10" cap="flat">
            <a:solidFill>
              <a:srgbClr val="484849">
                <a:lumMod val="40000"/>
                <a:lumOff val="60000"/>
              </a:srgbClr>
            </a:solidFill>
            <a:prstDash val="solid"/>
            <a:miter lim="800000"/>
          </a:ln>
        </p:spPr>
        <p:txBody>
          <a:bodyPr vert="horz" wrap="square" lIns="91388" tIns="45693" rIns="91388" bIns="45693" numCol="1" anchor="t" anchorCtr="0" compatLnSpc="1"/>
          <a:lstStyle/>
          <a:p>
            <a:pPr algn="ctr" defTabSz="1218565" fontAlgn="base">
              <a:spcBef>
                <a:spcPct val="0"/>
              </a:spcBef>
              <a:spcAft>
                <a:spcPct val="0"/>
              </a:spcAft>
              <a:defRPr/>
            </a:pPr>
            <a:endParaRPr lang="zh-CN" altLang="en-US" sz="2400" b="1" kern="0" dirty="0">
              <a:solidFill>
                <a:sysClr val="windowText" lastClr="000000"/>
              </a:solidFill>
              <a:latin typeface="Arial" panose="020B0604020202020204"/>
              <a:ea typeface="微软雅黑" panose="020B0503020204020204" pitchFamily="34" charset="-122"/>
            </a:endParaRPr>
          </a:p>
        </p:txBody>
      </p:sp>
      <p:sp>
        <p:nvSpPr>
          <p:cNvPr id="12" name="Freeform 7"/>
          <p:cNvSpPr/>
          <p:nvPr/>
        </p:nvSpPr>
        <p:spPr bwMode="auto">
          <a:xfrm>
            <a:off x="1119808" y="2956637"/>
            <a:ext cx="10108872" cy="685707"/>
          </a:xfrm>
          <a:custGeom>
            <a:avLst/>
            <a:gdLst>
              <a:gd name="T0" fmla="*/ 75 w 12630"/>
              <a:gd name="T1" fmla="*/ 0 h 856"/>
              <a:gd name="T2" fmla="*/ 12555 w 12630"/>
              <a:gd name="T3" fmla="*/ 0 h 856"/>
              <a:gd name="T4" fmla="*/ 12630 w 12630"/>
              <a:gd name="T5" fmla="*/ 94 h 856"/>
              <a:gd name="T6" fmla="*/ 12630 w 12630"/>
              <a:gd name="T7" fmla="*/ 763 h 856"/>
              <a:gd name="T8" fmla="*/ 12555 w 12630"/>
              <a:gd name="T9" fmla="*/ 856 h 856"/>
              <a:gd name="T10" fmla="*/ 75 w 12630"/>
              <a:gd name="T11" fmla="*/ 856 h 856"/>
              <a:gd name="T12" fmla="*/ 0 w 12630"/>
              <a:gd name="T13" fmla="*/ 763 h 856"/>
              <a:gd name="T14" fmla="*/ 0 w 12630"/>
              <a:gd name="T15" fmla="*/ 94 h 856"/>
              <a:gd name="T16" fmla="*/ 75 w 12630"/>
              <a:gd name="T17"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30" h="856">
                <a:moveTo>
                  <a:pt x="75" y="0"/>
                </a:moveTo>
                <a:lnTo>
                  <a:pt x="12555" y="0"/>
                </a:lnTo>
                <a:cubicBezTo>
                  <a:pt x="12597" y="0"/>
                  <a:pt x="12630" y="42"/>
                  <a:pt x="12630" y="94"/>
                </a:cubicBezTo>
                <a:lnTo>
                  <a:pt x="12630" y="763"/>
                </a:lnTo>
                <a:cubicBezTo>
                  <a:pt x="12630" y="814"/>
                  <a:pt x="12597" y="856"/>
                  <a:pt x="12555" y="856"/>
                </a:cubicBezTo>
                <a:lnTo>
                  <a:pt x="75" y="856"/>
                </a:lnTo>
                <a:cubicBezTo>
                  <a:pt x="34" y="856"/>
                  <a:pt x="0" y="814"/>
                  <a:pt x="0" y="763"/>
                </a:cubicBezTo>
                <a:lnTo>
                  <a:pt x="0" y="94"/>
                </a:lnTo>
                <a:cubicBezTo>
                  <a:pt x="0" y="42"/>
                  <a:pt x="34" y="0"/>
                  <a:pt x="75" y="0"/>
                </a:cubicBezTo>
                <a:close/>
              </a:path>
            </a:pathLst>
          </a:custGeom>
          <a:solidFill>
            <a:srgbClr val="484849">
              <a:lumMod val="20000"/>
              <a:lumOff val="80000"/>
            </a:srgbClr>
          </a:solidFill>
          <a:ln w="10" cap="flat">
            <a:solidFill>
              <a:srgbClr val="484849">
                <a:lumMod val="40000"/>
                <a:lumOff val="60000"/>
              </a:srgbClr>
            </a:solidFill>
            <a:prstDash val="solid"/>
            <a:miter lim="800000"/>
          </a:ln>
        </p:spPr>
        <p:txBody>
          <a:bodyPr vert="horz" wrap="square" lIns="91388" tIns="45693" rIns="91388" bIns="45693" numCol="1" anchor="t" anchorCtr="0" compatLnSpc="1"/>
          <a:lstStyle/>
          <a:p>
            <a:pPr algn="ctr" defTabSz="1218565" fontAlgn="base">
              <a:spcBef>
                <a:spcPct val="0"/>
              </a:spcBef>
              <a:spcAft>
                <a:spcPct val="0"/>
              </a:spcAft>
              <a:defRPr/>
            </a:pPr>
            <a:endParaRPr lang="zh-CN" altLang="en-US" sz="2400" b="1" kern="0" dirty="0">
              <a:solidFill>
                <a:sysClr val="windowText" lastClr="000000"/>
              </a:solidFill>
              <a:latin typeface="Arial" panose="020B0604020202020204"/>
              <a:ea typeface="微软雅黑" panose="020B0503020204020204" pitchFamily="34" charset="-122"/>
            </a:endParaRPr>
          </a:p>
        </p:txBody>
      </p:sp>
      <p:sp>
        <p:nvSpPr>
          <p:cNvPr id="13" name="Freeform 8"/>
          <p:cNvSpPr/>
          <p:nvPr/>
        </p:nvSpPr>
        <p:spPr bwMode="auto">
          <a:xfrm>
            <a:off x="1119808" y="4209005"/>
            <a:ext cx="10108872" cy="685707"/>
          </a:xfrm>
          <a:custGeom>
            <a:avLst/>
            <a:gdLst>
              <a:gd name="T0" fmla="*/ 75 w 12630"/>
              <a:gd name="T1" fmla="*/ 0 h 856"/>
              <a:gd name="T2" fmla="*/ 12555 w 12630"/>
              <a:gd name="T3" fmla="*/ 0 h 856"/>
              <a:gd name="T4" fmla="*/ 12630 w 12630"/>
              <a:gd name="T5" fmla="*/ 93 h 856"/>
              <a:gd name="T6" fmla="*/ 12630 w 12630"/>
              <a:gd name="T7" fmla="*/ 762 h 856"/>
              <a:gd name="T8" fmla="*/ 12555 w 12630"/>
              <a:gd name="T9" fmla="*/ 856 h 856"/>
              <a:gd name="T10" fmla="*/ 75 w 12630"/>
              <a:gd name="T11" fmla="*/ 856 h 856"/>
              <a:gd name="T12" fmla="*/ 0 w 12630"/>
              <a:gd name="T13" fmla="*/ 762 h 856"/>
              <a:gd name="T14" fmla="*/ 0 w 12630"/>
              <a:gd name="T15" fmla="*/ 93 h 856"/>
              <a:gd name="T16" fmla="*/ 75 w 12630"/>
              <a:gd name="T17"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30" h="856">
                <a:moveTo>
                  <a:pt x="75" y="0"/>
                </a:moveTo>
                <a:lnTo>
                  <a:pt x="12555" y="0"/>
                </a:lnTo>
                <a:cubicBezTo>
                  <a:pt x="12597" y="0"/>
                  <a:pt x="12630" y="42"/>
                  <a:pt x="12630" y="93"/>
                </a:cubicBezTo>
                <a:lnTo>
                  <a:pt x="12630" y="762"/>
                </a:lnTo>
                <a:cubicBezTo>
                  <a:pt x="12630" y="814"/>
                  <a:pt x="12597" y="856"/>
                  <a:pt x="12555" y="856"/>
                </a:cubicBezTo>
                <a:lnTo>
                  <a:pt x="75" y="856"/>
                </a:lnTo>
                <a:cubicBezTo>
                  <a:pt x="34" y="856"/>
                  <a:pt x="0" y="814"/>
                  <a:pt x="0" y="762"/>
                </a:cubicBezTo>
                <a:lnTo>
                  <a:pt x="0" y="93"/>
                </a:lnTo>
                <a:cubicBezTo>
                  <a:pt x="0" y="42"/>
                  <a:pt x="34" y="0"/>
                  <a:pt x="75" y="0"/>
                </a:cubicBezTo>
                <a:close/>
              </a:path>
            </a:pathLst>
          </a:custGeom>
          <a:solidFill>
            <a:srgbClr val="484849">
              <a:lumMod val="20000"/>
              <a:lumOff val="80000"/>
            </a:srgbClr>
          </a:solidFill>
          <a:ln w="10" cap="flat">
            <a:solidFill>
              <a:srgbClr val="484849">
                <a:lumMod val="40000"/>
                <a:lumOff val="60000"/>
              </a:srgbClr>
            </a:solidFill>
            <a:prstDash val="solid"/>
            <a:miter lim="800000"/>
          </a:ln>
        </p:spPr>
        <p:txBody>
          <a:bodyPr vert="horz" wrap="square" lIns="91388" tIns="45693" rIns="91388" bIns="45693" numCol="1" anchor="t" anchorCtr="0" compatLnSpc="1"/>
          <a:lstStyle/>
          <a:p>
            <a:pPr algn="ctr" defTabSz="1218565" fontAlgn="base">
              <a:spcBef>
                <a:spcPct val="0"/>
              </a:spcBef>
              <a:spcAft>
                <a:spcPct val="0"/>
              </a:spcAft>
              <a:defRPr/>
            </a:pPr>
            <a:endParaRPr lang="zh-CN" altLang="en-US" sz="2400" b="1" kern="0" dirty="0">
              <a:solidFill>
                <a:sysClr val="windowText" lastClr="000000"/>
              </a:solidFill>
              <a:latin typeface="Arial" panose="020B0604020202020204"/>
              <a:ea typeface="微软雅黑" panose="020B0503020204020204" pitchFamily="34" charset="-122"/>
            </a:endParaRPr>
          </a:p>
        </p:txBody>
      </p:sp>
      <p:sp>
        <p:nvSpPr>
          <p:cNvPr id="14" name="Freeform 9"/>
          <p:cNvSpPr/>
          <p:nvPr/>
        </p:nvSpPr>
        <p:spPr bwMode="auto">
          <a:xfrm>
            <a:off x="1119808" y="5431216"/>
            <a:ext cx="10108872" cy="685707"/>
          </a:xfrm>
          <a:custGeom>
            <a:avLst/>
            <a:gdLst>
              <a:gd name="T0" fmla="*/ 75 w 12630"/>
              <a:gd name="T1" fmla="*/ 0 h 856"/>
              <a:gd name="T2" fmla="*/ 12555 w 12630"/>
              <a:gd name="T3" fmla="*/ 0 h 856"/>
              <a:gd name="T4" fmla="*/ 12630 w 12630"/>
              <a:gd name="T5" fmla="*/ 93 h 856"/>
              <a:gd name="T6" fmla="*/ 12630 w 12630"/>
              <a:gd name="T7" fmla="*/ 762 h 856"/>
              <a:gd name="T8" fmla="*/ 12555 w 12630"/>
              <a:gd name="T9" fmla="*/ 856 h 856"/>
              <a:gd name="T10" fmla="*/ 75 w 12630"/>
              <a:gd name="T11" fmla="*/ 856 h 856"/>
              <a:gd name="T12" fmla="*/ 0 w 12630"/>
              <a:gd name="T13" fmla="*/ 762 h 856"/>
              <a:gd name="T14" fmla="*/ 0 w 12630"/>
              <a:gd name="T15" fmla="*/ 93 h 856"/>
              <a:gd name="T16" fmla="*/ 75 w 12630"/>
              <a:gd name="T17"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30" h="856">
                <a:moveTo>
                  <a:pt x="75" y="0"/>
                </a:moveTo>
                <a:lnTo>
                  <a:pt x="12555" y="0"/>
                </a:lnTo>
                <a:cubicBezTo>
                  <a:pt x="12597" y="0"/>
                  <a:pt x="12630" y="42"/>
                  <a:pt x="12630" y="93"/>
                </a:cubicBezTo>
                <a:lnTo>
                  <a:pt x="12630" y="762"/>
                </a:lnTo>
                <a:cubicBezTo>
                  <a:pt x="12630" y="814"/>
                  <a:pt x="12597" y="856"/>
                  <a:pt x="12555" y="856"/>
                </a:cubicBezTo>
                <a:lnTo>
                  <a:pt x="75" y="856"/>
                </a:lnTo>
                <a:cubicBezTo>
                  <a:pt x="34" y="856"/>
                  <a:pt x="0" y="814"/>
                  <a:pt x="0" y="762"/>
                </a:cubicBezTo>
                <a:lnTo>
                  <a:pt x="0" y="93"/>
                </a:lnTo>
                <a:cubicBezTo>
                  <a:pt x="0" y="42"/>
                  <a:pt x="34" y="0"/>
                  <a:pt x="75" y="0"/>
                </a:cubicBezTo>
                <a:close/>
              </a:path>
            </a:pathLst>
          </a:custGeom>
          <a:solidFill>
            <a:srgbClr val="484849">
              <a:lumMod val="20000"/>
              <a:lumOff val="80000"/>
            </a:srgbClr>
          </a:solidFill>
          <a:ln w="10" cap="flat">
            <a:solidFill>
              <a:srgbClr val="484849">
                <a:lumMod val="40000"/>
                <a:lumOff val="60000"/>
              </a:srgbClr>
            </a:solidFill>
            <a:prstDash val="solid"/>
            <a:miter lim="800000"/>
          </a:ln>
        </p:spPr>
        <p:txBody>
          <a:bodyPr vert="horz" wrap="square" lIns="91388" tIns="45693" rIns="91388" bIns="45693" numCol="1" anchor="t" anchorCtr="0" compatLnSpc="1"/>
          <a:lstStyle/>
          <a:p>
            <a:pPr algn="ctr" defTabSz="1218565" fontAlgn="base">
              <a:spcBef>
                <a:spcPct val="0"/>
              </a:spcBef>
              <a:spcAft>
                <a:spcPct val="0"/>
              </a:spcAft>
              <a:defRPr/>
            </a:pPr>
            <a:endParaRPr lang="zh-CN" altLang="en-US" sz="2400" b="1" kern="0" dirty="0">
              <a:solidFill>
                <a:sysClr val="windowText" lastClr="000000"/>
              </a:solidFill>
              <a:latin typeface="Arial" panose="020B0604020202020204"/>
              <a:ea typeface="微软雅黑" panose="020B0503020204020204" pitchFamily="34" charset="-122"/>
            </a:endParaRPr>
          </a:p>
        </p:txBody>
      </p:sp>
      <p:sp>
        <p:nvSpPr>
          <p:cNvPr id="15" name="Freeform 10"/>
          <p:cNvSpPr>
            <a:spLocks noEditPoints="1"/>
          </p:cNvSpPr>
          <p:nvPr/>
        </p:nvSpPr>
        <p:spPr bwMode="auto">
          <a:xfrm>
            <a:off x="1830539" y="1293161"/>
            <a:ext cx="1867255" cy="1455543"/>
          </a:xfrm>
          <a:custGeom>
            <a:avLst/>
            <a:gdLst>
              <a:gd name="T0" fmla="*/ 2333 w 2333"/>
              <a:gd name="T1" fmla="*/ 0 h 1818"/>
              <a:gd name="T2" fmla="*/ 2333 w 2333"/>
              <a:gd name="T3" fmla="*/ 1364 h 1818"/>
              <a:gd name="T4" fmla="*/ 1166 w 2333"/>
              <a:gd name="T5" fmla="*/ 1818 h 1818"/>
              <a:gd name="T6" fmla="*/ 0 w 2333"/>
              <a:gd name="T7" fmla="*/ 1364 h 1818"/>
              <a:gd name="T8" fmla="*/ 0 w 2333"/>
              <a:gd name="T9" fmla="*/ 0 h 1818"/>
              <a:gd name="T10" fmla="*/ 2333 w 2333"/>
              <a:gd name="T11" fmla="*/ 0 h 1818"/>
              <a:gd name="T12" fmla="*/ 1166 w 2333"/>
              <a:gd name="T13" fmla="*/ 0 h 1818"/>
            </a:gdLst>
            <a:ahLst/>
            <a:cxnLst>
              <a:cxn ang="0">
                <a:pos x="T0" y="T1"/>
              </a:cxn>
              <a:cxn ang="0">
                <a:pos x="T2" y="T3"/>
              </a:cxn>
              <a:cxn ang="0">
                <a:pos x="T4" y="T5"/>
              </a:cxn>
              <a:cxn ang="0">
                <a:pos x="T6" y="T7"/>
              </a:cxn>
              <a:cxn ang="0">
                <a:pos x="T8" y="T9"/>
              </a:cxn>
              <a:cxn ang="0">
                <a:pos x="T10" y="T11"/>
              </a:cxn>
              <a:cxn ang="0">
                <a:pos x="T12" y="T13"/>
              </a:cxn>
            </a:cxnLst>
            <a:rect l="0" t="0" r="r" b="b"/>
            <a:pathLst>
              <a:path w="2333" h="1818">
                <a:moveTo>
                  <a:pt x="2333" y="0"/>
                </a:moveTo>
                <a:lnTo>
                  <a:pt x="2333" y="1364"/>
                </a:lnTo>
                <a:lnTo>
                  <a:pt x="1166" y="1818"/>
                </a:lnTo>
                <a:lnTo>
                  <a:pt x="0" y="1364"/>
                </a:lnTo>
                <a:lnTo>
                  <a:pt x="0" y="0"/>
                </a:lnTo>
                <a:lnTo>
                  <a:pt x="2333" y="0"/>
                </a:lnTo>
                <a:close/>
                <a:moveTo>
                  <a:pt x="1166" y="0"/>
                </a:moveTo>
              </a:path>
            </a:pathLst>
          </a:custGeom>
          <a:solidFill>
            <a:schemeClr val="accent1"/>
          </a:solidFill>
          <a:ln>
            <a:noFill/>
          </a:ln>
        </p:spPr>
        <p:txBody>
          <a:bodyPr vert="horz" wrap="square" lIns="91388" tIns="45693" rIns="91388" bIns="45693" numCol="1" anchor="t" anchorCtr="0" compatLnSpc="1"/>
          <a:lstStyle/>
          <a:p>
            <a:pPr algn="ctr" defTabSz="1218565" fontAlgn="base">
              <a:spcBef>
                <a:spcPct val="0"/>
              </a:spcBef>
              <a:spcAft>
                <a:spcPct val="0"/>
              </a:spcAft>
              <a:defRPr/>
            </a:pPr>
            <a:endParaRPr lang="zh-CN" altLang="en-US" sz="2400" b="1" kern="0" dirty="0">
              <a:solidFill>
                <a:sysClr val="windowText" lastClr="000000"/>
              </a:solidFill>
              <a:latin typeface="Arial" panose="020B0604020202020204"/>
              <a:ea typeface="微软雅黑" panose="020B0503020204020204" pitchFamily="34" charset="-122"/>
            </a:endParaRPr>
          </a:p>
        </p:txBody>
      </p:sp>
      <p:sp>
        <p:nvSpPr>
          <p:cNvPr id="16" name="Freeform 11"/>
          <p:cNvSpPr>
            <a:spLocks noEditPoints="1"/>
          </p:cNvSpPr>
          <p:nvPr/>
        </p:nvSpPr>
        <p:spPr bwMode="auto">
          <a:xfrm>
            <a:off x="1830539" y="2589974"/>
            <a:ext cx="1867255" cy="1420623"/>
          </a:xfrm>
          <a:custGeom>
            <a:avLst/>
            <a:gdLst>
              <a:gd name="T0" fmla="*/ 2333 w 2333"/>
              <a:gd name="T1" fmla="*/ 0 h 1775"/>
              <a:gd name="T2" fmla="*/ 2333 w 2333"/>
              <a:gd name="T3" fmla="*/ 1331 h 1775"/>
              <a:gd name="T4" fmla="*/ 1166 w 2333"/>
              <a:gd name="T5" fmla="*/ 1775 h 1775"/>
              <a:gd name="T6" fmla="*/ 0 w 2333"/>
              <a:gd name="T7" fmla="*/ 1331 h 1775"/>
              <a:gd name="T8" fmla="*/ 0 w 2333"/>
              <a:gd name="T9" fmla="*/ 0 h 1775"/>
              <a:gd name="T10" fmla="*/ 1166 w 2333"/>
              <a:gd name="T11" fmla="*/ 444 h 1775"/>
              <a:gd name="T12" fmla="*/ 2333 w 2333"/>
              <a:gd name="T13" fmla="*/ 0 h 1775"/>
              <a:gd name="T14" fmla="*/ 1750 w 2333"/>
              <a:gd name="T15" fmla="*/ 222 h 17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5">
                <a:moveTo>
                  <a:pt x="2333" y="0"/>
                </a:moveTo>
                <a:lnTo>
                  <a:pt x="2333" y="1331"/>
                </a:lnTo>
                <a:lnTo>
                  <a:pt x="1166" y="1775"/>
                </a:lnTo>
                <a:lnTo>
                  <a:pt x="0" y="1331"/>
                </a:lnTo>
                <a:lnTo>
                  <a:pt x="0" y="0"/>
                </a:lnTo>
                <a:lnTo>
                  <a:pt x="1166" y="444"/>
                </a:lnTo>
                <a:lnTo>
                  <a:pt x="2333" y="0"/>
                </a:lnTo>
                <a:close/>
                <a:moveTo>
                  <a:pt x="1750" y="222"/>
                </a:moveTo>
              </a:path>
            </a:pathLst>
          </a:custGeom>
          <a:solidFill>
            <a:schemeClr val="accent2"/>
          </a:solidFill>
          <a:ln>
            <a:noFill/>
          </a:ln>
        </p:spPr>
        <p:txBody>
          <a:bodyPr vert="horz" wrap="square" lIns="91388" tIns="45693" rIns="91388" bIns="45693" numCol="1" anchor="t" anchorCtr="0" compatLnSpc="1"/>
          <a:lstStyle/>
          <a:p>
            <a:pPr algn="ctr" defTabSz="1218565" fontAlgn="base">
              <a:spcBef>
                <a:spcPct val="0"/>
              </a:spcBef>
              <a:spcAft>
                <a:spcPct val="0"/>
              </a:spcAft>
              <a:defRPr/>
            </a:pPr>
            <a:endParaRPr lang="zh-CN" altLang="en-US" sz="1865" b="1" kern="0" dirty="0">
              <a:solidFill>
                <a:sysClr val="windowText" lastClr="000000"/>
              </a:solidFill>
              <a:latin typeface="Arial" panose="020B0604020202020204"/>
              <a:ea typeface="微软雅黑" panose="020B0503020204020204" pitchFamily="34" charset="-122"/>
            </a:endParaRPr>
          </a:p>
        </p:txBody>
      </p:sp>
      <p:sp>
        <p:nvSpPr>
          <p:cNvPr id="17" name="Freeform 12"/>
          <p:cNvSpPr>
            <a:spLocks noEditPoints="1"/>
          </p:cNvSpPr>
          <p:nvPr/>
        </p:nvSpPr>
        <p:spPr bwMode="auto">
          <a:xfrm>
            <a:off x="1830539" y="3831231"/>
            <a:ext cx="1867255" cy="1420623"/>
          </a:xfrm>
          <a:custGeom>
            <a:avLst/>
            <a:gdLst>
              <a:gd name="T0" fmla="*/ 2333 w 2333"/>
              <a:gd name="T1" fmla="*/ 0 h 1775"/>
              <a:gd name="T2" fmla="*/ 2333 w 2333"/>
              <a:gd name="T3" fmla="*/ 1331 h 1775"/>
              <a:gd name="T4" fmla="*/ 1166 w 2333"/>
              <a:gd name="T5" fmla="*/ 1775 h 1775"/>
              <a:gd name="T6" fmla="*/ 0 w 2333"/>
              <a:gd name="T7" fmla="*/ 1331 h 1775"/>
              <a:gd name="T8" fmla="*/ 0 w 2333"/>
              <a:gd name="T9" fmla="*/ 0 h 1775"/>
              <a:gd name="T10" fmla="*/ 1166 w 2333"/>
              <a:gd name="T11" fmla="*/ 444 h 1775"/>
              <a:gd name="T12" fmla="*/ 2333 w 2333"/>
              <a:gd name="T13" fmla="*/ 0 h 1775"/>
              <a:gd name="T14" fmla="*/ 1750 w 2333"/>
              <a:gd name="T15" fmla="*/ 222 h 17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5">
                <a:moveTo>
                  <a:pt x="2333" y="0"/>
                </a:moveTo>
                <a:lnTo>
                  <a:pt x="2333" y="1331"/>
                </a:lnTo>
                <a:lnTo>
                  <a:pt x="1166" y="1775"/>
                </a:lnTo>
                <a:lnTo>
                  <a:pt x="0" y="1331"/>
                </a:lnTo>
                <a:lnTo>
                  <a:pt x="0" y="0"/>
                </a:lnTo>
                <a:lnTo>
                  <a:pt x="1166" y="444"/>
                </a:lnTo>
                <a:lnTo>
                  <a:pt x="2333" y="0"/>
                </a:lnTo>
                <a:close/>
                <a:moveTo>
                  <a:pt x="1750" y="222"/>
                </a:moveTo>
              </a:path>
            </a:pathLst>
          </a:custGeom>
          <a:solidFill>
            <a:schemeClr val="accent1"/>
          </a:solidFill>
          <a:ln>
            <a:noFill/>
          </a:ln>
        </p:spPr>
        <p:txBody>
          <a:bodyPr vert="horz" wrap="square" lIns="91388" tIns="45693" rIns="91388" bIns="45693" numCol="1" anchor="t" anchorCtr="0" compatLnSpc="1"/>
          <a:lstStyle/>
          <a:p>
            <a:pPr algn="ctr" defTabSz="1218565" fontAlgn="base">
              <a:spcBef>
                <a:spcPct val="0"/>
              </a:spcBef>
              <a:spcAft>
                <a:spcPct val="0"/>
              </a:spcAft>
              <a:defRPr/>
            </a:pPr>
            <a:endParaRPr lang="zh-CN" altLang="en-US" sz="2400" b="1" kern="0" dirty="0">
              <a:solidFill>
                <a:sysClr val="windowText" lastClr="000000"/>
              </a:solidFill>
              <a:latin typeface="Arial" panose="020B0604020202020204"/>
              <a:ea typeface="微软雅黑" panose="020B0503020204020204" pitchFamily="34" charset="-122"/>
            </a:endParaRPr>
          </a:p>
        </p:txBody>
      </p:sp>
      <p:sp>
        <p:nvSpPr>
          <p:cNvPr id="18" name="Freeform 13"/>
          <p:cNvSpPr>
            <a:spLocks noEditPoints="1"/>
          </p:cNvSpPr>
          <p:nvPr/>
        </p:nvSpPr>
        <p:spPr bwMode="auto">
          <a:xfrm>
            <a:off x="1830539" y="5056615"/>
            <a:ext cx="1867255" cy="1419035"/>
          </a:xfrm>
          <a:custGeom>
            <a:avLst/>
            <a:gdLst>
              <a:gd name="T0" fmla="*/ 2333 w 2333"/>
              <a:gd name="T1" fmla="*/ 0 h 1774"/>
              <a:gd name="T2" fmla="*/ 2333 w 2333"/>
              <a:gd name="T3" fmla="*/ 1331 h 1774"/>
              <a:gd name="T4" fmla="*/ 1166 w 2333"/>
              <a:gd name="T5" fmla="*/ 1774 h 1774"/>
              <a:gd name="T6" fmla="*/ 0 w 2333"/>
              <a:gd name="T7" fmla="*/ 1331 h 1774"/>
              <a:gd name="T8" fmla="*/ 0 w 2333"/>
              <a:gd name="T9" fmla="*/ 0 h 1774"/>
              <a:gd name="T10" fmla="*/ 1166 w 2333"/>
              <a:gd name="T11" fmla="*/ 443 h 1774"/>
              <a:gd name="T12" fmla="*/ 2333 w 2333"/>
              <a:gd name="T13" fmla="*/ 0 h 1774"/>
              <a:gd name="T14" fmla="*/ 1750 w 2333"/>
              <a:gd name="T15" fmla="*/ 221 h 17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4">
                <a:moveTo>
                  <a:pt x="2333" y="0"/>
                </a:moveTo>
                <a:lnTo>
                  <a:pt x="2333" y="1331"/>
                </a:lnTo>
                <a:lnTo>
                  <a:pt x="1166" y="1774"/>
                </a:lnTo>
                <a:lnTo>
                  <a:pt x="0" y="1331"/>
                </a:lnTo>
                <a:lnTo>
                  <a:pt x="0" y="0"/>
                </a:lnTo>
                <a:lnTo>
                  <a:pt x="1166" y="443"/>
                </a:lnTo>
                <a:lnTo>
                  <a:pt x="2333" y="0"/>
                </a:lnTo>
                <a:close/>
                <a:moveTo>
                  <a:pt x="1750" y="221"/>
                </a:moveTo>
              </a:path>
            </a:pathLst>
          </a:custGeom>
          <a:solidFill>
            <a:schemeClr val="accent2"/>
          </a:solidFill>
          <a:ln>
            <a:noFill/>
          </a:ln>
        </p:spPr>
        <p:txBody>
          <a:bodyPr vert="horz" wrap="square" lIns="91388" tIns="45693" rIns="91388" bIns="45693" numCol="1" anchor="t" anchorCtr="0" compatLnSpc="1"/>
          <a:lstStyle/>
          <a:p>
            <a:pPr algn="ctr" defTabSz="1218565" fontAlgn="base">
              <a:spcBef>
                <a:spcPct val="0"/>
              </a:spcBef>
              <a:spcAft>
                <a:spcPct val="0"/>
              </a:spcAft>
              <a:defRPr/>
            </a:pPr>
            <a:endParaRPr lang="zh-CN" altLang="en-US" sz="2400" b="1" kern="0" dirty="0">
              <a:solidFill>
                <a:sysClr val="windowText" lastClr="000000"/>
              </a:solidFill>
              <a:latin typeface="Arial" panose="020B0604020202020204"/>
              <a:ea typeface="微软雅黑" panose="020B0503020204020204" pitchFamily="34" charset="-122"/>
            </a:endParaRPr>
          </a:p>
        </p:txBody>
      </p:sp>
      <p:sp>
        <p:nvSpPr>
          <p:cNvPr id="19" name="TextBox 18"/>
          <p:cNvSpPr txBox="1"/>
          <p:nvPr/>
        </p:nvSpPr>
        <p:spPr>
          <a:xfrm>
            <a:off x="4122069" y="1668445"/>
            <a:ext cx="6908204" cy="543812"/>
          </a:xfrm>
          <a:prstGeom prst="rect">
            <a:avLst/>
          </a:prstGeom>
          <a:noFill/>
        </p:spPr>
        <p:txBody>
          <a:bodyPr wrap="square" lIns="91388" tIns="45693" rIns="91388" bIns="45693" rtlCol="0">
            <a:spAutoFit/>
          </a:bodyPr>
          <a:lstStyle/>
          <a:p>
            <a:pPr algn="ctr" defTabSz="1218565" fontAlgn="base">
              <a:spcBef>
                <a:spcPct val="0"/>
              </a:spcBef>
              <a:spcAft>
                <a:spcPct val="0"/>
              </a:spcAft>
              <a:defRPr/>
            </a:pPr>
            <a:r>
              <a:rPr lang="zh-CN" altLang="en-US" sz="1465" b="1" kern="0" dirty="0">
                <a:solidFill>
                  <a:srgbClr val="484849"/>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a:t>
            </a:r>
          </a:p>
        </p:txBody>
      </p:sp>
      <p:sp>
        <p:nvSpPr>
          <p:cNvPr id="20" name="TextBox 19"/>
          <p:cNvSpPr txBox="1"/>
          <p:nvPr/>
        </p:nvSpPr>
        <p:spPr>
          <a:xfrm>
            <a:off x="1981948" y="1601011"/>
            <a:ext cx="1564437" cy="666923"/>
          </a:xfrm>
          <a:prstGeom prst="rect">
            <a:avLst/>
          </a:prstGeom>
          <a:noFill/>
        </p:spPr>
        <p:txBody>
          <a:bodyPr wrap="square" lIns="91388" tIns="45693" rIns="91388" bIns="45693" rtlCol="0">
            <a:spAutoFit/>
          </a:bodyPr>
          <a:lstStyle/>
          <a:p>
            <a:pPr algn="ctr" defTabSz="1218565" fontAlgn="base">
              <a:spcBef>
                <a:spcPct val="0"/>
              </a:spcBef>
              <a:spcAft>
                <a:spcPct val="0"/>
              </a:spcAft>
              <a:defRPr/>
            </a:pPr>
            <a:r>
              <a:rPr lang="zh-CN" altLang="en-US" sz="1865" b="1" kern="0" dirty="0">
                <a:solidFill>
                  <a:srgbClr val="FFFFFF"/>
                </a:solidFill>
                <a:latin typeface="微软雅黑" panose="020B0503020204020204" pitchFamily="34" charset="-122"/>
                <a:ea typeface="微软雅黑" panose="020B0503020204020204" pitchFamily="34" charset="-122"/>
              </a:rPr>
              <a:t>存在的问题标题</a:t>
            </a:r>
            <a:endParaRPr lang="en-US" altLang="zh-CN" sz="1865" b="1" kern="0" dirty="0">
              <a:solidFill>
                <a:srgbClr val="FFFFFF"/>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1981948" y="3022781"/>
            <a:ext cx="1564437" cy="666923"/>
          </a:xfrm>
          <a:prstGeom prst="rect">
            <a:avLst/>
          </a:prstGeom>
          <a:noFill/>
        </p:spPr>
        <p:txBody>
          <a:bodyPr wrap="square" lIns="91388" tIns="45693" rIns="91388" bIns="45693" rtlCol="0">
            <a:spAutoFit/>
          </a:bodyPr>
          <a:lstStyle/>
          <a:p>
            <a:pPr algn="ctr" defTabSz="1218565" fontAlgn="base">
              <a:spcBef>
                <a:spcPct val="0"/>
              </a:spcBef>
              <a:spcAft>
                <a:spcPct val="0"/>
              </a:spcAft>
              <a:defRPr/>
            </a:pPr>
            <a:r>
              <a:rPr lang="zh-CN" altLang="en-US" sz="1865" b="1" kern="0" dirty="0">
                <a:solidFill>
                  <a:srgbClr val="FFFFFF"/>
                </a:solidFill>
                <a:latin typeface="微软雅黑" panose="020B0503020204020204" pitchFamily="34" charset="-122"/>
                <a:ea typeface="微软雅黑" panose="020B0503020204020204" pitchFamily="34" charset="-122"/>
              </a:rPr>
              <a:t>存在的问题标题</a:t>
            </a:r>
            <a:endParaRPr lang="en-US" altLang="zh-CN" sz="1865" b="1" kern="0" dirty="0">
              <a:solidFill>
                <a:srgbClr val="FFFFFF"/>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1981948" y="4382524"/>
            <a:ext cx="1564437" cy="666923"/>
          </a:xfrm>
          <a:prstGeom prst="rect">
            <a:avLst/>
          </a:prstGeom>
          <a:noFill/>
        </p:spPr>
        <p:txBody>
          <a:bodyPr wrap="square" lIns="91388" tIns="45693" rIns="91388" bIns="45693" rtlCol="0">
            <a:spAutoFit/>
          </a:bodyPr>
          <a:lstStyle/>
          <a:p>
            <a:pPr algn="ctr" defTabSz="1218565" fontAlgn="base">
              <a:spcBef>
                <a:spcPct val="0"/>
              </a:spcBef>
              <a:spcAft>
                <a:spcPct val="0"/>
              </a:spcAft>
              <a:defRPr/>
            </a:pPr>
            <a:r>
              <a:rPr lang="zh-CN" altLang="en-US" sz="1865" b="1" kern="0" dirty="0">
                <a:solidFill>
                  <a:srgbClr val="FFFFFF"/>
                </a:solidFill>
                <a:latin typeface="微软雅黑" panose="020B0503020204020204" pitchFamily="34" charset="-122"/>
                <a:ea typeface="微软雅黑" panose="020B0503020204020204" pitchFamily="34" charset="-122"/>
              </a:rPr>
              <a:t>存在的问题标题</a:t>
            </a:r>
            <a:endParaRPr lang="en-US" altLang="zh-CN" sz="1865" b="1" kern="0" dirty="0">
              <a:solidFill>
                <a:srgbClr val="FFFFFF"/>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1981948" y="5460100"/>
            <a:ext cx="1564437" cy="666923"/>
          </a:xfrm>
          <a:prstGeom prst="rect">
            <a:avLst/>
          </a:prstGeom>
          <a:noFill/>
        </p:spPr>
        <p:txBody>
          <a:bodyPr wrap="square" lIns="91388" tIns="45693" rIns="91388" bIns="45693" rtlCol="0">
            <a:spAutoFit/>
          </a:bodyPr>
          <a:lstStyle/>
          <a:p>
            <a:pPr algn="ctr" defTabSz="1218565" fontAlgn="base">
              <a:spcBef>
                <a:spcPct val="0"/>
              </a:spcBef>
              <a:spcAft>
                <a:spcPct val="0"/>
              </a:spcAft>
              <a:defRPr/>
            </a:pPr>
            <a:r>
              <a:rPr lang="zh-CN" altLang="en-US" sz="1865" b="1" kern="0" dirty="0">
                <a:solidFill>
                  <a:srgbClr val="FFFFFF"/>
                </a:solidFill>
                <a:latin typeface="微软雅黑" panose="020B0503020204020204" pitchFamily="34" charset="-122"/>
                <a:ea typeface="微软雅黑" panose="020B0503020204020204" pitchFamily="34" charset="-122"/>
              </a:rPr>
              <a:t>存在的问题标题</a:t>
            </a:r>
            <a:endParaRPr lang="en-US" altLang="zh-CN" sz="1865" b="1" kern="0" dirty="0">
              <a:solidFill>
                <a:srgbClr val="FFFFFF"/>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4122069" y="2992099"/>
            <a:ext cx="6908204" cy="543812"/>
          </a:xfrm>
          <a:prstGeom prst="rect">
            <a:avLst/>
          </a:prstGeom>
          <a:noFill/>
        </p:spPr>
        <p:txBody>
          <a:bodyPr wrap="square" lIns="91388" tIns="45693" rIns="91388" bIns="45693" rtlCol="0">
            <a:spAutoFit/>
          </a:bodyPr>
          <a:lstStyle/>
          <a:p>
            <a:pPr algn="ctr" defTabSz="1218565" fontAlgn="base">
              <a:spcBef>
                <a:spcPct val="0"/>
              </a:spcBef>
              <a:spcAft>
                <a:spcPct val="0"/>
              </a:spcAft>
              <a:defRPr/>
            </a:pPr>
            <a:r>
              <a:rPr lang="zh-CN" altLang="en-US" sz="1465" b="1" kern="0" dirty="0">
                <a:solidFill>
                  <a:srgbClr val="484849"/>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a:t>
            </a:r>
          </a:p>
        </p:txBody>
      </p:sp>
      <p:sp>
        <p:nvSpPr>
          <p:cNvPr id="25" name="TextBox 24"/>
          <p:cNvSpPr txBox="1"/>
          <p:nvPr/>
        </p:nvSpPr>
        <p:spPr>
          <a:xfrm>
            <a:off x="4122069" y="4247523"/>
            <a:ext cx="6908204" cy="543812"/>
          </a:xfrm>
          <a:prstGeom prst="rect">
            <a:avLst/>
          </a:prstGeom>
          <a:noFill/>
        </p:spPr>
        <p:txBody>
          <a:bodyPr wrap="square" lIns="91388" tIns="45693" rIns="91388" bIns="45693" rtlCol="0">
            <a:spAutoFit/>
          </a:bodyPr>
          <a:lstStyle/>
          <a:p>
            <a:pPr algn="ctr" defTabSz="1218565" fontAlgn="base">
              <a:spcBef>
                <a:spcPct val="0"/>
              </a:spcBef>
              <a:spcAft>
                <a:spcPct val="0"/>
              </a:spcAft>
              <a:defRPr/>
            </a:pPr>
            <a:r>
              <a:rPr lang="zh-CN" altLang="en-US" sz="1465" b="1" kern="0" dirty="0">
                <a:solidFill>
                  <a:srgbClr val="484849"/>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a:t>
            </a:r>
          </a:p>
        </p:txBody>
      </p:sp>
      <p:sp>
        <p:nvSpPr>
          <p:cNvPr id="26" name="TextBox 25"/>
          <p:cNvSpPr txBox="1"/>
          <p:nvPr/>
        </p:nvSpPr>
        <p:spPr>
          <a:xfrm>
            <a:off x="4122069" y="5448365"/>
            <a:ext cx="6908204" cy="543812"/>
          </a:xfrm>
          <a:prstGeom prst="rect">
            <a:avLst/>
          </a:prstGeom>
          <a:noFill/>
        </p:spPr>
        <p:txBody>
          <a:bodyPr wrap="square" lIns="91388" tIns="45693" rIns="91388" bIns="45693" rtlCol="0">
            <a:spAutoFit/>
          </a:bodyPr>
          <a:lstStyle/>
          <a:p>
            <a:pPr algn="ctr" defTabSz="1218565" fontAlgn="base">
              <a:spcBef>
                <a:spcPct val="0"/>
              </a:spcBef>
              <a:spcAft>
                <a:spcPct val="0"/>
              </a:spcAft>
              <a:defRPr/>
            </a:pPr>
            <a:r>
              <a:rPr lang="zh-CN" altLang="en-US" sz="1465" b="1" kern="0" dirty="0">
                <a:solidFill>
                  <a:srgbClr val="484849"/>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a:t>
            </a:r>
          </a:p>
        </p:txBody>
      </p:sp>
      <p:sp>
        <p:nvSpPr>
          <p:cNvPr id="27" name="TextBox 26"/>
          <p:cNvSpPr txBox="1"/>
          <p:nvPr/>
        </p:nvSpPr>
        <p:spPr>
          <a:xfrm>
            <a:off x="1164785" y="1744383"/>
            <a:ext cx="605025" cy="523166"/>
          </a:xfrm>
          <a:prstGeom prst="rect">
            <a:avLst/>
          </a:prstGeom>
          <a:noFill/>
        </p:spPr>
        <p:txBody>
          <a:bodyPr wrap="square" lIns="91388" tIns="45693" rIns="91388" bIns="45693" rtlCol="0">
            <a:spAutoFit/>
          </a:bodyPr>
          <a:lstStyle/>
          <a:p>
            <a:pPr algn="ctr" defTabSz="1218565" fontAlgn="base">
              <a:spcBef>
                <a:spcPct val="0"/>
              </a:spcBef>
              <a:spcAft>
                <a:spcPct val="0"/>
              </a:spcAft>
              <a:defRPr/>
            </a:pPr>
            <a:r>
              <a:rPr lang="en-US" altLang="zh-CN" sz="2800" kern="0" dirty="0">
                <a:solidFill>
                  <a:srgbClr val="484849"/>
                </a:solidFill>
                <a:latin typeface="微软雅黑" panose="020B0503020204020204" pitchFamily="34" charset="-122"/>
                <a:ea typeface="微软雅黑" panose="020B0503020204020204" pitchFamily="34" charset="-122"/>
              </a:rPr>
              <a:t>1</a:t>
            </a:r>
          </a:p>
        </p:txBody>
      </p:sp>
      <p:sp>
        <p:nvSpPr>
          <p:cNvPr id="28" name="TextBox 27"/>
          <p:cNvSpPr txBox="1"/>
          <p:nvPr/>
        </p:nvSpPr>
        <p:spPr>
          <a:xfrm>
            <a:off x="1164785" y="3068038"/>
            <a:ext cx="605025" cy="523166"/>
          </a:xfrm>
          <a:prstGeom prst="rect">
            <a:avLst/>
          </a:prstGeom>
          <a:noFill/>
        </p:spPr>
        <p:txBody>
          <a:bodyPr wrap="square" lIns="91388" tIns="45693" rIns="91388" bIns="45693" rtlCol="0">
            <a:spAutoFit/>
          </a:bodyPr>
          <a:lstStyle/>
          <a:p>
            <a:pPr algn="ctr" defTabSz="1218565" fontAlgn="base">
              <a:spcBef>
                <a:spcPct val="0"/>
              </a:spcBef>
              <a:spcAft>
                <a:spcPct val="0"/>
              </a:spcAft>
              <a:defRPr/>
            </a:pPr>
            <a:r>
              <a:rPr lang="en-US" altLang="zh-CN" sz="2800" kern="0" dirty="0">
                <a:solidFill>
                  <a:srgbClr val="484849"/>
                </a:solidFill>
                <a:latin typeface="微软雅黑" panose="020B0503020204020204" pitchFamily="34" charset="-122"/>
                <a:ea typeface="微软雅黑" panose="020B0503020204020204" pitchFamily="34" charset="-122"/>
              </a:rPr>
              <a:t>2</a:t>
            </a:r>
          </a:p>
        </p:txBody>
      </p:sp>
      <p:sp>
        <p:nvSpPr>
          <p:cNvPr id="29" name="TextBox 28"/>
          <p:cNvSpPr txBox="1"/>
          <p:nvPr/>
        </p:nvSpPr>
        <p:spPr>
          <a:xfrm>
            <a:off x="1164785" y="4323461"/>
            <a:ext cx="605025" cy="523166"/>
          </a:xfrm>
          <a:prstGeom prst="rect">
            <a:avLst/>
          </a:prstGeom>
          <a:noFill/>
        </p:spPr>
        <p:txBody>
          <a:bodyPr wrap="square" lIns="91388" tIns="45693" rIns="91388" bIns="45693" rtlCol="0">
            <a:spAutoFit/>
          </a:bodyPr>
          <a:lstStyle/>
          <a:p>
            <a:pPr algn="ctr" defTabSz="1218565" fontAlgn="base">
              <a:spcBef>
                <a:spcPct val="0"/>
              </a:spcBef>
              <a:spcAft>
                <a:spcPct val="0"/>
              </a:spcAft>
              <a:defRPr/>
            </a:pPr>
            <a:r>
              <a:rPr lang="en-US" altLang="zh-CN" sz="2800" kern="0" dirty="0">
                <a:solidFill>
                  <a:srgbClr val="484849"/>
                </a:solidFill>
                <a:latin typeface="微软雅黑" panose="020B0503020204020204" pitchFamily="34" charset="-122"/>
                <a:ea typeface="微软雅黑" panose="020B0503020204020204" pitchFamily="34" charset="-122"/>
              </a:rPr>
              <a:t>3</a:t>
            </a:r>
          </a:p>
        </p:txBody>
      </p:sp>
      <p:sp>
        <p:nvSpPr>
          <p:cNvPr id="30" name="TextBox 29"/>
          <p:cNvSpPr txBox="1"/>
          <p:nvPr/>
        </p:nvSpPr>
        <p:spPr>
          <a:xfrm>
            <a:off x="1164785" y="5510655"/>
            <a:ext cx="605025" cy="523166"/>
          </a:xfrm>
          <a:prstGeom prst="rect">
            <a:avLst/>
          </a:prstGeom>
          <a:noFill/>
        </p:spPr>
        <p:txBody>
          <a:bodyPr wrap="square" lIns="91388" tIns="45693" rIns="91388" bIns="45693" rtlCol="0">
            <a:spAutoFit/>
          </a:bodyPr>
          <a:lstStyle/>
          <a:p>
            <a:pPr algn="ctr" defTabSz="1218565" fontAlgn="base">
              <a:spcBef>
                <a:spcPct val="0"/>
              </a:spcBef>
              <a:spcAft>
                <a:spcPct val="0"/>
              </a:spcAft>
              <a:defRPr/>
            </a:pPr>
            <a:r>
              <a:rPr lang="en-US" altLang="zh-CN" sz="2800" kern="0" dirty="0">
                <a:solidFill>
                  <a:srgbClr val="484849"/>
                </a:solidFill>
                <a:latin typeface="微软雅黑" panose="020B0503020204020204" pitchFamily="34" charset="-122"/>
                <a:ea typeface="微软雅黑" panose="020B0503020204020204" pitchFamily="34" charset="-122"/>
              </a:rPr>
              <a:t>4</a:t>
            </a:r>
          </a:p>
        </p:txBody>
      </p:sp>
      <p:sp>
        <p:nvSpPr>
          <p:cNvPr id="31" name="矩形 28"/>
          <p:cNvSpPr>
            <a:spLocks noChangeArrowheads="1"/>
          </p:cNvSpPr>
          <p:nvPr/>
        </p:nvSpPr>
        <p:spPr bwMode="auto">
          <a:xfrm>
            <a:off x="1646" y="6678760"/>
            <a:ext cx="12188711" cy="203109"/>
          </a:xfrm>
          <a:prstGeom prst="rect">
            <a:avLst/>
          </a:prstGeom>
          <a:solidFill>
            <a:schemeClr val="accent1"/>
          </a:solidFill>
          <a:ln>
            <a:noFill/>
          </a:ln>
        </p:spPr>
        <p:txBody>
          <a:bodyPr vert="horz" wrap="square" lIns="121856" tIns="60928" rIns="121856" bIns="60928" numCol="1" anchor="ctr" anchorCtr="0" compatLnSpc="1"/>
          <a:lstStyle/>
          <a:p>
            <a:pPr algn="ctr" defTabSz="1218565" fontAlgn="base">
              <a:spcBef>
                <a:spcPct val="0"/>
              </a:spcBef>
              <a:spcAft>
                <a:spcPct val="0"/>
              </a:spcAft>
            </a:pPr>
            <a:endParaRPr lang="zh-CN" altLang="zh-CN" sz="2400" b="1">
              <a:solidFill>
                <a:prstClr val="black"/>
              </a:solidFill>
              <a:latin typeface="Arial" panose="020B0604020202020204"/>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10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par>
                                <p:cTn id="15" presetID="22" presetClass="entr" presetSubtype="8" fill="hold" grpId="0" nodeType="withEffect">
                                  <p:stCondLst>
                                    <p:cond delay="20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par>
                                <p:cTn id="18" presetID="22" presetClass="entr" presetSubtype="8" fill="hold" grpId="0" nodeType="withEffect">
                                  <p:stCondLst>
                                    <p:cond delay="3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par>
                          <p:cTn id="21" fill="hold">
                            <p:stCondLst>
                              <p:cond delay="1000"/>
                            </p:stCondLst>
                            <p:childTnLst>
                              <p:par>
                                <p:cTn id="22" presetID="47"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60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1000"/>
                                        <p:tgtEl>
                                          <p:spTgt spid="21"/>
                                        </p:tgtEl>
                                      </p:cBhvr>
                                    </p:animEffect>
                                    <p:anim calcmode="lin" valueType="num">
                                      <p:cBhvr>
                                        <p:cTn id="35" dur="1000" fill="hold"/>
                                        <p:tgtEl>
                                          <p:spTgt spid="21"/>
                                        </p:tgtEl>
                                        <p:attrNameLst>
                                          <p:attrName>ppt_x</p:attrName>
                                        </p:attrNameLst>
                                      </p:cBhvr>
                                      <p:tavLst>
                                        <p:tav tm="0">
                                          <p:val>
                                            <p:strVal val="#ppt_x"/>
                                          </p:val>
                                        </p:tav>
                                        <p:tav tm="100000">
                                          <p:val>
                                            <p:strVal val="#ppt_x"/>
                                          </p:val>
                                        </p:tav>
                                      </p:tavLst>
                                    </p:anim>
                                    <p:anim calcmode="lin" valueType="num">
                                      <p:cBhvr>
                                        <p:cTn id="36" dur="1000" fill="hold"/>
                                        <p:tgtEl>
                                          <p:spTgt spid="21"/>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60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40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1000"/>
                                        <p:tgtEl>
                                          <p:spTgt spid="22"/>
                                        </p:tgtEl>
                                      </p:cBhvr>
                                    </p:animEffect>
                                    <p:anim calcmode="lin" valueType="num">
                                      <p:cBhvr>
                                        <p:cTn id="45" dur="1000" fill="hold"/>
                                        <p:tgtEl>
                                          <p:spTgt spid="22"/>
                                        </p:tgtEl>
                                        <p:attrNameLst>
                                          <p:attrName>ppt_x</p:attrName>
                                        </p:attrNameLst>
                                      </p:cBhvr>
                                      <p:tavLst>
                                        <p:tav tm="0">
                                          <p:val>
                                            <p:strVal val="#ppt_x"/>
                                          </p:val>
                                        </p:tav>
                                        <p:tav tm="100000">
                                          <p:val>
                                            <p:strVal val="#ppt_x"/>
                                          </p:val>
                                        </p:tav>
                                      </p:tavLst>
                                    </p:anim>
                                    <p:anim calcmode="lin" valueType="num">
                                      <p:cBhvr>
                                        <p:cTn id="46" dur="1000" fill="hold"/>
                                        <p:tgtEl>
                                          <p:spTgt spid="22"/>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40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strVal val="#ppt_x"/>
                                          </p:val>
                                        </p:tav>
                                        <p:tav tm="100000">
                                          <p:val>
                                            <p:strVal val="#ppt_x"/>
                                          </p:val>
                                        </p:tav>
                                      </p:tavLst>
                                    </p:anim>
                                    <p:anim calcmode="lin" valueType="num">
                                      <p:cBhvr>
                                        <p:cTn id="51" dur="1000" fill="hold"/>
                                        <p:tgtEl>
                                          <p:spTgt spid="1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20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20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childTnLst>
                          </p:cTn>
                        </p:par>
                        <p:par>
                          <p:cTn id="62" fill="hold">
                            <p:stCondLst>
                              <p:cond delay="2000"/>
                            </p:stCondLst>
                            <p:childTnLst>
                              <p:par>
                                <p:cTn id="63" presetID="31" presetClass="entr" presetSubtype="0"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p:cTn id="65" dur="400" fill="hold"/>
                                        <p:tgtEl>
                                          <p:spTgt spid="27"/>
                                        </p:tgtEl>
                                        <p:attrNameLst>
                                          <p:attrName>ppt_w</p:attrName>
                                        </p:attrNameLst>
                                      </p:cBhvr>
                                      <p:tavLst>
                                        <p:tav tm="0">
                                          <p:val>
                                            <p:fltVal val="0"/>
                                          </p:val>
                                        </p:tav>
                                        <p:tav tm="100000">
                                          <p:val>
                                            <p:strVal val="#ppt_w"/>
                                          </p:val>
                                        </p:tav>
                                      </p:tavLst>
                                    </p:anim>
                                    <p:anim calcmode="lin" valueType="num">
                                      <p:cBhvr>
                                        <p:cTn id="66" dur="400" fill="hold"/>
                                        <p:tgtEl>
                                          <p:spTgt spid="27"/>
                                        </p:tgtEl>
                                        <p:attrNameLst>
                                          <p:attrName>ppt_h</p:attrName>
                                        </p:attrNameLst>
                                      </p:cBhvr>
                                      <p:tavLst>
                                        <p:tav tm="0">
                                          <p:val>
                                            <p:fltVal val="0"/>
                                          </p:val>
                                        </p:tav>
                                        <p:tav tm="100000">
                                          <p:val>
                                            <p:strVal val="#ppt_h"/>
                                          </p:val>
                                        </p:tav>
                                      </p:tavLst>
                                    </p:anim>
                                    <p:anim calcmode="lin" valueType="num">
                                      <p:cBhvr>
                                        <p:cTn id="67" dur="400" fill="hold"/>
                                        <p:tgtEl>
                                          <p:spTgt spid="27"/>
                                        </p:tgtEl>
                                        <p:attrNameLst>
                                          <p:attrName>style.rotation</p:attrName>
                                        </p:attrNameLst>
                                      </p:cBhvr>
                                      <p:tavLst>
                                        <p:tav tm="0">
                                          <p:val>
                                            <p:fltVal val="90"/>
                                          </p:val>
                                        </p:tav>
                                        <p:tav tm="100000">
                                          <p:val>
                                            <p:fltVal val="0"/>
                                          </p:val>
                                        </p:tav>
                                      </p:tavLst>
                                    </p:anim>
                                    <p:animEffect transition="in" filter="fade">
                                      <p:cBhvr>
                                        <p:cTn id="68" dur="400"/>
                                        <p:tgtEl>
                                          <p:spTgt spid="27"/>
                                        </p:tgtEl>
                                      </p:cBhvr>
                                    </p:animEffect>
                                  </p:childTnLst>
                                </p:cTn>
                              </p:par>
                            </p:childTnLst>
                          </p:cTn>
                        </p:par>
                        <p:par>
                          <p:cTn id="69" fill="hold">
                            <p:stCondLst>
                              <p:cond delay="2500"/>
                            </p:stCondLst>
                            <p:childTnLst>
                              <p:par>
                                <p:cTn id="70" presetID="22" presetClass="entr" presetSubtype="8"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ipe(left)">
                                      <p:cBhvr>
                                        <p:cTn id="72" dur="500"/>
                                        <p:tgtEl>
                                          <p:spTgt spid="19"/>
                                        </p:tgtEl>
                                      </p:cBhvr>
                                    </p:animEffect>
                                  </p:childTnLst>
                                </p:cTn>
                              </p:par>
                            </p:childTnLst>
                          </p:cTn>
                        </p:par>
                        <p:par>
                          <p:cTn id="73" fill="hold">
                            <p:stCondLst>
                              <p:cond delay="3000"/>
                            </p:stCondLst>
                            <p:childTnLst>
                              <p:par>
                                <p:cTn id="74" presetID="31" presetClass="entr" presetSubtype="0" fill="hold" grpId="0" nodeType="afterEffect">
                                  <p:stCondLst>
                                    <p:cond delay="0"/>
                                  </p:stCondLst>
                                  <p:childTnLst>
                                    <p:set>
                                      <p:cBhvr>
                                        <p:cTn id="75" dur="1" fill="hold">
                                          <p:stCondLst>
                                            <p:cond delay="0"/>
                                          </p:stCondLst>
                                        </p:cTn>
                                        <p:tgtEl>
                                          <p:spTgt spid="28"/>
                                        </p:tgtEl>
                                        <p:attrNameLst>
                                          <p:attrName>style.visibility</p:attrName>
                                        </p:attrNameLst>
                                      </p:cBhvr>
                                      <p:to>
                                        <p:strVal val="visible"/>
                                      </p:to>
                                    </p:set>
                                    <p:anim calcmode="lin" valueType="num">
                                      <p:cBhvr>
                                        <p:cTn id="76" dur="400" fill="hold"/>
                                        <p:tgtEl>
                                          <p:spTgt spid="28"/>
                                        </p:tgtEl>
                                        <p:attrNameLst>
                                          <p:attrName>ppt_w</p:attrName>
                                        </p:attrNameLst>
                                      </p:cBhvr>
                                      <p:tavLst>
                                        <p:tav tm="0">
                                          <p:val>
                                            <p:fltVal val="0"/>
                                          </p:val>
                                        </p:tav>
                                        <p:tav tm="100000">
                                          <p:val>
                                            <p:strVal val="#ppt_w"/>
                                          </p:val>
                                        </p:tav>
                                      </p:tavLst>
                                    </p:anim>
                                    <p:anim calcmode="lin" valueType="num">
                                      <p:cBhvr>
                                        <p:cTn id="77" dur="400" fill="hold"/>
                                        <p:tgtEl>
                                          <p:spTgt spid="28"/>
                                        </p:tgtEl>
                                        <p:attrNameLst>
                                          <p:attrName>ppt_h</p:attrName>
                                        </p:attrNameLst>
                                      </p:cBhvr>
                                      <p:tavLst>
                                        <p:tav tm="0">
                                          <p:val>
                                            <p:fltVal val="0"/>
                                          </p:val>
                                        </p:tav>
                                        <p:tav tm="100000">
                                          <p:val>
                                            <p:strVal val="#ppt_h"/>
                                          </p:val>
                                        </p:tav>
                                      </p:tavLst>
                                    </p:anim>
                                    <p:anim calcmode="lin" valueType="num">
                                      <p:cBhvr>
                                        <p:cTn id="78" dur="400" fill="hold"/>
                                        <p:tgtEl>
                                          <p:spTgt spid="28"/>
                                        </p:tgtEl>
                                        <p:attrNameLst>
                                          <p:attrName>style.rotation</p:attrName>
                                        </p:attrNameLst>
                                      </p:cBhvr>
                                      <p:tavLst>
                                        <p:tav tm="0">
                                          <p:val>
                                            <p:fltVal val="90"/>
                                          </p:val>
                                        </p:tav>
                                        <p:tav tm="100000">
                                          <p:val>
                                            <p:fltVal val="0"/>
                                          </p:val>
                                        </p:tav>
                                      </p:tavLst>
                                    </p:anim>
                                    <p:animEffect transition="in" filter="fade">
                                      <p:cBhvr>
                                        <p:cTn id="79" dur="400"/>
                                        <p:tgtEl>
                                          <p:spTgt spid="28"/>
                                        </p:tgtEl>
                                      </p:cBhvr>
                                    </p:animEffect>
                                  </p:childTnLst>
                                </p:cTn>
                              </p:par>
                            </p:childTnLst>
                          </p:cTn>
                        </p:par>
                        <p:par>
                          <p:cTn id="80" fill="hold">
                            <p:stCondLst>
                              <p:cond delay="350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par>
                          <p:cTn id="84" fill="hold">
                            <p:stCondLst>
                              <p:cond delay="4000"/>
                            </p:stCondLst>
                            <p:childTnLst>
                              <p:par>
                                <p:cTn id="85" presetID="31" presetClass="entr" presetSubtype="0"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400" fill="hold"/>
                                        <p:tgtEl>
                                          <p:spTgt spid="29"/>
                                        </p:tgtEl>
                                        <p:attrNameLst>
                                          <p:attrName>ppt_w</p:attrName>
                                        </p:attrNameLst>
                                      </p:cBhvr>
                                      <p:tavLst>
                                        <p:tav tm="0">
                                          <p:val>
                                            <p:fltVal val="0"/>
                                          </p:val>
                                        </p:tav>
                                        <p:tav tm="100000">
                                          <p:val>
                                            <p:strVal val="#ppt_w"/>
                                          </p:val>
                                        </p:tav>
                                      </p:tavLst>
                                    </p:anim>
                                    <p:anim calcmode="lin" valueType="num">
                                      <p:cBhvr>
                                        <p:cTn id="88" dur="400" fill="hold"/>
                                        <p:tgtEl>
                                          <p:spTgt spid="29"/>
                                        </p:tgtEl>
                                        <p:attrNameLst>
                                          <p:attrName>ppt_h</p:attrName>
                                        </p:attrNameLst>
                                      </p:cBhvr>
                                      <p:tavLst>
                                        <p:tav tm="0">
                                          <p:val>
                                            <p:fltVal val="0"/>
                                          </p:val>
                                        </p:tav>
                                        <p:tav tm="100000">
                                          <p:val>
                                            <p:strVal val="#ppt_h"/>
                                          </p:val>
                                        </p:tav>
                                      </p:tavLst>
                                    </p:anim>
                                    <p:anim calcmode="lin" valueType="num">
                                      <p:cBhvr>
                                        <p:cTn id="89" dur="400" fill="hold"/>
                                        <p:tgtEl>
                                          <p:spTgt spid="29"/>
                                        </p:tgtEl>
                                        <p:attrNameLst>
                                          <p:attrName>style.rotation</p:attrName>
                                        </p:attrNameLst>
                                      </p:cBhvr>
                                      <p:tavLst>
                                        <p:tav tm="0">
                                          <p:val>
                                            <p:fltVal val="90"/>
                                          </p:val>
                                        </p:tav>
                                        <p:tav tm="100000">
                                          <p:val>
                                            <p:fltVal val="0"/>
                                          </p:val>
                                        </p:tav>
                                      </p:tavLst>
                                    </p:anim>
                                    <p:animEffect transition="in" filter="fade">
                                      <p:cBhvr>
                                        <p:cTn id="90" dur="400"/>
                                        <p:tgtEl>
                                          <p:spTgt spid="29"/>
                                        </p:tgtEl>
                                      </p:cBhvr>
                                    </p:animEffect>
                                  </p:childTnLst>
                                </p:cTn>
                              </p:par>
                            </p:childTnLst>
                          </p:cTn>
                        </p:par>
                        <p:par>
                          <p:cTn id="91" fill="hold">
                            <p:stCondLst>
                              <p:cond delay="4500"/>
                            </p:stCondLst>
                            <p:childTnLst>
                              <p:par>
                                <p:cTn id="92" presetID="22" presetClass="entr" presetSubtype="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wipe(left)">
                                      <p:cBhvr>
                                        <p:cTn id="94" dur="500"/>
                                        <p:tgtEl>
                                          <p:spTgt spid="25"/>
                                        </p:tgtEl>
                                      </p:cBhvr>
                                    </p:animEffect>
                                  </p:childTnLst>
                                </p:cTn>
                              </p:par>
                            </p:childTnLst>
                          </p:cTn>
                        </p:par>
                        <p:par>
                          <p:cTn id="95" fill="hold">
                            <p:stCondLst>
                              <p:cond delay="5000"/>
                            </p:stCondLst>
                            <p:childTnLst>
                              <p:par>
                                <p:cTn id="96" presetID="31" presetClass="entr" presetSubtype="0" fill="hold" grpId="0" nodeType="afterEffect">
                                  <p:stCondLst>
                                    <p:cond delay="0"/>
                                  </p:stCondLst>
                                  <p:childTnLst>
                                    <p:set>
                                      <p:cBhvr>
                                        <p:cTn id="97" dur="1" fill="hold">
                                          <p:stCondLst>
                                            <p:cond delay="0"/>
                                          </p:stCondLst>
                                        </p:cTn>
                                        <p:tgtEl>
                                          <p:spTgt spid="30"/>
                                        </p:tgtEl>
                                        <p:attrNameLst>
                                          <p:attrName>style.visibility</p:attrName>
                                        </p:attrNameLst>
                                      </p:cBhvr>
                                      <p:to>
                                        <p:strVal val="visible"/>
                                      </p:to>
                                    </p:set>
                                    <p:anim calcmode="lin" valueType="num">
                                      <p:cBhvr>
                                        <p:cTn id="98" dur="400" fill="hold"/>
                                        <p:tgtEl>
                                          <p:spTgt spid="30"/>
                                        </p:tgtEl>
                                        <p:attrNameLst>
                                          <p:attrName>ppt_w</p:attrName>
                                        </p:attrNameLst>
                                      </p:cBhvr>
                                      <p:tavLst>
                                        <p:tav tm="0">
                                          <p:val>
                                            <p:fltVal val="0"/>
                                          </p:val>
                                        </p:tav>
                                        <p:tav tm="100000">
                                          <p:val>
                                            <p:strVal val="#ppt_w"/>
                                          </p:val>
                                        </p:tav>
                                      </p:tavLst>
                                    </p:anim>
                                    <p:anim calcmode="lin" valueType="num">
                                      <p:cBhvr>
                                        <p:cTn id="99" dur="400" fill="hold"/>
                                        <p:tgtEl>
                                          <p:spTgt spid="30"/>
                                        </p:tgtEl>
                                        <p:attrNameLst>
                                          <p:attrName>ppt_h</p:attrName>
                                        </p:attrNameLst>
                                      </p:cBhvr>
                                      <p:tavLst>
                                        <p:tav tm="0">
                                          <p:val>
                                            <p:fltVal val="0"/>
                                          </p:val>
                                        </p:tav>
                                        <p:tav tm="100000">
                                          <p:val>
                                            <p:strVal val="#ppt_h"/>
                                          </p:val>
                                        </p:tav>
                                      </p:tavLst>
                                    </p:anim>
                                    <p:anim calcmode="lin" valueType="num">
                                      <p:cBhvr>
                                        <p:cTn id="100" dur="400" fill="hold"/>
                                        <p:tgtEl>
                                          <p:spTgt spid="30"/>
                                        </p:tgtEl>
                                        <p:attrNameLst>
                                          <p:attrName>style.rotation</p:attrName>
                                        </p:attrNameLst>
                                      </p:cBhvr>
                                      <p:tavLst>
                                        <p:tav tm="0">
                                          <p:val>
                                            <p:fltVal val="90"/>
                                          </p:val>
                                        </p:tav>
                                        <p:tav tm="100000">
                                          <p:val>
                                            <p:fltVal val="0"/>
                                          </p:val>
                                        </p:tav>
                                      </p:tavLst>
                                    </p:anim>
                                    <p:animEffect transition="in" filter="fade">
                                      <p:cBhvr>
                                        <p:cTn id="101" dur="400"/>
                                        <p:tgtEl>
                                          <p:spTgt spid="30"/>
                                        </p:tgtEl>
                                      </p:cBhvr>
                                    </p:animEffect>
                                  </p:childTnLst>
                                </p:cTn>
                              </p:par>
                            </p:childTnLst>
                          </p:cTn>
                        </p:par>
                        <p:par>
                          <p:cTn id="102" fill="hold">
                            <p:stCondLst>
                              <p:cond delay="5500"/>
                            </p:stCondLst>
                            <p:childTnLst>
                              <p:par>
                                <p:cTn id="103" presetID="22" presetClass="entr" presetSubtype="8"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Effect transition="in" filter="wipe(left)">
                                      <p:cBhvr>
                                        <p:cTn id="10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p:bldP spid="20" grpId="0"/>
      <p:bldP spid="21" grpId="0"/>
      <p:bldP spid="22" grpId="0"/>
      <p:bldP spid="23" grpId="0"/>
      <p:bldP spid="24" grpId="0"/>
      <p:bldP spid="25" grpId="0"/>
      <p:bldP spid="26" grpId="0"/>
      <p:bldP spid="27" grpId="0"/>
      <p:bldP spid="28" grpId="0"/>
      <p:bldP spid="29" grpId="0"/>
      <p:bldP spid="30" grpId="0"/>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平行四边形 10"/>
          <p:cNvSpPr/>
          <p:nvPr/>
        </p:nvSpPr>
        <p:spPr>
          <a:xfrm>
            <a:off x="1333310" y="1702568"/>
            <a:ext cx="2533679" cy="1827989"/>
          </a:xfrm>
          <a:prstGeom prst="parallelogram">
            <a:avLst/>
          </a:prstGeom>
          <a:blipFill>
            <a:blip r:embed="rId3"/>
            <a:stretch>
              <a:fillRect/>
            </a:stretch>
          </a:bli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b="1">
              <a:solidFill>
                <a:prstClr val="white"/>
              </a:solidFill>
              <a:latin typeface="Arial" panose="020B0604020202020204"/>
              <a:ea typeface="微软雅黑" panose="020B0503020204020204" pitchFamily="34" charset="-122"/>
            </a:endParaRPr>
          </a:p>
        </p:txBody>
      </p:sp>
      <p:sp>
        <p:nvSpPr>
          <p:cNvPr id="12" name="平行四边形 11"/>
          <p:cNvSpPr/>
          <p:nvPr/>
        </p:nvSpPr>
        <p:spPr>
          <a:xfrm>
            <a:off x="3663878" y="1702568"/>
            <a:ext cx="2533679" cy="1827989"/>
          </a:xfrm>
          <a:prstGeom prst="parallelogram">
            <a:avLst/>
          </a:prstGeom>
          <a:blipFill>
            <a:blip r:embed="rId4"/>
            <a:stretch>
              <a:fillRect/>
            </a:stretch>
          </a:bli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b="1">
              <a:solidFill>
                <a:prstClr val="white"/>
              </a:solidFill>
              <a:latin typeface="Arial" panose="020B0604020202020204"/>
              <a:ea typeface="微软雅黑" panose="020B0503020204020204" pitchFamily="34" charset="-122"/>
            </a:endParaRPr>
          </a:p>
        </p:txBody>
      </p:sp>
      <p:sp>
        <p:nvSpPr>
          <p:cNvPr id="13" name="平行四边形 12"/>
          <p:cNvSpPr/>
          <p:nvPr/>
        </p:nvSpPr>
        <p:spPr>
          <a:xfrm>
            <a:off x="5999642" y="1702568"/>
            <a:ext cx="2533679" cy="1827989"/>
          </a:xfrm>
          <a:prstGeom prst="parallelogram">
            <a:avLst/>
          </a:prstGeom>
          <a:blipFill>
            <a:blip r:embed="rId5"/>
            <a:stretch>
              <a:fillRect/>
            </a:stretch>
          </a:bli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b="1">
              <a:solidFill>
                <a:prstClr val="white"/>
              </a:solidFill>
              <a:latin typeface="Arial" panose="020B0604020202020204"/>
              <a:ea typeface="微软雅黑" panose="020B0503020204020204" pitchFamily="34" charset="-122"/>
            </a:endParaRPr>
          </a:p>
        </p:txBody>
      </p:sp>
      <p:sp>
        <p:nvSpPr>
          <p:cNvPr id="14" name="平行四边形 13"/>
          <p:cNvSpPr/>
          <p:nvPr/>
        </p:nvSpPr>
        <p:spPr>
          <a:xfrm>
            <a:off x="8335406" y="1702568"/>
            <a:ext cx="2533679" cy="1827989"/>
          </a:xfrm>
          <a:prstGeom prst="parallelogram">
            <a:avLst/>
          </a:prstGeom>
          <a:blipFill>
            <a:blip r:embed="rId6"/>
            <a:stretch>
              <a:fillRect/>
            </a:stretch>
          </a:bli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b="1">
              <a:solidFill>
                <a:prstClr val="white"/>
              </a:solidFill>
              <a:latin typeface="Arial" panose="020B0604020202020204"/>
              <a:ea typeface="微软雅黑" panose="020B0503020204020204" pitchFamily="34" charset="-122"/>
            </a:endParaRPr>
          </a:p>
        </p:txBody>
      </p:sp>
      <p:sp>
        <p:nvSpPr>
          <p:cNvPr id="15" name="矩形 9"/>
          <p:cNvSpPr>
            <a:spLocks noChangeArrowheads="1"/>
          </p:cNvSpPr>
          <p:nvPr/>
        </p:nvSpPr>
        <p:spPr bwMode="auto">
          <a:xfrm>
            <a:off x="8736429" y="3835222"/>
            <a:ext cx="1540059" cy="461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8" tIns="45693" rIns="91388" bIns="45693">
            <a:spAutoFit/>
          </a:bodyPr>
          <a:lstStyle/>
          <a:p>
            <a:pPr algn="ctr" defTabSz="1219200" fontAlgn="base">
              <a:spcBef>
                <a:spcPct val="0"/>
              </a:spcBef>
              <a:spcAft>
                <a:spcPct val="0"/>
              </a:spcAft>
            </a:pPr>
            <a:r>
              <a:rPr lang="zh-CN" altLang="en-US" sz="2400" b="1" dirty="0">
                <a:solidFill>
                  <a:prstClr val="black"/>
                </a:solidFill>
                <a:latin typeface="微软雅黑" panose="020B0503020204020204" pitchFamily="34" charset="-122"/>
                <a:ea typeface="微软雅黑" panose="020B0503020204020204" pitchFamily="34" charset="-122"/>
              </a:rPr>
              <a:t>项目一</a:t>
            </a:r>
          </a:p>
        </p:txBody>
      </p:sp>
      <p:grpSp>
        <p:nvGrpSpPr>
          <p:cNvPr id="16" name="组合 15"/>
          <p:cNvGrpSpPr/>
          <p:nvPr/>
        </p:nvGrpSpPr>
        <p:grpSpPr>
          <a:xfrm>
            <a:off x="8634875" y="4263102"/>
            <a:ext cx="1641613" cy="338392"/>
            <a:chOff x="6401594" y="3274594"/>
            <a:chExt cx="1231756" cy="253906"/>
          </a:xfrm>
        </p:grpSpPr>
        <p:sp>
          <p:nvSpPr>
            <p:cNvPr id="17" name="圆角矩形 16"/>
            <p:cNvSpPr/>
            <p:nvPr/>
          </p:nvSpPr>
          <p:spPr>
            <a:xfrm>
              <a:off x="6401594" y="3274594"/>
              <a:ext cx="1231756" cy="253906"/>
            </a:xfrm>
            <a:prstGeom prst="roundRect">
              <a:avLst>
                <a:gd name="adj" fmla="val 4167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b="1">
                <a:solidFill>
                  <a:prstClr val="white"/>
                </a:solidFill>
                <a:latin typeface="Arial" panose="020B0604020202020204"/>
                <a:ea typeface="微软雅黑" panose="020B0503020204020204" pitchFamily="34" charset="-122"/>
              </a:endParaRPr>
            </a:p>
          </p:txBody>
        </p:sp>
        <p:sp>
          <p:nvSpPr>
            <p:cNvPr id="18" name="矩形 9"/>
            <p:cNvSpPr>
              <a:spLocks noChangeArrowheads="1"/>
            </p:cNvSpPr>
            <p:nvPr/>
          </p:nvSpPr>
          <p:spPr bwMode="auto">
            <a:xfrm>
              <a:off x="6477794" y="3274594"/>
              <a:ext cx="1155556" cy="25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8" tIns="45693" rIns="91388" bIns="45693">
              <a:spAutoFit/>
            </a:bodyPr>
            <a:lstStyle/>
            <a:p>
              <a:pPr algn="ctr" defTabSz="1219200" fontAlgn="base">
                <a:spcBef>
                  <a:spcPct val="0"/>
                </a:spcBef>
                <a:spcAft>
                  <a:spcPct val="0"/>
                </a:spcAft>
              </a:pPr>
              <a:r>
                <a:rPr lang="zh-CN" altLang="en-US" sz="1600" b="1" dirty="0">
                  <a:solidFill>
                    <a:prstClr val="white"/>
                  </a:solidFill>
                  <a:latin typeface="微软雅黑" panose="020B0503020204020204" pitchFamily="34" charset="-122"/>
                  <a:ea typeface="微软雅黑" panose="020B0503020204020204" pitchFamily="34" charset="-122"/>
                </a:rPr>
                <a:t>添加详细文字</a:t>
              </a:r>
            </a:p>
          </p:txBody>
        </p:sp>
      </p:grpSp>
      <p:sp>
        <p:nvSpPr>
          <p:cNvPr id="19" name="矩形 1"/>
          <p:cNvSpPr>
            <a:spLocks noChangeArrowheads="1"/>
          </p:cNvSpPr>
          <p:nvPr/>
        </p:nvSpPr>
        <p:spPr bwMode="auto">
          <a:xfrm>
            <a:off x="8533321" y="4561991"/>
            <a:ext cx="1929543" cy="144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1219200" eaLnBrk="1" fontAlgn="base" hangingPunct="1">
              <a:lnSpc>
                <a:spcPct val="150000"/>
              </a:lnSpc>
              <a:spcBef>
                <a:spcPct val="0"/>
              </a:spcBef>
              <a:spcAft>
                <a:spcPct val="0"/>
              </a:spcAft>
            </a:pPr>
            <a:r>
              <a:rPr lang="zh-CN" altLang="en-US" sz="1200" b="1" dirty="0">
                <a:solidFill>
                  <a:srgbClr val="595959"/>
                </a:solidFill>
                <a:latin typeface="微软雅黑" panose="020B0503020204020204" pitchFamily="34" charset="-122"/>
                <a:ea typeface="微软雅黑" panose="020B0503020204020204" pitchFamily="34" charset="-122"/>
              </a:rPr>
              <a:t>此处添加标题内容点击此处添加内容点击此处添加内容此处添加标题内容点击此处添加内容点击此处添加内容</a:t>
            </a:r>
            <a:endParaRPr lang="zh-CN" altLang="zh-CN" sz="1200" b="1" dirty="0">
              <a:solidFill>
                <a:srgbClr val="595959"/>
              </a:solidFill>
              <a:latin typeface="微软雅黑" panose="020B0503020204020204" pitchFamily="34" charset="-122"/>
              <a:ea typeface="微软雅黑" panose="020B0503020204020204" pitchFamily="34" charset="-122"/>
            </a:endParaRPr>
          </a:p>
        </p:txBody>
      </p:sp>
      <p:sp>
        <p:nvSpPr>
          <p:cNvPr id="20" name="矩形 9"/>
          <p:cNvSpPr>
            <a:spLocks noChangeArrowheads="1"/>
          </p:cNvSpPr>
          <p:nvPr/>
        </p:nvSpPr>
        <p:spPr bwMode="auto">
          <a:xfrm>
            <a:off x="6299112" y="3835222"/>
            <a:ext cx="1540059" cy="461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8" tIns="45693" rIns="91388" bIns="45693">
            <a:spAutoFit/>
          </a:bodyPr>
          <a:lstStyle/>
          <a:p>
            <a:pPr algn="ctr" defTabSz="1219200" fontAlgn="base">
              <a:spcBef>
                <a:spcPct val="0"/>
              </a:spcBef>
              <a:spcAft>
                <a:spcPct val="0"/>
              </a:spcAft>
            </a:pPr>
            <a:r>
              <a:rPr lang="zh-CN" altLang="en-US" sz="2400" b="1" dirty="0">
                <a:solidFill>
                  <a:prstClr val="black"/>
                </a:solidFill>
                <a:latin typeface="微软雅黑" panose="020B0503020204020204" pitchFamily="34" charset="-122"/>
                <a:ea typeface="微软雅黑" panose="020B0503020204020204" pitchFamily="34" charset="-122"/>
              </a:rPr>
              <a:t>项目二</a:t>
            </a:r>
          </a:p>
        </p:txBody>
      </p:sp>
      <p:grpSp>
        <p:nvGrpSpPr>
          <p:cNvPr id="21" name="组合 20"/>
          <p:cNvGrpSpPr/>
          <p:nvPr/>
        </p:nvGrpSpPr>
        <p:grpSpPr>
          <a:xfrm>
            <a:off x="6197559" y="4263102"/>
            <a:ext cx="1641613" cy="338392"/>
            <a:chOff x="6401594" y="3274594"/>
            <a:chExt cx="1231756" cy="253906"/>
          </a:xfrm>
        </p:grpSpPr>
        <p:sp>
          <p:nvSpPr>
            <p:cNvPr id="22" name="圆角矩形 21"/>
            <p:cNvSpPr/>
            <p:nvPr/>
          </p:nvSpPr>
          <p:spPr>
            <a:xfrm>
              <a:off x="6401594" y="3274594"/>
              <a:ext cx="1231756" cy="253906"/>
            </a:xfrm>
            <a:prstGeom prst="roundRect">
              <a:avLst>
                <a:gd name="adj" fmla="val 4167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b="1">
                <a:solidFill>
                  <a:prstClr val="white"/>
                </a:solidFill>
                <a:latin typeface="Arial" panose="020B0604020202020204"/>
                <a:ea typeface="微软雅黑" panose="020B0503020204020204" pitchFamily="34" charset="-122"/>
              </a:endParaRPr>
            </a:p>
          </p:txBody>
        </p:sp>
        <p:sp>
          <p:nvSpPr>
            <p:cNvPr id="23" name="矩形 9"/>
            <p:cNvSpPr>
              <a:spLocks noChangeArrowheads="1"/>
            </p:cNvSpPr>
            <p:nvPr/>
          </p:nvSpPr>
          <p:spPr bwMode="auto">
            <a:xfrm>
              <a:off x="6477794" y="3274594"/>
              <a:ext cx="1155556" cy="25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8" tIns="45693" rIns="91388" bIns="45693">
              <a:spAutoFit/>
            </a:bodyPr>
            <a:lstStyle/>
            <a:p>
              <a:pPr algn="ctr" defTabSz="1219200" fontAlgn="base">
                <a:spcBef>
                  <a:spcPct val="0"/>
                </a:spcBef>
                <a:spcAft>
                  <a:spcPct val="0"/>
                </a:spcAft>
              </a:pPr>
              <a:r>
                <a:rPr lang="zh-CN" altLang="en-US" sz="1600" b="1" dirty="0">
                  <a:solidFill>
                    <a:prstClr val="white"/>
                  </a:solidFill>
                  <a:latin typeface="微软雅黑" panose="020B0503020204020204" pitchFamily="34" charset="-122"/>
                  <a:ea typeface="微软雅黑" panose="020B0503020204020204" pitchFamily="34" charset="-122"/>
                </a:rPr>
                <a:t>添加详细文字</a:t>
              </a:r>
            </a:p>
          </p:txBody>
        </p:sp>
      </p:grpSp>
      <p:sp>
        <p:nvSpPr>
          <p:cNvPr id="24" name="矩形 1"/>
          <p:cNvSpPr>
            <a:spLocks noChangeArrowheads="1"/>
          </p:cNvSpPr>
          <p:nvPr/>
        </p:nvSpPr>
        <p:spPr bwMode="auto">
          <a:xfrm>
            <a:off x="6096006" y="4561991"/>
            <a:ext cx="1929543" cy="144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1219200" eaLnBrk="1" fontAlgn="base" hangingPunct="1">
              <a:lnSpc>
                <a:spcPct val="150000"/>
              </a:lnSpc>
              <a:spcBef>
                <a:spcPct val="0"/>
              </a:spcBef>
              <a:spcAft>
                <a:spcPct val="0"/>
              </a:spcAft>
            </a:pPr>
            <a:r>
              <a:rPr lang="zh-CN" altLang="en-US" sz="1200" b="1" dirty="0">
                <a:solidFill>
                  <a:srgbClr val="595959"/>
                </a:solidFill>
                <a:latin typeface="微软雅黑" panose="020B0503020204020204" pitchFamily="34" charset="-122"/>
                <a:ea typeface="微软雅黑" panose="020B0503020204020204" pitchFamily="34" charset="-122"/>
              </a:rPr>
              <a:t>此处添加标题内容点击此处添加内容点击此处添加内容此处添加标题内容点击此处添加内容点击此处添加内容</a:t>
            </a:r>
            <a:endParaRPr lang="zh-CN" altLang="zh-CN" sz="1200" b="1" dirty="0">
              <a:solidFill>
                <a:srgbClr val="595959"/>
              </a:solidFill>
              <a:latin typeface="微软雅黑" panose="020B0503020204020204" pitchFamily="34" charset="-122"/>
              <a:ea typeface="微软雅黑" panose="020B0503020204020204" pitchFamily="34" charset="-122"/>
            </a:endParaRPr>
          </a:p>
        </p:txBody>
      </p:sp>
      <p:sp>
        <p:nvSpPr>
          <p:cNvPr id="25" name="矩形 9"/>
          <p:cNvSpPr>
            <a:spLocks noChangeArrowheads="1"/>
          </p:cNvSpPr>
          <p:nvPr/>
        </p:nvSpPr>
        <p:spPr bwMode="auto">
          <a:xfrm>
            <a:off x="3861792" y="3835222"/>
            <a:ext cx="1540059" cy="461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8" tIns="45693" rIns="91388" bIns="45693">
            <a:spAutoFit/>
          </a:bodyPr>
          <a:lstStyle/>
          <a:p>
            <a:pPr algn="ctr" defTabSz="1219200" fontAlgn="base">
              <a:spcBef>
                <a:spcPct val="0"/>
              </a:spcBef>
              <a:spcAft>
                <a:spcPct val="0"/>
              </a:spcAft>
            </a:pPr>
            <a:r>
              <a:rPr lang="zh-CN" altLang="en-US" sz="2400" b="1" dirty="0">
                <a:solidFill>
                  <a:prstClr val="black"/>
                </a:solidFill>
                <a:latin typeface="微软雅黑" panose="020B0503020204020204" pitchFamily="34" charset="-122"/>
                <a:ea typeface="微软雅黑" panose="020B0503020204020204" pitchFamily="34" charset="-122"/>
              </a:rPr>
              <a:t>项目三</a:t>
            </a:r>
          </a:p>
        </p:txBody>
      </p:sp>
      <p:grpSp>
        <p:nvGrpSpPr>
          <p:cNvPr id="26" name="组合 25"/>
          <p:cNvGrpSpPr/>
          <p:nvPr/>
        </p:nvGrpSpPr>
        <p:grpSpPr>
          <a:xfrm>
            <a:off x="3760238" y="4263102"/>
            <a:ext cx="1641613" cy="338392"/>
            <a:chOff x="6401594" y="3274594"/>
            <a:chExt cx="1231756" cy="253906"/>
          </a:xfrm>
        </p:grpSpPr>
        <p:sp>
          <p:nvSpPr>
            <p:cNvPr id="27" name="圆角矩形 26"/>
            <p:cNvSpPr/>
            <p:nvPr/>
          </p:nvSpPr>
          <p:spPr>
            <a:xfrm>
              <a:off x="6401594" y="3274594"/>
              <a:ext cx="1231756" cy="253906"/>
            </a:xfrm>
            <a:prstGeom prst="roundRect">
              <a:avLst>
                <a:gd name="adj" fmla="val 4167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b="1">
                <a:solidFill>
                  <a:prstClr val="white"/>
                </a:solidFill>
                <a:latin typeface="Arial" panose="020B0604020202020204"/>
                <a:ea typeface="微软雅黑" panose="020B0503020204020204" pitchFamily="34" charset="-122"/>
              </a:endParaRPr>
            </a:p>
          </p:txBody>
        </p:sp>
        <p:sp>
          <p:nvSpPr>
            <p:cNvPr id="28" name="矩形 9"/>
            <p:cNvSpPr>
              <a:spLocks noChangeArrowheads="1"/>
            </p:cNvSpPr>
            <p:nvPr/>
          </p:nvSpPr>
          <p:spPr bwMode="auto">
            <a:xfrm>
              <a:off x="6477794" y="3274594"/>
              <a:ext cx="1155556" cy="25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8" tIns="45693" rIns="91388" bIns="45693">
              <a:spAutoFit/>
            </a:bodyPr>
            <a:lstStyle/>
            <a:p>
              <a:pPr algn="ctr" defTabSz="1219200" fontAlgn="base">
                <a:spcBef>
                  <a:spcPct val="0"/>
                </a:spcBef>
                <a:spcAft>
                  <a:spcPct val="0"/>
                </a:spcAft>
              </a:pPr>
              <a:r>
                <a:rPr lang="zh-CN" altLang="en-US" sz="1600" b="1" dirty="0">
                  <a:solidFill>
                    <a:prstClr val="white"/>
                  </a:solidFill>
                  <a:latin typeface="微软雅黑" panose="020B0503020204020204" pitchFamily="34" charset="-122"/>
                  <a:ea typeface="微软雅黑" panose="020B0503020204020204" pitchFamily="34" charset="-122"/>
                </a:rPr>
                <a:t>添加详细文字</a:t>
              </a:r>
            </a:p>
          </p:txBody>
        </p:sp>
      </p:grpSp>
      <p:sp>
        <p:nvSpPr>
          <p:cNvPr id="29" name="矩形 1"/>
          <p:cNvSpPr>
            <a:spLocks noChangeArrowheads="1"/>
          </p:cNvSpPr>
          <p:nvPr/>
        </p:nvSpPr>
        <p:spPr bwMode="auto">
          <a:xfrm>
            <a:off x="3658683" y="4561991"/>
            <a:ext cx="1929543" cy="144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1219200" eaLnBrk="1" fontAlgn="base" hangingPunct="1">
              <a:lnSpc>
                <a:spcPct val="150000"/>
              </a:lnSpc>
              <a:spcBef>
                <a:spcPct val="0"/>
              </a:spcBef>
              <a:spcAft>
                <a:spcPct val="0"/>
              </a:spcAft>
            </a:pPr>
            <a:r>
              <a:rPr lang="zh-CN" altLang="en-US" sz="1200" b="1" dirty="0">
                <a:solidFill>
                  <a:srgbClr val="595959"/>
                </a:solidFill>
                <a:latin typeface="微软雅黑" panose="020B0503020204020204" pitchFamily="34" charset="-122"/>
                <a:ea typeface="微软雅黑" panose="020B0503020204020204" pitchFamily="34" charset="-122"/>
              </a:rPr>
              <a:t>此处添加标题内容点击此处添加内容点击此处添加内容此处添加标题内容点击此处添加内容点击此处添加内容</a:t>
            </a:r>
            <a:endParaRPr lang="zh-CN" altLang="zh-CN" sz="1200" b="1" dirty="0">
              <a:solidFill>
                <a:srgbClr val="595959"/>
              </a:solidFill>
              <a:latin typeface="微软雅黑" panose="020B0503020204020204" pitchFamily="34" charset="-122"/>
              <a:ea typeface="微软雅黑" panose="020B0503020204020204" pitchFamily="34" charset="-122"/>
            </a:endParaRPr>
          </a:p>
        </p:txBody>
      </p:sp>
      <p:sp>
        <p:nvSpPr>
          <p:cNvPr id="30" name="矩形 9"/>
          <p:cNvSpPr>
            <a:spLocks noChangeArrowheads="1"/>
          </p:cNvSpPr>
          <p:nvPr/>
        </p:nvSpPr>
        <p:spPr bwMode="auto">
          <a:xfrm>
            <a:off x="1526029" y="3835222"/>
            <a:ext cx="1540059" cy="461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8" tIns="45693" rIns="91388" bIns="45693">
            <a:spAutoFit/>
          </a:bodyPr>
          <a:lstStyle/>
          <a:p>
            <a:pPr algn="ctr" defTabSz="1219200" fontAlgn="base">
              <a:spcBef>
                <a:spcPct val="0"/>
              </a:spcBef>
              <a:spcAft>
                <a:spcPct val="0"/>
              </a:spcAft>
            </a:pPr>
            <a:r>
              <a:rPr lang="zh-CN" altLang="en-US" sz="2400" b="1" dirty="0">
                <a:solidFill>
                  <a:prstClr val="black"/>
                </a:solidFill>
                <a:latin typeface="微软雅黑" panose="020B0503020204020204" pitchFamily="34" charset="-122"/>
                <a:ea typeface="微软雅黑" panose="020B0503020204020204" pitchFamily="34" charset="-122"/>
              </a:rPr>
              <a:t>项目四</a:t>
            </a:r>
          </a:p>
        </p:txBody>
      </p:sp>
      <p:grpSp>
        <p:nvGrpSpPr>
          <p:cNvPr id="31" name="组合 30"/>
          <p:cNvGrpSpPr/>
          <p:nvPr/>
        </p:nvGrpSpPr>
        <p:grpSpPr>
          <a:xfrm>
            <a:off x="1424476" y="4263102"/>
            <a:ext cx="1641613" cy="338392"/>
            <a:chOff x="6401594" y="3274594"/>
            <a:chExt cx="1231756" cy="253906"/>
          </a:xfrm>
        </p:grpSpPr>
        <p:sp>
          <p:nvSpPr>
            <p:cNvPr id="32" name="圆角矩形 31"/>
            <p:cNvSpPr/>
            <p:nvPr/>
          </p:nvSpPr>
          <p:spPr>
            <a:xfrm>
              <a:off x="6401594" y="3274594"/>
              <a:ext cx="1231756" cy="253906"/>
            </a:xfrm>
            <a:prstGeom prst="roundRect">
              <a:avLst>
                <a:gd name="adj" fmla="val 4167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b="1">
                <a:solidFill>
                  <a:prstClr val="white"/>
                </a:solidFill>
                <a:latin typeface="Arial" panose="020B0604020202020204"/>
                <a:ea typeface="微软雅黑" panose="020B0503020204020204" pitchFamily="34" charset="-122"/>
              </a:endParaRPr>
            </a:p>
          </p:txBody>
        </p:sp>
        <p:sp>
          <p:nvSpPr>
            <p:cNvPr id="33" name="矩形 9"/>
            <p:cNvSpPr>
              <a:spLocks noChangeArrowheads="1"/>
            </p:cNvSpPr>
            <p:nvPr/>
          </p:nvSpPr>
          <p:spPr bwMode="auto">
            <a:xfrm>
              <a:off x="6477794" y="3274594"/>
              <a:ext cx="1155556" cy="25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8" tIns="45693" rIns="91388" bIns="45693">
              <a:spAutoFit/>
            </a:bodyPr>
            <a:lstStyle/>
            <a:p>
              <a:pPr algn="ctr" defTabSz="1219200" fontAlgn="base">
                <a:spcBef>
                  <a:spcPct val="0"/>
                </a:spcBef>
                <a:spcAft>
                  <a:spcPct val="0"/>
                </a:spcAft>
              </a:pPr>
              <a:r>
                <a:rPr lang="zh-CN" altLang="en-US" sz="1600" b="1" dirty="0">
                  <a:solidFill>
                    <a:prstClr val="white"/>
                  </a:solidFill>
                  <a:latin typeface="微软雅黑" panose="020B0503020204020204" pitchFamily="34" charset="-122"/>
                  <a:ea typeface="微软雅黑" panose="020B0503020204020204" pitchFamily="34" charset="-122"/>
                </a:rPr>
                <a:t>添加详细文字</a:t>
              </a:r>
            </a:p>
          </p:txBody>
        </p:sp>
      </p:grpSp>
      <p:sp>
        <p:nvSpPr>
          <p:cNvPr id="34" name="矩形 1"/>
          <p:cNvSpPr>
            <a:spLocks noChangeArrowheads="1"/>
          </p:cNvSpPr>
          <p:nvPr/>
        </p:nvSpPr>
        <p:spPr bwMode="auto">
          <a:xfrm>
            <a:off x="1322922" y="4561991"/>
            <a:ext cx="1929543" cy="144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1219200" eaLnBrk="1" fontAlgn="base" hangingPunct="1">
              <a:lnSpc>
                <a:spcPct val="150000"/>
              </a:lnSpc>
              <a:spcBef>
                <a:spcPct val="0"/>
              </a:spcBef>
              <a:spcAft>
                <a:spcPct val="0"/>
              </a:spcAft>
            </a:pPr>
            <a:r>
              <a:rPr lang="zh-CN" altLang="en-US" sz="1200" b="1" dirty="0">
                <a:solidFill>
                  <a:srgbClr val="595959"/>
                </a:solidFill>
                <a:latin typeface="微软雅黑" panose="020B0503020204020204" pitchFamily="34" charset="-122"/>
                <a:ea typeface="微软雅黑" panose="020B0503020204020204" pitchFamily="34" charset="-122"/>
              </a:rPr>
              <a:t>此处添加标题内容点击此处添加内容点击此处添加内容此处添加标题内容点击此处添加内容点击此处添加内容</a:t>
            </a:r>
            <a:endParaRPr lang="zh-CN" altLang="zh-CN" sz="1200" b="1" dirty="0">
              <a:solidFill>
                <a:srgbClr val="595959"/>
              </a:solidFill>
              <a:latin typeface="微软雅黑" panose="020B0503020204020204" pitchFamily="34" charset="-122"/>
              <a:ea typeface="微软雅黑" panose="020B0503020204020204" pitchFamily="34" charset="-122"/>
            </a:endParaRPr>
          </a:p>
        </p:txBody>
      </p:sp>
      <p:sp>
        <p:nvSpPr>
          <p:cNvPr id="35" name="矩形 28"/>
          <p:cNvSpPr>
            <a:spLocks noChangeArrowheads="1"/>
          </p:cNvSpPr>
          <p:nvPr/>
        </p:nvSpPr>
        <p:spPr bwMode="auto">
          <a:xfrm>
            <a:off x="1646" y="6678760"/>
            <a:ext cx="12188711" cy="203109"/>
          </a:xfrm>
          <a:prstGeom prst="rect">
            <a:avLst/>
          </a:prstGeom>
          <a:solidFill>
            <a:schemeClr val="accent1"/>
          </a:solidFill>
          <a:ln>
            <a:noFill/>
          </a:ln>
        </p:spPr>
        <p:txBody>
          <a:bodyPr vert="horz" wrap="square" lIns="121856" tIns="60928" rIns="121856" bIns="60928" numCol="1" anchor="ctr" anchorCtr="0" compatLnSpc="1"/>
          <a:lstStyle/>
          <a:p>
            <a:pPr algn="ctr" defTabSz="1218565" fontAlgn="base">
              <a:spcBef>
                <a:spcPct val="0"/>
              </a:spcBef>
              <a:spcAft>
                <a:spcPct val="0"/>
              </a:spcAft>
            </a:pPr>
            <a:endParaRPr lang="zh-CN" altLang="zh-CN" sz="2400" b="1">
              <a:solidFill>
                <a:prstClr val="black"/>
              </a:solidFill>
              <a:latin typeface="Arial" panose="020B0604020202020204"/>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par>
                              <p:cTn id="8" fill="hold">
                                <p:stCondLst>
                                  <p:cond delay="500"/>
                                </p:stCondLst>
                                <p:childTnLst>
                                  <p:par>
                                    <p:cTn id="9" presetID="2" presetClass="entr" presetSubtype="8" fill="hold" grpId="0" nodeType="afterEffect" p14:presetBounceEnd="34000">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14:bounceEnd="34000">
                                          <p:cBhvr additive="base">
                                            <p:cTn id="11" dur="500" fill="hold"/>
                                            <p:tgtEl>
                                              <p:spTgt spid="14"/>
                                            </p:tgtEl>
                                            <p:attrNameLst>
                                              <p:attrName>ppt_x</p:attrName>
                                            </p:attrNameLst>
                                          </p:cBhvr>
                                          <p:tavLst>
                                            <p:tav tm="0">
                                              <p:val>
                                                <p:strVal val="0-#ppt_w/2"/>
                                              </p:val>
                                            </p:tav>
                                            <p:tav tm="100000">
                                              <p:val>
                                                <p:strVal val="#ppt_x"/>
                                              </p:val>
                                            </p:tav>
                                          </p:tavLst>
                                        </p:anim>
                                        <p:anim calcmode="lin" valueType="num" p14:bounceEnd="34000">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34000">
                                      <p:stCondLst>
                                        <p:cond delay="200"/>
                                      </p:stCondLst>
                                      <p:childTnLst>
                                        <p:set>
                                          <p:cBhvr>
                                            <p:cTn id="14" dur="1" fill="hold">
                                              <p:stCondLst>
                                                <p:cond delay="0"/>
                                              </p:stCondLst>
                                            </p:cTn>
                                            <p:tgtEl>
                                              <p:spTgt spid="13"/>
                                            </p:tgtEl>
                                            <p:attrNameLst>
                                              <p:attrName>style.visibility</p:attrName>
                                            </p:attrNameLst>
                                          </p:cBhvr>
                                          <p:to>
                                            <p:strVal val="visible"/>
                                          </p:to>
                                        </p:set>
                                        <p:anim calcmode="lin" valueType="num" p14:bounceEnd="34000">
                                          <p:cBhvr additive="base">
                                            <p:cTn id="15" dur="500" fill="hold"/>
                                            <p:tgtEl>
                                              <p:spTgt spid="13"/>
                                            </p:tgtEl>
                                            <p:attrNameLst>
                                              <p:attrName>ppt_x</p:attrName>
                                            </p:attrNameLst>
                                          </p:cBhvr>
                                          <p:tavLst>
                                            <p:tav tm="0">
                                              <p:val>
                                                <p:strVal val="0-#ppt_w/2"/>
                                              </p:val>
                                            </p:tav>
                                            <p:tav tm="100000">
                                              <p:val>
                                                <p:strVal val="#ppt_x"/>
                                              </p:val>
                                            </p:tav>
                                          </p:tavLst>
                                        </p:anim>
                                        <p:anim calcmode="lin" valueType="num" p14:bounceEnd="34000">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14:presetBounceEnd="34000">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14:bounceEnd="34000">
                                          <p:cBhvr additive="base">
                                            <p:cTn id="19" dur="500" fill="hold"/>
                                            <p:tgtEl>
                                              <p:spTgt spid="12"/>
                                            </p:tgtEl>
                                            <p:attrNameLst>
                                              <p:attrName>ppt_x</p:attrName>
                                            </p:attrNameLst>
                                          </p:cBhvr>
                                          <p:tavLst>
                                            <p:tav tm="0">
                                              <p:val>
                                                <p:strVal val="0-#ppt_w/2"/>
                                              </p:val>
                                            </p:tav>
                                            <p:tav tm="100000">
                                              <p:val>
                                                <p:strVal val="#ppt_x"/>
                                              </p:val>
                                            </p:tav>
                                          </p:tavLst>
                                        </p:anim>
                                        <p:anim calcmode="lin" valueType="num" p14:bounceEnd="34000">
                                          <p:cBhvr additive="base">
                                            <p:cTn id="20" dur="5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14:presetBounceEnd="34000">
                                      <p:stCondLst>
                                        <p:cond delay="700"/>
                                      </p:stCondLst>
                                      <p:childTnLst>
                                        <p:set>
                                          <p:cBhvr>
                                            <p:cTn id="22" dur="1" fill="hold">
                                              <p:stCondLst>
                                                <p:cond delay="0"/>
                                              </p:stCondLst>
                                            </p:cTn>
                                            <p:tgtEl>
                                              <p:spTgt spid="11"/>
                                            </p:tgtEl>
                                            <p:attrNameLst>
                                              <p:attrName>style.visibility</p:attrName>
                                            </p:attrNameLst>
                                          </p:cBhvr>
                                          <p:to>
                                            <p:strVal val="visible"/>
                                          </p:to>
                                        </p:set>
                                        <p:anim calcmode="lin" valueType="num" p14:bounceEnd="34000">
                                          <p:cBhvr additive="base">
                                            <p:cTn id="23" dur="500" fill="hold"/>
                                            <p:tgtEl>
                                              <p:spTgt spid="11"/>
                                            </p:tgtEl>
                                            <p:attrNameLst>
                                              <p:attrName>ppt_x</p:attrName>
                                            </p:attrNameLst>
                                          </p:cBhvr>
                                          <p:tavLst>
                                            <p:tav tm="0">
                                              <p:val>
                                                <p:strVal val="0-#ppt_w/2"/>
                                              </p:val>
                                            </p:tav>
                                            <p:tav tm="100000">
                                              <p:val>
                                                <p:strVal val="#ppt_x"/>
                                              </p:val>
                                            </p:tav>
                                          </p:tavLst>
                                        </p:anim>
                                        <p:anim calcmode="lin" valueType="num" p14:bounceEnd="34000">
                                          <p:cBhvr additive="base">
                                            <p:cTn id="24" dur="500" fill="hold"/>
                                            <p:tgtEl>
                                              <p:spTgt spid="11"/>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53" presetClass="entr" presetSubtype="16"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par>
                              <p:cTn id="31" fill="hold">
                                <p:stCondLst>
                                  <p:cond delay="1500"/>
                                </p:stCondLst>
                                <p:childTnLst>
                                  <p:par>
                                    <p:cTn id="32" presetID="16" presetClass="entr" presetSubtype="21"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2500"/>
                                </p:stCondLst>
                                <p:childTnLst>
                                  <p:par>
                                    <p:cTn id="47" presetID="16" presetClass="entr" presetSubtype="21" fill="hold"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barn(inVertical)">
                                          <p:cBhvr>
                                            <p:cTn id="49" dur="500"/>
                                            <p:tgtEl>
                                              <p:spTgt spid="21"/>
                                            </p:tgtEl>
                                          </p:cBhvr>
                                        </p:animEffect>
                                      </p:childTnLst>
                                    </p:cTn>
                                  </p:par>
                                  <p:par>
                                    <p:cTn id="50" presetID="47"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1000"/>
                                            <p:tgtEl>
                                              <p:spTgt spid="24"/>
                                            </p:tgtEl>
                                          </p:cBhvr>
                                        </p:animEffect>
                                        <p:anim calcmode="lin" valueType="num">
                                          <p:cBhvr>
                                            <p:cTn id="53" dur="1000" fill="hold"/>
                                            <p:tgtEl>
                                              <p:spTgt spid="24"/>
                                            </p:tgtEl>
                                            <p:attrNameLst>
                                              <p:attrName>ppt_x</p:attrName>
                                            </p:attrNameLst>
                                          </p:cBhvr>
                                          <p:tavLst>
                                            <p:tav tm="0">
                                              <p:val>
                                                <p:strVal val="#ppt_x"/>
                                              </p:val>
                                            </p:tav>
                                            <p:tav tm="100000">
                                              <p:val>
                                                <p:strVal val="#ppt_x"/>
                                              </p:val>
                                            </p:tav>
                                          </p:tavLst>
                                        </p:anim>
                                        <p:anim calcmode="lin" valueType="num">
                                          <p:cBhvr>
                                            <p:cTn id="54" dur="1000" fill="hold"/>
                                            <p:tgtEl>
                                              <p:spTgt spid="24"/>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53" presetClass="entr" presetSubtype="16" fill="hold" grpId="0"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500" fill="hold"/>
                                            <p:tgtEl>
                                              <p:spTgt spid="25"/>
                                            </p:tgtEl>
                                            <p:attrNameLst>
                                              <p:attrName>ppt_w</p:attrName>
                                            </p:attrNameLst>
                                          </p:cBhvr>
                                          <p:tavLst>
                                            <p:tav tm="0">
                                              <p:val>
                                                <p:fltVal val="0"/>
                                              </p:val>
                                            </p:tav>
                                            <p:tav tm="100000">
                                              <p:val>
                                                <p:strVal val="#ppt_w"/>
                                              </p:val>
                                            </p:tav>
                                          </p:tavLst>
                                        </p:anim>
                                        <p:anim calcmode="lin" valueType="num">
                                          <p:cBhvr>
                                            <p:cTn id="59" dur="500" fill="hold"/>
                                            <p:tgtEl>
                                              <p:spTgt spid="25"/>
                                            </p:tgtEl>
                                            <p:attrNameLst>
                                              <p:attrName>ppt_h</p:attrName>
                                            </p:attrNameLst>
                                          </p:cBhvr>
                                          <p:tavLst>
                                            <p:tav tm="0">
                                              <p:val>
                                                <p:fltVal val="0"/>
                                              </p:val>
                                            </p:tav>
                                            <p:tav tm="100000">
                                              <p:val>
                                                <p:strVal val="#ppt_h"/>
                                              </p:val>
                                            </p:tav>
                                          </p:tavLst>
                                        </p:anim>
                                        <p:animEffect transition="in" filter="fade">
                                          <p:cBhvr>
                                            <p:cTn id="60" dur="500"/>
                                            <p:tgtEl>
                                              <p:spTgt spid="25"/>
                                            </p:tgtEl>
                                          </p:cBhvr>
                                        </p:animEffect>
                                      </p:childTnLst>
                                    </p:cTn>
                                  </p:par>
                                </p:childTnLst>
                              </p:cTn>
                            </p:par>
                            <p:par>
                              <p:cTn id="61" fill="hold">
                                <p:stCondLst>
                                  <p:cond delay="3500"/>
                                </p:stCondLst>
                                <p:childTnLst>
                                  <p:par>
                                    <p:cTn id="62" presetID="16" presetClass="entr" presetSubtype="21" fill="hold"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barn(inVertical)">
                                          <p:cBhvr>
                                            <p:cTn id="64" dur="500"/>
                                            <p:tgtEl>
                                              <p:spTgt spid="26"/>
                                            </p:tgtEl>
                                          </p:cBhvr>
                                        </p:animEffect>
                                      </p:childTnLst>
                                    </p:cTn>
                                  </p:par>
                                  <p:par>
                                    <p:cTn id="65" presetID="47" presetClass="entr" presetSubtype="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1000"/>
                                            <p:tgtEl>
                                              <p:spTgt spid="29"/>
                                            </p:tgtEl>
                                          </p:cBhvr>
                                        </p:animEffect>
                                        <p:anim calcmode="lin" valueType="num">
                                          <p:cBhvr>
                                            <p:cTn id="68" dur="1000" fill="hold"/>
                                            <p:tgtEl>
                                              <p:spTgt spid="29"/>
                                            </p:tgtEl>
                                            <p:attrNameLst>
                                              <p:attrName>ppt_x</p:attrName>
                                            </p:attrNameLst>
                                          </p:cBhvr>
                                          <p:tavLst>
                                            <p:tav tm="0">
                                              <p:val>
                                                <p:strVal val="#ppt_x"/>
                                              </p:val>
                                            </p:tav>
                                            <p:tav tm="100000">
                                              <p:val>
                                                <p:strVal val="#ppt_x"/>
                                              </p:val>
                                            </p:tav>
                                          </p:tavLst>
                                        </p:anim>
                                        <p:anim calcmode="lin" valueType="num">
                                          <p:cBhvr>
                                            <p:cTn id="69" dur="1000" fill="hold"/>
                                            <p:tgtEl>
                                              <p:spTgt spid="29"/>
                                            </p:tgtEl>
                                            <p:attrNameLst>
                                              <p:attrName>ppt_y</p:attrName>
                                            </p:attrNameLst>
                                          </p:cBhvr>
                                          <p:tavLst>
                                            <p:tav tm="0">
                                              <p:val>
                                                <p:strVal val="#ppt_y-.1"/>
                                              </p:val>
                                            </p:tav>
                                            <p:tav tm="100000">
                                              <p:val>
                                                <p:strVal val="#ppt_y"/>
                                              </p:val>
                                            </p:tav>
                                          </p:tavLst>
                                        </p:anim>
                                      </p:childTnLst>
                                    </p:cTn>
                                  </p:par>
                                </p:childTnLst>
                              </p:cTn>
                            </p:par>
                            <p:par>
                              <p:cTn id="70" fill="hold">
                                <p:stCondLst>
                                  <p:cond delay="4000"/>
                                </p:stCondLst>
                                <p:childTnLst>
                                  <p:par>
                                    <p:cTn id="71" presetID="53" presetClass="entr" presetSubtype="16"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p:cTn id="73" dur="500" fill="hold"/>
                                            <p:tgtEl>
                                              <p:spTgt spid="30"/>
                                            </p:tgtEl>
                                            <p:attrNameLst>
                                              <p:attrName>ppt_w</p:attrName>
                                            </p:attrNameLst>
                                          </p:cBhvr>
                                          <p:tavLst>
                                            <p:tav tm="0">
                                              <p:val>
                                                <p:fltVal val="0"/>
                                              </p:val>
                                            </p:tav>
                                            <p:tav tm="100000">
                                              <p:val>
                                                <p:strVal val="#ppt_w"/>
                                              </p:val>
                                            </p:tav>
                                          </p:tavLst>
                                        </p:anim>
                                        <p:anim calcmode="lin" valueType="num">
                                          <p:cBhvr>
                                            <p:cTn id="74" dur="500" fill="hold"/>
                                            <p:tgtEl>
                                              <p:spTgt spid="30"/>
                                            </p:tgtEl>
                                            <p:attrNameLst>
                                              <p:attrName>ppt_h</p:attrName>
                                            </p:attrNameLst>
                                          </p:cBhvr>
                                          <p:tavLst>
                                            <p:tav tm="0">
                                              <p:val>
                                                <p:fltVal val="0"/>
                                              </p:val>
                                            </p:tav>
                                            <p:tav tm="100000">
                                              <p:val>
                                                <p:strVal val="#ppt_h"/>
                                              </p:val>
                                            </p:tav>
                                          </p:tavLst>
                                        </p:anim>
                                        <p:animEffect transition="in" filter="fade">
                                          <p:cBhvr>
                                            <p:cTn id="75" dur="500"/>
                                            <p:tgtEl>
                                              <p:spTgt spid="30"/>
                                            </p:tgtEl>
                                          </p:cBhvr>
                                        </p:animEffect>
                                      </p:childTnLst>
                                    </p:cTn>
                                  </p:par>
                                </p:childTnLst>
                              </p:cTn>
                            </p:par>
                            <p:par>
                              <p:cTn id="76" fill="hold">
                                <p:stCondLst>
                                  <p:cond delay="4500"/>
                                </p:stCondLst>
                                <p:childTnLst>
                                  <p:par>
                                    <p:cTn id="77" presetID="16" presetClass="entr" presetSubtype="21"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barn(inVertical)">
                                          <p:cBhvr>
                                            <p:cTn id="79" dur="500"/>
                                            <p:tgtEl>
                                              <p:spTgt spid="31"/>
                                            </p:tgtEl>
                                          </p:cBhvr>
                                        </p:animEffect>
                                      </p:childTnLst>
                                    </p:cTn>
                                  </p:par>
                                  <p:par>
                                    <p:cTn id="80" presetID="47" presetClass="entr" presetSubtype="0" fill="hold" grpId="0" nodeType="with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fade">
                                          <p:cBhvr>
                                            <p:cTn id="82" dur="1000"/>
                                            <p:tgtEl>
                                              <p:spTgt spid="34"/>
                                            </p:tgtEl>
                                          </p:cBhvr>
                                        </p:animEffect>
                                        <p:anim calcmode="lin" valueType="num">
                                          <p:cBhvr>
                                            <p:cTn id="83" dur="1000" fill="hold"/>
                                            <p:tgtEl>
                                              <p:spTgt spid="34"/>
                                            </p:tgtEl>
                                            <p:attrNameLst>
                                              <p:attrName>ppt_x</p:attrName>
                                            </p:attrNameLst>
                                          </p:cBhvr>
                                          <p:tavLst>
                                            <p:tav tm="0">
                                              <p:val>
                                                <p:strVal val="#ppt_x"/>
                                              </p:val>
                                            </p:tav>
                                            <p:tav tm="100000">
                                              <p:val>
                                                <p:strVal val="#ppt_x"/>
                                              </p:val>
                                            </p:tav>
                                          </p:tavLst>
                                        </p:anim>
                                        <p:anim calcmode="lin" valueType="num">
                                          <p:cBhvr>
                                            <p:cTn id="8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p:bldP spid="19" grpId="0"/>
          <p:bldP spid="20" grpId="0"/>
          <p:bldP spid="24" grpId="0"/>
          <p:bldP spid="25" grpId="0"/>
          <p:bldP spid="29" grpId="0"/>
          <p:bldP spid="30" grpId="0"/>
          <p:bldP spid="34" grpId="0"/>
          <p:bldP spid="3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2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7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53" presetClass="entr" presetSubtype="16"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par>
                              <p:cTn id="31" fill="hold">
                                <p:stCondLst>
                                  <p:cond delay="1500"/>
                                </p:stCondLst>
                                <p:childTnLst>
                                  <p:par>
                                    <p:cTn id="32" presetID="16" presetClass="entr" presetSubtype="21"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2500"/>
                                </p:stCondLst>
                                <p:childTnLst>
                                  <p:par>
                                    <p:cTn id="47" presetID="16" presetClass="entr" presetSubtype="21" fill="hold"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barn(inVertical)">
                                          <p:cBhvr>
                                            <p:cTn id="49" dur="500"/>
                                            <p:tgtEl>
                                              <p:spTgt spid="21"/>
                                            </p:tgtEl>
                                          </p:cBhvr>
                                        </p:animEffect>
                                      </p:childTnLst>
                                    </p:cTn>
                                  </p:par>
                                  <p:par>
                                    <p:cTn id="50" presetID="47"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1000"/>
                                            <p:tgtEl>
                                              <p:spTgt spid="24"/>
                                            </p:tgtEl>
                                          </p:cBhvr>
                                        </p:animEffect>
                                        <p:anim calcmode="lin" valueType="num">
                                          <p:cBhvr>
                                            <p:cTn id="53" dur="1000" fill="hold"/>
                                            <p:tgtEl>
                                              <p:spTgt spid="24"/>
                                            </p:tgtEl>
                                            <p:attrNameLst>
                                              <p:attrName>ppt_x</p:attrName>
                                            </p:attrNameLst>
                                          </p:cBhvr>
                                          <p:tavLst>
                                            <p:tav tm="0">
                                              <p:val>
                                                <p:strVal val="#ppt_x"/>
                                              </p:val>
                                            </p:tav>
                                            <p:tav tm="100000">
                                              <p:val>
                                                <p:strVal val="#ppt_x"/>
                                              </p:val>
                                            </p:tav>
                                          </p:tavLst>
                                        </p:anim>
                                        <p:anim calcmode="lin" valueType="num">
                                          <p:cBhvr>
                                            <p:cTn id="54" dur="1000" fill="hold"/>
                                            <p:tgtEl>
                                              <p:spTgt spid="24"/>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53" presetClass="entr" presetSubtype="16" fill="hold" grpId="0"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500" fill="hold"/>
                                            <p:tgtEl>
                                              <p:spTgt spid="25"/>
                                            </p:tgtEl>
                                            <p:attrNameLst>
                                              <p:attrName>ppt_w</p:attrName>
                                            </p:attrNameLst>
                                          </p:cBhvr>
                                          <p:tavLst>
                                            <p:tav tm="0">
                                              <p:val>
                                                <p:fltVal val="0"/>
                                              </p:val>
                                            </p:tav>
                                            <p:tav tm="100000">
                                              <p:val>
                                                <p:strVal val="#ppt_w"/>
                                              </p:val>
                                            </p:tav>
                                          </p:tavLst>
                                        </p:anim>
                                        <p:anim calcmode="lin" valueType="num">
                                          <p:cBhvr>
                                            <p:cTn id="59" dur="500" fill="hold"/>
                                            <p:tgtEl>
                                              <p:spTgt spid="25"/>
                                            </p:tgtEl>
                                            <p:attrNameLst>
                                              <p:attrName>ppt_h</p:attrName>
                                            </p:attrNameLst>
                                          </p:cBhvr>
                                          <p:tavLst>
                                            <p:tav tm="0">
                                              <p:val>
                                                <p:fltVal val="0"/>
                                              </p:val>
                                            </p:tav>
                                            <p:tav tm="100000">
                                              <p:val>
                                                <p:strVal val="#ppt_h"/>
                                              </p:val>
                                            </p:tav>
                                          </p:tavLst>
                                        </p:anim>
                                        <p:animEffect transition="in" filter="fade">
                                          <p:cBhvr>
                                            <p:cTn id="60" dur="500"/>
                                            <p:tgtEl>
                                              <p:spTgt spid="25"/>
                                            </p:tgtEl>
                                          </p:cBhvr>
                                        </p:animEffect>
                                      </p:childTnLst>
                                    </p:cTn>
                                  </p:par>
                                </p:childTnLst>
                              </p:cTn>
                            </p:par>
                            <p:par>
                              <p:cTn id="61" fill="hold">
                                <p:stCondLst>
                                  <p:cond delay="3500"/>
                                </p:stCondLst>
                                <p:childTnLst>
                                  <p:par>
                                    <p:cTn id="62" presetID="16" presetClass="entr" presetSubtype="21" fill="hold"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barn(inVertical)">
                                          <p:cBhvr>
                                            <p:cTn id="64" dur="500"/>
                                            <p:tgtEl>
                                              <p:spTgt spid="26"/>
                                            </p:tgtEl>
                                          </p:cBhvr>
                                        </p:animEffect>
                                      </p:childTnLst>
                                    </p:cTn>
                                  </p:par>
                                  <p:par>
                                    <p:cTn id="65" presetID="47" presetClass="entr" presetSubtype="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1000"/>
                                            <p:tgtEl>
                                              <p:spTgt spid="29"/>
                                            </p:tgtEl>
                                          </p:cBhvr>
                                        </p:animEffect>
                                        <p:anim calcmode="lin" valueType="num">
                                          <p:cBhvr>
                                            <p:cTn id="68" dur="1000" fill="hold"/>
                                            <p:tgtEl>
                                              <p:spTgt spid="29"/>
                                            </p:tgtEl>
                                            <p:attrNameLst>
                                              <p:attrName>ppt_x</p:attrName>
                                            </p:attrNameLst>
                                          </p:cBhvr>
                                          <p:tavLst>
                                            <p:tav tm="0">
                                              <p:val>
                                                <p:strVal val="#ppt_x"/>
                                              </p:val>
                                            </p:tav>
                                            <p:tav tm="100000">
                                              <p:val>
                                                <p:strVal val="#ppt_x"/>
                                              </p:val>
                                            </p:tav>
                                          </p:tavLst>
                                        </p:anim>
                                        <p:anim calcmode="lin" valueType="num">
                                          <p:cBhvr>
                                            <p:cTn id="69" dur="1000" fill="hold"/>
                                            <p:tgtEl>
                                              <p:spTgt spid="29"/>
                                            </p:tgtEl>
                                            <p:attrNameLst>
                                              <p:attrName>ppt_y</p:attrName>
                                            </p:attrNameLst>
                                          </p:cBhvr>
                                          <p:tavLst>
                                            <p:tav tm="0">
                                              <p:val>
                                                <p:strVal val="#ppt_y-.1"/>
                                              </p:val>
                                            </p:tav>
                                            <p:tav tm="100000">
                                              <p:val>
                                                <p:strVal val="#ppt_y"/>
                                              </p:val>
                                            </p:tav>
                                          </p:tavLst>
                                        </p:anim>
                                      </p:childTnLst>
                                    </p:cTn>
                                  </p:par>
                                </p:childTnLst>
                              </p:cTn>
                            </p:par>
                            <p:par>
                              <p:cTn id="70" fill="hold">
                                <p:stCondLst>
                                  <p:cond delay="4000"/>
                                </p:stCondLst>
                                <p:childTnLst>
                                  <p:par>
                                    <p:cTn id="71" presetID="53" presetClass="entr" presetSubtype="16"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p:cTn id="73" dur="500" fill="hold"/>
                                            <p:tgtEl>
                                              <p:spTgt spid="30"/>
                                            </p:tgtEl>
                                            <p:attrNameLst>
                                              <p:attrName>ppt_w</p:attrName>
                                            </p:attrNameLst>
                                          </p:cBhvr>
                                          <p:tavLst>
                                            <p:tav tm="0">
                                              <p:val>
                                                <p:fltVal val="0"/>
                                              </p:val>
                                            </p:tav>
                                            <p:tav tm="100000">
                                              <p:val>
                                                <p:strVal val="#ppt_w"/>
                                              </p:val>
                                            </p:tav>
                                          </p:tavLst>
                                        </p:anim>
                                        <p:anim calcmode="lin" valueType="num">
                                          <p:cBhvr>
                                            <p:cTn id="74" dur="500" fill="hold"/>
                                            <p:tgtEl>
                                              <p:spTgt spid="30"/>
                                            </p:tgtEl>
                                            <p:attrNameLst>
                                              <p:attrName>ppt_h</p:attrName>
                                            </p:attrNameLst>
                                          </p:cBhvr>
                                          <p:tavLst>
                                            <p:tav tm="0">
                                              <p:val>
                                                <p:fltVal val="0"/>
                                              </p:val>
                                            </p:tav>
                                            <p:tav tm="100000">
                                              <p:val>
                                                <p:strVal val="#ppt_h"/>
                                              </p:val>
                                            </p:tav>
                                          </p:tavLst>
                                        </p:anim>
                                        <p:animEffect transition="in" filter="fade">
                                          <p:cBhvr>
                                            <p:cTn id="75" dur="500"/>
                                            <p:tgtEl>
                                              <p:spTgt spid="30"/>
                                            </p:tgtEl>
                                          </p:cBhvr>
                                        </p:animEffect>
                                      </p:childTnLst>
                                    </p:cTn>
                                  </p:par>
                                </p:childTnLst>
                              </p:cTn>
                            </p:par>
                            <p:par>
                              <p:cTn id="76" fill="hold">
                                <p:stCondLst>
                                  <p:cond delay="4500"/>
                                </p:stCondLst>
                                <p:childTnLst>
                                  <p:par>
                                    <p:cTn id="77" presetID="16" presetClass="entr" presetSubtype="21"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barn(inVertical)">
                                          <p:cBhvr>
                                            <p:cTn id="79" dur="500"/>
                                            <p:tgtEl>
                                              <p:spTgt spid="31"/>
                                            </p:tgtEl>
                                          </p:cBhvr>
                                        </p:animEffect>
                                      </p:childTnLst>
                                    </p:cTn>
                                  </p:par>
                                  <p:par>
                                    <p:cTn id="80" presetID="47" presetClass="entr" presetSubtype="0" fill="hold" grpId="0" nodeType="with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fade">
                                          <p:cBhvr>
                                            <p:cTn id="82" dur="1000"/>
                                            <p:tgtEl>
                                              <p:spTgt spid="34"/>
                                            </p:tgtEl>
                                          </p:cBhvr>
                                        </p:animEffect>
                                        <p:anim calcmode="lin" valueType="num">
                                          <p:cBhvr>
                                            <p:cTn id="83" dur="1000" fill="hold"/>
                                            <p:tgtEl>
                                              <p:spTgt spid="34"/>
                                            </p:tgtEl>
                                            <p:attrNameLst>
                                              <p:attrName>ppt_x</p:attrName>
                                            </p:attrNameLst>
                                          </p:cBhvr>
                                          <p:tavLst>
                                            <p:tav tm="0">
                                              <p:val>
                                                <p:strVal val="#ppt_x"/>
                                              </p:val>
                                            </p:tav>
                                            <p:tav tm="100000">
                                              <p:val>
                                                <p:strVal val="#ppt_x"/>
                                              </p:val>
                                            </p:tav>
                                          </p:tavLst>
                                        </p:anim>
                                        <p:anim calcmode="lin" valueType="num">
                                          <p:cBhvr>
                                            <p:cTn id="8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p:bldP spid="19" grpId="0"/>
          <p:bldP spid="20" grpId="0"/>
          <p:bldP spid="24" grpId="0"/>
          <p:bldP spid="25" grpId="0"/>
          <p:bldP spid="29" grpId="0"/>
          <p:bldP spid="30" grpId="0"/>
          <p:bldP spid="34" grpId="0"/>
          <p:bldP spid="35" grpId="0" animBg="1"/>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11"/>
          <p:cNvGrpSpPr/>
          <p:nvPr/>
        </p:nvGrpSpPr>
        <p:grpSpPr>
          <a:xfrm>
            <a:off x="772705" y="6130475"/>
            <a:ext cx="2445523" cy="141663"/>
            <a:chOff x="727682" y="3535814"/>
            <a:chExt cx="2445523" cy="141663"/>
          </a:xfrm>
        </p:grpSpPr>
        <p:sp>
          <p:nvSpPr>
            <p:cNvPr id="58" name="Rectangle 12"/>
            <p:cNvSpPr/>
            <p:nvPr/>
          </p:nvSpPr>
          <p:spPr>
            <a:xfrm>
              <a:off x="727682" y="3535814"/>
              <a:ext cx="611381" cy="14166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en-US">
                <a:solidFill>
                  <a:prstClr val="white"/>
                </a:solidFill>
                <a:latin typeface="Arial" panose="020B0604020202020204"/>
                <a:ea typeface="微软雅黑" panose="020B0503020204020204" pitchFamily="34" charset="-122"/>
              </a:endParaRPr>
            </a:p>
          </p:txBody>
        </p:sp>
        <p:sp>
          <p:nvSpPr>
            <p:cNvPr id="59" name="Rectangle 13"/>
            <p:cNvSpPr/>
            <p:nvPr/>
          </p:nvSpPr>
          <p:spPr>
            <a:xfrm>
              <a:off x="1339063" y="3535814"/>
              <a:ext cx="611381" cy="14166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en-US">
                <a:solidFill>
                  <a:prstClr val="white"/>
                </a:solidFill>
                <a:latin typeface="Arial" panose="020B0604020202020204"/>
                <a:ea typeface="微软雅黑" panose="020B0503020204020204" pitchFamily="34" charset="-122"/>
              </a:endParaRPr>
            </a:p>
          </p:txBody>
        </p:sp>
        <p:sp>
          <p:nvSpPr>
            <p:cNvPr id="61" name="Rectangle 14"/>
            <p:cNvSpPr/>
            <p:nvPr/>
          </p:nvSpPr>
          <p:spPr>
            <a:xfrm>
              <a:off x="1950444" y="3535814"/>
              <a:ext cx="611381" cy="1416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en-US">
                <a:solidFill>
                  <a:prstClr val="white"/>
                </a:solidFill>
                <a:latin typeface="Arial" panose="020B0604020202020204"/>
                <a:ea typeface="微软雅黑" panose="020B0503020204020204" pitchFamily="34" charset="-122"/>
              </a:endParaRPr>
            </a:p>
          </p:txBody>
        </p:sp>
        <p:sp>
          <p:nvSpPr>
            <p:cNvPr id="68" name="Rectangle 15"/>
            <p:cNvSpPr/>
            <p:nvPr/>
          </p:nvSpPr>
          <p:spPr>
            <a:xfrm>
              <a:off x="2561824" y="3535814"/>
              <a:ext cx="611381" cy="14166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en-US">
                <a:solidFill>
                  <a:prstClr val="white"/>
                </a:solidFill>
                <a:latin typeface="Arial" panose="020B0604020202020204"/>
                <a:ea typeface="微软雅黑" panose="020B0503020204020204" pitchFamily="34" charset="-122"/>
              </a:endParaRPr>
            </a:p>
          </p:txBody>
        </p:sp>
      </p:grpSp>
      <p:grpSp>
        <p:nvGrpSpPr>
          <p:cNvPr id="69" name="Group 16"/>
          <p:cNvGrpSpPr/>
          <p:nvPr/>
        </p:nvGrpSpPr>
        <p:grpSpPr>
          <a:xfrm>
            <a:off x="3531596" y="6130475"/>
            <a:ext cx="2445523" cy="141663"/>
            <a:chOff x="727682" y="3535814"/>
            <a:chExt cx="2445523" cy="141663"/>
          </a:xfrm>
        </p:grpSpPr>
        <p:sp>
          <p:nvSpPr>
            <p:cNvPr id="70" name="Rectangle 17"/>
            <p:cNvSpPr/>
            <p:nvPr/>
          </p:nvSpPr>
          <p:spPr>
            <a:xfrm>
              <a:off x="727682" y="3535814"/>
              <a:ext cx="611381" cy="14166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en-US">
                <a:solidFill>
                  <a:prstClr val="white"/>
                </a:solidFill>
                <a:latin typeface="Arial" panose="020B0604020202020204"/>
                <a:ea typeface="微软雅黑" panose="020B0503020204020204" pitchFamily="34" charset="-122"/>
              </a:endParaRPr>
            </a:p>
          </p:txBody>
        </p:sp>
        <p:sp>
          <p:nvSpPr>
            <p:cNvPr id="71" name="Rectangle 18"/>
            <p:cNvSpPr/>
            <p:nvPr/>
          </p:nvSpPr>
          <p:spPr>
            <a:xfrm>
              <a:off x="1339063" y="3535814"/>
              <a:ext cx="611381" cy="14166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en-US">
                <a:solidFill>
                  <a:prstClr val="white"/>
                </a:solidFill>
                <a:latin typeface="Arial" panose="020B0604020202020204"/>
                <a:ea typeface="微软雅黑" panose="020B0503020204020204" pitchFamily="34" charset="-122"/>
              </a:endParaRPr>
            </a:p>
          </p:txBody>
        </p:sp>
        <p:sp>
          <p:nvSpPr>
            <p:cNvPr id="74" name="Rectangle 19"/>
            <p:cNvSpPr/>
            <p:nvPr/>
          </p:nvSpPr>
          <p:spPr>
            <a:xfrm>
              <a:off x="1950444" y="3535814"/>
              <a:ext cx="611381" cy="1416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en-US">
                <a:solidFill>
                  <a:prstClr val="white"/>
                </a:solidFill>
                <a:latin typeface="Arial" panose="020B0604020202020204"/>
                <a:ea typeface="微软雅黑" panose="020B0503020204020204" pitchFamily="34" charset="-122"/>
              </a:endParaRPr>
            </a:p>
          </p:txBody>
        </p:sp>
        <p:sp>
          <p:nvSpPr>
            <p:cNvPr id="75" name="Rectangle 20"/>
            <p:cNvSpPr/>
            <p:nvPr/>
          </p:nvSpPr>
          <p:spPr>
            <a:xfrm>
              <a:off x="2561824" y="3535814"/>
              <a:ext cx="611381" cy="14166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en-US">
                <a:solidFill>
                  <a:prstClr val="white"/>
                </a:solidFill>
                <a:latin typeface="Arial" panose="020B0604020202020204"/>
                <a:ea typeface="微软雅黑" panose="020B0503020204020204" pitchFamily="34" charset="-122"/>
              </a:endParaRPr>
            </a:p>
          </p:txBody>
        </p:sp>
      </p:grpSp>
      <p:grpSp>
        <p:nvGrpSpPr>
          <p:cNvPr id="76" name="Group 21"/>
          <p:cNvGrpSpPr/>
          <p:nvPr/>
        </p:nvGrpSpPr>
        <p:grpSpPr>
          <a:xfrm>
            <a:off x="6290485" y="6130475"/>
            <a:ext cx="2445523" cy="141663"/>
            <a:chOff x="727682" y="3535814"/>
            <a:chExt cx="2445523" cy="141663"/>
          </a:xfrm>
        </p:grpSpPr>
        <p:sp>
          <p:nvSpPr>
            <p:cNvPr id="77" name="Rectangle 22"/>
            <p:cNvSpPr/>
            <p:nvPr/>
          </p:nvSpPr>
          <p:spPr>
            <a:xfrm>
              <a:off x="727682" y="3535814"/>
              <a:ext cx="611381" cy="14166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en-US">
                <a:solidFill>
                  <a:prstClr val="white"/>
                </a:solidFill>
                <a:latin typeface="Arial" panose="020B0604020202020204"/>
                <a:ea typeface="微软雅黑" panose="020B0503020204020204" pitchFamily="34" charset="-122"/>
              </a:endParaRPr>
            </a:p>
          </p:txBody>
        </p:sp>
        <p:sp>
          <p:nvSpPr>
            <p:cNvPr id="78" name="Rectangle 23"/>
            <p:cNvSpPr/>
            <p:nvPr/>
          </p:nvSpPr>
          <p:spPr>
            <a:xfrm>
              <a:off x="1339063" y="3535814"/>
              <a:ext cx="611381" cy="14166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en-US">
                <a:solidFill>
                  <a:prstClr val="white"/>
                </a:solidFill>
                <a:latin typeface="Arial" panose="020B0604020202020204"/>
                <a:ea typeface="微软雅黑" panose="020B0503020204020204" pitchFamily="34" charset="-122"/>
              </a:endParaRPr>
            </a:p>
          </p:txBody>
        </p:sp>
        <p:sp>
          <p:nvSpPr>
            <p:cNvPr id="79" name="Rectangle 24"/>
            <p:cNvSpPr/>
            <p:nvPr/>
          </p:nvSpPr>
          <p:spPr>
            <a:xfrm>
              <a:off x="1950444" y="3535814"/>
              <a:ext cx="611381" cy="1416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en-US">
                <a:solidFill>
                  <a:prstClr val="white"/>
                </a:solidFill>
                <a:latin typeface="Arial" panose="020B0604020202020204"/>
                <a:ea typeface="微软雅黑" panose="020B0503020204020204" pitchFamily="34" charset="-122"/>
              </a:endParaRPr>
            </a:p>
          </p:txBody>
        </p:sp>
        <p:sp>
          <p:nvSpPr>
            <p:cNvPr id="80" name="Rectangle 25"/>
            <p:cNvSpPr/>
            <p:nvPr/>
          </p:nvSpPr>
          <p:spPr>
            <a:xfrm>
              <a:off x="2561824" y="3535814"/>
              <a:ext cx="611381" cy="14166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en-US">
                <a:solidFill>
                  <a:prstClr val="white"/>
                </a:solidFill>
                <a:latin typeface="Arial" panose="020B0604020202020204"/>
                <a:ea typeface="微软雅黑" panose="020B0503020204020204" pitchFamily="34" charset="-122"/>
              </a:endParaRPr>
            </a:p>
          </p:txBody>
        </p:sp>
      </p:grpSp>
      <p:grpSp>
        <p:nvGrpSpPr>
          <p:cNvPr id="81" name="Group 26"/>
          <p:cNvGrpSpPr/>
          <p:nvPr/>
        </p:nvGrpSpPr>
        <p:grpSpPr>
          <a:xfrm>
            <a:off x="9049376" y="6130475"/>
            <a:ext cx="2445523" cy="141663"/>
            <a:chOff x="727682" y="3535814"/>
            <a:chExt cx="2445523" cy="141663"/>
          </a:xfrm>
        </p:grpSpPr>
        <p:sp>
          <p:nvSpPr>
            <p:cNvPr id="82" name="Rectangle 27"/>
            <p:cNvSpPr/>
            <p:nvPr/>
          </p:nvSpPr>
          <p:spPr>
            <a:xfrm>
              <a:off x="727682" y="3535814"/>
              <a:ext cx="611381" cy="14166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en-US">
                <a:solidFill>
                  <a:prstClr val="white"/>
                </a:solidFill>
                <a:latin typeface="Arial" panose="020B0604020202020204"/>
                <a:ea typeface="微软雅黑" panose="020B0503020204020204" pitchFamily="34" charset="-122"/>
              </a:endParaRPr>
            </a:p>
          </p:txBody>
        </p:sp>
        <p:sp>
          <p:nvSpPr>
            <p:cNvPr id="83" name="Rectangle 28"/>
            <p:cNvSpPr/>
            <p:nvPr/>
          </p:nvSpPr>
          <p:spPr>
            <a:xfrm>
              <a:off x="1339063" y="3535814"/>
              <a:ext cx="611381" cy="14166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en-US">
                <a:solidFill>
                  <a:prstClr val="white"/>
                </a:solidFill>
                <a:latin typeface="Arial" panose="020B0604020202020204"/>
                <a:ea typeface="微软雅黑" panose="020B0503020204020204" pitchFamily="34" charset="-122"/>
              </a:endParaRPr>
            </a:p>
          </p:txBody>
        </p:sp>
        <p:sp>
          <p:nvSpPr>
            <p:cNvPr id="84" name="Rectangle 29"/>
            <p:cNvSpPr/>
            <p:nvPr/>
          </p:nvSpPr>
          <p:spPr>
            <a:xfrm>
              <a:off x="1950444" y="3535814"/>
              <a:ext cx="611381" cy="1416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en-US">
                <a:solidFill>
                  <a:prstClr val="white"/>
                </a:solidFill>
                <a:latin typeface="Arial" panose="020B0604020202020204"/>
                <a:ea typeface="微软雅黑" panose="020B0503020204020204" pitchFamily="34" charset="-122"/>
              </a:endParaRPr>
            </a:p>
          </p:txBody>
        </p:sp>
        <p:sp>
          <p:nvSpPr>
            <p:cNvPr id="85" name="Rectangle 30"/>
            <p:cNvSpPr/>
            <p:nvPr/>
          </p:nvSpPr>
          <p:spPr>
            <a:xfrm>
              <a:off x="2561824" y="3535814"/>
              <a:ext cx="611381" cy="14166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en-US">
                <a:solidFill>
                  <a:prstClr val="white"/>
                </a:solidFill>
                <a:latin typeface="Arial" panose="020B0604020202020204"/>
                <a:ea typeface="微软雅黑" panose="020B0503020204020204" pitchFamily="34" charset="-122"/>
              </a:endParaRPr>
            </a:p>
          </p:txBody>
        </p:sp>
      </p:grpSp>
      <p:sp>
        <p:nvSpPr>
          <p:cNvPr id="86" name="Rectangle 35"/>
          <p:cNvSpPr/>
          <p:nvPr/>
        </p:nvSpPr>
        <p:spPr>
          <a:xfrm>
            <a:off x="836260" y="4851401"/>
            <a:ext cx="2305051" cy="731098"/>
          </a:xfrm>
          <a:prstGeom prst="rect">
            <a:avLst/>
          </a:prstGeom>
        </p:spPr>
        <p:txBody>
          <a:bodyPr wrap="square">
            <a:spAutoFit/>
          </a:bodyPr>
          <a:lstStyle/>
          <a:p>
            <a:pPr algn="ctr" defTabSz="806450">
              <a:lnSpc>
                <a:spcPct val="130000"/>
              </a:lnSpc>
              <a:defRPr/>
            </a:pPr>
            <a:r>
              <a:rPr lang="zh-CN" altLang="en-US" sz="1100" kern="0" dirty="0">
                <a:solidFill>
                  <a:prstClr val="white">
                    <a:lumMod val="50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grpSp>
        <p:nvGrpSpPr>
          <p:cNvPr id="87" name="Group 2"/>
          <p:cNvGrpSpPr/>
          <p:nvPr/>
        </p:nvGrpSpPr>
        <p:grpSpPr>
          <a:xfrm>
            <a:off x="968934" y="4140205"/>
            <a:ext cx="1743074" cy="644150"/>
            <a:chOff x="938423" y="4096816"/>
            <a:chExt cx="1743075" cy="644149"/>
          </a:xfrm>
        </p:grpSpPr>
        <p:sp>
          <p:nvSpPr>
            <p:cNvPr id="88" name="TextBox 87"/>
            <p:cNvSpPr txBox="1"/>
            <p:nvPr/>
          </p:nvSpPr>
          <p:spPr>
            <a:xfrm>
              <a:off x="1087013" y="4096816"/>
              <a:ext cx="1415773" cy="338554"/>
            </a:xfrm>
            <a:prstGeom prst="rect">
              <a:avLst/>
            </a:prstGeom>
            <a:noFill/>
          </p:spPr>
          <p:txBody>
            <a:bodyPr wrap="none" rtlCol="0">
              <a:spAutoFit/>
            </a:bodyPr>
            <a:lstStyle/>
            <a:p>
              <a:pPr algn="ctr" defTabSz="1219200"/>
              <a:r>
                <a:rPr lang="zh-CN" altLang="en-US" sz="1600" dirty="0">
                  <a:solidFill>
                    <a:prstClr val="black"/>
                  </a:solidFill>
                  <a:latin typeface="微软雅黑" panose="020B0503020204020204" pitchFamily="34" charset="-122"/>
                  <a:ea typeface="微软雅黑" panose="020B0503020204020204" pitchFamily="34" charset="-122"/>
                </a:rPr>
                <a:t>添加需要标题</a:t>
              </a:r>
            </a:p>
          </p:txBody>
        </p:sp>
        <p:sp>
          <p:nvSpPr>
            <p:cNvPr id="89" name="TextBox 88"/>
            <p:cNvSpPr txBox="1"/>
            <p:nvPr/>
          </p:nvSpPr>
          <p:spPr>
            <a:xfrm>
              <a:off x="938423" y="4404270"/>
              <a:ext cx="1743075" cy="336695"/>
            </a:xfrm>
            <a:prstGeom prst="rect">
              <a:avLst/>
            </a:prstGeom>
            <a:noFill/>
          </p:spPr>
          <p:txBody>
            <a:bodyPr wrap="square" rtlCol="0" anchor="ctr">
              <a:spAutoFit/>
            </a:bodyPr>
            <a:lstStyle/>
            <a:p>
              <a:pPr algn="ctr" defTabSz="1219200">
                <a:lnSpc>
                  <a:spcPct val="150000"/>
                </a:lnSpc>
              </a:pPr>
              <a:r>
                <a:rPr lang="zh-CN" altLang="en-US" sz="1200" kern="100" dirty="0">
                  <a:solidFill>
                    <a:prstClr val="black">
                      <a:lumMod val="75000"/>
                      <a:lumOff val="25000"/>
                    </a:prstClr>
                  </a:solidFill>
                  <a:latin typeface="微软雅黑" panose="020B0503020204020204" pitchFamily="34" charset="-122"/>
                  <a:ea typeface="微软雅黑" panose="020B0503020204020204" pitchFamily="34" charset="-122"/>
                  <a:cs typeface="Times New Roman" panose="02020603050405020304" pitchFamily="18" charset="0"/>
                </a:rPr>
                <a:t>（添加补充内容）</a:t>
              </a:r>
              <a:endParaRPr lang="en-US" altLang="zh-CN" sz="1200" kern="100" dirty="0">
                <a:solidFill>
                  <a:prstClr val="black">
                    <a:lumMod val="75000"/>
                    <a:lumOff val="25000"/>
                  </a:prstClr>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90" name="Rectangle 46"/>
          <p:cNvSpPr/>
          <p:nvPr/>
        </p:nvSpPr>
        <p:spPr>
          <a:xfrm>
            <a:off x="3614012" y="4851401"/>
            <a:ext cx="2305051" cy="731098"/>
          </a:xfrm>
          <a:prstGeom prst="rect">
            <a:avLst/>
          </a:prstGeom>
        </p:spPr>
        <p:txBody>
          <a:bodyPr wrap="square">
            <a:spAutoFit/>
          </a:bodyPr>
          <a:lstStyle/>
          <a:p>
            <a:pPr algn="ctr" defTabSz="806450">
              <a:lnSpc>
                <a:spcPct val="130000"/>
              </a:lnSpc>
              <a:defRPr/>
            </a:pPr>
            <a:r>
              <a:rPr lang="zh-CN" altLang="en-US" sz="1100" kern="0" dirty="0">
                <a:solidFill>
                  <a:prstClr val="white">
                    <a:lumMod val="50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grpSp>
        <p:nvGrpSpPr>
          <p:cNvPr id="91" name="Group 4"/>
          <p:cNvGrpSpPr/>
          <p:nvPr/>
        </p:nvGrpSpPr>
        <p:grpSpPr>
          <a:xfrm>
            <a:off x="3891826" y="4140205"/>
            <a:ext cx="1743074" cy="644150"/>
            <a:chOff x="3861315" y="4096816"/>
            <a:chExt cx="1743075" cy="644149"/>
          </a:xfrm>
        </p:grpSpPr>
        <p:sp>
          <p:nvSpPr>
            <p:cNvPr id="92" name="TextBox 91"/>
            <p:cNvSpPr txBox="1"/>
            <p:nvPr/>
          </p:nvSpPr>
          <p:spPr>
            <a:xfrm>
              <a:off x="4028045" y="4096816"/>
              <a:ext cx="1415773" cy="338554"/>
            </a:xfrm>
            <a:prstGeom prst="rect">
              <a:avLst/>
            </a:prstGeom>
            <a:noFill/>
          </p:spPr>
          <p:txBody>
            <a:bodyPr wrap="none" rtlCol="0">
              <a:spAutoFit/>
            </a:bodyPr>
            <a:lstStyle/>
            <a:p>
              <a:pPr algn="ctr" defTabSz="1219200"/>
              <a:r>
                <a:rPr lang="zh-CN" altLang="en-US" sz="1600" dirty="0">
                  <a:solidFill>
                    <a:prstClr val="black"/>
                  </a:solidFill>
                  <a:latin typeface="微软雅黑" panose="020B0503020204020204" pitchFamily="34" charset="-122"/>
                  <a:ea typeface="微软雅黑" panose="020B0503020204020204" pitchFamily="34" charset="-122"/>
                </a:rPr>
                <a:t>添加需要标题</a:t>
              </a:r>
            </a:p>
          </p:txBody>
        </p:sp>
        <p:sp>
          <p:nvSpPr>
            <p:cNvPr id="93" name="TextBox 92"/>
            <p:cNvSpPr txBox="1"/>
            <p:nvPr/>
          </p:nvSpPr>
          <p:spPr>
            <a:xfrm>
              <a:off x="3861315" y="4404270"/>
              <a:ext cx="1743075" cy="336695"/>
            </a:xfrm>
            <a:prstGeom prst="rect">
              <a:avLst/>
            </a:prstGeom>
            <a:noFill/>
          </p:spPr>
          <p:txBody>
            <a:bodyPr wrap="square" rtlCol="0" anchor="ctr">
              <a:spAutoFit/>
            </a:bodyPr>
            <a:lstStyle/>
            <a:p>
              <a:pPr algn="ctr" defTabSz="1219200">
                <a:lnSpc>
                  <a:spcPct val="150000"/>
                </a:lnSpc>
              </a:pPr>
              <a:r>
                <a:rPr lang="zh-CN" altLang="en-US" sz="1200" kern="100" dirty="0">
                  <a:solidFill>
                    <a:prstClr val="black">
                      <a:lumMod val="75000"/>
                      <a:lumOff val="25000"/>
                    </a:prstClr>
                  </a:solidFill>
                  <a:latin typeface="微软雅黑" panose="020B0503020204020204" pitchFamily="34" charset="-122"/>
                  <a:ea typeface="微软雅黑" panose="020B0503020204020204" pitchFamily="34" charset="-122"/>
                  <a:cs typeface="Times New Roman" panose="02020603050405020304" pitchFamily="18" charset="0"/>
                </a:rPr>
                <a:t>（添加补充内容）</a:t>
              </a:r>
              <a:endParaRPr lang="en-US" altLang="zh-CN" sz="1200" kern="100" dirty="0">
                <a:solidFill>
                  <a:prstClr val="black">
                    <a:lumMod val="75000"/>
                    <a:lumOff val="25000"/>
                  </a:prstClr>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94" name="Rectangle 50"/>
          <p:cNvSpPr/>
          <p:nvPr/>
        </p:nvSpPr>
        <p:spPr>
          <a:xfrm>
            <a:off x="6361913" y="4851401"/>
            <a:ext cx="2305051" cy="731098"/>
          </a:xfrm>
          <a:prstGeom prst="rect">
            <a:avLst/>
          </a:prstGeom>
        </p:spPr>
        <p:txBody>
          <a:bodyPr wrap="square">
            <a:spAutoFit/>
          </a:bodyPr>
          <a:lstStyle/>
          <a:p>
            <a:pPr algn="ctr" defTabSz="806450">
              <a:lnSpc>
                <a:spcPct val="130000"/>
              </a:lnSpc>
              <a:defRPr/>
            </a:pPr>
            <a:r>
              <a:rPr lang="zh-CN" altLang="en-US" sz="1100" kern="0" dirty="0">
                <a:solidFill>
                  <a:prstClr val="white">
                    <a:lumMod val="50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grpSp>
        <p:nvGrpSpPr>
          <p:cNvPr id="95" name="Group 6"/>
          <p:cNvGrpSpPr/>
          <p:nvPr/>
        </p:nvGrpSpPr>
        <p:grpSpPr>
          <a:xfrm>
            <a:off x="6639725" y="4140205"/>
            <a:ext cx="1743074" cy="644150"/>
            <a:chOff x="6609216" y="4096816"/>
            <a:chExt cx="1743075" cy="644149"/>
          </a:xfrm>
        </p:grpSpPr>
        <p:sp>
          <p:nvSpPr>
            <p:cNvPr id="96" name="TextBox 95"/>
            <p:cNvSpPr txBox="1"/>
            <p:nvPr/>
          </p:nvSpPr>
          <p:spPr>
            <a:xfrm>
              <a:off x="6775946" y="4096816"/>
              <a:ext cx="1415773" cy="338554"/>
            </a:xfrm>
            <a:prstGeom prst="rect">
              <a:avLst/>
            </a:prstGeom>
            <a:noFill/>
          </p:spPr>
          <p:txBody>
            <a:bodyPr wrap="none" rtlCol="0">
              <a:spAutoFit/>
            </a:bodyPr>
            <a:lstStyle/>
            <a:p>
              <a:pPr algn="ctr" defTabSz="1219200"/>
              <a:r>
                <a:rPr lang="zh-CN" altLang="en-US" sz="1600" dirty="0">
                  <a:solidFill>
                    <a:prstClr val="black"/>
                  </a:solidFill>
                  <a:latin typeface="微软雅黑" panose="020B0503020204020204" pitchFamily="34" charset="-122"/>
                  <a:ea typeface="微软雅黑" panose="020B0503020204020204" pitchFamily="34" charset="-122"/>
                </a:rPr>
                <a:t>添加需要标题</a:t>
              </a:r>
            </a:p>
          </p:txBody>
        </p:sp>
        <p:sp>
          <p:nvSpPr>
            <p:cNvPr id="97" name="TextBox 96"/>
            <p:cNvSpPr txBox="1"/>
            <p:nvPr/>
          </p:nvSpPr>
          <p:spPr>
            <a:xfrm>
              <a:off x="6609216" y="4404270"/>
              <a:ext cx="1743075" cy="336695"/>
            </a:xfrm>
            <a:prstGeom prst="rect">
              <a:avLst/>
            </a:prstGeom>
            <a:noFill/>
          </p:spPr>
          <p:txBody>
            <a:bodyPr wrap="square" rtlCol="0" anchor="ctr">
              <a:spAutoFit/>
            </a:bodyPr>
            <a:lstStyle/>
            <a:p>
              <a:pPr algn="ctr" defTabSz="1219200">
                <a:lnSpc>
                  <a:spcPct val="150000"/>
                </a:lnSpc>
              </a:pPr>
              <a:r>
                <a:rPr lang="zh-CN" altLang="en-US" sz="1200" kern="100" dirty="0">
                  <a:solidFill>
                    <a:prstClr val="black">
                      <a:lumMod val="75000"/>
                      <a:lumOff val="25000"/>
                    </a:prstClr>
                  </a:solidFill>
                  <a:latin typeface="微软雅黑" panose="020B0503020204020204" pitchFamily="34" charset="-122"/>
                  <a:ea typeface="微软雅黑" panose="020B0503020204020204" pitchFamily="34" charset="-122"/>
                  <a:cs typeface="Times New Roman" panose="02020603050405020304" pitchFamily="18" charset="0"/>
                </a:rPr>
                <a:t>（添加补充内容）</a:t>
              </a:r>
              <a:endParaRPr lang="en-US" altLang="zh-CN" sz="1200" kern="100" dirty="0">
                <a:solidFill>
                  <a:prstClr val="black">
                    <a:lumMod val="75000"/>
                    <a:lumOff val="25000"/>
                  </a:prstClr>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98" name="Rectangle 54"/>
          <p:cNvSpPr/>
          <p:nvPr/>
        </p:nvSpPr>
        <p:spPr>
          <a:xfrm>
            <a:off x="9121945" y="4851401"/>
            <a:ext cx="2305051" cy="731098"/>
          </a:xfrm>
          <a:prstGeom prst="rect">
            <a:avLst/>
          </a:prstGeom>
        </p:spPr>
        <p:txBody>
          <a:bodyPr wrap="square">
            <a:spAutoFit/>
          </a:bodyPr>
          <a:lstStyle/>
          <a:p>
            <a:pPr algn="ctr" defTabSz="806450">
              <a:lnSpc>
                <a:spcPct val="130000"/>
              </a:lnSpc>
              <a:defRPr/>
            </a:pPr>
            <a:r>
              <a:rPr lang="zh-CN" altLang="en-US" sz="1100" kern="0" dirty="0">
                <a:solidFill>
                  <a:prstClr val="white">
                    <a:lumMod val="50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grpSp>
        <p:nvGrpSpPr>
          <p:cNvPr id="99" name="Group 8"/>
          <p:cNvGrpSpPr/>
          <p:nvPr/>
        </p:nvGrpSpPr>
        <p:grpSpPr>
          <a:xfrm>
            <a:off x="9399757" y="4140205"/>
            <a:ext cx="1743074" cy="644150"/>
            <a:chOff x="9369248" y="4096816"/>
            <a:chExt cx="1743075" cy="644149"/>
          </a:xfrm>
        </p:grpSpPr>
        <p:sp>
          <p:nvSpPr>
            <p:cNvPr id="100" name="TextBox 99"/>
            <p:cNvSpPr txBox="1"/>
            <p:nvPr/>
          </p:nvSpPr>
          <p:spPr>
            <a:xfrm>
              <a:off x="9535978" y="4096816"/>
              <a:ext cx="1415773" cy="338554"/>
            </a:xfrm>
            <a:prstGeom prst="rect">
              <a:avLst/>
            </a:prstGeom>
            <a:noFill/>
          </p:spPr>
          <p:txBody>
            <a:bodyPr wrap="none" rtlCol="0">
              <a:spAutoFit/>
            </a:bodyPr>
            <a:lstStyle/>
            <a:p>
              <a:pPr algn="ctr" defTabSz="1219200"/>
              <a:r>
                <a:rPr lang="zh-CN" altLang="en-US" sz="1600" dirty="0">
                  <a:solidFill>
                    <a:prstClr val="black"/>
                  </a:solidFill>
                  <a:latin typeface="微软雅黑" panose="020B0503020204020204" pitchFamily="34" charset="-122"/>
                  <a:ea typeface="微软雅黑" panose="020B0503020204020204" pitchFamily="34" charset="-122"/>
                </a:rPr>
                <a:t>添加需要标题</a:t>
              </a:r>
            </a:p>
          </p:txBody>
        </p:sp>
        <p:sp>
          <p:nvSpPr>
            <p:cNvPr id="101" name="TextBox 100"/>
            <p:cNvSpPr txBox="1"/>
            <p:nvPr/>
          </p:nvSpPr>
          <p:spPr>
            <a:xfrm>
              <a:off x="9369248" y="4404270"/>
              <a:ext cx="1743075" cy="336695"/>
            </a:xfrm>
            <a:prstGeom prst="rect">
              <a:avLst/>
            </a:prstGeom>
            <a:noFill/>
          </p:spPr>
          <p:txBody>
            <a:bodyPr wrap="square" rtlCol="0" anchor="ctr">
              <a:spAutoFit/>
            </a:bodyPr>
            <a:lstStyle/>
            <a:p>
              <a:pPr algn="ctr" defTabSz="1219200">
                <a:lnSpc>
                  <a:spcPct val="150000"/>
                </a:lnSpc>
              </a:pPr>
              <a:r>
                <a:rPr lang="zh-CN" altLang="en-US" sz="1200" kern="100" dirty="0">
                  <a:solidFill>
                    <a:prstClr val="black">
                      <a:lumMod val="75000"/>
                      <a:lumOff val="25000"/>
                    </a:prstClr>
                  </a:solidFill>
                  <a:latin typeface="微软雅黑" panose="020B0503020204020204" pitchFamily="34" charset="-122"/>
                  <a:ea typeface="微软雅黑" panose="020B0503020204020204" pitchFamily="34" charset="-122"/>
                  <a:cs typeface="Times New Roman" panose="02020603050405020304" pitchFamily="18" charset="0"/>
                </a:rPr>
                <a:t>（添加补充内容）</a:t>
              </a:r>
              <a:endParaRPr lang="en-US" altLang="zh-CN" sz="1200" kern="100" dirty="0">
                <a:solidFill>
                  <a:prstClr val="black">
                    <a:lumMod val="75000"/>
                    <a:lumOff val="25000"/>
                  </a:prstClr>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pic>
        <p:nvPicPr>
          <p:cNvPr id="102" name="Picture 16"/>
          <p:cNvPicPr>
            <a:picLocks noChangeAspect="1" noChangeArrowheads="1"/>
          </p:cNvPicPr>
          <p:nvPr/>
        </p:nvPicPr>
        <p:blipFill>
          <a:blip r:embed="rId3" cstate="screen">
            <a:extLst>
              <a:ext uri="{28A0092B-C50C-407E-A947-70E740481C1C}">
                <a14:useLocalDpi xmlns:a14="http://schemas.microsoft.com/office/drawing/2010/main" val="0"/>
              </a:ext>
            </a:extLst>
          </a:blip>
          <a:stretch>
            <a:fillRect/>
          </a:stretch>
        </p:blipFill>
        <p:spPr bwMode="auto">
          <a:xfrm>
            <a:off x="762713" y="2233667"/>
            <a:ext cx="2465507" cy="1602579"/>
          </a:xfrm>
          <a:prstGeom prst="rect">
            <a:avLst/>
          </a:prstGeom>
          <a:blipFill>
            <a:blip r:embed="rId4"/>
            <a:stretch>
              <a:fillRect/>
            </a:stretch>
          </a:blipFill>
        </p:spPr>
      </p:pic>
      <p:pic>
        <p:nvPicPr>
          <p:cNvPr id="103" name="Picture 19"/>
          <p:cNvPicPr>
            <a:picLocks noChangeAspect="1" noChangeArrowheads="1"/>
          </p:cNvPicPr>
          <p:nvPr/>
        </p:nvPicPr>
        <p:blipFill>
          <a:blip r:embed="rId5" cstate="screen">
            <a:extLst>
              <a:ext uri="{28A0092B-C50C-407E-A947-70E740481C1C}">
                <a14:useLocalDpi xmlns:a14="http://schemas.microsoft.com/office/drawing/2010/main" val="0"/>
              </a:ext>
            </a:extLst>
          </a:blip>
          <a:stretch>
            <a:fillRect/>
          </a:stretch>
        </p:blipFill>
        <p:spPr bwMode="auto">
          <a:xfrm>
            <a:off x="9020727" y="2262986"/>
            <a:ext cx="2474172" cy="1543941"/>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18"/>
          <p:cNvPicPr>
            <a:picLocks noChangeAspect="1" noChangeArrowheads="1"/>
          </p:cNvPicPr>
          <p:nvPr/>
        </p:nvPicPr>
        <p:blipFill>
          <a:blip r:embed="rId6" cstate="screen">
            <a:extLst>
              <a:ext uri="{28A0092B-C50C-407E-A947-70E740481C1C}">
                <a14:useLocalDpi xmlns:a14="http://schemas.microsoft.com/office/drawing/2010/main" val="0"/>
              </a:ext>
            </a:extLst>
          </a:blip>
          <a:stretch>
            <a:fillRect/>
          </a:stretch>
        </p:blipFill>
        <p:spPr bwMode="auto">
          <a:xfrm>
            <a:off x="6290486" y="2266479"/>
            <a:ext cx="2459129" cy="1536955"/>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17"/>
          <p:cNvPicPr>
            <a:picLocks noChangeAspect="1" noChangeArrowheads="1"/>
          </p:cNvPicPr>
          <p:nvPr/>
        </p:nvPicPr>
        <p:blipFill>
          <a:blip r:embed="rId7" cstate="screen">
            <a:extLst>
              <a:ext uri="{28A0092B-C50C-407E-A947-70E740481C1C}">
                <a14:useLocalDpi xmlns:a14="http://schemas.microsoft.com/office/drawing/2010/main" val="0"/>
              </a:ext>
            </a:extLst>
          </a:blip>
          <a:stretch>
            <a:fillRect/>
          </a:stretch>
        </p:blipFill>
        <p:spPr bwMode="auto">
          <a:xfrm>
            <a:off x="3531596" y="2270648"/>
            <a:ext cx="2478837" cy="15286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5"/>
                                        </p:tgtEl>
                                        <p:attrNameLst>
                                          <p:attrName>style.visibility</p:attrName>
                                        </p:attrNameLst>
                                      </p:cBhvr>
                                      <p:to>
                                        <p:strVal val="visible"/>
                                      </p:to>
                                    </p:set>
                                    <p:anim calcmode="lin" valueType="num">
                                      <p:cBhvr additive="base">
                                        <p:cTn id="7" dur="500" fill="hold"/>
                                        <p:tgtEl>
                                          <p:spTgt spid="105"/>
                                        </p:tgtEl>
                                        <p:attrNameLst>
                                          <p:attrName>ppt_x</p:attrName>
                                        </p:attrNameLst>
                                      </p:cBhvr>
                                      <p:tavLst>
                                        <p:tav tm="0">
                                          <p:val>
                                            <p:strVal val="#ppt_x"/>
                                          </p:val>
                                        </p:tav>
                                        <p:tav tm="100000">
                                          <p:val>
                                            <p:strVal val="#ppt_x"/>
                                          </p:val>
                                        </p:tav>
                                      </p:tavLst>
                                    </p:anim>
                                    <p:anim calcmode="lin" valueType="num">
                                      <p:cBhvr additive="base">
                                        <p:cTn id="8" dur="500" fill="hold"/>
                                        <p:tgtEl>
                                          <p:spTgt spid="10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3"/>
                                        </p:tgtEl>
                                        <p:attrNameLst>
                                          <p:attrName>style.visibility</p:attrName>
                                        </p:attrNameLst>
                                      </p:cBhvr>
                                      <p:to>
                                        <p:strVal val="visible"/>
                                      </p:to>
                                    </p:set>
                                    <p:anim calcmode="lin" valueType="num">
                                      <p:cBhvr additive="base">
                                        <p:cTn id="11" dur="500" fill="hold"/>
                                        <p:tgtEl>
                                          <p:spTgt spid="103"/>
                                        </p:tgtEl>
                                        <p:attrNameLst>
                                          <p:attrName>ppt_x</p:attrName>
                                        </p:attrNameLst>
                                      </p:cBhvr>
                                      <p:tavLst>
                                        <p:tav tm="0">
                                          <p:val>
                                            <p:strVal val="#ppt_x"/>
                                          </p:val>
                                        </p:tav>
                                        <p:tav tm="100000">
                                          <p:val>
                                            <p:strVal val="#ppt_x"/>
                                          </p:val>
                                        </p:tav>
                                      </p:tavLst>
                                    </p:anim>
                                    <p:anim calcmode="lin" valueType="num">
                                      <p:cBhvr additive="base">
                                        <p:cTn id="12" dur="500" fill="hold"/>
                                        <p:tgtEl>
                                          <p:spTgt spid="10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2"/>
                                        </p:tgtEl>
                                        <p:attrNameLst>
                                          <p:attrName>style.visibility</p:attrName>
                                        </p:attrNameLst>
                                      </p:cBhvr>
                                      <p:to>
                                        <p:strVal val="visible"/>
                                      </p:to>
                                    </p:set>
                                    <p:anim calcmode="lin" valueType="num">
                                      <p:cBhvr additive="base">
                                        <p:cTn id="15" dur="500" fill="hold"/>
                                        <p:tgtEl>
                                          <p:spTgt spid="102"/>
                                        </p:tgtEl>
                                        <p:attrNameLst>
                                          <p:attrName>ppt_x</p:attrName>
                                        </p:attrNameLst>
                                      </p:cBhvr>
                                      <p:tavLst>
                                        <p:tav tm="0">
                                          <p:val>
                                            <p:strVal val="#ppt_x"/>
                                          </p:val>
                                        </p:tav>
                                        <p:tav tm="100000">
                                          <p:val>
                                            <p:strVal val="#ppt_x"/>
                                          </p:val>
                                        </p:tav>
                                      </p:tavLst>
                                    </p:anim>
                                    <p:anim calcmode="lin" valueType="num">
                                      <p:cBhvr additive="base">
                                        <p:cTn id="16" dur="500" fill="hold"/>
                                        <p:tgtEl>
                                          <p:spTgt spid="10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4"/>
                                        </p:tgtEl>
                                        <p:attrNameLst>
                                          <p:attrName>style.visibility</p:attrName>
                                        </p:attrNameLst>
                                      </p:cBhvr>
                                      <p:to>
                                        <p:strVal val="visible"/>
                                      </p:to>
                                    </p:set>
                                    <p:anim calcmode="lin" valueType="num">
                                      <p:cBhvr additive="base">
                                        <p:cTn id="19" dur="500" fill="hold"/>
                                        <p:tgtEl>
                                          <p:spTgt spid="104"/>
                                        </p:tgtEl>
                                        <p:attrNameLst>
                                          <p:attrName>ppt_x</p:attrName>
                                        </p:attrNameLst>
                                      </p:cBhvr>
                                      <p:tavLst>
                                        <p:tav tm="0">
                                          <p:val>
                                            <p:strVal val="#ppt_x"/>
                                          </p:val>
                                        </p:tav>
                                        <p:tav tm="100000">
                                          <p:val>
                                            <p:strVal val="#ppt_x"/>
                                          </p:val>
                                        </p:tav>
                                      </p:tavLst>
                                    </p:anim>
                                    <p:anim calcmode="lin" valueType="num">
                                      <p:cBhvr additive="base">
                                        <p:cTn id="20" dur="500" fill="hold"/>
                                        <p:tgtEl>
                                          <p:spTgt spid="104"/>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54"/>
                                        </p:tgtEl>
                                        <p:attrNameLst>
                                          <p:attrName>style.visibility</p:attrName>
                                        </p:attrNameLst>
                                      </p:cBhvr>
                                      <p:to>
                                        <p:strVal val="visible"/>
                                      </p:to>
                                    </p:set>
                                    <p:anim calcmode="lin" valueType="num">
                                      <p:cBhvr additive="base">
                                        <p:cTn id="24" dur="500" fill="hold"/>
                                        <p:tgtEl>
                                          <p:spTgt spid="54"/>
                                        </p:tgtEl>
                                        <p:attrNameLst>
                                          <p:attrName>ppt_x</p:attrName>
                                        </p:attrNameLst>
                                      </p:cBhvr>
                                      <p:tavLst>
                                        <p:tav tm="0">
                                          <p:val>
                                            <p:strVal val="#ppt_x"/>
                                          </p:val>
                                        </p:tav>
                                        <p:tav tm="100000">
                                          <p:val>
                                            <p:strVal val="#ppt_x"/>
                                          </p:val>
                                        </p:tav>
                                      </p:tavLst>
                                    </p:anim>
                                    <p:anim calcmode="lin" valueType="num">
                                      <p:cBhvr additive="base">
                                        <p:cTn id="25" dur="500" fill="hold"/>
                                        <p:tgtEl>
                                          <p:spTgt spid="54"/>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69"/>
                                        </p:tgtEl>
                                        <p:attrNameLst>
                                          <p:attrName>style.visibility</p:attrName>
                                        </p:attrNameLst>
                                      </p:cBhvr>
                                      <p:to>
                                        <p:strVal val="visible"/>
                                      </p:to>
                                    </p:set>
                                    <p:anim calcmode="lin" valueType="num">
                                      <p:cBhvr additive="base">
                                        <p:cTn id="28" dur="500" fill="hold"/>
                                        <p:tgtEl>
                                          <p:spTgt spid="69"/>
                                        </p:tgtEl>
                                        <p:attrNameLst>
                                          <p:attrName>ppt_x</p:attrName>
                                        </p:attrNameLst>
                                      </p:cBhvr>
                                      <p:tavLst>
                                        <p:tav tm="0">
                                          <p:val>
                                            <p:strVal val="#ppt_x"/>
                                          </p:val>
                                        </p:tav>
                                        <p:tav tm="100000">
                                          <p:val>
                                            <p:strVal val="#ppt_x"/>
                                          </p:val>
                                        </p:tav>
                                      </p:tavLst>
                                    </p:anim>
                                    <p:anim calcmode="lin" valueType="num">
                                      <p:cBhvr additive="base">
                                        <p:cTn id="29" dur="500" fill="hold"/>
                                        <p:tgtEl>
                                          <p:spTgt spid="69"/>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76"/>
                                        </p:tgtEl>
                                        <p:attrNameLst>
                                          <p:attrName>style.visibility</p:attrName>
                                        </p:attrNameLst>
                                      </p:cBhvr>
                                      <p:to>
                                        <p:strVal val="visible"/>
                                      </p:to>
                                    </p:set>
                                    <p:anim calcmode="lin" valueType="num">
                                      <p:cBhvr additive="base">
                                        <p:cTn id="32" dur="500" fill="hold"/>
                                        <p:tgtEl>
                                          <p:spTgt spid="76"/>
                                        </p:tgtEl>
                                        <p:attrNameLst>
                                          <p:attrName>ppt_x</p:attrName>
                                        </p:attrNameLst>
                                      </p:cBhvr>
                                      <p:tavLst>
                                        <p:tav tm="0">
                                          <p:val>
                                            <p:strVal val="#ppt_x"/>
                                          </p:val>
                                        </p:tav>
                                        <p:tav tm="100000">
                                          <p:val>
                                            <p:strVal val="#ppt_x"/>
                                          </p:val>
                                        </p:tav>
                                      </p:tavLst>
                                    </p:anim>
                                    <p:anim calcmode="lin" valueType="num">
                                      <p:cBhvr additive="base">
                                        <p:cTn id="33" dur="500" fill="hold"/>
                                        <p:tgtEl>
                                          <p:spTgt spid="76"/>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81"/>
                                        </p:tgtEl>
                                        <p:attrNameLst>
                                          <p:attrName>style.visibility</p:attrName>
                                        </p:attrNameLst>
                                      </p:cBhvr>
                                      <p:to>
                                        <p:strVal val="visible"/>
                                      </p:to>
                                    </p:set>
                                    <p:anim calcmode="lin" valueType="num">
                                      <p:cBhvr additive="base">
                                        <p:cTn id="36" dur="500" fill="hold"/>
                                        <p:tgtEl>
                                          <p:spTgt spid="81"/>
                                        </p:tgtEl>
                                        <p:attrNameLst>
                                          <p:attrName>ppt_x</p:attrName>
                                        </p:attrNameLst>
                                      </p:cBhvr>
                                      <p:tavLst>
                                        <p:tav tm="0">
                                          <p:val>
                                            <p:strVal val="#ppt_x"/>
                                          </p:val>
                                        </p:tav>
                                        <p:tav tm="100000">
                                          <p:val>
                                            <p:strVal val="#ppt_x"/>
                                          </p:val>
                                        </p:tav>
                                      </p:tavLst>
                                    </p:anim>
                                    <p:anim calcmode="lin" valueType="num">
                                      <p:cBhvr additive="base">
                                        <p:cTn id="37" dur="500" fill="hold"/>
                                        <p:tgtEl>
                                          <p:spTgt spid="81"/>
                                        </p:tgtEl>
                                        <p:attrNameLst>
                                          <p:attrName>ppt_y</p:attrName>
                                        </p:attrNameLst>
                                      </p:cBhvr>
                                      <p:tavLst>
                                        <p:tav tm="0">
                                          <p:val>
                                            <p:strVal val="1+#ppt_h/2"/>
                                          </p:val>
                                        </p:tav>
                                        <p:tav tm="100000">
                                          <p:val>
                                            <p:strVal val="#ppt_y"/>
                                          </p:val>
                                        </p:tav>
                                      </p:tavLst>
                                    </p:anim>
                                  </p:childTnLst>
                                </p:cTn>
                              </p:par>
                            </p:childTnLst>
                          </p:cTn>
                        </p:par>
                        <p:par>
                          <p:cTn id="38" fill="hold">
                            <p:stCondLst>
                              <p:cond delay="1000"/>
                            </p:stCondLst>
                            <p:childTnLst>
                              <p:par>
                                <p:cTn id="39" presetID="49" presetClass="entr" presetSubtype="0" decel="100000" fill="hold" nodeType="afterEffect">
                                  <p:stCondLst>
                                    <p:cond delay="0"/>
                                  </p:stCondLst>
                                  <p:childTnLst>
                                    <p:set>
                                      <p:cBhvr>
                                        <p:cTn id="40" dur="1" fill="hold">
                                          <p:stCondLst>
                                            <p:cond delay="0"/>
                                          </p:stCondLst>
                                        </p:cTn>
                                        <p:tgtEl>
                                          <p:spTgt spid="87"/>
                                        </p:tgtEl>
                                        <p:attrNameLst>
                                          <p:attrName>style.visibility</p:attrName>
                                        </p:attrNameLst>
                                      </p:cBhvr>
                                      <p:to>
                                        <p:strVal val="visible"/>
                                      </p:to>
                                    </p:set>
                                    <p:anim calcmode="lin" valueType="num">
                                      <p:cBhvr>
                                        <p:cTn id="41" dur="500" fill="hold"/>
                                        <p:tgtEl>
                                          <p:spTgt spid="87"/>
                                        </p:tgtEl>
                                        <p:attrNameLst>
                                          <p:attrName>ppt_w</p:attrName>
                                        </p:attrNameLst>
                                      </p:cBhvr>
                                      <p:tavLst>
                                        <p:tav tm="0">
                                          <p:val>
                                            <p:fltVal val="0"/>
                                          </p:val>
                                        </p:tav>
                                        <p:tav tm="100000">
                                          <p:val>
                                            <p:strVal val="#ppt_w"/>
                                          </p:val>
                                        </p:tav>
                                      </p:tavLst>
                                    </p:anim>
                                    <p:anim calcmode="lin" valueType="num">
                                      <p:cBhvr>
                                        <p:cTn id="42" dur="500" fill="hold"/>
                                        <p:tgtEl>
                                          <p:spTgt spid="87"/>
                                        </p:tgtEl>
                                        <p:attrNameLst>
                                          <p:attrName>ppt_h</p:attrName>
                                        </p:attrNameLst>
                                      </p:cBhvr>
                                      <p:tavLst>
                                        <p:tav tm="0">
                                          <p:val>
                                            <p:fltVal val="0"/>
                                          </p:val>
                                        </p:tav>
                                        <p:tav tm="100000">
                                          <p:val>
                                            <p:strVal val="#ppt_h"/>
                                          </p:val>
                                        </p:tav>
                                      </p:tavLst>
                                    </p:anim>
                                    <p:anim calcmode="lin" valueType="num">
                                      <p:cBhvr>
                                        <p:cTn id="43" dur="500" fill="hold"/>
                                        <p:tgtEl>
                                          <p:spTgt spid="87"/>
                                        </p:tgtEl>
                                        <p:attrNameLst>
                                          <p:attrName>style.rotation</p:attrName>
                                        </p:attrNameLst>
                                      </p:cBhvr>
                                      <p:tavLst>
                                        <p:tav tm="0">
                                          <p:val>
                                            <p:fltVal val="360"/>
                                          </p:val>
                                        </p:tav>
                                        <p:tav tm="100000">
                                          <p:val>
                                            <p:fltVal val="0"/>
                                          </p:val>
                                        </p:tav>
                                      </p:tavLst>
                                    </p:anim>
                                    <p:animEffect transition="in" filter="fade">
                                      <p:cBhvr>
                                        <p:cTn id="44" dur="500"/>
                                        <p:tgtEl>
                                          <p:spTgt spid="87"/>
                                        </p:tgtEl>
                                      </p:cBhvr>
                                    </p:animEffect>
                                  </p:childTnLst>
                                </p:cTn>
                              </p:par>
                            </p:childTnLst>
                          </p:cTn>
                        </p:par>
                        <p:par>
                          <p:cTn id="45" fill="hold">
                            <p:stCondLst>
                              <p:cond delay="1500"/>
                            </p:stCondLst>
                            <p:childTnLst>
                              <p:par>
                                <p:cTn id="46" presetID="49" presetClass="entr" presetSubtype="0" decel="100000" fill="hold"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p:cTn id="48" dur="500" fill="hold"/>
                                        <p:tgtEl>
                                          <p:spTgt spid="91"/>
                                        </p:tgtEl>
                                        <p:attrNameLst>
                                          <p:attrName>ppt_w</p:attrName>
                                        </p:attrNameLst>
                                      </p:cBhvr>
                                      <p:tavLst>
                                        <p:tav tm="0">
                                          <p:val>
                                            <p:fltVal val="0"/>
                                          </p:val>
                                        </p:tav>
                                        <p:tav tm="100000">
                                          <p:val>
                                            <p:strVal val="#ppt_w"/>
                                          </p:val>
                                        </p:tav>
                                      </p:tavLst>
                                    </p:anim>
                                    <p:anim calcmode="lin" valueType="num">
                                      <p:cBhvr>
                                        <p:cTn id="49" dur="500" fill="hold"/>
                                        <p:tgtEl>
                                          <p:spTgt spid="91"/>
                                        </p:tgtEl>
                                        <p:attrNameLst>
                                          <p:attrName>ppt_h</p:attrName>
                                        </p:attrNameLst>
                                      </p:cBhvr>
                                      <p:tavLst>
                                        <p:tav tm="0">
                                          <p:val>
                                            <p:fltVal val="0"/>
                                          </p:val>
                                        </p:tav>
                                        <p:tav tm="100000">
                                          <p:val>
                                            <p:strVal val="#ppt_h"/>
                                          </p:val>
                                        </p:tav>
                                      </p:tavLst>
                                    </p:anim>
                                    <p:anim calcmode="lin" valueType="num">
                                      <p:cBhvr>
                                        <p:cTn id="50" dur="500" fill="hold"/>
                                        <p:tgtEl>
                                          <p:spTgt spid="91"/>
                                        </p:tgtEl>
                                        <p:attrNameLst>
                                          <p:attrName>style.rotation</p:attrName>
                                        </p:attrNameLst>
                                      </p:cBhvr>
                                      <p:tavLst>
                                        <p:tav tm="0">
                                          <p:val>
                                            <p:fltVal val="360"/>
                                          </p:val>
                                        </p:tav>
                                        <p:tav tm="100000">
                                          <p:val>
                                            <p:fltVal val="0"/>
                                          </p:val>
                                        </p:tav>
                                      </p:tavLst>
                                    </p:anim>
                                    <p:animEffect transition="in" filter="fade">
                                      <p:cBhvr>
                                        <p:cTn id="51" dur="500"/>
                                        <p:tgtEl>
                                          <p:spTgt spid="91"/>
                                        </p:tgtEl>
                                      </p:cBhvr>
                                    </p:animEffect>
                                  </p:childTnLst>
                                </p:cTn>
                              </p:par>
                            </p:childTnLst>
                          </p:cTn>
                        </p:par>
                        <p:par>
                          <p:cTn id="52" fill="hold">
                            <p:stCondLst>
                              <p:cond delay="2000"/>
                            </p:stCondLst>
                            <p:childTnLst>
                              <p:par>
                                <p:cTn id="53" presetID="49" presetClass="entr" presetSubtype="0" decel="100000" fill="hold" nodeType="afterEffect">
                                  <p:stCondLst>
                                    <p:cond delay="0"/>
                                  </p:stCondLst>
                                  <p:childTnLst>
                                    <p:set>
                                      <p:cBhvr>
                                        <p:cTn id="54" dur="1" fill="hold">
                                          <p:stCondLst>
                                            <p:cond delay="0"/>
                                          </p:stCondLst>
                                        </p:cTn>
                                        <p:tgtEl>
                                          <p:spTgt spid="95"/>
                                        </p:tgtEl>
                                        <p:attrNameLst>
                                          <p:attrName>style.visibility</p:attrName>
                                        </p:attrNameLst>
                                      </p:cBhvr>
                                      <p:to>
                                        <p:strVal val="visible"/>
                                      </p:to>
                                    </p:set>
                                    <p:anim calcmode="lin" valueType="num">
                                      <p:cBhvr>
                                        <p:cTn id="55" dur="500" fill="hold"/>
                                        <p:tgtEl>
                                          <p:spTgt spid="95"/>
                                        </p:tgtEl>
                                        <p:attrNameLst>
                                          <p:attrName>ppt_w</p:attrName>
                                        </p:attrNameLst>
                                      </p:cBhvr>
                                      <p:tavLst>
                                        <p:tav tm="0">
                                          <p:val>
                                            <p:fltVal val="0"/>
                                          </p:val>
                                        </p:tav>
                                        <p:tav tm="100000">
                                          <p:val>
                                            <p:strVal val="#ppt_w"/>
                                          </p:val>
                                        </p:tav>
                                      </p:tavLst>
                                    </p:anim>
                                    <p:anim calcmode="lin" valueType="num">
                                      <p:cBhvr>
                                        <p:cTn id="56" dur="500" fill="hold"/>
                                        <p:tgtEl>
                                          <p:spTgt spid="95"/>
                                        </p:tgtEl>
                                        <p:attrNameLst>
                                          <p:attrName>ppt_h</p:attrName>
                                        </p:attrNameLst>
                                      </p:cBhvr>
                                      <p:tavLst>
                                        <p:tav tm="0">
                                          <p:val>
                                            <p:fltVal val="0"/>
                                          </p:val>
                                        </p:tav>
                                        <p:tav tm="100000">
                                          <p:val>
                                            <p:strVal val="#ppt_h"/>
                                          </p:val>
                                        </p:tav>
                                      </p:tavLst>
                                    </p:anim>
                                    <p:anim calcmode="lin" valueType="num">
                                      <p:cBhvr>
                                        <p:cTn id="57" dur="500" fill="hold"/>
                                        <p:tgtEl>
                                          <p:spTgt spid="95"/>
                                        </p:tgtEl>
                                        <p:attrNameLst>
                                          <p:attrName>style.rotation</p:attrName>
                                        </p:attrNameLst>
                                      </p:cBhvr>
                                      <p:tavLst>
                                        <p:tav tm="0">
                                          <p:val>
                                            <p:fltVal val="360"/>
                                          </p:val>
                                        </p:tav>
                                        <p:tav tm="100000">
                                          <p:val>
                                            <p:fltVal val="0"/>
                                          </p:val>
                                        </p:tav>
                                      </p:tavLst>
                                    </p:anim>
                                    <p:animEffect transition="in" filter="fade">
                                      <p:cBhvr>
                                        <p:cTn id="58" dur="500"/>
                                        <p:tgtEl>
                                          <p:spTgt spid="95"/>
                                        </p:tgtEl>
                                      </p:cBhvr>
                                    </p:animEffect>
                                  </p:childTnLst>
                                </p:cTn>
                              </p:par>
                            </p:childTnLst>
                          </p:cTn>
                        </p:par>
                        <p:par>
                          <p:cTn id="59" fill="hold">
                            <p:stCondLst>
                              <p:cond delay="2500"/>
                            </p:stCondLst>
                            <p:childTnLst>
                              <p:par>
                                <p:cTn id="60" presetID="49" presetClass="entr" presetSubtype="0" decel="100000" fill="hold"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 calcmode="lin" valueType="num">
                                      <p:cBhvr>
                                        <p:cTn id="64" dur="500" fill="hold"/>
                                        <p:tgtEl>
                                          <p:spTgt spid="99"/>
                                        </p:tgtEl>
                                        <p:attrNameLst>
                                          <p:attrName>style.rotation</p:attrName>
                                        </p:attrNameLst>
                                      </p:cBhvr>
                                      <p:tavLst>
                                        <p:tav tm="0">
                                          <p:val>
                                            <p:fltVal val="360"/>
                                          </p:val>
                                        </p:tav>
                                        <p:tav tm="100000">
                                          <p:val>
                                            <p:fltVal val="0"/>
                                          </p:val>
                                        </p:tav>
                                      </p:tavLst>
                                    </p:anim>
                                    <p:animEffect transition="in" filter="fade">
                                      <p:cBhvr>
                                        <p:cTn id="65" dur="500"/>
                                        <p:tgtEl>
                                          <p:spTgt spid="99"/>
                                        </p:tgtEl>
                                      </p:cBhvr>
                                    </p:animEffect>
                                  </p:childTnLst>
                                </p:cTn>
                              </p:par>
                            </p:childTnLst>
                          </p:cTn>
                        </p:par>
                        <p:par>
                          <p:cTn id="66" fill="hold">
                            <p:stCondLst>
                              <p:cond delay="3000"/>
                            </p:stCondLst>
                            <p:childTnLst>
                              <p:par>
                                <p:cTn id="67" presetID="10" presetClass="entr" presetSubtype="0" fill="hold" grpId="0"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fade">
                                      <p:cBhvr>
                                        <p:cTn id="69" dur="500"/>
                                        <p:tgtEl>
                                          <p:spTgt spid="8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90"/>
                                        </p:tgtEl>
                                        <p:attrNameLst>
                                          <p:attrName>style.visibility</p:attrName>
                                        </p:attrNameLst>
                                      </p:cBhvr>
                                      <p:to>
                                        <p:strVal val="visible"/>
                                      </p:to>
                                    </p:set>
                                    <p:animEffect transition="in" filter="fade">
                                      <p:cBhvr>
                                        <p:cTn id="72" dur="500"/>
                                        <p:tgtEl>
                                          <p:spTgt spid="90"/>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fade">
                                      <p:cBhvr>
                                        <p:cTn id="75" dur="500"/>
                                        <p:tgtEl>
                                          <p:spTgt spid="9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Effect transition="in" filter="fade">
                                      <p:cBhvr>
                                        <p:cTn id="78"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90" grpId="0"/>
      <p:bldP spid="94" grpId="0"/>
      <p:bldP spid="9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5" name="Straight Arrow Connector 6"/>
          <p:cNvCxnSpPr/>
          <p:nvPr/>
        </p:nvCxnSpPr>
        <p:spPr>
          <a:xfrm flipV="1">
            <a:off x="6212685" y="1346003"/>
            <a:ext cx="0" cy="5511536"/>
          </a:xfrm>
          <a:prstGeom prst="straightConnector1">
            <a:avLst/>
          </a:prstGeom>
          <a:ln w="762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96" name="Oval 7"/>
          <p:cNvSpPr/>
          <p:nvPr/>
        </p:nvSpPr>
        <p:spPr>
          <a:xfrm>
            <a:off x="6096471" y="2029699"/>
            <a:ext cx="232432" cy="232464"/>
          </a:xfrm>
          <a:prstGeom prst="ellipse">
            <a:avLst/>
          </a:prstGeom>
          <a:solidFill>
            <a:schemeClr val="bg1"/>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2" tIns="45707" rIns="91412" bIns="45707" rtlCol="0" anchor="ctr"/>
          <a:lstStyle/>
          <a:p>
            <a:pPr algn="ctr" defTabSz="1219200" fontAlgn="base">
              <a:spcBef>
                <a:spcPct val="0"/>
              </a:spcBef>
              <a:spcAft>
                <a:spcPct val="0"/>
              </a:spcAft>
            </a:pPr>
            <a:endParaRPr lang="en-US" sz="1465" b="1">
              <a:solidFill>
                <a:srgbClr val="E23761">
                  <a:lumMod val="75000"/>
                </a:srgbClr>
              </a:solidFill>
              <a:latin typeface="微软雅黑" panose="020B0503020204020204" pitchFamily="34" charset="-122"/>
              <a:ea typeface="微软雅黑" panose="020B0503020204020204" pitchFamily="34" charset="-122"/>
            </a:endParaRPr>
          </a:p>
        </p:txBody>
      </p:sp>
      <p:sp>
        <p:nvSpPr>
          <p:cNvPr id="197" name="Oval 8"/>
          <p:cNvSpPr/>
          <p:nvPr/>
        </p:nvSpPr>
        <p:spPr>
          <a:xfrm>
            <a:off x="6096467" y="2910303"/>
            <a:ext cx="232432" cy="232464"/>
          </a:xfrm>
          <a:prstGeom prst="ellipse">
            <a:avLst/>
          </a:prstGeom>
          <a:solidFill>
            <a:schemeClr val="bg1"/>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2" tIns="45707" rIns="91412" bIns="45707" rtlCol="0" anchor="ctr"/>
          <a:lstStyle/>
          <a:p>
            <a:pPr algn="ctr" defTabSz="1219200" fontAlgn="base">
              <a:spcBef>
                <a:spcPct val="0"/>
              </a:spcBef>
              <a:spcAft>
                <a:spcPct val="0"/>
              </a:spcAft>
            </a:pPr>
            <a:endParaRPr lang="en-US" sz="1465" b="1">
              <a:solidFill>
                <a:srgbClr val="E23761">
                  <a:lumMod val="75000"/>
                </a:srgbClr>
              </a:solidFill>
              <a:latin typeface="微软雅黑" panose="020B0503020204020204" pitchFamily="34" charset="-122"/>
              <a:ea typeface="微软雅黑" panose="020B0503020204020204" pitchFamily="34" charset="-122"/>
            </a:endParaRPr>
          </a:p>
        </p:txBody>
      </p:sp>
      <p:sp>
        <p:nvSpPr>
          <p:cNvPr id="198" name="Oval 9"/>
          <p:cNvSpPr/>
          <p:nvPr/>
        </p:nvSpPr>
        <p:spPr>
          <a:xfrm>
            <a:off x="6096471" y="3741328"/>
            <a:ext cx="232432" cy="232464"/>
          </a:xfrm>
          <a:prstGeom prst="ellipse">
            <a:avLst/>
          </a:prstGeom>
          <a:solidFill>
            <a:schemeClr val="bg1"/>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2" tIns="45707" rIns="91412" bIns="45707" rtlCol="0" anchor="ctr"/>
          <a:lstStyle/>
          <a:p>
            <a:pPr algn="ctr" defTabSz="1219200" fontAlgn="base">
              <a:spcBef>
                <a:spcPct val="0"/>
              </a:spcBef>
              <a:spcAft>
                <a:spcPct val="0"/>
              </a:spcAft>
            </a:pPr>
            <a:endParaRPr lang="en-US" sz="1465" b="1">
              <a:solidFill>
                <a:srgbClr val="E23761">
                  <a:lumMod val="75000"/>
                </a:srgbClr>
              </a:solidFill>
              <a:latin typeface="微软雅黑" panose="020B0503020204020204" pitchFamily="34" charset="-122"/>
              <a:ea typeface="微软雅黑" panose="020B0503020204020204" pitchFamily="34" charset="-122"/>
            </a:endParaRPr>
          </a:p>
        </p:txBody>
      </p:sp>
      <p:sp>
        <p:nvSpPr>
          <p:cNvPr id="199" name="Oval 10"/>
          <p:cNvSpPr/>
          <p:nvPr/>
        </p:nvSpPr>
        <p:spPr>
          <a:xfrm>
            <a:off x="6096471" y="4672919"/>
            <a:ext cx="232432" cy="232464"/>
          </a:xfrm>
          <a:prstGeom prst="ellipse">
            <a:avLst/>
          </a:prstGeom>
          <a:solidFill>
            <a:schemeClr val="bg1"/>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2" tIns="45707" rIns="91412" bIns="45707" rtlCol="0" anchor="ctr"/>
          <a:lstStyle/>
          <a:p>
            <a:pPr algn="ctr" defTabSz="1219200" fontAlgn="base">
              <a:spcBef>
                <a:spcPct val="0"/>
              </a:spcBef>
              <a:spcAft>
                <a:spcPct val="0"/>
              </a:spcAft>
            </a:pPr>
            <a:endParaRPr lang="en-US" sz="1465" b="1">
              <a:solidFill>
                <a:srgbClr val="E23761">
                  <a:lumMod val="75000"/>
                </a:srgbClr>
              </a:solidFill>
              <a:latin typeface="微软雅黑" panose="020B0503020204020204" pitchFamily="34" charset="-122"/>
              <a:ea typeface="微软雅黑" panose="020B0503020204020204" pitchFamily="34" charset="-122"/>
            </a:endParaRPr>
          </a:p>
        </p:txBody>
      </p:sp>
      <p:sp>
        <p:nvSpPr>
          <p:cNvPr id="200" name="Oval 11"/>
          <p:cNvSpPr/>
          <p:nvPr/>
        </p:nvSpPr>
        <p:spPr>
          <a:xfrm>
            <a:off x="6096468" y="5571881"/>
            <a:ext cx="232432" cy="232464"/>
          </a:xfrm>
          <a:prstGeom prst="ellipse">
            <a:avLst/>
          </a:prstGeom>
          <a:solidFill>
            <a:schemeClr val="bg1"/>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2" tIns="45707" rIns="91412" bIns="45707" rtlCol="0" anchor="ctr"/>
          <a:lstStyle/>
          <a:p>
            <a:pPr algn="ctr" defTabSz="1219200" fontAlgn="base">
              <a:spcBef>
                <a:spcPct val="0"/>
              </a:spcBef>
              <a:spcAft>
                <a:spcPct val="0"/>
              </a:spcAft>
            </a:pPr>
            <a:endParaRPr lang="en-US" sz="1465" b="1">
              <a:solidFill>
                <a:srgbClr val="E23761">
                  <a:lumMod val="75000"/>
                </a:srgbClr>
              </a:solidFill>
              <a:latin typeface="微软雅黑" panose="020B0503020204020204" pitchFamily="34" charset="-122"/>
              <a:ea typeface="微软雅黑" panose="020B0503020204020204" pitchFamily="34" charset="-122"/>
            </a:endParaRPr>
          </a:p>
        </p:txBody>
      </p:sp>
      <p:grpSp>
        <p:nvGrpSpPr>
          <p:cNvPr id="201" name="Group 72"/>
          <p:cNvGrpSpPr/>
          <p:nvPr/>
        </p:nvGrpSpPr>
        <p:grpSpPr>
          <a:xfrm>
            <a:off x="3455571" y="5153750"/>
            <a:ext cx="2489163" cy="1158205"/>
            <a:chOff x="2101796" y="4606597"/>
            <a:chExt cx="3535402" cy="952107"/>
          </a:xfrm>
          <a:solidFill>
            <a:schemeClr val="accent1"/>
          </a:solidFill>
        </p:grpSpPr>
        <p:sp>
          <p:nvSpPr>
            <p:cNvPr id="202" name="Isosceles Triangle 73"/>
            <p:cNvSpPr/>
            <p:nvPr/>
          </p:nvSpPr>
          <p:spPr>
            <a:xfrm rot="5400000">
              <a:off x="5328847" y="4920507"/>
              <a:ext cx="346303" cy="27039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id-ID" sz="1335" b="1">
                <a:solidFill>
                  <a:prstClr val="white"/>
                </a:solidFill>
                <a:latin typeface="Arial" panose="020B0604020202020204"/>
                <a:ea typeface="微软雅黑" panose="020B0503020204020204" pitchFamily="34" charset="-122"/>
              </a:endParaRPr>
            </a:p>
          </p:txBody>
        </p:sp>
        <p:sp>
          <p:nvSpPr>
            <p:cNvPr id="203" name="Rectangle 74"/>
            <p:cNvSpPr/>
            <p:nvPr/>
          </p:nvSpPr>
          <p:spPr>
            <a:xfrm>
              <a:off x="2101796" y="4606597"/>
              <a:ext cx="3337089" cy="9521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id-ID" sz="1335" b="1">
                <a:solidFill>
                  <a:prstClr val="white"/>
                </a:solidFill>
                <a:latin typeface="Arial" panose="020B0604020202020204"/>
                <a:ea typeface="微软雅黑" panose="020B0503020204020204" pitchFamily="34" charset="-122"/>
              </a:endParaRPr>
            </a:p>
          </p:txBody>
        </p:sp>
      </p:grpSp>
      <p:sp>
        <p:nvSpPr>
          <p:cNvPr id="204" name="Rectangle 94"/>
          <p:cNvSpPr/>
          <p:nvPr/>
        </p:nvSpPr>
        <p:spPr>
          <a:xfrm>
            <a:off x="4101481" y="5821595"/>
            <a:ext cx="1678491" cy="318074"/>
          </a:xfrm>
          <a:prstGeom prst="rect">
            <a:avLst/>
          </a:prstGeom>
        </p:spPr>
        <p:txBody>
          <a:bodyPr wrap="square" lIns="91412" tIns="45707" rIns="91412" bIns="45707">
            <a:spAutoFit/>
          </a:bodyPr>
          <a:lstStyle/>
          <a:p>
            <a:pPr algn="ctr" defTabSz="1219200" fontAlgn="base">
              <a:spcBef>
                <a:spcPct val="0"/>
              </a:spcBef>
              <a:spcAft>
                <a:spcPct val="0"/>
              </a:spcAft>
            </a:pPr>
            <a:r>
              <a:rPr lang="zh-CN" altLang="en-US" sz="1465" b="1" dirty="0">
                <a:solidFill>
                  <a:prstClr val="white"/>
                </a:solidFill>
                <a:latin typeface="微软雅黑" panose="020B0503020204020204" pitchFamily="34" charset="-122"/>
                <a:ea typeface="微软雅黑" panose="020B0503020204020204" pitchFamily="34" charset="-122"/>
              </a:rPr>
              <a:t>单击此处添加标题</a:t>
            </a:r>
            <a:endParaRPr lang="id-ID" sz="1465" b="1" dirty="0">
              <a:solidFill>
                <a:prstClr val="white"/>
              </a:solidFill>
              <a:latin typeface="微软雅黑" panose="020B0503020204020204" pitchFamily="34" charset="-122"/>
              <a:ea typeface="微软雅黑" panose="020B0503020204020204" pitchFamily="34" charset="-122"/>
            </a:endParaRPr>
          </a:p>
        </p:txBody>
      </p:sp>
      <p:sp>
        <p:nvSpPr>
          <p:cNvPr id="205" name="Rectangle 96"/>
          <p:cNvSpPr/>
          <p:nvPr/>
        </p:nvSpPr>
        <p:spPr>
          <a:xfrm>
            <a:off x="4012442" y="5268433"/>
            <a:ext cx="1728381" cy="338400"/>
          </a:xfrm>
          <a:prstGeom prst="rect">
            <a:avLst/>
          </a:prstGeom>
        </p:spPr>
        <p:txBody>
          <a:bodyPr wrap="square" lIns="91412" tIns="45707" rIns="91412" bIns="45707">
            <a:spAutoFit/>
          </a:bodyPr>
          <a:lstStyle/>
          <a:p>
            <a:pPr algn="ctr" defTabSz="1219200" fontAlgn="base">
              <a:spcBef>
                <a:spcPct val="0"/>
              </a:spcBef>
              <a:spcAft>
                <a:spcPct val="0"/>
              </a:spcAft>
            </a:pPr>
            <a:r>
              <a:rPr lang="zh-CN" altLang="en-US" sz="1600" b="1" dirty="0">
                <a:solidFill>
                  <a:prstClr val="white">
                    <a:lumMod val="95000"/>
                  </a:prstClr>
                </a:solidFill>
                <a:latin typeface="微软雅黑" panose="020B0503020204020204" pitchFamily="34" charset="-122"/>
                <a:ea typeface="微软雅黑" panose="020B0503020204020204" pitchFamily="34" charset="-122"/>
              </a:rPr>
              <a:t>项目展示</a:t>
            </a:r>
            <a:r>
              <a:rPr lang="en-US" altLang="zh-CN" sz="1600" b="1" dirty="0">
                <a:solidFill>
                  <a:prstClr val="white">
                    <a:lumMod val="95000"/>
                  </a:prstClr>
                </a:solidFill>
                <a:latin typeface="微软雅黑" panose="020B0503020204020204" pitchFamily="34" charset="-122"/>
                <a:ea typeface="微软雅黑" panose="020B0503020204020204" pitchFamily="34" charset="-122"/>
              </a:rPr>
              <a:t>01</a:t>
            </a:r>
            <a:endParaRPr lang="id-ID" sz="1600" b="1" dirty="0">
              <a:solidFill>
                <a:prstClr val="white">
                  <a:lumMod val="95000"/>
                </a:prstClr>
              </a:solidFill>
              <a:latin typeface="微软雅黑" panose="020B0503020204020204" pitchFamily="34" charset="-122"/>
              <a:ea typeface="微软雅黑" panose="020B0503020204020204" pitchFamily="34" charset="-122"/>
            </a:endParaRPr>
          </a:p>
        </p:txBody>
      </p:sp>
      <p:cxnSp>
        <p:nvCxnSpPr>
          <p:cNvPr id="206" name="直接连接符 205"/>
          <p:cNvCxnSpPr/>
          <p:nvPr/>
        </p:nvCxnSpPr>
        <p:spPr>
          <a:xfrm>
            <a:off x="3904870" y="5691448"/>
            <a:ext cx="1901780"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208" name="Group 72"/>
          <p:cNvGrpSpPr/>
          <p:nvPr/>
        </p:nvGrpSpPr>
        <p:grpSpPr>
          <a:xfrm>
            <a:off x="3557130" y="3312954"/>
            <a:ext cx="2387607" cy="1158205"/>
            <a:chOff x="1718835" y="4606597"/>
            <a:chExt cx="3918363" cy="952107"/>
          </a:xfrm>
          <a:solidFill>
            <a:schemeClr val="accent1"/>
          </a:solidFill>
        </p:grpSpPr>
        <p:sp>
          <p:nvSpPr>
            <p:cNvPr id="209" name="Isosceles Triangle 73"/>
            <p:cNvSpPr/>
            <p:nvPr/>
          </p:nvSpPr>
          <p:spPr>
            <a:xfrm rot="5400000">
              <a:off x="5328847" y="4920507"/>
              <a:ext cx="346303" cy="27039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id-ID" sz="1335" b="1">
                <a:solidFill>
                  <a:prstClr val="white"/>
                </a:solidFill>
                <a:latin typeface="Arial" panose="020B0604020202020204"/>
                <a:ea typeface="微软雅黑" panose="020B0503020204020204" pitchFamily="34" charset="-122"/>
              </a:endParaRPr>
            </a:p>
          </p:txBody>
        </p:sp>
        <p:sp>
          <p:nvSpPr>
            <p:cNvPr id="210" name="Rectangle 74"/>
            <p:cNvSpPr/>
            <p:nvPr/>
          </p:nvSpPr>
          <p:spPr>
            <a:xfrm>
              <a:off x="1718835" y="4606597"/>
              <a:ext cx="3720050" cy="9521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id-ID" sz="1335" b="1">
                <a:solidFill>
                  <a:prstClr val="white"/>
                </a:solidFill>
                <a:latin typeface="Arial" panose="020B0604020202020204"/>
                <a:ea typeface="微软雅黑" panose="020B0503020204020204" pitchFamily="34" charset="-122"/>
              </a:endParaRPr>
            </a:p>
          </p:txBody>
        </p:sp>
      </p:grpSp>
      <p:sp>
        <p:nvSpPr>
          <p:cNvPr id="211" name="Rectangle 94"/>
          <p:cNvSpPr/>
          <p:nvPr/>
        </p:nvSpPr>
        <p:spPr>
          <a:xfrm>
            <a:off x="4101481" y="3980802"/>
            <a:ext cx="1678491" cy="318074"/>
          </a:xfrm>
          <a:prstGeom prst="rect">
            <a:avLst/>
          </a:prstGeom>
        </p:spPr>
        <p:txBody>
          <a:bodyPr wrap="square" lIns="91412" tIns="45707" rIns="91412" bIns="45707">
            <a:spAutoFit/>
          </a:bodyPr>
          <a:lstStyle/>
          <a:p>
            <a:pPr algn="ctr" defTabSz="1219200" fontAlgn="base">
              <a:spcBef>
                <a:spcPct val="0"/>
              </a:spcBef>
              <a:spcAft>
                <a:spcPct val="0"/>
              </a:spcAft>
            </a:pPr>
            <a:r>
              <a:rPr lang="zh-CN" altLang="en-US" sz="1465" b="1" dirty="0">
                <a:solidFill>
                  <a:prstClr val="white"/>
                </a:solidFill>
                <a:latin typeface="微软雅黑" panose="020B0503020204020204" pitchFamily="34" charset="-122"/>
                <a:ea typeface="微软雅黑" panose="020B0503020204020204" pitchFamily="34" charset="-122"/>
              </a:rPr>
              <a:t>单击此处添加标题</a:t>
            </a:r>
            <a:endParaRPr lang="id-ID" sz="1465" b="1" dirty="0">
              <a:solidFill>
                <a:prstClr val="white"/>
              </a:solidFill>
              <a:latin typeface="微软雅黑" panose="020B0503020204020204" pitchFamily="34" charset="-122"/>
              <a:ea typeface="微软雅黑" panose="020B0503020204020204" pitchFamily="34" charset="-122"/>
            </a:endParaRPr>
          </a:p>
        </p:txBody>
      </p:sp>
      <p:sp>
        <p:nvSpPr>
          <p:cNvPr id="212" name="Rectangle 96"/>
          <p:cNvSpPr/>
          <p:nvPr/>
        </p:nvSpPr>
        <p:spPr>
          <a:xfrm>
            <a:off x="4012442" y="3427639"/>
            <a:ext cx="1728381" cy="338400"/>
          </a:xfrm>
          <a:prstGeom prst="rect">
            <a:avLst/>
          </a:prstGeom>
        </p:spPr>
        <p:txBody>
          <a:bodyPr wrap="square" lIns="91412" tIns="45707" rIns="91412" bIns="45707">
            <a:spAutoFit/>
          </a:bodyPr>
          <a:lstStyle/>
          <a:p>
            <a:pPr algn="ctr" defTabSz="1219200" fontAlgn="base">
              <a:spcBef>
                <a:spcPct val="0"/>
              </a:spcBef>
              <a:spcAft>
                <a:spcPct val="0"/>
              </a:spcAft>
            </a:pPr>
            <a:r>
              <a:rPr lang="zh-CN" altLang="en-US" sz="1600" b="1" dirty="0">
                <a:solidFill>
                  <a:prstClr val="white">
                    <a:lumMod val="95000"/>
                  </a:prstClr>
                </a:solidFill>
                <a:latin typeface="微软雅黑" panose="020B0503020204020204" pitchFamily="34" charset="-122"/>
                <a:ea typeface="微软雅黑" panose="020B0503020204020204" pitchFamily="34" charset="-122"/>
              </a:rPr>
              <a:t>项目展示</a:t>
            </a:r>
            <a:r>
              <a:rPr lang="en-US" altLang="zh-CN" sz="1600" b="1" dirty="0">
                <a:solidFill>
                  <a:prstClr val="white">
                    <a:lumMod val="95000"/>
                  </a:prstClr>
                </a:solidFill>
                <a:latin typeface="微软雅黑" panose="020B0503020204020204" pitchFamily="34" charset="-122"/>
                <a:ea typeface="微软雅黑" panose="020B0503020204020204" pitchFamily="34" charset="-122"/>
              </a:rPr>
              <a:t>03</a:t>
            </a:r>
            <a:endParaRPr lang="id-ID" sz="1600" b="1" dirty="0">
              <a:solidFill>
                <a:prstClr val="white">
                  <a:lumMod val="95000"/>
                </a:prstClr>
              </a:solidFill>
              <a:latin typeface="微软雅黑" panose="020B0503020204020204" pitchFamily="34" charset="-122"/>
              <a:ea typeface="微软雅黑" panose="020B0503020204020204" pitchFamily="34" charset="-122"/>
            </a:endParaRPr>
          </a:p>
        </p:txBody>
      </p:sp>
      <p:cxnSp>
        <p:nvCxnSpPr>
          <p:cNvPr id="213" name="直接连接符 212"/>
          <p:cNvCxnSpPr/>
          <p:nvPr/>
        </p:nvCxnSpPr>
        <p:spPr>
          <a:xfrm>
            <a:off x="3904870" y="3850655"/>
            <a:ext cx="1901780"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215" name="Group 72"/>
          <p:cNvGrpSpPr/>
          <p:nvPr/>
        </p:nvGrpSpPr>
        <p:grpSpPr>
          <a:xfrm>
            <a:off x="3455574" y="1592700"/>
            <a:ext cx="2489161" cy="1158205"/>
            <a:chOff x="1552173" y="4606597"/>
            <a:chExt cx="4085025" cy="952107"/>
          </a:xfrm>
          <a:solidFill>
            <a:schemeClr val="accent1"/>
          </a:solidFill>
        </p:grpSpPr>
        <p:sp>
          <p:nvSpPr>
            <p:cNvPr id="216" name="Isosceles Triangle 73"/>
            <p:cNvSpPr/>
            <p:nvPr/>
          </p:nvSpPr>
          <p:spPr>
            <a:xfrm rot="5400000">
              <a:off x="5328847" y="4920507"/>
              <a:ext cx="346303" cy="27039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id-ID" sz="1335" b="1">
                <a:solidFill>
                  <a:prstClr val="white"/>
                </a:solidFill>
                <a:latin typeface="Arial" panose="020B0604020202020204"/>
                <a:ea typeface="微软雅黑" panose="020B0503020204020204" pitchFamily="34" charset="-122"/>
              </a:endParaRPr>
            </a:p>
          </p:txBody>
        </p:sp>
        <p:sp>
          <p:nvSpPr>
            <p:cNvPr id="217" name="Rectangle 74"/>
            <p:cNvSpPr/>
            <p:nvPr/>
          </p:nvSpPr>
          <p:spPr>
            <a:xfrm>
              <a:off x="1552173" y="4606597"/>
              <a:ext cx="3886712" cy="9521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id-ID" sz="1335" b="1">
                <a:solidFill>
                  <a:prstClr val="white"/>
                </a:solidFill>
                <a:latin typeface="Arial" panose="020B0604020202020204"/>
                <a:ea typeface="微软雅黑" panose="020B0503020204020204" pitchFamily="34" charset="-122"/>
              </a:endParaRPr>
            </a:p>
          </p:txBody>
        </p:sp>
      </p:grpSp>
      <p:sp>
        <p:nvSpPr>
          <p:cNvPr id="218" name="Rectangle 94"/>
          <p:cNvSpPr/>
          <p:nvPr/>
        </p:nvSpPr>
        <p:spPr>
          <a:xfrm>
            <a:off x="4101479" y="2260547"/>
            <a:ext cx="1678491" cy="318074"/>
          </a:xfrm>
          <a:prstGeom prst="rect">
            <a:avLst/>
          </a:prstGeom>
        </p:spPr>
        <p:txBody>
          <a:bodyPr wrap="square" lIns="91412" tIns="45707" rIns="91412" bIns="45707">
            <a:spAutoFit/>
          </a:bodyPr>
          <a:lstStyle/>
          <a:p>
            <a:pPr algn="ctr" defTabSz="1219200" fontAlgn="base">
              <a:spcBef>
                <a:spcPct val="0"/>
              </a:spcBef>
              <a:spcAft>
                <a:spcPct val="0"/>
              </a:spcAft>
            </a:pPr>
            <a:r>
              <a:rPr lang="zh-CN" altLang="en-US" sz="1465" b="1" dirty="0">
                <a:solidFill>
                  <a:prstClr val="white"/>
                </a:solidFill>
                <a:latin typeface="微软雅黑" panose="020B0503020204020204" pitchFamily="34" charset="-122"/>
                <a:ea typeface="微软雅黑" panose="020B0503020204020204" pitchFamily="34" charset="-122"/>
              </a:rPr>
              <a:t>单击此处添加标题</a:t>
            </a:r>
            <a:endParaRPr lang="id-ID" sz="1465" b="1" dirty="0">
              <a:solidFill>
                <a:prstClr val="white"/>
              </a:solidFill>
              <a:latin typeface="微软雅黑" panose="020B0503020204020204" pitchFamily="34" charset="-122"/>
              <a:ea typeface="微软雅黑" panose="020B0503020204020204" pitchFamily="34" charset="-122"/>
            </a:endParaRPr>
          </a:p>
        </p:txBody>
      </p:sp>
      <p:sp>
        <p:nvSpPr>
          <p:cNvPr id="219" name="Rectangle 96"/>
          <p:cNvSpPr/>
          <p:nvPr/>
        </p:nvSpPr>
        <p:spPr>
          <a:xfrm>
            <a:off x="4012442" y="1707383"/>
            <a:ext cx="1728381" cy="338400"/>
          </a:xfrm>
          <a:prstGeom prst="rect">
            <a:avLst/>
          </a:prstGeom>
        </p:spPr>
        <p:txBody>
          <a:bodyPr wrap="square" lIns="91412" tIns="45707" rIns="91412" bIns="45707">
            <a:spAutoFit/>
          </a:bodyPr>
          <a:lstStyle/>
          <a:p>
            <a:pPr algn="ctr" defTabSz="1219200" fontAlgn="base">
              <a:spcBef>
                <a:spcPct val="0"/>
              </a:spcBef>
              <a:spcAft>
                <a:spcPct val="0"/>
              </a:spcAft>
            </a:pPr>
            <a:r>
              <a:rPr lang="zh-CN" altLang="en-US" sz="1600" b="1" dirty="0">
                <a:solidFill>
                  <a:prstClr val="white">
                    <a:lumMod val="95000"/>
                  </a:prstClr>
                </a:solidFill>
                <a:latin typeface="微软雅黑" panose="020B0503020204020204" pitchFamily="34" charset="-122"/>
                <a:ea typeface="微软雅黑" panose="020B0503020204020204" pitchFamily="34" charset="-122"/>
              </a:rPr>
              <a:t>项目展示</a:t>
            </a:r>
            <a:r>
              <a:rPr lang="en-US" altLang="zh-CN" sz="1600" b="1" dirty="0">
                <a:solidFill>
                  <a:prstClr val="white">
                    <a:lumMod val="95000"/>
                  </a:prstClr>
                </a:solidFill>
                <a:latin typeface="微软雅黑" panose="020B0503020204020204" pitchFamily="34" charset="-122"/>
                <a:ea typeface="微软雅黑" panose="020B0503020204020204" pitchFamily="34" charset="-122"/>
              </a:rPr>
              <a:t>05</a:t>
            </a:r>
            <a:endParaRPr lang="id-ID" sz="1600" b="1" dirty="0">
              <a:solidFill>
                <a:prstClr val="white">
                  <a:lumMod val="95000"/>
                </a:prstClr>
              </a:solidFill>
              <a:latin typeface="微软雅黑" panose="020B0503020204020204" pitchFamily="34" charset="-122"/>
              <a:ea typeface="微软雅黑" panose="020B0503020204020204" pitchFamily="34" charset="-122"/>
            </a:endParaRPr>
          </a:p>
        </p:txBody>
      </p:sp>
      <p:cxnSp>
        <p:nvCxnSpPr>
          <p:cNvPr id="220" name="直接连接符 219"/>
          <p:cNvCxnSpPr/>
          <p:nvPr/>
        </p:nvCxnSpPr>
        <p:spPr>
          <a:xfrm>
            <a:off x="3904867" y="2130399"/>
            <a:ext cx="1901780"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222" name="Group 72"/>
          <p:cNvGrpSpPr/>
          <p:nvPr/>
        </p:nvGrpSpPr>
        <p:grpSpPr>
          <a:xfrm rot="10800000">
            <a:off x="6480622" y="4245560"/>
            <a:ext cx="2458917" cy="1158205"/>
            <a:chOff x="1601807" y="4606597"/>
            <a:chExt cx="4035391" cy="952107"/>
          </a:xfrm>
          <a:solidFill>
            <a:schemeClr val="accent1"/>
          </a:solidFill>
        </p:grpSpPr>
        <p:sp>
          <p:nvSpPr>
            <p:cNvPr id="223" name="Isosceles Triangle 73"/>
            <p:cNvSpPr/>
            <p:nvPr/>
          </p:nvSpPr>
          <p:spPr>
            <a:xfrm rot="5400000">
              <a:off x="5328847" y="4961357"/>
              <a:ext cx="346303" cy="27039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id-ID" sz="1335" b="1">
                <a:solidFill>
                  <a:prstClr val="white"/>
                </a:solidFill>
                <a:latin typeface="Arial" panose="020B0604020202020204"/>
                <a:ea typeface="微软雅黑" panose="020B0503020204020204" pitchFamily="34" charset="-122"/>
              </a:endParaRPr>
            </a:p>
          </p:txBody>
        </p:sp>
        <p:sp>
          <p:nvSpPr>
            <p:cNvPr id="224" name="Rectangle 74"/>
            <p:cNvSpPr/>
            <p:nvPr/>
          </p:nvSpPr>
          <p:spPr>
            <a:xfrm>
              <a:off x="1601807" y="4606597"/>
              <a:ext cx="3837080" cy="9521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id-ID" sz="1335" b="1">
                <a:solidFill>
                  <a:prstClr val="white"/>
                </a:solidFill>
                <a:latin typeface="Arial" panose="020B0604020202020204"/>
                <a:ea typeface="微软雅黑" panose="020B0503020204020204" pitchFamily="34" charset="-122"/>
              </a:endParaRPr>
            </a:p>
          </p:txBody>
        </p:sp>
      </p:grpSp>
      <p:sp>
        <p:nvSpPr>
          <p:cNvPr id="225" name="Rectangle 94"/>
          <p:cNvSpPr/>
          <p:nvPr/>
        </p:nvSpPr>
        <p:spPr>
          <a:xfrm>
            <a:off x="6791620" y="4913406"/>
            <a:ext cx="1678491" cy="318074"/>
          </a:xfrm>
          <a:prstGeom prst="rect">
            <a:avLst/>
          </a:prstGeom>
        </p:spPr>
        <p:txBody>
          <a:bodyPr wrap="square" lIns="91412" tIns="45707" rIns="91412" bIns="45707">
            <a:spAutoFit/>
          </a:bodyPr>
          <a:lstStyle/>
          <a:p>
            <a:pPr algn="ctr" defTabSz="1219200" fontAlgn="base">
              <a:spcBef>
                <a:spcPct val="0"/>
              </a:spcBef>
              <a:spcAft>
                <a:spcPct val="0"/>
              </a:spcAft>
            </a:pPr>
            <a:r>
              <a:rPr lang="zh-CN" altLang="en-US" sz="1465" b="1" dirty="0">
                <a:solidFill>
                  <a:prstClr val="white"/>
                </a:solidFill>
                <a:latin typeface="微软雅黑" panose="020B0503020204020204" pitchFamily="34" charset="-122"/>
                <a:ea typeface="微软雅黑" panose="020B0503020204020204" pitchFamily="34" charset="-122"/>
              </a:rPr>
              <a:t>单击此处添加标题</a:t>
            </a:r>
            <a:endParaRPr lang="id-ID" sz="1465" b="1" dirty="0">
              <a:solidFill>
                <a:prstClr val="white"/>
              </a:solidFill>
              <a:latin typeface="微软雅黑" panose="020B0503020204020204" pitchFamily="34" charset="-122"/>
              <a:ea typeface="微软雅黑" panose="020B0503020204020204" pitchFamily="34" charset="-122"/>
            </a:endParaRPr>
          </a:p>
        </p:txBody>
      </p:sp>
      <p:sp>
        <p:nvSpPr>
          <p:cNvPr id="226" name="Rectangle 96"/>
          <p:cNvSpPr/>
          <p:nvPr/>
        </p:nvSpPr>
        <p:spPr>
          <a:xfrm>
            <a:off x="6702582" y="4360243"/>
            <a:ext cx="1728381" cy="338400"/>
          </a:xfrm>
          <a:prstGeom prst="rect">
            <a:avLst/>
          </a:prstGeom>
        </p:spPr>
        <p:txBody>
          <a:bodyPr wrap="square" lIns="91412" tIns="45707" rIns="91412" bIns="45707">
            <a:spAutoFit/>
          </a:bodyPr>
          <a:lstStyle/>
          <a:p>
            <a:pPr algn="ctr" defTabSz="1219200" fontAlgn="base">
              <a:spcBef>
                <a:spcPct val="0"/>
              </a:spcBef>
              <a:spcAft>
                <a:spcPct val="0"/>
              </a:spcAft>
            </a:pPr>
            <a:r>
              <a:rPr lang="zh-CN" altLang="en-US" sz="1600" b="1" dirty="0">
                <a:solidFill>
                  <a:prstClr val="white">
                    <a:lumMod val="95000"/>
                  </a:prstClr>
                </a:solidFill>
                <a:latin typeface="微软雅黑" panose="020B0503020204020204" pitchFamily="34" charset="-122"/>
                <a:ea typeface="微软雅黑" panose="020B0503020204020204" pitchFamily="34" charset="-122"/>
              </a:rPr>
              <a:t>项目展示</a:t>
            </a:r>
            <a:r>
              <a:rPr lang="en-US" altLang="zh-CN" sz="1600" b="1" dirty="0">
                <a:solidFill>
                  <a:prstClr val="white">
                    <a:lumMod val="95000"/>
                  </a:prstClr>
                </a:solidFill>
                <a:latin typeface="微软雅黑" panose="020B0503020204020204" pitchFamily="34" charset="-122"/>
                <a:ea typeface="微软雅黑" panose="020B0503020204020204" pitchFamily="34" charset="-122"/>
              </a:rPr>
              <a:t>02</a:t>
            </a:r>
            <a:endParaRPr lang="id-ID" sz="1600" b="1" dirty="0">
              <a:solidFill>
                <a:prstClr val="white">
                  <a:lumMod val="95000"/>
                </a:prstClr>
              </a:solidFill>
              <a:latin typeface="微软雅黑" panose="020B0503020204020204" pitchFamily="34" charset="-122"/>
              <a:ea typeface="微软雅黑" panose="020B0503020204020204" pitchFamily="34" charset="-122"/>
            </a:endParaRPr>
          </a:p>
        </p:txBody>
      </p:sp>
      <p:cxnSp>
        <p:nvCxnSpPr>
          <p:cNvPr id="227" name="直接连接符 226"/>
          <p:cNvCxnSpPr/>
          <p:nvPr/>
        </p:nvCxnSpPr>
        <p:spPr>
          <a:xfrm>
            <a:off x="6595010" y="4793944"/>
            <a:ext cx="1901780"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229" name="Group 72"/>
          <p:cNvGrpSpPr/>
          <p:nvPr/>
        </p:nvGrpSpPr>
        <p:grpSpPr>
          <a:xfrm rot="10800000">
            <a:off x="6480618" y="2490880"/>
            <a:ext cx="2458921" cy="1158205"/>
            <a:chOff x="2101796" y="4606597"/>
            <a:chExt cx="3535402" cy="952107"/>
          </a:xfrm>
          <a:solidFill>
            <a:schemeClr val="accent1"/>
          </a:solidFill>
        </p:grpSpPr>
        <p:sp>
          <p:nvSpPr>
            <p:cNvPr id="230" name="Isosceles Triangle 73"/>
            <p:cNvSpPr/>
            <p:nvPr/>
          </p:nvSpPr>
          <p:spPr>
            <a:xfrm rot="5400000">
              <a:off x="5328847" y="4961359"/>
              <a:ext cx="346303" cy="27039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id-ID" sz="1335" b="1">
                <a:solidFill>
                  <a:prstClr val="white"/>
                </a:solidFill>
                <a:latin typeface="Arial" panose="020B0604020202020204"/>
                <a:ea typeface="微软雅黑" panose="020B0503020204020204" pitchFamily="34" charset="-122"/>
              </a:endParaRPr>
            </a:p>
          </p:txBody>
        </p:sp>
        <p:sp>
          <p:nvSpPr>
            <p:cNvPr id="231" name="Rectangle 74"/>
            <p:cNvSpPr/>
            <p:nvPr/>
          </p:nvSpPr>
          <p:spPr>
            <a:xfrm>
              <a:off x="2101796" y="4606597"/>
              <a:ext cx="3337089" cy="9521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id-ID" sz="1335" b="1">
                <a:solidFill>
                  <a:prstClr val="white"/>
                </a:solidFill>
                <a:latin typeface="Arial" panose="020B0604020202020204"/>
                <a:ea typeface="微软雅黑" panose="020B0503020204020204" pitchFamily="34" charset="-122"/>
              </a:endParaRPr>
            </a:p>
          </p:txBody>
        </p:sp>
      </p:grpSp>
      <p:sp>
        <p:nvSpPr>
          <p:cNvPr id="232" name="Rectangle 94"/>
          <p:cNvSpPr/>
          <p:nvPr/>
        </p:nvSpPr>
        <p:spPr>
          <a:xfrm>
            <a:off x="6791619" y="3158729"/>
            <a:ext cx="1678491" cy="318074"/>
          </a:xfrm>
          <a:prstGeom prst="rect">
            <a:avLst/>
          </a:prstGeom>
        </p:spPr>
        <p:txBody>
          <a:bodyPr wrap="square" lIns="91412" tIns="45707" rIns="91412" bIns="45707">
            <a:spAutoFit/>
          </a:bodyPr>
          <a:lstStyle/>
          <a:p>
            <a:pPr algn="ctr" defTabSz="1219200" fontAlgn="base">
              <a:spcBef>
                <a:spcPct val="0"/>
              </a:spcBef>
              <a:spcAft>
                <a:spcPct val="0"/>
              </a:spcAft>
            </a:pPr>
            <a:r>
              <a:rPr lang="zh-CN" altLang="en-US" sz="1465" b="1" dirty="0">
                <a:solidFill>
                  <a:prstClr val="white"/>
                </a:solidFill>
                <a:latin typeface="微软雅黑" panose="020B0503020204020204" pitchFamily="34" charset="-122"/>
                <a:ea typeface="微软雅黑" panose="020B0503020204020204" pitchFamily="34" charset="-122"/>
              </a:rPr>
              <a:t>单击此处添加标题</a:t>
            </a:r>
            <a:endParaRPr lang="id-ID" sz="1465" b="1" dirty="0">
              <a:solidFill>
                <a:prstClr val="white"/>
              </a:solidFill>
              <a:latin typeface="微软雅黑" panose="020B0503020204020204" pitchFamily="34" charset="-122"/>
              <a:ea typeface="微软雅黑" panose="020B0503020204020204" pitchFamily="34" charset="-122"/>
            </a:endParaRPr>
          </a:p>
        </p:txBody>
      </p:sp>
      <p:sp>
        <p:nvSpPr>
          <p:cNvPr id="233" name="Rectangle 96"/>
          <p:cNvSpPr/>
          <p:nvPr/>
        </p:nvSpPr>
        <p:spPr>
          <a:xfrm>
            <a:off x="6702580" y="2605565"/>
            <a:ext cx="1728381" cy="338400"/>
          </a:xfrm>
          <a:prstGeom prst="rect">
            <a:avLst/>
          </a:prstGeom>
        </p:spPr>
        <p:txBody>
          <a:bodyPr wrap="square" lIns="91412" tIns="45707" rIns="91412" bIns="45707">
            <a:spAutoFit/>
          </a:bodyPr>
          <a:lstStyle/>
          <a:p>
            <a:pPr algn="ctr" defTabSz="1219200" fontAlgn="base">
              <a:spcBef>
                <a:spcPct val="0"/>
              </a:spcBef>
              <a:spcAft>
                <a:spcPct val="0"/>
              </a:spcAft>
            </a:pPr>
            <a:r>
              <a:rPr lang="zh-CN" altLang="en-US" sz="1600" b="1" dirty="0">
                <a:solidFill>
                  <a:prstClr val="white">
                    <a:lumMod val="95000"/>
                  </a:prstClr>
                </a:solidFill>
                <a:latin typeface="微软雅黑" panose="020B0503020204020204" pitchFamily="34" charset="-122"/>
                <a:ea typeface="微软雅黑" panose="020B0503020204020204" pitchFamily="34" charset="-122"/>
              </a:rPr>
              <a:t>项目展示</a:t>
            </a:r>
            <a:r>
              <a:rPr lang="en-US" altLang="zh-CN" sz="1600" b="1" dirty="0">
                <a:solidFill>
                  <a:prstClr val="white">
                    <a:lumMod val="95000"/>
                  </a:prstClr>
                </a:solidFill>
                <a:latin typeface="微软雅黑" panose="020B0503020204020204" pitchFamily="34" charset="-122"/>
                <a:ea typeface="微软雅黑" panose="020B0503020204020204" pitchFamily="34" charset="-122"/>
              </a:rPr>
              <a:t>04</a:t>
            </a:r>
            <a:endParaRPr lang="id-ID" sz="1600" b="1" dirty="0">
              <a:solidFill>
                <a:prstClr val="white">
                  <a:lumMod val="95000"/>
                </a:prstClr>
              </a:solidFill>
              <a:latin typeface="微软雅黑" panose="020B0503020204020204" pitchFamily="34" charset="-122"/>
              <a:ea typeface="微软雅黑" panose="020B0503020204020204" pitchFamily="34" charset="-122"/>
            </a:endParaRPr>
          </a:p>
        </p:txBody>
      </p:sp>
      <p:cxnSp>
        <p:nvCxnSpPr>
          <p:cNvPr id="234" name="直接连接符 233"/>
          <p:cNvCxnSpPr/>
          <p:nvPr/>
        </p:nvCxnSpPr>
        <p:spPr>
          <a:xfrm>
            <a:off x="6595009" y="3039264"/>
            <a:ext cx="1901780"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 name="六边形 1"/>
          <p:cNvSpPr/>
          <p:nvPr/>
        </p:nvSpPr>
        <p:spPr>
          <a:xfrm>
            <a:off x="8514639" y="2311897"/>
            <a:ext cx="1846671" cy="1454463"/>
          </a:xfrm>
          <a:prstGeom prst="hexagon">
            <a:avLst/>
          </a:prstGeom>
          <a:blipFill>
            <a:blip r:embed="rId3"/>
            <a:stretch>
              <a:fillRect/>
            </a:stretch>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b="1">
              <a:solidFill>
                <a:prstClr val="white"/>
              </a:solidFill>
              <a:latin typeface="Arial" panose="020B0604020202020204"/>
              <a:ea typeface="微软雅黑" panose="020B0503020204020204" pitchFamily="34" charset="-122"/>
            </a:endParaRPr>
          </a:p>
        </p:txBody>
      </p:sp>
      <p:sp>
        <p:nvSpPr>
          <p:cNvPr id="236" name="六边形 235"/>
          <p:cNvSpPr/>
          <p:nvPr/>
        </p:nvSpPr>
        <p:spPr>
          <a:xfrm>
            <a:off x="8514639" y="4107194"/>
            <a:ext cx="1846671" cy="1454463"/>
          </a:xfrm>
          <a:prstGeom prst="hexagon">
            <a:avLst/>
          </a:prstGeom>
          <a:blipFill>
            <a:blip r:embed="rId4"/>
            <a:stretch>
              <a:fillRect/>
            </a:stretch>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b="1">
              <a:solidFill>
                <a:prstClr val="white"/>
              </a:solidFill>
              <a:latin typeface="Arial" panose="020B0604020202020204"/>
              <a:ea typeface="微软雅黑" panose="020B0503020204020204" pitchFamily="34" charset="-122"/>
            </a:endParaRPr>
          </a:p>
        </p:txBody>
      </p:sp>
      <p:sp>
        <p:nvSpPr>
          <p:cNvPr id="237" name="六边形 236"/>
          <p:cNvSpPr/>
          <p:nvPr/>
        </p:nvSpPr>
        <p:spPr>
          <a:xfrm>
            <a:off x="2192494" y="1435422"/>
            <a:ext cx="1846671" cy="1454463"/>
          </a:xfrm>
          <a:prstGeom prst="hexagon">
            <a:avLst/>
          </a:prstGeom>
          <a:blipFill>
            <a:blip r:embed="rId5"/>
            <a:stretch>
              <a:fillRect/>
            </a:stretch>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b="1">
              <a:solidFill>
                <a:prstClr val="white"/>
              </a:solidFill>
              <a:latin typeface="Arial" panose="020B0604020202020204"/>
              <a:ea typeface="微软雅黑" panose="020B0503020204020204" pitchFamily="34" charset="-122"/>
            </a:endParaRPr>
          </a:p>
        </p:txBody>
      </p:sp>
      <p:sp>
        <p:nvSpPr>
          <p:cNvPr id="238" name="六边形 237"/>
          <p:cNvSpPr/>
          <p:nvPr/>
        </p:nvSpPr>
        <p:spPr>
          <a:xfrm>
            <a:off x="2192494" y="3158727"/>
            <a:ext cx="1846671" cy="1454463"/>
          </a:xfrm>
          <a:prstGeom prst="hexagon">
            <a:avLst/>
          </a:prstGeom>
          <a:blipFill>
            <a:blip r:embed="rId6"/>
            <a:stretch>
              <a:fillRect/>
            </a:stretch>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b="1">
              <a:solidFill>
                <a:prstClr val="white"/>
              </a:solidFill>
              <a:latin typeface="Arial" panose="020B0604020202020204"/>
              <a:ea typeface="微软雅黑" panose="020B0503020204020204" pitchFamily="34" charset="-122"/>
            </a:endParaRPr>
          </a:p>
        </p:txBody>
      </p:sp>
      <p:sp>
        <p:nvSpPr>
          <p:cNvPr id="239" name="六边形 238"/>
          <p:cNvSpPr/>
          <p:nvPr/>
        </p:nvSpPr>
        <p:spPr>
          <a:xfrm>
            <a:off x="2192494" y="4999073"/>
            <a:ext cx="1846671" cy="1454463"/>
          </a:xfrm>
          <a:prstGeom prst="hexagon">
            <a:avLst/>
          </a:prstGeom>
          <a:blipFill>
            <a:blip r:embed="rId7"/>
            <a:stretch>
              <a:fillRect/>
            </a:stretch>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b="1">
              <a:solidFill>
                <a:prstClr val="white"/>
              </a:solidFill>
              <a:latin typeface="Arial" panose="020B0604020202020204"/>
              <a:ea typeface="微软雅黑" panose="020B0503020204020204" pitchFamily="34" charset="-122"/>
            </a:endParaRPr>
          </a:p>
        </p:txBody>
      </p:sp>
      <p:sp>
        <p:nvSpPr>
          <p:cNvPr id="52" name="矩形 28"/>
          <p:cNvSpPr>
            <a:spLocks noChangeArrowheads="1"/>
          </p:cNvSpPr>
          <p:nvPr/>
        </p:nvSpPr>
        <p:spPr bwMode="auto">
          <a:xfrm>
            <a:off x="1646" y="6678760"/>
            <a:ext cx="12188711" cy="203109"/>
          </a:xfrm>
          <a:prstGeom prst="rect">
            <a:avLst/>
          </a:prstGeom>
          <a:solidFill>
            <a:schemeClr val="accent1"/>
          </a:solidFill>
          <a:ln>
            <a:noFill/>
          </a:ln>
        </p:spPr>
        <p:txBody>
          <a:bodyPr vert="horz" wrap="square" lIns="121856" tIns="60928" rIns="121856" bIns="60928" numCol="1" anchor="ctr" anchorCtr="0" compatLnSpc="1"/>
          <a:lstStyle/>
          <a:p>
            <a:pPr algn="ctr" defTabSz="1218565" fontAlgn="base">
              <a:spcBef>
                <a:spcPct val="0"/>
              </a:spcBef>
              <a:spcAft>
                <a:spcPct val="0"/>
              </a:spcAft>
            </a:pPr>
            <a:endParaRPr lang="zh-CN" altLang="zh-CN" sz="2400" b="1">
              <a:solidFill>
                <a:prstClr val="black"/>
              </a:solidFill>
              <a:latin typeface="Arial" panose="020B0604020202020204"/>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500"/>
                                        <p:tgtEl>
                                          <p:spTgt spid="5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95"/>
                                        </p:tgtEl>
                                        <p:attrNameLst>
                                          <p:attrName>style.visibility</p:attrName>
                                        </p:attrNameLst>
                                      </p:cBhvr>
                                      <p:to>
                                        <p:strVal val="visible"/>
                                      </p:to>
                                    </p:set>
                                    <p:anim calcmode="lin" valueType="num">
                                      <p:cBhvr additive="base">
                                        <p:cTn id="11" dur="250" fill="hold"/>
                                        <p:tgtEl>
                                          <p:spTgt spid="195"/>
                                        </p:tgtEl>
                                        <p:attrNameLst>
                                          <p:attrName>ppt_x</p:attrName>
                                        </p:attrNameLst>
                                      </p:cBhvr>
                                      <p:tavLst>
                                        <p:tav tm="0">
                                          <p:val>
                                            <p:strVal val="#ppt_x"/>
                                          </p:val>
                                        </p:tav>
                                        <p:tav tm="100000">
                                          <p:val>
                                            <p:strVal val="#ppt_x"/>
                                          </p:val>
                                        </p:tav>
                                      </p:tavLst>
                                    </p:anim>
                                    <p:anim calcmode="lin" valueType="num">
                                      <p:cBhvr additive="base">
                                        <p:cTn id="12" dur="250" fill="hold"/>
                                        <p:tgtEl>
                                          <p:spTgt spid="19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00"/>
                                        </p:tgtEl>
                                        <p:attrNameLst>
                                          <p:attrName>style.visibility</p:attrName>
                                        </p:attrNameLst>
                                      </p:cBhvr>
                                      <p:to>
                                        <p:strVal val="visible"/>
                                      </p:to>
                                    </p:set>
                                    <p:anim calcmode="lin" valueType="num">
                                      <p:cBhvr additive="base">
                                        <p:cTn id="16" dur="250" fill="hold"/>
                                        <p:tgtEl>
                                          <p:spTgt spid="200"/>
                                        </p:tgtEl>
                                        <p:attrNameLst>
                                          <p:attrName>ppt_x</p:attrName>
                                        </p:attrNameLst>
                                      </p:cBhvr>
                                      <p:tavLst>
                                        <p:tav tm="0">
                                          <p:val>
                                            <p:strVal val="#ppt_x"/>
                                          </p:val>
                                        </p:tav>
                                        <p:tav tm="100000">
                                          <p:val>
                                            <p:strVal val="#ppt_x"/>
                                          </p:val>
                                        </p:tav>
                                      </p:tavLst>
                                    </p:anim>
                                    <p:anim calcmode="lin" valueType="num">
                                      <p:cBhvr additive="base">
                                        <p:cTn id="17" dur="250" fill="hold"/>
                                        <p:tgtEl>
                                          <p:spTgt spid="20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2" presetClass="entr" presetSubtype="8" fill="hold" nodeType="afterEffect">
                                  <p:stCondLst>
                                    <p:cond delay="0"/>
                                  </p:stCondLst>
                                  <p:childTnLst>
                                    <p:set>
                                      <p:cBhvr>
                                        <p:cTn id="20" dur="1" fill="hold">
                                          <p:stCondLst>
                                            <p:cond delay="0"/>
                                          </p:stCondLst>
                                        </p:cTn>
                                        <p:tgtEl>
                                          <p:spTgt spid="201"/>
                                        </p:tgtEl>
                                        <p:attrNameLst>
                                          <p:attrName>style.visibility</p:attrName>
                                        </p:attrNameLst>
                                      </p:cBhvr>
                                      <p:to>
                                        <p:strVal val="visible"/>
                                      </p:to>
                                    </p:set>
                                    <p:anim calcmode="lin" valueType="num">
                                      <p:cBhvr additive="base">
                                        <p:cTn id="21" dur="500"/>
                                        <p:tgtEl>
                                          <p:spTgt spid="201"/>
                                        </p:tgtEl>
                                        <p:attrNameLst>
                                          <p:attrName>ppt_x</p:attrName>
                                        </p:attrNameLst>
                                      </p:cBhvr>
                                      <p:tavLst>
                                        <p:tav tm="0">
                                          <p:val>
                                            <p:strVal val="#ppt_x-#ppt_w*1.125000"/>
                                          </p:val>
                                        </p:tav>
                                        <p:tav tm="100000">
                                          <p:val>
                                            <p:strVal val="#ppt_x"/>
                                          </p:val>
                                        </p:tav>
                                      </p:tavLst>
                                    </p:anim>
                                    <p:animEffect transition="in" filter="wipe(right)">
                                      <p:cBhvr>
                                        <p:cTn id="22" dur="500"/>
                                        <p:tgtEl>
                                          <p:spTgt spid="20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239"/>
                                        </p:tgtEl>
                                        <p:attrNameLst>
                                          <p:attrName>style.visibility</p:attrName>
                                        </p:attrNameLst>
                                      </p:cBhvr>
                                      <p:to>
                                        <p:strVal val="visible"/>
                                      </p:to>
                                    </p:set>
                                    <p:anim calcmode="lin" valueType="num">
                                      <p:cBhvr>
                                        <p:cTn id="25" dur="500" fill="hold"/>
                                        <p:tgtEl>
                                          <p:spTgt spid="239"/>
                                        </p:tgtEl>
                                        <p:attrNameLst>
                                          <p:attrName>ppt_w</p:attrName>
                                        </p:attrNameLst>
                                      </p:cBhvr>
                                      <p:tavLst>
                                        <p:tav tm="0">
                                          <p:val>
                                            <p:fltVal val="0"/>
                                          </p:val>
                                        </p:tav>
                                        <p:tav tm="100000">
                                          <p:val>
                                            <p:strVal val="#ppt_w"/>
                                          </p:val>
                                        </p:tav>
                                      </p:tavLst>
                                    </p:anim>
                                    <p:anim calcmode="lin" valueType="num">
                                      <p:cBhvr>
                                        <p:cTn id="26" dur="500" fill="hold"/>
                                        <p:tgtEl>
                                          <p:spTgt spid="239"/>
                                        </p:tgtEl>
                                        <p:attrNameLst>
                                          <p:attrName>ppt_h</p:attrName>
                                        </p:attrNameLst>
                                      </p:cBhvr>
                                      <p:tavLst>
                                        <p:tav tm="0">
                                          <p:val>
                                            <p:fltVal val="0"/>
                                          </p:val>
                                        </p:tav>
                                        <p:tav tm="100000">
                                          <p:val>
                                            <p:strVal val="#ppt_h"/>
                                          </p:val>
                                        </p:tav>
                                      </p:tavLst>
                                    </p:anim>
                                    <p:animEffect transition="in" filter="fade">
                                      <p:cBhvr>
                                        <p:cTn id="27" dur="500"/>
                                        <p:tgtEl>
                                          <p:spTgt spid="239"/>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205"/>
                                        </p:tgtEl>
                                        <p:attrNameLst>
                                          <p:attrName>style.visibility</p:attrName>
                                        </p:attrNameLst>
                                      </p:cBhvr>
                                      <p:to>
                                        <p:strVal val="visible"/>
                                      </p:to>
                                    </p:set>
                                    <p:animEffect transition="in" filter="wipe(left)">
                                      <p:cBhvr>
                                        <p:cTn id="31" dur="500"/>
                                        <p:tgtEl>
                                          <p:spTgt spid="20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04"/>
                                        </p:tgtEl>
                                        <p:attrNameLst>
                                          <p:attrName>style.visibility</p:attrName>
                                        </p:attrNameLst>
                                      </p:cBhvr>
                                      <p:to>
                                        <p:strVal val="visible"/>
                                      </p:to>
                                    </p:set>
                                    <p:animEffect transition="in" filter="wipe(left)">
                                      <p:cBhvr>
                                        <p:cTn id="35" dur="500"/>
                                        <p:tgtEl>
                                          <p:spTgt spid="204"/>
                                        </p:tgtEl>
                                      </p:cBhvr>
                                    </p:animEffect>
                                  </p:childTnLst>
                                </p:cTn>
                              </p:par>
                              <p:par>
                                <p:cTn id="36" presetID="2" presetClass="entr" presetSubtype="4" fill="hold" grpId="0" nodeType="withEffect">
                                  <p:stCondLst>
                                    <p:cond delay="0"/>
                                  </p:stCondLst>
                                  <p:childTnLst>
                                    <p:set>
                                      <p:cBhvr>
                                        <p:cTn id="37" dur="1" fill="hold">
                                          <p:stCondLst>
                                            <p:cond delay="0"/>
                                          </p:stCondLst>
                                        </p:cTn>
                                        <p:tgtEl>
                                          <p:spTgt spid="199"/>
                                        </p:tgtEl>
                                        <p:attrNameLst>
                                          <p:attrName>style.visibility</p:attrName>
                                        </p:attrNameLst>
                                      </p:cBhvr>
                                      <p:to>
                                        <p:strVal val="visible"/>
                                      </p:to>
                                    </p:set>
                                    <p:anim calcmode="lin" valueType="num">
                                      <p:cBhvr additive="base">
                                        <p:cTn id="38" dur="250" fill="hold"/>
                                        <p:tgtEl>
                                          <p:spTgt spid="199"/>
                                        </p:tgtEl>
                                        <p:attrNameLst>
                                          <p:attrName>ppt_x</p:attrName>
                                        </p:attrNameLst>
                                      </p:cBhvr>
                                      <p:tavLst>
                                        <p:tav tm="0">
                                          <p:val>
                                            <p:strVal val="#ppt_x"/>
                                          </p:val>
                                        </p:tav>
                                        <p:tav tm="100000">
                                          <p:val>
                                            <p:strVal val="#ppt_x"/>
                                          </p:val>
                                        </p:tav>
                                      </p:tavLst>
                                    </p:anim>
                                    <p:anim calcmode="lin" valueType="num">
                                      <p:cBhvr additive="base">
                                        <p:cTn id="39" dur="250" fill="hold"/>
                                        <p:tgtEl>
                                          <p:spTgt spid="199"/>
                                        </p:tgtEl>
                                        <p:attrNameLst>
                                          <p:attrName>ppt_y</p:attrName>
                                        </p:attrNameLst>
                                      </p:cBhvr>
                                      <p:tavLst>
                                        <p:tav tm="0">
                                          <p:val>
                                            <p:strVal val="1+#ppt_h/2"/>
                                          </p:val>
                                        </p:tav>
                                        <p:tav tm="100000">
                                          <p:val>
                                            <p:strVal val="#ppt_y"/>
                                          </p:val>
                                        </p:tav>
                                      </p:tavLst>
                                    </p:anim>
                                  </p:childTnLst>
                                </p:cTn>
                              </p:par>
                            </p:childTnLst>
                          </p:cTn>
                        </p:par>
                        <p:par>
                          <p:cTn id="40" fill="hold">
                            <p:stCondLst>
                              <p:cond delay="3000"/>
                            </p:stCondLst>
                            <p:childTnLst>
                              <p:par>
                                <p:cTn id="41" presetID="12" presetClass="entr" presetSubtype="2" fill="hold" nodeType="afterEffect">
                                  <p:stCondLst>
                                    <p:cond delay="0"/>
                                  </p:stCondLst>
                                  <p:childTnLst>
                                    <p:set>
                                      <p:cBhvr>
                                        <p:cTn id="42" dur="1" fill="hold">
                                          <p:stCondLst>
                                            <p:cond delay="0"/>
                                          </p:stCondLst>
                                        </p:cTn>
                                        <p:tgtEl>
                                          <p:spTgt spid="222"/>
                                        </p:tgtEl>
                                        <p:attrNameLst>
                                          <p:attrName>style.visibility</p:attrName>
                                        </p:attrNameLst>
                                      </p:cBhvr>
                                      <p:to>
                                        <p:strVal val="visible"/>
                                      </p:to>
                                    </p:set>
                                    <p:anim calcmode="lin" valueType="num">
                                      <p:cBhvr additive="base">
                                        <p:cTn id="43" dur="500"/>
                                        <p:tgtEl>
                                          <p:spTgt spid="222"/>
                                        </p:tgtEl>
                                        <p:attrNameLst>
                                          <p:attrName>ppt_x</p:attrName>
                                        </p:attrNameLst>
                                      </p:cBhvr>
                                      <p:tavLst>
                                        <p:tav tm="0">
                                          <p:val>
                                            <p:strVal val="#ppt_x+#ppt_w*1.125000"/>
                                          </p:val>
                                        </p:tav>
                                        <p:tav tm="100000">
                                          <p:val>
                                            <p:strVal val="#ppt_x"/>
                                          </p:val>
                                        </p:tav>
                                      </p:tavLst>
                                    </p:anim>
                                    <p:animEffect transition="in" filter="wipe(left)">
                                      <p:cBhvr>
                                        <p:cTn id="44" dur="500"/>
                                        <p:tgtEl>
                                          <p:spTgt spid="222"/>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36"/>
                                        </p:tgtEl>
                                        <p:attrNameLst>
                                          <p:attrName>style.visibility</p:attrName>
                                        </p:attrNameLst>
                                      </p:cBhvr>
                                      <p:to>
                                        <p:strVal val="visible"/>
                                      </p:to>
                                    </p:set>
                                    <p:anim calcmode="lin" valueType="num">
                                      <p:cBhvr>
                                        <p:cTn id="47" dur="500" fill="hold"/>
                                        <p:tgtEl>
                                          <p:spTgt spid="236"/>
                                        </p:tgtEl>
                                        <p:attrNameLst>
                                          <p:attrName>ppt_w</p:attrName>
                                        </p:attrNameLst>
                                      </p:cBhvr>
                                      <p:tavLst>
                                        <p:tav tm="0">
                                          <p:val>
                                            <p:fltVal val="0"/>
                                          </p:val>
                                        </p:tav>
                                        <p:tav tm="100000">
                                          <p:val>
                                            <p:strVal val="#ppt_w"/>
                                          </p:val>
                                        </p:tav>
                                      </p:tavLst>
                                    </p:anim>
                                    <p:anim calcmode="lin" valueType="num">
                                      <p:cBhvr>
                                        <p:cTn id="48" dur="500" fill="hold"/>
                                        <p:tgtEl>
                                          <p:spTgt spid="236"/>
                                        </p:tgtEl>
                                        <p:attrNameLst>
                                          <p:attrName>ppt_h</p:attrName>
                                        </p:attrNameLst>
                                      </p:cBhvr>
                                      <p:tavLst>
                                        <p:tav tm="0">
                                          <p:val>
                                            <p:fltVal val="0"/>
                                          </p:val>
                                        </p:tav>
                                        <p:tav tm="100000">
                                          <p:val>
                                            <p:strVal val="#ppt_h"/>
                                          </p:val>
                                        </p:tav>
                                      </p:tavLst>
                                    </p:anim>
                                    <p:animEffect transition="in" filter="fade">
                                      <p:cBhvr>
                                        <p:cTn id="49" dur="500"/>
                                        <p:tgtEl>
                                          <p:spTgt spid="236"/>
                                        </p:tgtEl>
                                      </p:cBhvr>
                                    </p:animEffect>
                                  </p:childTnLst>
                                </p:cTn>
                              </p:par>
                            </p:childTnLst>
                          </p:cTn>
                        </p:par>
                        <p:par>
                          <p:cTn id="50" fill="hold">
                            <p:stCondLst>
                              <p:cond delay="3500"/>
                            </p:stCondLst>
                            <p:childTnLst>
                              <p:par>
                                <p:cTn id="51" presetID="22" presetClass="entr" presetSubtype="8" fill="hold" grpId="0" nodeType="afterEffect">
                                  <p:stCondLst>
                                    <p:cond delay="0"/>
                                  </p:stCondLst>
                                  <p:childTnLst>
                                    <p:set>
                                      <p:cBhvr>
                                        <p:cTn id="52" dur="1" fill="hold">
                                          <p:stCondLst>
                                            <p:cond delay="0"/>
                                          </p:stCondLst>
                                        </p:cTn>
                                        <p:tgtEl>
                                          <p:spTgt spid="226"/>
                                        </p:tgtEl>
                                        <p:attrNameLst>
                                          <p:attrName>style.visibility</p:attrName>
                                        </p:attrNameLst>
                                      </p:cBhvr>
                                      <p:to>
                                        <p:strVal val="visible"/>
                                      </p:to>
                                    </p:set>
                                    <p:animEffect transition="in" filter="wipe(left)">
                                      <p:cBhvr>
                                        <p:cTn id="53" dur="500"/>
                                        <p:tgtEl>
                                          <p:spTgt spid="226"/>
                                        </p:tgtEl>
                                      </p:cBhvr>
                                    </p:animEffect>
                                  </p:childTnLst>
                                </p:cTn>
                              </p:par>
                            </p:childTnLst>
                          </p:cTn>
                        </p:par>
                        <p:par>
                          <p:cTn id="54" fill="hold">
                            <p:stCondLst>
                              <p:cond delay="4000"/>
                            </p:stCondLst>
                            <p:childTnLst>
                              <p:par>
                                <p:cTn id="55" presetID="22" presetClass="entr" presetSubtype="8" fill="hold" grpId="0" nodeType="afterEffect">
                                  <p:stCondLst>
                                    <p:cond delay="0"/>
                                  </p:stCondLst>
                                  <p:childTnLst>
                                    <p:set>
                                      <p:cBhvr>
                                        <p:cTn id="56" dur="1" fill="hold">
                                          <p:stCondLst>
                                            <p:cond delay="0"/>
                                          </p:stCondLst>
                                        </p:cTn>
                                        <p:tgtEl>
                                          <p:spTgt spid="225"/>
                                        </p:tgtEl>
                                        <p:attrNameLst>
                                          <p:attrName>style.visibility</p:attrName>
                                        </p:attrNameLst>
                                      </p:cBhvr>
                                      <p:to>
                                        <p:strVal val="visible"/>
                                      </p:to>
                                    </p:set>
                                    <p:animEffect transition="in" filter="wipe(left)">
                                      <p:cBhvr>
                                        <p:cTn id="57" dur="500"/>
                                        <p:tgtEl>
                                          <p:spTgt spid="225"/>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198"/>
                                        </p:tgtEl>
                                        <p:attrNameLst>
                                          <p:attrName>style.visibility</p:attrName>
                                        </p:attrNameLst>
                                      </p:cBhvr>
                                      <p:to>
                                        <p:strVal val="visible"/>
                                      </p:to>
                                    </p:set>
                                    <p:anim calcmode="lin" valueType="num">
                                      <p:cBhvr additive="base">
                                        <p:cTn id="61" dur="250" fill="hold"/>
                                        <p:tgtEl>
                                          <p:spTgt spid="198"/>
                                        </p:tgtEl>
                                        <p:attrNameLst>
                                          <p:attrName>ppt_x</p:attrName>
                                        </p:attrNameLst>
                                      </p:cBhvr>
                                      <p:tavLst>
                                        <p:tav tm="0">
                                          <p:val>
                                            <p:strVal val="#ppt_x"/>
                                          </p:val>
                                        </p:tav>
                                        <p:tav tm="100000">
                                          <p:val>
                                            <p:strVal val="#ppt_x"/>
                                          </p:val>
                                        </p:tav>
                                      </p:tavLst>
                                    </p:anim>
                                    <p:anim calcmode="lin" valueType="num">
                                      <p:cBhvr additive="base">
                                        <p:cTn id="62" dur="250" fill="hold"/>
                                        <p:tgtEl>
                                          <p:spTgt spid="198"/>
                                        </p:tgtEl>
                                        <p:attrNameLst>
                                          <p:attrName>ppt_y</p:attrName>
                                        </p:attrNameLst>
                                      </p:cBhvr>
                                      <p:tavLst>
                                        <p:tav tm="0">
                                          <p:val>
                                            <p:strVal val="1+#ppt_h/2"/>
                                          </p:val>
                                        </p:tav>
                                        <p:tav tm="100000">
                                          <p:val>
                                            <p:strVal val="#ppt_y"/>
                                          </p:val>
                                        </p:tav>
                                      </p:tavLst>
                                    </p:anim>
                                  </p:childTnLst>
                                </p:cTn>
                              </p:par>
                            </p:childTnLst>
                          </p:cTn>
                        </p:par>
                        <p:par>
                          <p:cTn id="63" fill="hold">
                            <p:stCondLst>
                              <p:cond delay="5000"/>
                            </p:stCondLst>
                            <p:childTnLst>
                              <p:par>
                                <p:cTn id="64" presetID="12" presetClass="entr" presetSubtype="8" fill="hold" nodeType="afterEffect">
                                  <p:stCondLst>
                                    <p:cond delay="0"/>
                                  </p:stCondLst>
                                  <p:childTnLst>
                                    <p:set>
                                      <p:cBhvr>
                                        <p:cTn id="65" dur="1" fill="hold">
                                          <p:stCondLst>
                                            <p:cond delay="0"/>
                                          </p:stCondLst>
                                        </p:cTn>
                                        <p:tgtEl>
                                          <p:spTgt spid="208"/>
                                        </p:tgtEl>
                                        <p:attrNameLst>
                                          <p:attrName>style.visibility</p:attrName>
                                        </p:attrNameLst>
                                      </p:cBhvr>
                                      <p:to>
                                        <p:strVal val="visible"/>
                                      </p:to>
                                    </p:set>
                                    <p:anim calcmode="lin" valueType="num">
                                      <p:cBhvr additive="base">
                                        <p:cTn id="66" dur="500"/>
                                        <p:tgtEl>
                                          <p:spTgt spid="208"/>
                                        </p:tgtEl>
                                        <p:attrNameLst>
                                          <p:attrName>ppt_x</p:attrName>
                                        </p:attrNameLst>
                                      </p:cBhvr>
                                      <p:tavLst>
                                        <p:tav tm="0">
                                          <p:val>
                                            <p:strVal val="#ppt_x-#ppt_w*1.125000"/>
                                          </p:val>
                                        </p:tav>
                                        <p:tav tm="100000">
                                          <p:val>
                                            <p:strVal val="#ppt_x"/>
                                          </p:val>
                                        </p:tav>
                                      </p:tavLst>
                                    </p:anim>
                                    <p:animEffect transition="in" filter="wipe(right)">
                                      <p:cBhvr>
                                        <p:cTn id="67" dur="500"/>
                                        <p:tgtEl>
                                          <p:spTgt spid="208"/>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238"/>
                                        </p:tgtEl>
                                        <p:attrNameLst>
                                          <p:attrName>style.visibility</p:attrName>
                                        </p:attrNameLst>
                                      </p:cBhvr>
                                      <p:to>
                                        <p:strVal val="visible"/>
                                      </p:to>
                                    </p:set>
                                    <p:anim calcmode="lin" valueType="num">
                                      <p:cBhvr>
                                        <p:cTn id="70" dur="500" fill="hold"/>
                                        <p:tgtEl>
                                          <p:spTgt spid="238"/>
                                        </p:tgtEl>
                                        <p:attrNameLst>
                                          <p:attrName>ppt_w</p:attrName>
                                        </p:attrNameLst>
                                      </p:cBhvr>
                                      <p:tavLst>
                                        <p:tav tm="0">
                                          <p:val>
                                            <p:fltVal val="0"/>
                                          </p:val>
                                        </p:tav>
                                        <p:tav tm="100000">
                                          <p:val>
                                            <p:strVal val="#ppt_w"/>
                                          </p:val>
                                        </p:tav>
                                      </p:tavLst>
                                    </p:anim>
                                    <p:anim calcmode="lin" valueType="num">
                                      <p:cBhvr>
                                        <p:cTn id="71" dur="500" fill="hold"/>
                                        <p:tgtEl>
                                          <p:spTgt spid="238"/>
                                        </p:tgtEl>
                                        <p:attrNameLst>
                                          <p:attrName>ppt_h</p:attrName>
                                        </p:attrNameLst>
                                      </p:cBhvr>
                                      <p:tavLst>
                                        <p:tav tm="0">
                                          <p:val>
                                            <p:fltVal val="0"/>
                                          </p:val>
                                        </p:tav>
                                        <p:tav tm="100000">
                                          <p:val>
                                            <p:strVal val="#ppt_h"/>
                                          </p:val>
                                        </p:tav>
                                      </p:tavLst>
                                    </p:anim>
                                    <p:animEffect transition="in" filter="fade">
                                      <p:cBhvr>
                                        <p:cTn id="72" dur="500"/>
                                        <p:tgtEl>
                                          <p:spTgt spid="238"/>
                                        </p:tgtEl>
                                      </p:cBhvr>
                                    </p:animEffect>
                                  </p:childTnLst>
                                </p:cTn>
                              </p:par>
                            </p:childTnLst>
                          </p:cTn>
                        </p:par>
                        <p:par>
                          <p:cTn id="73" fill="hold">
                            <p:stCondLst>
                              <p:cond delay="5500"/>
                            </p:stCondLst>
                            <p:childTnLst>
                              <p:par>
                                <p:cTn id="74" presetID="22" presetClass="entr" presetSubtype="8" fill="hold" grpId="0" nodeType="afterEffect">
                                  <p:stCondLst>
                                    <p:cond delay="0"/>
                                  </p:stCondLst>
                                  <p:childTnLst>
                                    <p:set>
                                      <p:cBhvr>
                                        <p:cTn id="75" dur="1" fill="hold">
                                          <p:stCondLst>
                                            <p:cond delay="0"/>
                                          </p:stCondLst>
                                        </p:cTn>
                                        <p:tgtEl>
                                          <p:spTgt spid="212"/>
                                        </p:tgtEl>
                                        <p:attrNameLst>
                                          <p:attrName>style.visibility</p:attrName>
                                        </p:attrNameLst>
                                      </p:cBhvr>
                                      <p:to>
                                        <p:strVal val="visible"/>
                                      </p:to>
                                    </p:set>
                                    <p:animEffect transition="in" filter="wipe(left)">
                                      <p:cBhvr>
                                        <p:cTn id="76" dur="500"/>
                                        <p:tgtEl>
                                          <p:spTgt spid="212"/>
                                        </p:tgtEl>
                                      </p:cBhvr>
                                    </p:animEffect>
                                  </p:childTnLst>
                                </p:cTn>
                              </p:par>
                            </p:childTnLst>
                          </p:cTn>
                        </p:par>
                        <p:par>
                          <p:cTn id="77" fill="hold">
                            <p:stCondLst>
                              <p:cond delay="6000"/>
                            </p:stCondLst>
                            <p:childTnLst>
                              <p:par>
                                <p:cTn id="78" presetID="22" presetClass="entr" presetSubtype="8" fill="hold" grpId="0" nodeType="afterEffect">
                                  <p:stCondLst>
                                    <p:cond delay="0"/>
                                  </p:stCondLst>
                                  <p:childTnLst>
                                    <p:set>
                                      <p:cBhvr>
                                        <p:cTn id="79" dur="1" fill="hold">
                                          <p:stCondLst>
                                            <p:cond delay="0"/>
                                          </p:stCondLst>
                                        </p:cTn>
                                        <p:tgtEl>
                                          <p:spTgt spid="211"/>
                                        </p:tgtEl>
                                        <p:attrNameLst>
                                          <p:attrName>style.visibility</p:attrName>
                                        </p:attrNameLst>
                                      </p:cBhvr>
                                      <p:to>
                                        <p:strVal val="visible"/>
                                      </p:to>
                                    </p:set>
                                    <p:animEffect transition="in" filter="wipe(left)">
                                      <p:cBhvr>
                                        <p:cTn id="80" dur="500"/>
                                        <p:tgtEl>
                                          <p:spTgt spid="211"/>
                                        </p:tgtEl>
                                      </p:cBhvr>
                                    </p:animEffect>
                                  </p:childTnLst>
                                </p:cTn>
                              </p:par>
                            </p:childTnLst>
                          </p:cTn>
                        </p:par>
                        <p:par>
                          <p:cTn id="81" fill="hold">
                            <p:stCondLst>
                              <p:cond delay="6500"/>
                            </p:stCondLst>
                            <p:childTnLst>
                              <p:par>
                                <p:cTn id="82" presetID="2" presetClass="entr" presetSubtype="4" fill="hold" grpId="0" nodeType="afterEffect">
                                  <p:stCondLst>
                                    <p:cond delay="0"/>
                                  </p:stCondLst>
                                  <p:childTnLst>
                                    <p:set>
                                      <p:cBhvr>
                                        <p:cTn id="83" dur="1" fill="hold">
                                          <p:stCondLst>
                                            <p:cond delay="0"/>
                                          </p:stCondLst>
                                        </p:cTn>
                                        <p:tgtEl>
                                          <p:spTgt spid="197"/>
                                        </p:tgtEl>
                                        <p:attrNameLst>
                                          <p:attrName>style.visibility</p:attrName>
                                        </p:attrNameLst>
                                      </p:cBhvr>
                                      <p:to>
                                        <p:strVal val="visible"/>
                                      </p:to>
                                    </p:set>
                                    <p:anim calcmode="lin" valueType="num">
                                      <p:cBhvr additive="base">
                                        <p:cTn id="84" dur="250" fill="hold"/>
                                        <p:tgtEl>
                                          <p:spTgt spid="197"/>
                                        </p:tgtEl>
                                        <p:attrNameLst>
                                          <p:attrName>ppt_x</p:attrName>
                                        </p:attrNameLst>
                                      </p:cBhvr>
                                      <p:tavLst>
                                        <p:tav tm="0">
                                          <p:val>
                                            <p:strVal val="#ppt_x"/>
                                          </p:val>
                                        </p:tav>
                                        <p:tav tm="100000">
                                          <p:val>
                                            <p:strVal val="#ppt_x"/>
                                          </p:val>
                                        </p:tav>
                                      </p:tavLst>
                                    </p:anim>
                                    <p:anim calcmode="lin" valueType="num">
                                      <p:cBhvr additive="base">
                                        <p:cTn id="85" dur="250" fill="hold"/>
                                        <p:tgtEl>
                                          <p:spTgt spid="197"/>
                                        </p:tgtEl>
                                        <p:attrNameLst>
                                          <p:attrName>ppt_y</p:attrName>
                                        </p:attrNameLst>
                                      </p:cBhvr>
                                      <p:tavLst>
                                        <p:tav tm="0">
                                          <p:val>
                                            <p:strVal val="1+#ppt_h/2"/>
                                          </p:val>
                                        </p:tav>
                                        <p:tav tm="100000">
                                          <p:val>
                                            <p:strVal val="#ppt_y"/>
                                          </p:val>
                                        </p:tav>
                                      </p:tavLst>
                                    </p:anim>
                                  </p:childTnLst>
                                </p:cTn>
                              </p:par>
                            </p:childTnLst>
                          </p:cTn>
                        </p:par>
                        <p:par>
                          <p:cTn id="86" fill="hold">
                            <p:stCondLst>
                              <p:cond delay="7000"/>
                            </p:stCondLst>
                            <p:childTnLst>
                              <p:par>
                                <p:cTn id="87" presetID="12" presetClass="entr" presetSubtype="2" fill="hold" nodeType="afterEffect">
                                  <p:stCondLst>
                                    <p:cond delay="0"/>
                                  </p:stCondLst>
                                  <p:childTnLst>
                                    <p:set>
                                      <p:cBhvr>
                                        <p:cTn id="88" dur="1" fill="hold">
                                          <p:stCondLst>
                                            <p:cond delay="0"/>
                                          </p:stCondLst>
                                        </p:cTn>
                                        <p:tgtEl>
                                          <p:spTgt spid="229"/>
                                        </p:tgtEl>
                                        <p:attrNameLst>
                                          <p:attrName>style.visibility</p:attrName>
                                        </p:attrNameLst>
                                      </p:cBhvr>
                                      <p:to>
                                        <p:strVal val="visible"/>
                                      </p:to>
                                    </p:set>
                                    <p:anim calcmode="lin" valueType="num">
                                      <p:cBhvr additive="base">
                                        <p:cTn id="89" dur="500"/>
                                        <p:tgtEl>
                                          <p:spTgt spid="229"/>
                                        </p:tgtEl>
                                        <p:attrNameLst>
                                          <p:attrName>ppt_x</p:attrName>
                                        </p:attrNameLst>
                                      </p:cBhvr>
                                      <p:tavLst>
                                        <p:tav tm="0">
                                          <p:val>
                                            <p:strVal val="#ppt_x+#ppt_w*1.125000"/>
                                          </p:val>
                                        </p:tav>
                                        <p:tav tm="100000">
                                          <p:val>
                                            <p:strVal val="#ppt_x"/>
                                          </p:val>
                                        </p:tav>
                                      </p:tavLst>
                                    </p:anim>
                                    <p:animEffect transition="in" filter="wipe(left)">
                                      <p:cBhvr>
                                        <p:cTn id="90" dur="500"/>
                                        <p:tgtEl>
                                          <p:spTgt spid="22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2"/>
                                        </p:tgtEl>
                                        <p:attrNameLst>
                                          <p:attrName>style.visibility</p:attrName>
                                        </p:attrNameLst>
                                      </p:cBhvr>
                                      <p:to>
                                        <p:strVal val="visible"/>
                                      </p:to>
                                    </p:set>
                                    <p:anim calcmode="lin" valueType="num">
                                      <p:cBhvr>
                                        <p:cTn id="93" dur="500" fill="hold"/>
                                        <p:tgtEl>
                                          <p:spTgt spid="2"/>
                                        </p:tgtEl>
                                        <p:attrNameLst>
                                          <p:attrName>ppt_w</p:attrName>
                                        </p:attrNameLst>
                                      </p:cBhvr>
                                      <p:tavLst>
                                        <p:tav tm="0">
                                          <p:val>
                                            <p:fltVal val="0"/>
                                          </p:val>
                                        </p:tav>
                                        <p:tav tm="100000">
                                          <p:val>
                                            <p:strVal val="#ppt_w"/>
                                          </p:val>
                                        </p:tav>
                                      </p:tavLst>
                                    </p:anim>
                                    <p:anim calcmode="lin" valueType="num">
                                      <p:cBhvr>
                                        <p:cTn id="94" dur="500" fill="hold"/>
                                        <p:tgtEl>
                                          <p:spTgt spid="2"/>
                                        </p:tgtEl>
                                        <p:attrNameLst>
                                          <p:attrName>ppt_h</p:attrName>
                                        </p:attrNameLst>
                                      </p:cBhvr>
                                      <p:tavLst>
                                        <p:tav tm="0">
                                          <p:val>
                                            <p:fltVal val="0"/>
                                          </p:val>
                                        </p:tav>
                                        <p:tav tm="100000">
                                          <p:val>
                                            <p:strVal val="#ppt_h"/>
                                          </p:val>
                                        </p:tav>
                                      </p:tavLst>
                                    </p:anim>
                                    <p:animEffect transition="in" filter="fade">
                                      <p:cBhvr>
                                        <p:cTn id="95" dur="500"/>
                                        <p:tgtEl>
                                          <p:spTgt spid="2"/>
                                        </p:tgtEl>
                                      </p:cBhvr>
                                    </p:animEffect>
                                  </p:childTnLst>
                                </p:cTn>
                              </p:par>
                            </p:childTnLst>
                          </p:cTn>
                        </p:par>
                        <p:par>
                          <p:cTn id="96" fill="hold">
                            <p:stCondLst>
                              <p:cond delay="7500"/>
                            </p:stCondLst>
                            <p:childTnLst>
                              <p:par>
                                <p:cTn id="97" presetID="22" presetClass="entr" presetSubtype="8" fill="hold" grpId="0" nodeType="afterEffect">
                                  <p:stCondLst>
                                    <p:cond delay="0"/>
                                  </p:stCondLst>
                                  <p:childTnLst>
                                    <p:set>
                                      <p:cBhvr>
                                        <p:cTn id="98" dur="1" fill="hold">
                                          <p:stCondLst>
                                            <p:cond delay="0"/>
                                          </p:stCondLst>
                                        </p:cTn>
                                        <p:tgtEl>
                                          <p:spTgt spid="233"/>
                                        </p:tgtEl>
                                        <p:attrNameLst>
                                          <p:attrName>style.visibility</p:attrName>
                                        </p:attrNameLst>
                                      </p:cBhvr>
                                      <p:to>
                                        <p:strVal val="visible"/>
                                      </p:to>
                                    </p:set>
                                    <p:animEffect transition="in" filter="wipe(left)">
                                      <p:cBhvr>
                                        <p:cTn id="99" dur="500"/>
                                        <p:tgtEl>
                                          <p:spTgt spid="233"/>
                                        </p:tgtEl>
                                      </p:cBhvr>
                                    </p:animEffect>
                                  </p:childTnLst>
                                </p:cTn>
                              </p:par>
                            </p:childTnLst>
                          </p:cTn>
                        </p:par>
                        <p:par>
                          <p:cTn id="100" fill="hold">
                            <p:stCondLst>
                              <p:cond delay="8000"/>
                            </p:stCondLst>
                            <p:childTnLst>
                              <p:par>
                                <p:cTn id="101" presetID="22" presetClass="entr" presetSubtype="8" fill="hold" grpId="0" nodeType="afterEffect">
                                  <p:stCondLst>
                                    <p:cond delay="0"/>
                                  </p:stCondLst>
                                  <p:childTnLst>
                                    <p:set>
                                      <p:cBhvr>
                                        <p:cTn id="102" dur="1" fill="hold">
                                          <p:stCondLst>
                                            <p:cond delay="0"/>
                                          </p:stCondLst>
                                        </p:cTn>
                                        <p:tgtEl>
                                          <p:spTgt spid="232"/>
                                        </p:tgtEl>
                                        <p:attrNameLst>
                                          <p:attrName>style.visibility</p:attrName>
                                        </p:attrNameLst>
                                      </p:cBhvr>
                                      <p:to>
                                        <p:strVal val="visible"/>
                                      </p:to>
                                    </p:set>
                                    <p:animEffect transition="in" filter="wipe(left)">
                                      <p:cBhvr>
                                        <p:cTn id="103" dur="500"/>
                                        <p:tgtEl>
                                          <p:spTgt spid="232"/>
                                        </p:tgtEl>
                                      </p:cBhvr>
                                    </p:animEffect>
                                  </p:childTnLst>
                                </p:cTn>
                              </p:par>
                            </p:childTnLst>
                          </p:cTn>
                        </p:par>
                        <p:par>
                          <p:cTn id="104" fill="hold">
                            <p:stCondLst>
                              <p:cond delay="8500"/>
                            </p:stCondLst>
                            <p:childTnLst>
                              <p:par>
                                <p:cTn id="105" presetID="2" presetClass="entr" presetSubtype="4" fill="hold" grpId="0" nodeType="afterEffect">
                                  <p:stCondLst>
                                    <p:cond delay="0"/>
                                  </p:stCondLst>
                                  <p:childTnLst>
                                    <p:set>
                                      <p:cBhvr>
                                        <p:cTn id="106" dur="1" fill="hold">
                                          <p:stCondLst>
                                            <p:cond delay="0"/>
                                          </p:stCondLst>
                                        </p:cTn>
                                        <p:tgtEl>
                                          <p:spTgt spid="196"/>
                                        </p:tgtEl>
                                        <p:attrNameLst>
                                          <p:attrName>style.visibility</p:attrName>
                                        </p:attrNameLst>
                                      </p:cBhvr>
                                      <p:to>
                                        <p:strVal val="visible"/>
                                      </p:to>
                                    </p:set>
                                    <p:anim calcmode="lin" valueType="num">
                                      <p:cBhvr additive="base">
                                        <p:cTn id="107" dur="250" fill="hold"/>
                                        <p:tgtEl>
                                          <p:spTgt spid="196"/>
                                        </p:tgtEl>
                                        <p:attrNameLst>
                                          <p:attrName>ppt_x</p:attrName>
                                        </p:attrNameLst>
                                      </p:cBhvr>
                                      <p:tavLst>
                                        <p:tav tm="0">
                                          <p:val>
                                            <p:strVal val="#ppt_x"/>
                                          </p:val>
                                        </p:tav>
                                        <p:tav tm="100000">
                                          <p:val>
                                            <p:strVal val="#ppt_x"/>
                                          </p:val>
                                        </p:tav>
                                      </p:tavLst>
                                    </p:anim>
                                    <p:anim calcmode="lin" valueType="num">
                                      <p:cBhvr additive="base">
                                        <p:cTn id="108" dur="250" fill="hold"/>
                                        <p:tgtEl>
                                          <p:spTgt spid="196"/>
                                        </p:tgtEl>
                                        <p:attrNameLst>
                                          <p:attrName>ppt_y</p:attrName>
                                        </p:attrNameLst>
                                      </p:cBhvr>
                                      <p:tavLst>
                                        <p:tav tm="0">
                                          <p:val>
                                            <p:strVal val="1+#ppt_h/2"/>
                                          </p:val>
                                        </p:tav>
                                        <p:tav tm="100000">
                                          <p:val>
                                            <p:strVal val="#ppt_y"/>
                                          </p:val>
                                        </p:tav>
                                      </p:tavLst>
                                    </p:anim>
                                  </p:childTnLst>
                                </p:cTn>
                              </p:par>
                            </p:childTnLst>
                          </p:cTn>
                        </p:par>
                        <p:par>
                          <p:cTn id="109" fill="hold">
                            <p:stCondLst>
                              <p:cond delay="9000"/>
                            </p:stCondLst>
                            <p:childTnLst>
                              <p:par>
                                <p:cTn id="110" presetID="12" presetClass="entr" presetSubtype="8" fill="hold" nodeType="afterEffect">
                                  <p:stCondLst>
                                    <p:cond delay="0"/>
                                  </p:stCondLst>
                                  <p:childTnLst>
                                    <p:set>
                                      <p:cBhvr>
                                        <p:cTn id="111" dur="1" fill="hold">
                                          <p:stCondLst>
                                            <p:cond delay="0"/>
                                          </p:stCondLst>
                                        </p:cTn>
                                        <p:tgtEl>
                                          <p:spTgt spid="215"/>
                                        </p:tgtEl>
                                        <p:attrNameLst>
                                          <p:attrName>style.visibility</p:attrName>
                                        </p:attrNameLst>
                                      </p:cBhvr>
                                      <p:to>
                                        <p:strVal val="visible"/>
                                      </p:to>
                                    </p:set>
                                    <p:anim calcmode="lin" valueType="num">
                                      <p:cBhvr additive="base">
                                        <p:cTn id="112" dur="500"/>
                                        <p:tgtEl>
                                          <p:spTgt spid="215"/>
                                        </p:tgtEl>
                                        <p:attrNameLst>
                                          <p:attrName>ppt_x</p:attrName>
                                        </p:attrNameLst>
                                      </p:cBhvr>
                                      <p:tavLst>
                                        <p:tav tm="0">
                                          <p:val>
                                            <p:strVal val="#ppt_x-#ppt_w*1.125000"/>
                                          </p:val>
                                        </p:tav>
                                        <p:tav tm="100000">
                                          <p:val>
                                            <p:strVal val="#ppt_x"/>
                                          </p:val>
                                        </p:tav>
                                      </p:tavLst>
                                    </p:anim>
                                    <p:animEffect transition="in" filter="wipe(right)">
                                      <p:cBhvr>
                                        <p:cTn id="113" dur="500"/>
                                        <p:tgtEl>
                                          <p:spTgt spid="215"/>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237"/>
                                        </p:tgtEl>
                                        <p:attrNameLst>
                                          <p:attrName>style.visibility</p:attrName>
                                        </p:attrNameLst>
                                      </p:cBhvr>
                                      <p:to>
                                        <p:strVal val="visible"/>
                                      </p:to>
                                    </p:set>
                                    <p:anim calcmode="lin" valueType="num">
                                      <p:cBhvr>
                                        <p:cTn id="116" dur="500" fill="hold"/>
                                        <p:tgtEl>
                                          <p:spTgt spid="237"/>
                                        </p:tgtEl>
                                        <p:attrNameLst>
                                          <p:attrName>ppt_w</p:attrName>
                                        </p:attrNameLst>
                                      </p:cBhvr>
                                      <p:tavLst>
                                        <p:tav tm="0">
                                          <p:val>
                                            <p:fltVal val="0"/>
                                          </p:val>
                                        </p:tav>
                                        <p:tav tm="100000">
                                          <p:val>
                                            <p:strVal val="#ppt_w"/>
                                          </p:val>
                                        </p:tav>
                                      </p:tavLst>
                                    </p:anim>
                                    <p:anim calcmode="lin" valueType="num">
                                      <p:cBhvr>
                                        <p:cTn id="117" dur="500" fill="hold"/>
                                        <p:tgtEl>
                                          <p:spTgt spid="237"/>
                                        </p:tgtEl>
                                        <p:attrNameLst>
                                          <p:attrName>ppt_h</p:attrName>
                                        </p:attrNameLst>
                                      </p:cBhvr>
                                      <p:tavLst>
                                        <p:tav tm="0">
                                          <p:val>
                                            <p:fltVal val="0"/>
                                          </p:val>
                                        </p:tav>
                                        <p:tav tm="100000">
                                          <p:val>
                                            <p:strVal val="#ppt_h"/>
                                          </p:val>
                                        </p:tav>
                                      </p:tavLst>
                                    </p:anim>
                                    <p:animEffect transition="in" filter="fade">
                                      <p:cBhvr>
                                        <p:cTn id="118" dur="500"/>
                                        <p:tgtEl>
                                          <p:spTgt spid="237"/>
                                        </p:tgtEl>
                                      </p:cBhvr>
                                    </p:animEffect>
                                  </p:childTnLst>
                                </p:cTn>
                              </p:par>
                            </p:childTnLst>
                          </p:cTn>
                        </p:par>
                        <p:par>
                          <p:cTn id="119" fill="hold">
                            <p:stCondLst>
                              <p:cond delay="9500"/>
                            </p:stCondLst>
                            <p:childTnLst>
                              <p:par>
                                <p:cTn id="120" presetID="22" presetClass="entr" presetSubtype="8" fill="hold" grpId="0" nodeType="afterEffect">
                                  <p:stCondLst>
                                    <p:cond delay="0"/>
                                  </p:stCondLst>
                                  <p:childTnLst>
                                    <p:set>
                                      <p:cBhvr>
                                        <p:cTn id="121" dur="1" fill="hold">
                                          <p:stCondLst>
                                            <p:cond delay="0"/>
                                          </p:stCondLst>
                                        </p:cTn>
                                        <p:tgtEl>
                                          <p:spTgt spid="219"/>
                                        </p:tgtEl>
                                        <p:attrNameLst>
                                          <p:attrName>style.visibility</p:attrName>
                                        </p:attrNameLst>
                                      </p:cBhvr>
                                      <p:to>
                                        <p:strVal val="visible"/>
                                      </p:to>
                                    </p:set>
                                    <p:animEffect transition="in" filter="wipe(left)">
                                      <p:cBhvr>
                                        <p:cTn id="122" dur="500"/>
                                        <p:tgtEl>
                                          <p:spTgt spid="219"/>
                                        </p:tgtEl>
                                      </p:cBhvr>
                                    </p:animEffect>
                                  </p:childTnLst>
                                </p:cTn>
                              </p:par>
                            </p:childTnLst>
                          </p:cTn>
                        </p:par>
                        <p:par>
                          <p:cTn id="123" fill="hold">
                            <p:stCondLst>
                              <p:cond delay="10000"/>
                            </p:stCondLst>
                            <p:childTnLst>
                              <p:par>
                                <p:cTn id="124" presetID="22" presetClass="entr" presetSubtype="8" fill="hold" grpId="0" nodeType="afterEffect">
                                  <p:stCondLst>
                                    <p:cond delay="0"/>
                                  </p:stCondLst>
                                  <p:childTnLst>
                                    <p:set>
                                      <p:cBhvr>
                                        <p:cTn id="125" dur="1" fill="hold">
                                          <p:stCondLst>
                                            <p:cond delay="0"/>
                                          </p:stCondLst>
                                        </p:cTn>
                                        <p:tgtEl>
                                          <p:spTgt spid="218"/>
                                        </p:tgtEl>
                                        <p:attrNameLst>
                                          <p:attrName>style.visibility</p:attrName>
                                        </p:attrNameLst>
                                      </p:cBhvr>
                                      <p:to>
                                        <p:strVal val="visible"/>
                                      </p:to>
                                    </p:set>
                                    <p:animEffect transition="in" filter="wipe(left)">
                                      <p:cBhvr>
                                        <p:cTn id="126" dur="500"/>
                                        <p:tgtEl>
                                          <p:spTgt spid="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animBg="1"/>
      <p:bldP spid="197" grpId="0" animBg="1"/>
      <p:bldP spid="198" grpId="0" animBg="1"/>
      <p:bldP spid="199" grpId="0" animBg="1"/>
      <p:bldP spid="200" grpId="0" animBg="1"/>
      <p:bldP spid="204" grpId="0"/>
      <p:bldP spid="205" grpId="0"/>
      <p:bldP spid="211" grpId="0"/>
      <p:bldP spid="212" grpId="0"/>
      <p:bldP spid="218" grpId="0"/>
      <p:bldP spid="219" grpId="0"/>
      <p:bldP spid="225" grpId="0"/>
      <p:bldP spid="226" grpId="0"/>
      <p:bldP spid="232" grpId="0"/>
      <p:bldP spid="233" grpId="0"/>
      <p:bldP spid="2" grpId="0" animBg="1"/>
      <p:bldP spid="236" grpId="0" animBg="1"/>
      <p:bldP spid="237" grpId="0" animBg="1"/>
      <p:bldP spid="238" grpId="0" animBg="1"/>
      <p:bldP spid="239" grpId="0" animBg="1"/>
      <p:bldP spid="5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9"/>
          <p:cNvSpPr/>
          <p:nvPr/>
        </p:nvSpPr>
        <p:spPr>
          <a:xfrm>
            <a:off x="825" y="4048836"/>
            <a:ext cx="12203052" cy="8126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algn="ctr" defTabSz="914400" fontAlgn="base">
              <a:spcBef>
                <a:spcPct val="0"/>
              </a:spcBef>
              <a:spcAft>
                <a:spcPct val="0"/>
              </a:spcAft>
              <a:defRPr/>
            </a:pPr>
            <a:endParaRPr lang="en-US" sz="3200" b="1">
              <a:solidFill>
                <a:prstClr val="white"/>
              </a:solidFill>
              <a:latin typeface="Arial" panose="020B0604020202020204"/>
              <a:ea typeface="微软雅黑" panose="020B0503020204020204" pitchFamily="34" charset="-122"/>
            </a:endParaRPr>
          </a:p>
        </p:txBody>
      </p:sp>
      <p:sp>
        <p:nvSpPr>
          <p:cNvPr id="4" name="Rectangle 11"/>
          <p:cNvSpPr/>
          <p:nvPr/>
        </p:nvSpPr>
        <p:spPr>
          <a:xfrm>
            <a:off x="666778" y="4048838"/>
            <a:ext cx="10847159" cy="6825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algn="ctr" defTabSz="914400" fontAlgn="base">
              <a:spcBef>
                <a:spcPct val="0"/>
              </a:spcBef>
              <a:spcAft>
                <a:spcPct val="0"/>
              </a:spcAft>
              <a:defRPr/>
            </a:pPr>
            <a:endParaRPr lang="en-US" sz="3200" b="1">
              <a:solidFill>
                <a:prstClr val="white"/>
              </a:solidFill>
              <a:latin typeface="Arial" panose="020B0604020202020204"/>
              <a:ea typeface="微软雅黑" panose="020B0503020204020204" pitchFamily="34" charset="-122"/>
            </a:endParaRPr>
          </a:p>
        </p:txBody>
      </p:sp>
      <p:grpSp>
        <p:nvGrpSpPr>
          <p:cNvPr id="5" name="组合 4"/>
          <p:cNvGrpSpPr/>
          <p:nvPr/>
        </p:nvGrpSpPr>
        <p:grpSpPr bwMode="auto">
          <a:xfrm>
            <a:off x="4327765" y="1813937"/>
            <a:ext cx="3536475" cy="2133312"/>
            <a:chOff x="4388285" y="2049378"/>
            <a:chExt cx="3536515" cy="2133600"/>
          </a:xfrm>
        </p:grpSpPr>
        <p:pic>
          <p:nvPicPr>
            <p:cNvPr id="6" name="Picture 4"/>
            <p:cNvPicPr>
              <a:picLocks noChangeAspect="1"/>
            </p:cNvPicPr>
            <p:nvPr/>
          </p:nvPicPr>
          <p:blipFill>
            <a:blip r:embed="rId3"/>
            <a:srcRect/>
            <a:stretch>
              <a:fillRect/>
            </a:stretch>
          </p:blipFill>
          <p:spPr bwMode="auto">
            <a:xfrm>
              <a:off x="4388285" y="2049378"/>
              <a:ext cx="3536515" cy="2133600"/>
            </a:xfrm>
            <a:prstGeom prst="rect">
              <a:avLst/>
            </a:prstGeom>
            <a:noFill/>
            <a:ln w="9525">
              <a:noFill/>
              <a:miter lim="800000"/>
              <a:headEnd/>
              <a:tailEnd/>
            </a:ln>
          </p:spPr>
        </p:pic>
        <p:sp>
          <p:nvSpPr>
            <p:cNvPr id="7" name="Rectangle 18"/>
            <p:cNvSpPr/>
            <p:nvPr/>
          </p:nvSpPr>
          <p:spPr>
            <a:xfrm>
              <a:off x="4907334" y="2304966"/>
              <a:ext cx="2450799" cy="1530350"/>
            </a:xfrm>
            <a:prstGeom prst="rect">
              <a:avLst/>
            </a:prstGeom>
            <a:blipFill>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sz="3200" b="1">
                <a:solidFill>
                  <a:prstClr val="white"/>
                </a:solidFill>
                <a:latin typeface="Arial" panose="020B0604020202020204"/>
                <a:ea typeface="微软雅黑" panose="020B0503020204020204" pitchFamily="34" charset="-122"/>
              </a:endParaRPr>
            </a:p>
          </p:txBody>
        </p:sp>
      </p:grpSp>
      <p:grpSp>
        <p:nvGrpSpPr>
          <p:cNvPr id="8" name="组合 7"/>
          <p:cNvGrpSpPr/>
          <p:nvPr/>
        </p:nvGrpSpPr>
        <p:grpSpPr bwMode="auto">
          <a:xfrm>
            <a:off x="875419" y="1813937"/>
            <a:ext cx="3534887" cy="2133312"/>
            <a:chOff x="629088" y="2049378"/>
            <a:chExt cx="3536515" cy="2133600"/>
          </a:xfrm>
        </p:grpSpPr>
        <p:pic>
          <p:nvPicPr>
            <p:cNvPr id="9" name="Picture 3"/>
            <p:cNvPicPr>
              <a:picLocks noChangeAspect="1"/>
            </p:cNvPicPr>
            <p:nvPr/>
          </p:nvPicPr>
          <p:blipFill>
            <a:blip r:embed="rId3"/>
            <a:srcRect/>
            <a:stretch>
              <a:fillRect/>
            </a:stretch>
          </p:blipFill>
          <p:spPr bwMode="auto">
            <a:xfrm>
              <a:off x="629088" y="2049378"/>
              <a:ext cx="3536515" cy="2133600"/>
            </a:xfrm>
            <a:prstGeom prst="rect">
              <a:avLst/>
            </a:prstGeom>
            <a:noFill/>
            <a:ln w="9525">
              <a:noFill/>
              <a:miter lim="800000"/>
              <a:headEnd/>
              <a:tailEnd/>
            </a:ln>
          </p:spPr>
        </p:pic>
        <p:sp>
          <p:nvSpPr>
            <p:cNvPr id="10" name="Rectangle 19"/>
            <p:cNvSpPr/>
            <p:nvPr/>
          </p:nvSpPr>
          <p:spPr>
            <a:xfrm>
              <a:off x="1153134" y="2304966"/>
              <a:ext cx="2451899" cy="1530350"/>
            </a:xfrm>
            <a:prstGeom prst="rect">
              <a:avLst/>
            </a:prstGeom>
            <a:blipFill>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sz="3200" b="1">
                <a:solidFill>
                  <a:prstClr val="white"/>
                </a:solidFill>
                <a:latin typeface="Arial" panose="020B0604020202020204"/>
                <a:ea typeface="微软雅黑" panose="020B0503020204020204" pitchFamily="34" charset="-122"/>
              </a:endParaRPr>
            </a:p>
          </p:txBody>
        </p:sp>
      </p:grpSp>
      <p:grpSp>
        <p:nvGrpSpPr>
          <p:cNvPr id="11" name="组合 10"/>
          <p:cNvGrpSpPr/>
          <p:nvPr/>
        </p:nvGrpSpPr>
        <p:grpSpPr bwMode="auto">
          <a:xfrm>
            <a:off x="7781698" y="1813937"/>
            <a:ext cx="3534887" cy="2133312"/>
            <a:chOff x="8233332" y="2049378"/>
            <a:chExt cx="3536515" cy="2133600"/>
          </a:xfrm>
        </p:grpSpPr>
        <p:pic>
          <p:nvPicPr>
            <p:cNvPr id="12" name="Picture 5"/>
            <p:cNvPicPr>
              <a:picLocks noChangeAspect="1"/>
            </p:cNvPicPr>
            <p:nvPr/>
          </p:nvPicPr>
          <p:blipFill>
            <a:blip r:embed="rId3"/>
            <a:srcRect/>
            <a:stretch>
              <a:fillRect/>
            </a:stretch>
          </p:blipFill>
          <p:spPr bwMode="auto">
            <a:xfrm>
              <a:off x="8233332" y="2049378"/>
              <a:ext cx="3536515" cy="2133600"/>
            </a:xfrm>
            <a:prstGeom prst="rect">
              <a:avLst/>
            </a:prstGeom>
            <a:noFill/>
            <a:ln w="9525">
              <a:noFill/>
              <a:miter lim="800000"/>
              <a:headEnd/>
              <a:tailEnd/>
            </a:ln>
          </p:spPr>
        </p:pic>
        <p:sp>
          <p:nvSpPr>
            <p:cNvPr id="13" name="Rectangle 20"/>
            <p:cNvSpPr/>
            <p:nvPr/>
          </p:nvSpPr>
          <p:spPr>
            <a:xfrm>
              <a:off x="8749438" y="2304966"/>
              <a:ext cx="2450310" cy="1530350"/>
            </a:xfrm>
            <a:prstGeom prst="rect">
              <a:avLst/>
            </a:prstGeom>
            <a:blipFill>
              <a:blip r:embed="rId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sz="3200" b="1">
                <a:solidFill>
                  <a:prstClr val="white"/>
                </a:solidFill>
                <a:latin typeface="Arial" panose="020B0604020202020204"/>
                <a:ea typeface="微软雅黑" panose="020B0503020204020204" pitchFamily="34" charset="-122"/>
              </a:endParaRPr>
            </a:p>
          </p:txBody>
        </p:sp>
      </p:grpSp>
      <p:sp>
        <p:nvSpPr>
          <p:cNvPr id="14" name="矩形 13"/>
          <p:cNvSpPr>
            <a:spLocks noChangeArrowheads="1"/>
          </p:cNvSpPr>
          <p:nvPr/>
        </p:nvSpPr>
        <p:spPr bwMode="auto">
          <a:xfrm>
            <a:off x="1316684" y="1125055"/>
            <a:ext cx="9591968" cy="625153"/>
          </a:xfrm>
          <a:prstGeom prst="rect">
            <a:avLst/>
          </a:prstGeom>
          <a:noFill/>
          <a:ln>
            <a:noFill/>
          </a:ln>
        </p:spPr>
        <p:txBody>
          <a:bodyPr lIns="91419" tIns="45711" rIns="91419" bIns="4571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914400" fontAlgn="base">
              <a:lnSpc>
                <a:spcPct val="130000"/>
              </a:lnSpc>
              <a:spcBef>
                <a:spcPct val="0"/>
              </a:spcBef>
              <a:spcAft>
                <a:spcPct val="0"/>
              </a:spcAft>
              <a:buNone/>
              <a:defRPr/>
            </a:pPr>
            <a:r>
              <a:rPr lang="zh-CN" altLang="en-US" sz="1400" b="1" dirty="0">
                <a:solidFill>
                  <a:prstClr val="black">
                    <a:lumMod val="65000"/>
                    <a:lumOff val="35000"/>
                  </a:prstClr>
                </a:solidFill>
                <a:sym typeface="微软雅黑" panose="020B0503020204020204" pitchFamily="34" charset="-122"/>
              </a:rPr>
              <a:t>点击在此录入上述图表的综合描述说明，在此录入上述图表的综合描述说明。在此录入上述图表的综合描述说明，在此录入上述图表的综合描述说明，在此录入上述图表的综合描述说明。</a:t>
            </a:r>
          </a:p>
        </p:txBody>
      </p:sp>
      <p:sp>
        <p:nvSpPr>
          <p:cNvPr id="15" name="矩形 14"/>
          <p:cNvSpPr/>
          <p:nvPr/>
        </p:nvSpPr>
        <p:spPr>
          <a:xfrm>
            <a:off x="1679941" y="4158904"/>
            <a:ext cx="1925485" cy="441193"/>
          </a:xfrm>
          <a:prstGeom prst="rect">
            <a:avLst/>
          </a:prstGeom>
        </p:spPr>
        <p:txBody>
          <a:bodyPr wrap="none" lIns="91419" tIns="45711" rIns="91419" bIns="45711">
            <a:spAutoFit/>
          </a:bodyPr>
          <a:lstStyle/>
          <a:p>
            <a:pPr algn="ctr" defTabSz="914400" fontAlgn="base">
              <a:spcBef>
                <a:spcPct val="0"/>
              </a:spcBef>
              <a:spcAft>
                <a:spcPct val="0"/>
              </a:spcAft>
              <a:defRPr/>
            </a:pPr>
            <a:r>
              <a:rPr lang="zh-CN" altLang="en-US" sz="2265" b="1" dirty="0">
                <a:solidFill>
                  <a:prstClr val="white">
                    <a:lumMod val="95000"/>
                  </a:prstClr>
                </a:solidFill>
                <a:effectLst>
                  <a:reflection blurRad="6350" stA="55000" endA="50" endPos="85000" dist="29997" dir="5400000" sy="-100000" algn="bl" rotWithShape="0"/>
                </a:effectLst>
                <a:latin typeface="微软雅黑" panose="020B0503020204020204" pitchFamily="34" charset="-122"/>
                <a:ea typeface="微软雅黑" panose="020B0503020204020204" pitchFamily="34" charset="-122"/>
              </a:rPr>
              <a:t>添加产品名称</a:t>
            </a:r>
            <a:endParaRPr lang="en-US" altLang="zh-CN" sz="2265" b="1" dirty="0">
              <a:solidFill>
                <a:prstClr val="white">
                  <a:lumMod val="95000"/>
                </a:prstClr>
              </a:solidFill>
              <a:effectLst>
                <a:reflection blurRad="6350" stA="55000" endA="50" endPos="85000" dist="29997" dir="5400000" sy="-100000" algn="bl" rotWithShape="0"/>
              </a:effectLst>
              <a:latin typeface="微软雅黑" panose="020B0503020204020204" pitchFamily="34" charset="-122"/>
              <a:ea typeface="微软雅黑" panose="020B0503020204020204" pitchFamily="34" charset="-122"/>
            </a:endParaRPr>
          </a:p>
        </p:txBody>
      </p:sp>
      <p:sp>
        <p:nvSpPr>
          <p:cNvPr id="16" name="矩形 47"/>
          <p:cNvSpPr>
            <a:spLocks noChangeArrowheads="1"/>
          </p:cNvSpPr>
          <p:nvPr/>
        </p:nvSpPr>
        <p:spPr bwMode="auto">
          <a:xfrm>
            <a:off x="1478589" y="4796448"/>
            <a:ext cx="2328548" cy="1185306"/>
          </a:xfrm>
          <a:prstGeom prst="rect">
            <a:avLst/>
          </a:prstGeom>
          <a:noFill/>
          <a:ln>
            <a:noFill/>
          </a:ln>
        </p:spPr>
        <p:txBody>
          <a:bodyPr lIns="91419" tIns="45711" rIns="91419" bIns="4571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914400" fontAlgn="base">
              <a:lnSpc>
                <a:spcPct val="130000"/>
              </a:lnSpc>
              <a:spcBef>
                <a:spcPct val="0"/>
              </a:spcBef>
              <a:spcAft>
                <a:spcPct val="0"/>
              </a:spcAft>
              <a:buNone/>
              <a:defRPr/>
            </a:pPr>
            <a:r>
              <a:rPr lang="zh-CN" altLang="en-US" sz="1400" b="1" dirty="0">
                <a:solidFill>
                  <a:prstClr val="black">
                    <a:lumMod val="65000"/>
                    <a:lumOff val="35000"/>
                  </a:prstClr>
                </a:solidFill>
                <a:sym typeface="微软雅黑" panose="020B0503020204020204" pitchFamily="34" charset="-122"/>
              </a:rPr>
              <a:t>在此录入上述图表的描述说明，在此录入上述图表的描述说明，在此录入上述图表的描述说明。</a:t>
            </a:r>
          </a:p>
        </p:txBody>
      </p:sp>
      <p:sp>
        <p:nvSpPr>
          <p:cNvPr id="17" name="矩形 16"/>
          <p:cNvSpPr/>
          <p:nvPr/>
        </p:nvSpPr>
        <p:spPr>
          <a:xfrm>
            <a:off x="5133261" y="4158904"/>
            <a:ext cx="1925485" cy="441193"/>
          </a:xfrm>
          <a:prstGeom prst="rect">
            <a:avLst/>
          </a:prstGeom>
        </p:spPr>
        <p:txBody>
          <a:bodyPr wrap="none" lIns="91419" tIns="45711" rIns="91419" bIns="45711">
            <a:spAutoFit/>
          </a:bodyPr>
          <a:lstStyle/>
          <a:p>
            <a:pPr algn="ctr" defTabSz="914400" fontAlgn="base">
              <a:spcBef>
                <a:spcPct val="0"/>
              </a:spcBef>
              <a:spcAft>
                <a:spcPct val="0"/>
              </a:spcAft>
              <a:defRPr/>
            </a:pPr>
            <a:r>
              <a:rPr lang="zh-CN" altLang="en-US" sz="2265" b="1" dirty="0">
                <a:solidFill>
                  <a:prstClr val="white">
                    <a:lumMod val="95000"/>
                  </a:prstClr>
                </a:solidFill>
                <a:effectLst>
                  <a:reflection blurRad="6350" stA="55000" endA="50" endPos="85000" dist="29997" dir="5400000" sy="-100000" algn="bl" rotWithShape="0"/>
                </a:effectLst>
                <a:latin typeface="微软雅黑" panose="020B0503020204020204" pitchFamily="34" charset="-122"/>
                <a:ea typeface="微软雅黑" panose="020B0503020204020204" pitchFamily="34" charset="-122"/>
              </a:rPr>
              <a:t>添加产品名称</a:t>
            </a:r>
            <a:endParaRPr lang="en-US" altLang="zh-CN" sz="2265" b="1" dirty="0">
              <a:solidFill>
                <a:prstClr val="white">
                  <a:lumMod val="95000"/>
                </a:prstClr>
              </a:solidFill>
              <a:effectLst>
                <a:reflection blurRad="6350" stA="55000" endA="50" endPos="85000" dist="29997" dir="5400000" sy="-100000" algn="bl" rotWithShape="0"/>
              </a:effectLst>
              <a:latin typeface="微软雅黑" panose="020B0503020204020204" pitchFamily="34" charset="-122"/>
              <a:ea typeface="微软雅黑" panose="020B0503020204020204" pitchFamily="34" charset="-122"/>
            </a:endParaRPr>
          </a:p>
        </p:txBody>
      </p:sp>
      <p:sp>
        <p:nvSpPr>
          <p:cNvPr id="18" name="矩形 47"/>
          <p:cNvSpPr>
            <a:spLocks noChangeArrowheads="1"/>
          </p:cNvSpPr>
          <p:nvPr/>
        </p:nvSpPr>
        <p:spPr bwMode="auto">
          <a:xfrm>
            <a:off x="4932523" y="4796448"/>
            <a:ext cx="2326960" cy="1185306"/>
          </a:xfrm>
          <a:prstGeom prst="rect">
            <a:avLst/>
          </a:prstGeom>
          <a:noFill/>
          <a:ln>
            <a:noFill/>
          </a:ln>
        </p:spPr>
        <p:txBody>
          <a:bodyPr lIns="91419" tIns="45711" rIns="91419" bIns="4571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914400" fontAlgn="base">
              <a:lnSpc>
                <a:spcPct val="130000"/>
              </a:lnSpc>
              <a:spcBef>
                <a:spcPct val="0"/>
              </a:spcBef>
              <a:spcAft>
                <a:spcPct val="0"/>
              </a:spcAft>
              <a:buNone/>
              <a:defRPr/>
            </a:pPr>
            <a:r>
              <a:rPr lang="zh-CN" altLang="en-US" sz="1400" b="1" dirty="0">
                <a:solidFill>
                  <a:prstClr val="black">
                    <a:lumMod val="65000"/>
                    <a:lumOff val="35000"/>
                  </a:prstClr>
                </a:solidFill>
                <a:sym typeface="微软雅黑" panose="020B0503020204020204" pitchFamily="34" charset="-122"/>
              </a:rPr>
              <a:t>在此录入上述图表的描述说明，在此录入上述图表的描述说明，在此录入上述图表的描述说明。</a:t>
            </a:r>
          </a:p>
        </p:txBody>
      </p:sp>
      <p:sp>
        <p:nvSpPr>
          <p:cNvPr id="19" name="矩形 18"/>
          <p:cNvSpPr/>
          <p:nvPr/>
        </p:nvSpPr>
        <p:spPr>
          <a:xfrm>
            <a:off x="8586577" y="4158904"/>
            <a:ext cx="1925485" cy="441193"/>
          </a:xfrm>
          <a:prstGeom prst="rect">
            <a:avLst/>
          </a:prstGeom>
        </p:spPr>
        <p:txBody>
          <a:bodyPr wrap="none" lIns="91419" tIns="45711" rIns="91419" bIns="45711">
            <a:spAutoFit/>
          </a:bodyPr>
          <a:lstStyle/>
          <a:p>
            <a:pPr algn="ctr" defTabSz="914400" fontAlgn="base">
              <a:spcBef>
                <a:spcPct val="0"/>
              </a:spcBef>
              <a:spcAft>
                <a:spcPct val="0"/>
              </a:spcAft>
              <a:defRPr/>
            </a:pPr>
            <a:r>
              <a:rPr lang="zh-CN" altLang="en-US" sz="2265" b="1" dirty="0">
                <a:solidFill>
                  <a:prstClr val="white">
                    <a:lumMod val="95000"/>
                  </a:prstClr>
                </a:solidFill>
                <a:effectLst>
                  <a:reflection blurRad="6350" stA="55000" endA="50" endPos="85000" dist="29997" dir="5400000" sy="-100000" algn="bl" rotWithShape="0"/>
                </a:effectLst>
                <a:latin typeface="微软雅黑" panose="020B0503020204020204" pitchFamily="34" charset="-122"/>
                <a:ea typeface="微软雅黑" panose="020B0503020204020204" pitchFamily="34" charset="-122"/>
              </a:rPr>
              <a:t>添加产品名称</a:t>
            </a:r>
            <a:endParaRPr lang="en-US" altLang="zh-CN" sz="2265" b="1" dirty="0">
              <a:solidFill>
                <a:prstClr val="white">
                  <a:lumMod val="95000"/>
                </a:prstClr>
              </a:solidFill>
              <a:effectLst>
                <a:reflection blurRad="6350" stA="55000" endA="50" endPos="85000" dist="29997" dir="5400000" sy="-100000" algn="bl" rotWithShape="0"/>
              </a:effectLst>
              <a:latin typeface="微软雅黑" panose="020B0503020204020204" pitchFamily="34" charset="-122"/>
              <a:ea typeface="微软雅黑" panose="020B0503020204020204" pitchFamily="34" charset="-122"/>
            </a:endParaRPr>
          </a:p>
        </p:txBody>
      </p:sp>
      <p:sp>
        <p:nvSpPr>
          <p:cNvPr id="20" name="矩形 47"/>
          <p:cNvSpPr>
            <a:spLocks noChangeArrowheads="1"/>
          </p:cNvSpPr>
          <p:nvPr/>
        </p:nvSpPr>
        <p:spPr bwMode="auto">
          <a:xfrm>
            <a:off x="8384869" y="4796448"/>
            <a:ext cx="2328548" cy="1185306"/>
          </a:xfrm>
          <a:prstGeom prst="rect">
            <a:avLst/>
          </a:prstGeom>
          <a:noFill/>
          <a:ln>
            <a:noFill/>
          </a:ln>
        </p:spPr>
        <p:txBody>
          <a:bodyPr lIns="91419" tIns="45711" rIns="91419" bIns="4571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914400" fontAlgn="base">
              <a:lnSpc>
                <a:spcPct val="130000"/>
              </a:lnSpc>
              <a:spcBef>
                <a:spcPct val="0"/>
              </a:spcBef>
              <a:spcAft>
                <a:spcPct val="0"/>
              </a:spcAft>
              <a:buNone/>
              <a:defRPr/>
            </a:pPr>
            <a:r>
              <a:rPr lang="zh-CN" altLang="en-US" sz="1400" b="1" dirty="0">
                <a:solidFill>
                  <a:prstClr val="black">
                    <a:lumMod val="65000"/>
                    <a:lumOff val="35000"/>
                  </a:prstClr>
                </a:solidFill>
                <a:sym typeface="微软雅黑" panose="020B0503020204020204" pitchFamily="34" charset="-122"/>
              </a:rPr>
              <a:t>在此录入上述图表的描述说明，在此录入上述图表的描述说明，在此录入上述图表的描述说明。</a:t>
            </a: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500"/>
                                        <p:tgtEl>
                                          <p:spTgt spid="1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par>
                          <p:cTn id="12" fill="hold">
                            <p:stCondLst>
                              <p:cond delay="1500"/>
                            </p:stCondLst>
                            <p:childTnLst>
                              <p:par>
                                <p:cTn id="13" presetID="12" presetClass="entr" presetSubtype="1"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p:tgtEl>
                                          <p:spTgt spid="5"/>
                                        </p:tgtEl>
                                        <p:attrNameLst>
                                          <p:attrName>ppt_y</p:attrName>
                                        </p:attrNameLst>
                                      </p:cBhvr>
                                      <p:tavLst>
                                        <p:tav tm="0">
                                          <p:val>
                                            <p:strVal val="#ppt_y-#ppt_h*1.125000"/>
                                          </p:val>
                                        </p:tav>
                                        <p:tav tm="100000">
                                          <p:val>
                                            <p:strVal val="#ppt_y"/>
                                          </p:val>
                                        </p:tav>
                                      </p:tavLst>
                                    </p:anim>
                                    <p:animEffect transition="in" filter="wipe(down)">
                                      <p:cBhvr>
                                        <p:cTn id="16" dur="500"/>
                                        <p:tgtEl>
                                          <p:spTgt spid="5"/>
                                        </p:tgtEl>
                                      </p:cBhvr>
                                    </p:animEffect>
                                  </p:childTnLst>
                                </p:cTn>
                              </p:par>
                            </p:childTnLst>
                          </p:cTn>
                        </p:par>
                        <p:par>
                          <p:cTn id="17" fill="hold">
                            <p:stCondLst>
                              <p:cond delay="2000"/>
                            </p:stCondLst>
                            <p:childTnLst>
                              <p:par>
                                <p:cTn id="18" presetID="12" presetClass="entr" presetSubtype="2"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p:tgtEl>
                                          <p:spTgt spid="8"/>
                                        </p:tgtEl>
                                        <p:attrNameLst>
                                          <p:attrName>ppt_x</p:attrName>
                                        </p:attrNameLst>
                                      </p:cBhvr>
                                      <p:tavLst>
                                        <p:tav tm="0">
                                          <p:val>
                                            <p:strVal val="#ppt_x+#ppt_w*1.125000"/>
                                          </p:val>
                                        </p:tav>
                                        <p:tav tm="100000">
                                          <p:val>
                                            <p:strVal val="#ppt_x"/>
                                          </p:val>
                                        </p:tav>
                                      </p:tavLst>
                                    </p:anim>
                                    <p:animEffect transition="in" filter="wipe(left)">
                                      <p:cBhvr>
                                        <p:cTn id="21" dur="500"/>
                                        <p:tgtEl>
                                          <p:spTgt spid="8"/>
                                        </p:tgtEl>
                                      </p:cBhvr>
                                    </p:animEffect>
                                  </p:childTnLst>
                                </p:cTn>
                              </p:par>
                              <p:par>
                                <p:cTn id="22" presetID="12" presetClass="entr" presetSubtype="8"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p:tgtEl>
                                          <p:spTgt spid="11"/>
                                        </p:tgtEl>
                                        <p:attrNameLst>
                                          <p:attrName>ppt_x</p:attrName>
                                        </p:attrNameLst>
                                      </p:cBhvr>
                                      <p:tavLst>
                                        <p:tav tm="0">
                                          <p:val>
                                            <p:strVal val="#ppt_x-#ppt_w*1.125000"/>
                                          </p:val>
                                        </p:tav>
                                        <p:tav tm="100000">
                                          <p:val>
                                            <p:strVal val="#ppt_x"/>
                                          </p:val>
                                        </p:tav>
                                      </p:tavLst>
                                    </p:anim>
                                    <p:animEffect transition="in" filter="wipe(right)">
                                      <p:cBhvr>
                                        <p:cTn id="25" dur="500"/>
                                        <p:tgtEl>
                                          <p:spTgt spid="11"/>
                                        </p:tgtEl>
                                      </p:cBhvr>
                                    </p:animEffect>
                                  </p:childTnLst>
                                </p:cTn>
                              </p:par>
                            </p:childTnLst>
                          </p:cTn>
                        </p:par>
                        <p:par>
                          <p:cTn id="26" fill="hold">
                            <p:stCondLst>
                              <p:cond delay="2500"/>
                            </p:stCondLst>
                            <p:childTnLst>
                              <p:par>
                                <p:cTn id="27" presetID="23" presetClass="entr" presetSubtype="16"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childTnLst>
                                </p:cTn>
                              </p:par>
                              <p:par>
                                <p:cTn id="31" presetID="2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childTnLst>
                                </p:cTn>
                              </p:par>
                              <p:par>
                                <p:cTn id="35" presetID="2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childTnLst>
                                </p:cTn>
                              </p:par>
                            </p:childTnLst>
                          </p:cTn>
                        </p:par>
                        <p:par>
                          <p:cTn id="39" fill="hold">
                            <p:stCondLst>
                              <p:cond delay="3000"/>
                            </p:stCondLst>
                            <p:childTnLst>
                              <p:par>
                                <p:cTn id="40" presetID="20" presetClass="entr" presetSubtype="0"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edge">
                                      <p:cBhvr>
                                        <p:cTn id="42" dur="750"/>
                                        <p:tgtEl>
                                          <p:spTgt spid="18"/>
                                        </p:tgtEl>
                                      </p:cBhvr>
                                    </p:animEffect>
                                  </p:childTnLst>
                                </p:cTn>
                              </p:par>
                              <p:par>
                                <p:cTn id="43" presetID="20"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edge">
                                      <p:cBhvr>
                                        <p:cTn id="45" dur="750"/>
                                        <p:tgtEl>
                                          <p:spTgt spid="16"/>
                                        </p:tgtEl>
                                      </p:cBhvr>
                                    </p:animEffect>
                                  </p:childTnLst>
                                </p:cTn>
                              </p:par>
                              <p:par>
                                <p:cTn id="46" presetID="20"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edge">
                                      <p:cBhvr>
                                        <p:cTn id="48"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p:bldP spid="16" grpId="0"/>
      <p:bldP spid="1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Freeform 5"/>
          <p:cNvSpPr/>
          <p:nvPr/>
        </p:nvSpPr>
        <p:spPr bwMode="auto">
          <a:xfrm>
            <a:off x="2351585" y="4107352"/>
            <a:ext cx="935996" cy="843907"/>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ln>
        </p:spPr>
        <p:txBody>
          <a:bodyPr vert="horz" wrap="square" lIns="121920" tIns="60960" rIns="121920" bIns="60960" numCol="1" anchor="t" anchorCtr="0" compatLnSpc="1"/>
          <a:lstStyle/>
          <a:p>
            <a:pPr defTabSz="1219200"/>
            <a:endParaRPr lang="zh-CN" altLang="en-US" sz="2400" dirty="0">
              <a:solidFill>
                <a:prstClr val="black"/>
              </a:solidFill>
              <a:latin typeface="Arial" panose="020B0604020202020204"/>
              <a:ea typeface="微软雅黑" panose="020B0503020204020204" pitchFamily="34" charset="-122"/>
            </a:endParaRPr>
          </a:p>
        </p:txBody>
      </p:sp>
      <p:sp>
        <p:nvSpPr>
          <p:cNvPr id="76" name="Freeform 5"/>
          <p:cNvSpPr/>
          <p:nvPr/>
        </p:nvSpPr>
        <p:spPr bwMode="auto">
          <a:xfrm>
            <a:off x="2735627" y="2852936"/>
            <a:ext cx="1302155" cy="11740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121920" tIns="60960" rIns="121920" bIns="60960" numCol="1" anchor="t" anchorCtr="0" compatLnSpc="1"/>
          <a:lstStyle/>
          <a:p>
            <a:pPr defTabSz="1219200"/>
            <a:endParaRPr lang="zh-CN" altLang="en-US" sz="2400" dirty="0">
              <a:solidFill>
                <a:prstClr val="black"/>
              </a:solidFill>
              <a:latin typeface="Arial" panose="020B0604020202020204"/>
              <a:ea typeface="微软雅黑" panose="020B0503020204020204" pitchFamily="34" charset="-122"/>
            </a:endParaRPr>
          </a:p>
        </p:txBody>
      </p:sp>
      <p:sp>
        <p:nvSpPr>
          <p:cNvPr id="77" name="Freeform 5"/>
          <p:cNvSpPr/>
          <p:nvPr/>
        </p:nvSpPr>
        <p:spPr bwMode="auto">
          <a:xfrm>
            <a:off x="3887755" y="4076207"/>
            <a:ext cx="651077" cy="58702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121920" tIns="60960" rIns="121920" bIns="60960" numCol="1" anchor="t" anchorCtr="0" compatLnSpc="1"/>
          <a:lstStyle/>
          <a:p>
            <a:pPr defTabSz="1219200"/>
            <a:endParaRPr lang="zh-CN" altLang="en-US" sz="2400" dirty="0">
              <a:solidFill>
                <a:prstClr val="black"/>
              </a:solidFill>
              <a:latin typeface="Arial" panose="020B0604020202020204"/>
              <a:ea typeface="微软雅黑" panose="020B0503020204020204" pitchFamily="34" charset="-122"/>
            </a:endParaRPr>
          </a:p>
        </p:txBody>
      </p:sp>
      <p:sp>
        <p:nvSpPr>
          <p:cNvPr id="78" name="Freeform 5"/>
          <p:cNvSpPr/>
          <p:nvPr/>
        </p:nvSpPr>
        <p:spPr bwMode="auto">
          <a:xfrm>
            <a:off x="1679509" y="3226415"/>
            <a:ext cx="779992" cy="703251"/>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121920" tIns="60960" rIns="121920" bIns="60960" numCol="1" anchor="t" anchorCtr="0" compatLnSpc="1"/>
          <a:lstStyle/>
          <a:p>
            <a:pPr defTabSz="1219200"/>
            <a:endParaRPr lang="zh-CN" altLang="en-US" sz="2400" dirty="0">
              <a:solidFill>
                <a:prstClr val="black"/>
              </a:solidFill>
              <a:latin typeface="Arial" panose="020B0604020202020204"/>
              <a:ea typeface="微软雅黑" panose="020B0503020204020204" pitchFamily="34" charset="-122"/>
            </a:endParaRPr>
          </a:p>
        </p:txBody>
      </p:sp>
      <p:sp>
        <p:nvSpPr>
          <p:cNvPr id="79" name="Freeform 5"/>
          <p:cNvSpPr/>
          <p:nvPr/>
        </p:nvSpPr>
        <p:spPr bwMode="auto">
          <a:xfrm>
            <a:off x="4175787" y="3328311"/>
            <a:ext cx="651077" cy="58702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ln>
        </p:spPr>
        <p:txBody>
          <a:bodyPr vert="horz" wrap="square" lIns="121920" tIns="60960" rIns="121920" bIns="60960" numCol="1" anchor="t" anchorCtr="0" compatLnSpc="1"/>
          <a:lstStyle/>
          <a:p>
            <a:pPr defTabSz="1219200"/>
            <a:endParaRPr lang="zh-CN" altLang="en-US" sz="2400" dirty="0">
              <a:solidFill>
                <a:prstClr val="black"/>
              </a:solidFill>
              <a:latin typeface="Arial" panose="020B0604020202020204"/>
              <a:ea typeface="微软雅黑" panose="020B0503020204020204" pitchFamily="34" charset="-122"/>
            </a:endParaRPr>
          </a:p>
        </p:txBody>
      </p:sp>
      <p:sp>
        <p:nvSpPr>
          <p:cNvPr id="80" name="Freeform 5"/>
          <p:cNvSpPr/>
          <p:nvPr/>
        </p:nvSpPr>
        <p:spPr bwMode="auto">
          <a:xfrm>
            <a:off x="5122227" y="3051235"/>
            <a:ext cx="1948575" cy="1756861"/>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121920" tIns="60960" rIns="121920" bIns="60960" numCol="1" anchor="t" anchorCtr="0" compatLnSpc="1"/>
          <a:lstStyle/>
          <a:p>
            <a:pPr defTabSz="1219200"/>
            <a:endParaRPr lang="zh-CN" altLang="en-US" sz="2400" dirty="0">
              <a:solidFill>
                <a:prstClr val="black"/>
              </a:solidFill>
              <a:latin typeface="Arial" panose="020B0604020202020204"/>
              <a:ea typeface="微软雅黑" panose="020B0503020204020204" pitchFamily="34" charset="-122"/>
            </a:endParaRPr>
          </a:p>
        </p:txBody>
      </p:sp>
      <p:sp>
        <p:nvSpPr>
          <p:cNvPr id="81" name="Freeform 5"/>
          <p:cNvSpPr/>
          <p:nvPr/>
        </p:nvSpPr>
        <p:spPr bwMode="auto">
          <a:xfrm>
            <a:off x="7365136" y="3342646"/>
            <a:ext cx="651077" cy="58702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121920" tIns="60960" rIns="121920" bIns="60960" numCol="1" anchor="t" anchorCtr="0" compatLnSpc="1"/>
          <a:lstStyle/>
          <a:p>
            <a:pPr defTabSz="1219200"/>
            <a:endParaRPr lang="zh-CN" altLang="en-US" sz="2400" dirty="0">
              <a:solidFill>
                <a:prstClr val="black"/>
              </a:solidFill>
              <a:latin typeface="Arial" panose="020B0604020202020204"/>
              <a:ea typeface="微软雅黑" panose="020B0503020204020204" pitchFamily="34" charset="-122"/>
            </a:endParaRPr>
          </a:p>
        </p:txBody>
      </p:sp>
      <p:sp>
        <p:nvSpPr>
          <p:cNvPr id="82" name="Freeform 5"/>
          <p:cNvSpPr/>
          <p:nvPr/>
        </p:nvSpPr>
        <p:spPr bwMode="auto">
          <a:xfrm>
            <a:off x="8136335" y="3895141"/>
            <a:ext cx="935996" cy="843907"/>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ln>
        </p:spPr>
        <p:txBody>
          <a:bodyPr vert="horz" wrap="square" lIns="121920" tIns="60960" rIns="121920" bIns="60960" numCol="1" anchor="t" anchorCtr="0" compatLnSpc="1"/>
          <a:lstStyle/>
          <a:p>
            <a:pPr defTabSz="1219200"/>
            <a:endParaRPr lang="zh-CN" altLang="en-US" sz="2400" dirty="0">
              <a:solidFill>
                <a:prstClr val="black"/>
              </a:solidFill>
              <a:latin typeface="Arial" panose="020B0604020202020204"/>
              <a:ea typeface="微软雅黑" panose="020B0503020204020204" pitchFamily="34" charset="-122"/>
            </a:endParaRPr>
          </a:p>
        </p:txBody>
      </p:sp>
      <p:sp>
        <p:nvSpPr>
          <p:cNvPr id="83" name="Freeform 5"/>
          <p:cNvSpPr/>
          <p:nvPr/>
        </p:nvSpPr>
        <p:spPr bwMode="auto">
          <a:xfrm>
            <a:off x="8037211" y="2955225"/>
            <a:ext cx="651077" cy="58702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ln>
        </p:spPr>
        <p:txBody>
          <a:bodyPr vert="horz" wrap="square" lIns="121920" tIns="60960" rIns="121920" bIns="60960" numCol="1" anchor="t" anchorCtr="0" compatLnSpc="1"/>
          <a:lstStyle/>
          <a:p>
            <a:pPr defTabSz="1219200"/>
            <a:endParaRPr lang="zh-CN" altLang="en-US" sz="2400" dirty="0">
              <a:solidFill>
                <a:prstClr val="black"/>
              </a:solidFill>
              <a:latin typeface="Arial" panose="020B0604020202020204"/>
              <a:ea typeface="微软雅黑" panose="020B0503020204020204" pitchFamily="34" charset="-122"/>
            </a:endParaRPr>
          </a:p>
        </p:txBody>
      </p:sp>
      <p:sp>
        <p:nvSpPr>
          <p:cNvPr id="84" name="Freeform 5"/>
          <p:cNvSpPr/>
          <p:nvPr/>
        </p:nvSpPr>
        <p:spPr bwMode="auto">
          <a:xfrm>
            <a:off x="8784299" y="2913123"/>
            <a:ext cx="1302155" cy="11740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121920" tIns="60960" rIns="121920" bIns="60960" numCol="1" anchor="t" anchorCtr="0" compatLnSpc="1"/>
          <a:lstStyle/>
          <a:p>
            <a:pPr defTabSz="1219200"/>
            <a:endParaRPr lang="zh-CN" altLang="en-US" sz="2400" dirty="0">
              <a:solidFill>
                <a:prstClr val="black"/>
              </a:solidFill>
              <a:latin typeface="Arial" panose="020B0604020202020204"/>
              <a:ea typeface="微软雅黑" panose="020B0503020204020204" pitchFamily="34" charset="-122"/>
            </a:endParaRPr>
          </a:p>
        </p:txBody>
      </p:sp>
      <p:sp>
        <p:nvSpPr>
          <p:cNvPr id="85" name="Freeform 5"/>
          <p:cNvSpPr/>
          <p:nvPr/>
        </p:nvSpPr>
        <p:spPr bwMode="auto">
          <a:xfrm>
            <a:off x="9648395" y="4087163"/>
            <a:ext cx="651077" cy="58702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ln>
        </p:spPr>
        <p:txBody>
          <a:bodyPr vert="horz" wrap="square" lIns="121920" tIns="60960" rIns="121920" bIns="60960" numCol="1" anchor="t" anchorCtr="0" compatLnSpc="1"/>
          <a:lstStyle/>
          <a:p>
            <a:pPr defTabSz="1219200"/>
            <a:endParaRPr lang="zh-CN" altLang="en-US" sz="2400" dirty="0">
              <a:solidFill>
                <a:prstClr val="black"/>
              </a:solidFill>
              <a:latin typeface="Arial" panose="020B0604020202020204"/>
              <a:ea typeface="微软雅黑" panose="020B0503020204020204" pitchFamily="34" charset="-122"/>
            </a:endParaRPr>
          </a:p>
        </p:txBody>
      </p:sp>
      <p:sp>
        <p:nvSpPr>
          <p:cNvPr id="12" name="文本框 9"/>
          <p:cNvSpPr txBox="1"/>
          <p:nvPr/>
        </p:nvSpPr>
        <p:spPr>
          <a:xfrm>
            <a:off x="3119670" y="4902259"/>
            <a:ext cx="6029484" cy="830997"/>
          </a:xfrm>
          <a:prstGeom prst="rect">
            <a:avLst/>
          </a:prstGeom>
          <a:noFill/>
        </p:spPr>
        <p:txBody>
          <a:bodyPr wrap="square" lIns="91440" tIns="45720" rIns="91440" bIns="45720" rtlCol="0">
            <a:spAutoFit/>
          </a:bodyPr>
          <a:lstStyle/>
          <a:p>
            <a:pPr marL="0" lvl="1" algn="ctr" defTabSz="1219200"/>
            <a:r>
              <a:rPr lang="zh-CN" altLang="en-US" sz="4800" b="1" spc="400" dirty="0">
                <a:solidFill>
                  <a:prstClr val="black"/>
                </a:solidFill>
                <a:latin typeface="微软雅黑" panose="020B0503020204020204" pitchFamily="34" charset="-122"/>
                <a:ea typeface="微软雅黑" panose="020B0503020204020204" pitchFamily="34" charset="-122"/>
              </a:rPr>
              <a:t>点击添加主要内容</a:t>
            </a:r>
          </a:p>
        </p:txBody>
      </p:sp>
      <p:sp>
        <p:nvSpPr>
          <p:cNvPr id="2" name="文本框 1"/>
          <p:cNvSpPr txBox="1"/>
          <p:nvPr/>
        </p:nvSpPr>
        <p:spPr>
          <a:xfrm>
            <a:off x="5393340" y="3140968"/>
            <a:ext cx="1314784" cy="1569660"/>
          </a:xfrm>
          <a:prstGeom prst="rect">
            <a:avLst/>
          </a:prstGeom>
          <a:noFill/>
        </p:spPr>
        <p:txBody>
          <a:bodyPr wrap="none" rtlCol="0">
            <a:spAutoFit/>
          </a:bodyPr>
          <a:lstStyle/>
          <a:p>
            <a:pPr defTabSz="1219200"/>
            <a:r>
              <a:rPr lang="en-US" altLang="zh-CN" sz="9600" dirty="0">
                <a:solidFill>
                  <a:prstClr val="white"/>
                </a:solidFill>
                <a:latin typeface="Impact" panose="020B0806030902050204" pitchFamily="34" charset="0"/>
                <a:ea typeface="微软雅黑" panose="020B0503020204020204" pitchFamily="34" charset="-122"/>
              </a:rPr>
              <a:t>01</a:t>
            </a:r>
            <a:endParaRPr lang="zh-CN" altLang="en-US" sz="9600" dirty="0">
              <a:solidFill>
                <a:prstClr val="white"/>
              </a:solidFill>
              <a:latin typeface="Impact" panose="020B080603090205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p:cTn id="7" dur="500" fill="hold"/>
                                        <p:tgtEl>
                                          <p:spTgt spid="75"/>
                                        </p:tgtEl>
                                        <p:attrNameLst>
                                          <p:attrName>ppt_w</p:attrName>
                                        </p:attrNameLst>
                                      </p:cBhvr>
                                      <p:tavLst>
                                        <p:tav tm="0">
                                          <p:val>
                                            <p:fltVal val="0"/>
                                          </p:val>
                                        </p:tav>
                                        <p:tav tm="100000">
                                          <p:val>
                                            <p:strVal val="#ppt_w"/>
                                          </p:val>
                                        </p:tav>
                                      </p:tavLst>
                                    </p:anim>
                                    <p:anim calcmode="lin" valueType="num">
                                      <p:cBhvr>
                                        <p:cTn id="8" dur="500" fill="hold"/>
                                        <p:tgtEl>
                                          <p:spTgt spid="75"/>
                                        </p:tgtEl>
                                        <p:attrNameLst>
                                          <p:attrName>ppt_h</p:attrName>
                                        </p:attrNameLst>
                                      </p:cBhvr>
                                      <p:tavLst>
                                        <p:tav tm="0">
                                          <p:val>
                                            <p:fltVal val="0"/>
                                          </p:val>
                                        </p:tav>
                                        <p:tav tm="100000">
                                          <p:val>
                                            <p:strVal val="#ppt_h"/>
                                          </p:val>
                                        </p:tav>
                                      </p:tavLst>
                                    </p:anim>
                                    <p:animEffect transition="in" filter="fade">
                                      <p:cBhvr>
                                        <p:cTn id="9" dur="500"/>
                                        <p:tgtEl>
                                          <p:spTgt spid="7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6"/>
                                        </p:tgtEl>
                                        <p:attrNameLst>
                                          <p:attrName>style.visibility</p:attrName>
                                        </p:attrNameLst>
                                      </p:cBhvr>
                                      <p:to>
                                        <p:strVal val="visible"/>
                                      </p:to>
                                    </p:set>
                                    <p:anim calcmode="lin" valueType="num">
                                      <p:cBhvr>
                                        <p:cTn id="12" dur="500" fill="hold"/>
                                        <p:tgtEl>
                                          <p:spTgt spid="76"/>
                                        </p:tgtEl>
                                        <p:attrNameLst>
                                          <p:attrName>ppt_w</p:attrName>
                                        </p:attrNameLst>
                                      </p:cBhvr>
                                      <p:tavLst>
                                        <p:tav tm="0">
                                          <p:val>
                                            <p:fltVal val="0"/>
                                          </p:val>
                                        </p:tav>
                                        <p:tav tm="100000">
                                          <p:val>
                                            <p:strVal val="#ppt_w"/>
                                          </p:val>
                                        </p:tav>
                                      </p:tavLst>
                                    </p:anim>
                                    <p:anim calcmode="lin" valueType="num">
                                      <p:cBhvr>
                                        <p:cTn id="13" dur="500" fill="hold"/>
                                        <p:tgtEl>
                                          <p:spTgt spid="76"/>
                                        </p:tgtEl>
                                        <p:attrNameLst>
                                          <p:attrName>ppt_h</p:attrName>
                                        </p:attrNameLst>
                                      </p:cBhvr>
                                      <p:tavLst>
                                        <p:tav tm="0">
                                          <p:val>
                                            <p:fltVal val="0"/>
                                          </p:val>
                                        </p:tav>
                                        <p:tav tm="100000">
                                          <p:val>
                                            <p:strVal val="#ppt_h"/>
                                          </p:val>
                                        </p:tav>
                                      </p:tavLst>
                                    </p:anim>
                                    <p:animEffect transition="in" filter="fade">
                                      <p:cBhvr>
                                        <p:cTn id="14" dur="500"/>
                                        <p:tgtEl>
                                          <p:spTgt spid="7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500" fill="hold"/>
                                        <p:tgtEl>
                                          <p:spTgt spid="77"/>
                                        </p:tgtEl>
                                        <p:attrNameLst>
                                          <p:attrName>ppt_w</p:attrName>
                                        </p:attrNameLst>
                                      </p:cBhvr>
                                      <p:tavLst>
                                        <p:tav tm="0">
                                          <p:val>
                                            <p:fltVal val="0"/>
                                          </p:val>
                                        </p:tav>
                                        <p:tav tm="100000">
                                          <p:val>
                                            <p:strVal val="#ppt_w"/>
                                          </p:val>
                                        </p:tav>
                                      </p:tavLst>
                                    </p:anim>
                                    <p:anim calcmode="lin" valueType="num">
                                      <p:cBhvr>
                                        <p:cTn id="18" dur="500" fill="hold"/>
                                        <p:tgtEl>
                                          <p:spTgt spid="77"/>
                                        </p:tgtEl>
                                        <p:attrNameLst>
                                          <p:attrName>ppt_h</p:attrName>
                                        </p:attrNameLst>
                                      </p:cBhvr>
                                      <p:tavLst>
                                        <p:tav tm="0">
                                          <p:val>
                                            <p:fltVal val="0"/>
                                          </p:val>
                                        </p:tav>
                                        <p:tav tm="100000">
                                          <p:val>
                                            <p:strVal val="#ppt_h"/>
                                          </p:val>
                                        </p:tav>
                                      </p:tavLst>
                                    </p:anim>
                                    <p:animEffect transition="in" filter="fade">
                                      <p:cBhvr>
                                        <p:cTn id="19" dur="500"/>
                                        <p:tgtEl>
                                          <p:spTgt spid="7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8"/>
                                        </p:tgtEl>
                                        <p:attrNameLst>
                                          <p:attrName>style.visibility</p:attrName>
                                        </p:attrNameLst>
                                      </p:cBhvr>
                                      <p:to>
                                        <p:strVal val="visible"/>
                                      </p:to>
                                    </p:set>
                                    <p:anim calcmode="lin" valueType="num">
                                      <p:cBhvr>
                                        <p:cTn id="22" dur="500" fill="hold"/>
                                        <p:tgtEl>
                                          <p:spTgt spid="78"/>
                                        </p:tgtEl>
                                        <p:attrNameLst>
                                          <p:attrName>ppt_w</p:attrName>
                                        </p:attrNameLst>
                                      </p:cBhvr>
                                      <p:tavLst>
                                        <p:tav tm="0">
                                          <p:val>
                                            <p:fltVal val="0"/>
                                          </p:val>
                                        </p:tav>
                                        <p:tav tm="100000">
                                          <p:val>
                                            <p:strVal val="#ppt_w"/>
                                          </p:val>
                                        </p:tav>
                                      </p:tavLst>
                                    </p:anim>
                                    <p:anim calcmode="lin" valueType="num">
                                      <p:cBhvr>
                                        <p:cTn id="23" dur="500" fill="hold"/>
                                        <p:tgtEl>
                                          <p:spTgt spid="78"/>
                                        </p:tgtEl>
                                        <p:attrNameLst>
                                          <p:attrName>ppt_h</p:attrName>
                                        </p:attrNameLst>
                                      </p:cBhvr>
                                      <p:tavLst>
                                        <p:tav tm="0">
                                          <p:val>
                                            <p:fltVal val="0"/>
                                          </p:val>
                                        </p:tav>
                                        <p:tav tm="100000">
                                          <p:val>
                                            <p:strVal val="#ppt_h"/>
                                          </p:val>
                                        </p:tav>
                                      </p:tavLst>
                                    </p:anim>
                                    <p:animEffect transition="in" filter="fade">
                                      <p:cBhvr>
                                        <p:cTn id="24" dur="500"/>
                                        <p:tgtEl>
                                          <p:spTgt spid="7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80"/>
                                        </p:tgtEl>
                                        <p:attrNameLst>
                                          <p:attrName>style.visibility</p:attrName>
                                        </p:attrNameLst>
                                      </p:cBhvr>
                                      <p:to>
                                        <p:strVal val="visible"/>
                                      </p:to>
                                    </p:set>
                                    <p:anim calcmode="lin" valueType="num">
                                      <p:cBhvr>
                                        <p:cTn id="32" dur="500" fill="hold"/>
                                        <p:tgtEl>
                                          <p:spTgt spid="80"/>
                                        </p:tgtEl>
                                        <p:attrNameLst>
                                          <p:attrName>ppt_w</p:attrName>
                                        </p:attrNameLst>
                                      </p:cBhvr>
                                      <p:tavLst>
                                        <p:tav tm="0">
                                          <p:val>
                                            <p:fltVal val="0"/>
                                          </p:val>
                                        </p:tav>
                                        <p:tav tm="100000">
                                          <p:val>
                                            <p:strVal val="#ppt_w"/>
                                          </p:val>
                                        </p:tav>
                                      </p:tavLst>
                                    </p:anim>
                                    <p:anim calcmode="lin" valueType="num">
                                      <p:cBhvr>
                                        <p:cTn id="33" dur="500" fill="hold"/>
                                        <p:tgtEl>
                                          <p:spTgt spid="80"/>
                                        </p:tgtEl>
                                        <p:attrNameLst>
                                          <p:attrName>ppt_h</p:attrName>
                                        </p:attrNameLst>
                                      </p:cBhvr>
                                      <p:tavLst>
                                        <p:tav tm="0">
                                          <p:val>
                                            <p:fltVal val="0"/>
                                          </p:val>
                                        </p:tav>
                                        <p:tav tm="100000">
                                          <p:val>
                                            <p:strVal val="#ppt_h"/>
                                          </p:val>
                                        </p:tav>
                                      </p:tavLst>
                                    </p:anim>
                                    <p:animEffect transition="in" filter="fade">
                                      <p:cBhvr>
                                        <p:cTn id="34" dur="500"/>
                                        <p:tgtEl>
                                          <p:spTgt spid="8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500" fill="hold"/>
                                        <p:tgtEl>
                                          <p:spTgt spid="2"/>
                                        </p:tgtEl>
                                        <p:attrNameLst>
                                          <p:attrName>ppt_w</p:attrName>
                                        </p:attrNameLst>
                                      </p:cBhvr>
                                      <p:tavLst>
                                        <p:tav tm="0">
                                          <p:val>
                                            <p:fltVal val="0"/>
                                          </p:val>
                                        </p:tav>
                                        <p:tav tm="100000">
                                          <p:val>
                                            <p:strVal val="#ppt_w"/>
                                          </p:val>
                                        </p:tav>
                                      </p:tavLst>
                                    </p:anim>
                                    <p:anim calcmode="lin" valueType="num">
                                      <p:cBhvr>
                                        <p:cTn id="38" dur="500" fill="hold"/>
                                        <p:tgtEl>
                                          <p:spTgt spid="2"/>
                                        </p:tgtEl>
                                        <p:attrNameLst>
                                          <p:attrName>ppt_h</p:attrName>
                                        </p:attrNameLst>
                                      </p:cBhvr>
                                      <p:tavLst>
                                        <p:tav tm="0">
                                          <p:val>
                                            <p:fltVal val="0"/>
                                          </p:val>
                                        </p:tav>
                                        <p:tav tm="100000">
                                          <p:val>
                                            <p:strVal val="#ppt_h"/>
                                          </p:val>
                                        </p:tav>
                                      </p:tavLst>
                                    </p:anim>
                                    <p:animEffect transition="in" filter="fade">
                                      <p:cBhvr>
                                        <p:cTn id="39" dur="500"/>
                                        <p:tgtEl>
                                          <p:spTgt spid="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3"/>
                                        </p:tgtEl>
                                        <p:attrNameLst>
                                          <p:attrName>style.visibility</p:attrName>
                                        </p:attrNameLst>
                                      </p:cBhvr>
                                      <p:to>
                                        <p:strVal val="visible"/>
                                      </p:to>
                                    </p:set>
                                    <p:anim calcmode="lin" valueType="num">
                                      <p:cBhvr>
                                        <p:cTn id="52" dur="500" fill="hold"/>
                                        <p:tgtEl>
                                          <p:spTgt spid="83"/>
                                        </p:tgtEl>
                                        <p:attrNameLst>
                                          <p:attrName>ppt_w</p:attrName>
                                        </p:attrNameLst>
                                      </p:cBhvr>
                                      <p:tavLst>
                                        <p:tav tm="0">
                                          <p:val>
                                            <p:fltVal val="0"/>
                                          </p:val>
                                        </p:tav>
                                        <p:tav tm="100000">
                                          <p:val>
                                            <p:strVal val="#ppt_w"/>
                                          </p:val>
                                        </p:tav>
                                      </p:tavLst>
                                    </p:anim>
                                    <p:anim calcmode="lin" valueType="num">
                                      <p:cBhvr>
                                        <p:cTn id="53" dur="500" fill="hold"/>
                                        <p:tgtEl>
                                          <p:spTgt spid="83"/>
                                        </p:tgtEl>
                                        <p:attrNameLst>
                                          <p:attrName>ppt_h</p:attrName>
                                        </p:attrNameLst>
                                      </p:cBhvr>
                                      <p:tavLst>
                                        <p:tav tm="0">
                                          <p:val>
                                            <p:fltVal val="0"/>
                                          </p:val>
                                        </p:tav>
                                        <p:tav tm="100000">
                                          <p:val>
                                            <p:strVal val="#ppt_h"/>
                                          </p:val>
                                        </p:tav>
                                      </p:tavLst>
                                    </p:anim>
                                    <p:animEffect transition="in" filter="fade">
                                      <p:cBhvr>
                                        <p:cTn id="54" dur="500"/>
                                        <p:tgtEl>
                                          <p:spTgt spid="83"/>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84"/>
                                        </p:tgtEl>
                                        <p:attrNameLst>
                                          <p:attrName>style.visibility</p:attrName>
                                        </p:attrNameLst>
                                      </p:cBhvr>
                                      <p:to>
                                        <p:strVal val="visible"/>
                                      </p:to>
                                    </p:set>
                                    <p:anim calcmode="lin" valueType="num">
                                      <p:cBhvr>
                                        <p:cTn id="57" dur="500" fill="hold"/>
                                        <p:tgtEl>
                                          <p:spTgt spid="84"/>
                                        </p:tgtEl>
                                        <p:attrNameLst>
                                          <p:attrName>ppt_w</p:attrName>
                                        </p:attrNameLst>
                                      </p:cBhvr>
                                      <p:tavLst>
                                        <p:tav tm="0">
                                          <p:val>
                                            <p:fltVal val="0"/>
                                          </p:val>
                                        </p:tav>
                                        <p:tav tm="100000">
                                          <p:val>
                                            <p:strVal val="#ppt_w"/>
                                          </p:val>
                                        </p:tav>
                                      </p:tavLst>
                                    </p:anim>
                                    <p:anim calcmode="lin" valueType="num">
                                      <p:cBhvr>
                                        <p:cTn id="58" dur="500" fill="hold"/>
                                        <p:tgtEl>
                                          <p:spTgt spid="84"/>
                                        </p:tgtEl>
                                        <p:attrNameLst>
                                          <p:attrName>ppt_h</p:attrName>
                                        </p:attrNameLst>
                                      </p:cBhvr>
                                      <p:tavLst>
                                        <p:tav tm="0">
                                          <p:val>
                                            <p:fltVal val="0"/>
                                          </p:val>
                                        </p:tav>
                                        <p:tav tm="100000">
                                          <p:val>
                                            <p:strVal val="#ppt_h"/>
                                          </p:val>
                                        </p:tav>
                                      </p:tavLst>
                                    </p:anim>
                                    <p:animEffect transition="in" filter="fade">
                                      <p:cBhvr>
                                        <p:cTn id="59" dur="500"/>
                                        <p:tgtEl>
                                          <p:spTgt spid="84"/>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5"/>
                                        </p:tgtEl>
                                        <p:attrNameLst>
                                          <p:attrName>style.visibility</p:attrName>
                                        </p:attrNameLst>
                                      </p:cBhvr>
                                      <p:to>
                                        <p:strVal val="visible"/>
                                      </p:to>
                                    </p:set>
                                    <p:anim calcmode="lin" valueType="num">
                                      <p:cBhvr>
                                        <p:cTn id="62" dur="500" fill="hold"/>
                                        <p:tgtEl>
                                          <p:spTgt spid="85"/>
                                        </p:tgtEl>
                                        <p:attrNameLst>
                                          <p:attrName>ppt_w</p:attrName>
                                        </p:attrNameLst>
                                      </p:cBhvr>
                                      <p:tavLst>
                                        <p:tav tm="0">
                                          <p:val>
                                            <p:fltVal val="0"/>
                                          </p:val>
                                        </p:tav>
                                        <p:tav tm="100000">
                                          <p:val>
                                            <p:strVal val="#ppt_w"/>
                                          </p:val>
                                        </p:tav>
                                      </p:tavLst>
                                    </p:anim>
                                    <p:anim calcmode="lin" valueType="num">
                                      <p:cBhvr>
                                        <p:cTn id="63" dur="500" fill="hold"/>
                                        <p:tgtEl>
                                          <p:spTgt spid="85"/>
                                        </p:tgtEl>
                                        <p:attrNameLst>
                                          <p:attrName>ppt_h</p:attrName>
                                        </p:attrNameLst>
                                      </p:cBhvr>
                                      <p:tavLst>
                                        <p:tav tm="0">
                                          <p:val>
                                            <p:fltVal val="0"/>
                                          </p:val>
                                        </p:tav>
                                        <p:tav tm="100000">
                                          <p:val>
                                            <p:strVal val="#ppt_h"/>
                                          </p:val>
                                        </p:tav>
                                      </p:tavLst>
                                    </p:anim>
                                    <p:animEffect transition="in" filter="fade">
                                      <p:cBhvr>
                                        <p:cTn id="64" dur="500"/>
                                        <p:tgtEl>
                                          <p:spTgt spid="85"/>
                                        </p:tgtEl>
                                      </p:cBhvr>
                                    </p:animEffect>
                                  </p:childTnLst>
                                </p:cTn>
                              </p:par>
                            </p:childTnLst>
                          </p:cTn>
                        </p:par>
                        <p:par>
                          <p:cTn id="65" fill="hold">
                            <p:stCondLst>
                              <p:cond delay="500"/>
                            </p:stCondLst>
                            <p:childTnLst>
                              <p:par>
                                <p:cTn id="66" presetID="16" presetClass="entr" presetSubtype="21" fill="hold" grpId="0" nodeType="after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barn(inVertical)">
                                      <p:cBhvr>
                                        <p:cTn id="6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12" grpId="0"/>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259"/>
          <p:cNvSpPr>
            <a:spLocks noChangeArrowheads="1"/>
          </p:cNvSpPr>
          <p:nvPr/>
        </p:nvSpPr>
        <p:spPr bwMode="auto">
          <a:xfrm>
            <a:off x="1295470" y="5113834"/>
            <a:ext cx="4489893" cy="225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9200">
              <a:buNone/>
            </a:pPr>
            <a:r>
              <a:rPr lang="zh-CN" altLang="en-US" sz="1465">
                <a:solidFill>
                  <a:prstClr val="black">
                    <a:lumMod val="75000"/>
                    <a:lumOff val="25000"/>
                  </a:prstClr>
                </a:solidFill>
                <a:cs typeface="Arial" panose="020B0604020202020204" pitchFamily="34" charset="0"/>
              </a:rPr>
              <a:t>汇报人：</a:t>
            </a:r>
            <a:r>
              <a:rPr lang="en-US" altLang="zh-CN" sz="1465">
                <a:solidFill>
                  <a:prstClr val="black">
                    <a:lumMod val="75000"/>
                    <a:lumOff val="25000"/>
                  </a:prstClr>
                </a:solidFill>
                <a:cs typeface="Arial" panose="020B0604020202020204" pitchFamily="34" charset="0"/>
              </a:rPr>
              <a:t>xiazaii  </a:t>
            </a:r>
            <a:r>
              <a:rPr lang="zh-CN" altLang="en-US" sz="1465">
                <a:solidFill>
                  <a:prstClr val="black">
                    <a:lumMod val="75000"/>
                    <a:lumOff val="25000"/>
                  </a:prstClr>
                </a:solidFill>
                <a:cs typeface="Arial" panose="020B0604020202020204" pitchFamily="34" charset="0"/>
              </a:rPr>
              <a:t>汇报时间：</a:t>
            </a:r>
            <a:r>
              <a:rPr lang="en-US" altLang="zh-CN" sz="1465">
                <a:solidFill>
                  <a:prstClr val="black">
                    <a:lumMod val="75000"/>
                    <a:lumOff val="25000"/>
                  </a:prstClr>
                </a:solidFill>
                <a:cs typeface="Arial" panose="020B0604020202020204" pitchFamily="34" charset="0"/>
              </a:rPr>
              <a:t>202X</a:t>
            </a:r>
            <a:r>
              <a:rPr lang="zh-CN" altLang="en-US" sz="1465">
                <a:solidFill>
                  <a:prstClr val="black">
                    <a:lumMod val="75000"/>
                    <a:lumOff val="25000"/>
                  </a:prstClr>
                </a:solidFill>
                <a:cs typeface="Arial" panose="020B0604020202020204" pitchFamily="34" charset="0"/>
              </a:rPr>
              <a:t>年</a:t>
            </a:r>
            <a:r>
              <a:rPr lang="en-US" altLang="zh-CN" sz="1465">
                <a:solidFill>
                  <a:prstClr val="black">
                    <a:lumMod val="75000"/>
                    <a:lumOff val="25000"/>
                  </a:prstClr>
                </a:solidFill>
                <a:cs typeface="Arial" panose="020B0604020202020204" pitchFamily="34" charset="0"/>
              </a:rPr>
              <a:t>XX</a:t>
            </a:r>
            <a:r>
              <a:rPr lang="zh-CN" altLang="en-US" sz="1465">
                <a:solidFill>
                  <a:prstClr val="black">
                    <a:lumMod val="75000"/>
                    <a:lumOff val="25000"/>
                  </a:prstClr>
                </a:solidFill>
                <a:cs typeface="Arial" panose="020B0604020202020204" pitchFamily="34" charset="0"/>
              </a:rPr>
              <a:t>月</a:t>
            </a:r>
            <a:r>
              <a:rPr lang="en-US" altLang="zh-CN" sz="1465">
                <a:solidFill>
                  <a:prstClr val="black">
                    <a:lumMod val="75000"/>
                    <a:lumOff val="25000"/>
                  </a:prstClr>
                </a:solidFill>
                <a:cs typeface="Arial" panose="020B0604020202020204" pitchFamily="34" charset="0"/>
              </a:rPr>
              <a:t>XX</a:t>
            </a:r>
            <a:r>
              <a:rPr lang="zh-CN" altLang="en-US" sz="1465">
                <a:solidFill>
                  <a:prstClr val="black">
                    <a:lumMod val="75000"/>
                    <a:lumOff val="25000"/>
                  </a:prstClr>
                </a:solidFill>
                <a:cs typeface="Arial" panose="020B0604020202020204" pitchFamily="34" charset="0"/>
              </a:rPr>
              <a:t>日</a:t>
            </a:r>
            <a:endParaRPr lang="zh-CN" altLang="en-US" sz="1465" dirty="0">
              <a:solidFill>
                <a:prstClr val="black">
                  <a:lumMod val="75000"/>
                  <a:lumOff val="25000"/>
                </a:prstClr>
              </a:solidFill>
              <a:cs typeface="Arial" panose="020B0604020202020204" pitchFamily="34" charset="0"/>
            </a:endParaRPr>
          </a:p>
        </p:txBody>
      </p:sp>
      <p:sp>
        <p:nvSpPr>
          <p:cNvPr id="20" name="矩形 259"/>
          <p:cNvSpPr>
            <a:spLocks noChangeArrowheads="1"/>
          </p:cNvSpPr>
          <p:nvPr/>
        </p:nvSpPr>
        <p:spPr bwMode="auto">
          <a:xfrm>
            <a:off x="1304365" y="4166720"/>
            <a:ext cx="3642051" cy="328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9200">
              <a:buNone/>
            </a:pPr>
            <a:r>
              <a:rPr lang="en-US" altLang="zh-CN" sz="2135" dirty="0">
                <a:solidFill>
                  <a:prstClr val="black">
                    <a:lumMod val="75000"/>
                    <a:lumOff val="25000"/>
                  </a:prstClr>
                </a:solidFill>
                <a:latin typeface="Arial" panose="020B0604020202020204" pitchFamily="34" charset="0"/>
                <a:cs typeface="Arial" panose="020B0604020202020204" pitchFamily="34" charset="0"/>
              </a:rPr>
              <a:t>DECORATION TEMPLATE</a:t>
            </a:r>
          </a:p>
        </p:txBody>
      </p:sp>
      <p:sp>
        <p:nvSpPr>
          <p:cNvPr id="21" name="矩形 259"/>
          <p:cNvSpPr>
            <a:spLocks noChangeArrowheads="1"/>
          </p:cNvSpPr>
          <p:nvPr/>
        </p:nvSpPr>
        <p:spPr bwMode="auto">
          <a:xfrm>
            <a:off x="1295467" y="3332990"/>
            <a:ext cx="5763184" cy="8206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9200">
              <a:buNone/>
            </a:pPr>
            <a:r>
              <a:rPr lang="zh-CN" altLang="en-US" sz="5335" b="1" dirty="0">
                <a:solidFill>
                  <a:prstClr val="black">
                    <a:lumMod val="75000"/>
                    <a:lumOff val="25000"/>
                  </a:prstClr>
                </a:solidFill>
                <a:latin typeface="Arial" panose="020B0604020202020204" pitchFamily="34" charset="0"/>
                <a:cs typeface="Arial" panose="020B0604020202020204" pitchFamily="34" charset="0"/>
              </a:rPr>
              <a:t>演示完毕 感谢观看</a:t>
            </a:r>
            <a:endParaRPr lang="en-US" altLang="zh-CN" sz="5335" b="1" dirty="0">
              <a:solidFill>
                <a:prstClr val="black">
                  <a:lumMod val="75000"/>
                  <a:lumOff val="25000"/>
                </a:prstClr>
              </a:solidFill>
              <a:latin typeface="Arial" panose="020B0604020202020204" pitchFamily="34" charset="0"/>
              <a:cs typeface="Arial" panose="020B0604020202020204" pitchFamily="34" charset="0"/>
            </a:endParaRPr>
          </a:p>
        </p:txBody>
      </p:sp>
      <p:sp>
        <p:nvSpPr>
          <p:cNvPr id="2" name="矩形 1"/>
          <p:cNvSpPr/>
          <p:nvPr/>
        </p:nvSpPr>
        <p:spPr>
          <a:xfrm>
            <a:off x="1151367" y="4554801"/>
            <a:ext cx="4641014" cy="379656"/>
          </a:xfrm>
          <a:prstGeom prst="rect">
            <a:avLst/>
          </a:prstGeom>
        </p:spPr>
        <p:txBody>
          <a:bodyPr wrap="none">
            <a:spAutoFit/>
          </a:bodyPr>
          <a:lstStyle/>
          <a:p>
            <a:pPr defTabSz="1219200"/>
            <a:r>
              <a:rPr lang="zh-CN" altLang="en-US" sz="1865"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装修设计 </a:t>
            </a:r>
            <a:r>
              <a:rPr lang="en-US" altLang="zh-CN" sz="1865"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 </a:t>
            </a:r>
            <a:r>
              <a:rPr lang="zh-CN" altLang="en-US" sz="1865"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装饰图册 </a:t>
            </a:r>
            <a:r>
              <a:rPr lang="en-US" altLang="zh-CN" sz="1865"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 </a:t>
            </a:r>
            <a:r>
              <a:rPr lang="zh-CN" altLang="en-US" sz="1865"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艺术设计 </a:t>
            </a:r>
            <a:r>
              <a:rPr lang="en-US" altLang="zh-CN" sz="1865"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 </a:t>
            </a:r>
            <a:r>
              <a:rPr lang="zh-CN" altLang="en-US" sz="1865"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家庭装修</a:t>
            </a:r>
            <a:endParaRPr lang="en-US" altLang="zh-CN" sz="1865"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250" autoRev="1" fill="hold">
                                          <p:stCondLst>
                                            <p:cond delay="0"/>
                                          </p:stCondLst>
                                        </p:cTn>
                                        <p:tgtEl>
                                          <p:spTgt spid="21"/>
                                        </p:tgtEl>
                                        <p:attrNameLst>
                                          <p:attrName>ppt_w</p:attrName>
                                        </p:attrNameLst>
                                      </p:cBhvr>
                                    </p:anim>
                                    <p:anim by="(#ppt_w*0.50)" calcmode="lin" valueType="num">
                                      <p:cBhvr>
                                        <p:cTn id="8" dur="250" decel="50000" autoRev="1" fill="hold">
                                          <p:stCondLst>
                                            <p:cond delay="0"/>
                                          </p:stCondLst>
                                        </p:cTn>
                                        <p:tgtEl>
                                          <p:spTgt spid="21"/>
                                        </p:tgtEl>
                                        <p:attrNameLst>
                                          <p:attrName>ppt_x</p:attrName>
                                        </p:attrNameLst>
                                      </p:cBhvr>
                                    </p:anim>
                                    <p:anim from="(-#ppt_h/2)" to="(#ppt_y)" calcmode="lin" valueType="num">
                                      <p:cBhvr>
                                        <p:cTn id="9" dur="500" fill="hold">
                                          <p:stCondLst>
                                            <p:cond delay="0"/>
                                          </p:stCondLst>
                                        </p:cTn>
                                        <p:tgtEl>
                                          <p:spTgt spid="21"/>
                                        </p:tgtEl>
                                        <p:attrNameLst>
                                          <p:attrName>ppt_y</p:attrName>
                                        </p:attrNameLst>
                                      </p:cBhvr>
                                    </p:anim>
                                    <p:animRot by="21600000">
                                      <p:cBhvr>
                                        <p:cTn id="10" dur="500" fill="hold">
                                          <p:stCondLst>
                                            <p:cond delay="0"/>
                                          </p:stCondLst>
                                        </p:cTn>
                                        <p:tgtEl>
                                          <p:spTgt spid="21"/>
                                        </p:tgtEl>
                                        <p:attrNameLst>
                                          <p:attrName>r</p:attrName>
                                        </p:attrNameLst>
                                      </p:cBhvr>
                                    </p:animRot>
                                  </p:childTnLst>
                                </p:cTn>
                              </p:par>
                            </p:childTnLst>
                          </p:cTn>
                        </p:par>
                        <p:par>
                          <p:cTn id="11" fill="hold">
                            <p:stCondLst>
                              <p:cond delay="899"/>
                            </p:stCondLst>
                            <p:childTnLst>
                              <p:par>
                                <p:cTn id="12" presetID="22" presetClass="entr" presetSubtype="8"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left)">
                                      <p:cBhvr>
                                        <p:cTn id="14" dur="1000"/>
                                        <p:tgtEl>
                                          <p:spTgt spid="20"/>
                                        </p:tgtEl>
                                      </p:cBhvr>
                                    </p:animEffect>
                                  </p:childTnLst>
                                </p:cTn>
                              </p:par>
                            </p:childTnLst>
                          </p:cTn>
                        </p:par>
                        <p:par>
                          <p:cTn id="15" fill="hold">
                            <p:stCondLst>
                              <p:cond delay="1899"/>
                            </p:stCondLst>
                            <p:childTnLst>
                              <p:par>
                                <p:cTn id="16" presetID="42"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par>
                          <p:cTn id="21" fill="hold">
                            <p:stCondLst>
                              <p:cond delay="2899"/>
                            </p:stCondLst>
                            <p:childTnLst>
                              <p:par>
                                <p:cTn id="22" presetID="2" presetClass="entr" presetSubtype="4"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1000" fill="hold"/>
                                        <p:tgtEl>
                                          <p:spTgt spid="12"/>
                                        </p:tgtEl>
                                        <p:attrNameLst>
                                          <p:attrName>ppt_x</p:attrName>
                                        </p:attrNameLst>
                                      </p:cBhvr>
                                      <p:tavLst>
                                        <p:tav tm="0">
                                          <p:val>
                                            <p:strVal val="#ppt_x"/>
                                          </p:val>
                                        </p:tav>
                                        <p:tav tm="100000">
                                          <p:val>
                                            <p:strVal val="#ppt_x"/>
                                          </p:val>
                                        </p:tav>
                                      </p:tavLst>
                                    </p:anim>
                                    <p:anim calcmode="lin" valueType="num">
                                      <p:cBhvr additive="base">
                                        <p:cTn id="25"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20" grpId="0"/>
      <p:bldP spid="21"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039255" y="1182099"/>
            <a:ext cx="5407820" cy="1433663"/>
            <a:chOff x="3347864" y="1152445"/>
            <a:chExt cx="4752528" cy="1080119"/>
          </a:xfrm>
        </p:grpSpPr>
        <p:sp>
          <p:nvSpPr>
            <p:cNvPr id="4" name="矩形 3"/>
            <p:cNvSpPr/>
            <p:nvPr/>
          </p:nvSpPr>
          <p:spPr>
            <a:xfrm>
              <a:off x="3347864" y="1152445"/>
              <a:ext cx="4752528" cy="2671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r>
                <a:rPr lang="zh-CN" altLang="en-US" sz="2000" b="1" dirty="0">
                  <a:solidFill>
                    <a:srgbClr val="F8F8F8"/>
                  </a:solidFill>
                  <a:latin typeface="微软雅黑" panose="020B0503020204020204" pitchFamily="34" charset="-122"/>
                  <a:ea typeface="微软雅黑" panose="020B0503020204020204" pitchFamily="34" charset="-122"/>
                  <a:cs typeface="Segoe UI" panose="020B0502040204020203" pitchFamily="34" charset="0"/>
                </a:rPr>
                <a:t>项目一展示</a:t>
              </a:r>
              <a:endParaRPr lang="en-US" altLang="zh-CN" sz="2000" b="1" dirty="0">
                <a:solidFill>
                  <a:srgbClr val="F8F8F8"/>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5" name="矩形 4"/>
            <p:cNvSpPr/>
            <p:nvPr/>
          </p:nvSpPr>
          <p:spPr>
            <a:xfrm>
              <a:off x="3347864" y="1419622"/>
              <a:ext cx="4752528" cy="8129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fontAlgn="base">
                <a:lnSpc>
                  <a:spcPct val="130000"/>
                </a:lnSpc>
                <a:spcBef>
                  <a:spcPts val="765"/>
                </a:spcBef>
                <a:spcAft>
                  <a:spcPct val="0"/>
                </a:spcAft>
              </a:pPr>
              <a:r>
                <a:rPr lang="zh-CN" altLang="en-US" sz="1400" b="1" dirty="0">
                  <a:solidFill>
                    <a:prstClr val="black"/>
                  </a:solidFill>
                  <a:latin typeface="微软雅黑" panose="020B0503020204020204" pitchFamily="34" charset="-122"/>
                  <a:ea typeface="微软雅黑" panose="020B0503020204020204" pitchFamily="34" charset="-122"/>
                  <a:cs typeface="Segoe UI" panose="020B0502040204020203" pitchFamily="34" charset="0"/>
                </a:rPr>
                <a:t>您的内容打在这里，或者通过复制您的文本后，在此框中选择粘贴，并选择只保留文字，在此录入上述图表的综合描述说明。</a:t>
              </a:r>
              <a:endParaRPr lang="zh-CN" altLang="en-US" sz="1400" b="1" dirty="0">
                <a:solidFill>
                  <a:prstClr val="black"/>
                </a:solidFill>
                <a:latin typeface="Arial" panose="020B0604020202020204"/>
                <a:ea typeface="微软雅黑" panose="020B0503020204020204" pitchFamily="34" charset="-122"/>
              </a:endParaRPr>
            </a:p>
          </p:txBody>
        </p:sp>
      </p:grpSp>
      <p:grpSp>
        <p:nvGrpSpPr>
          <p:cNvPr id="6" name="组合 5"/>
          <p:cNvGrpSpPr/>
          <p:nvPr/>
        </p:nvGrpSpPr>
        <p:grpSpPr>
          <a:xfrm>
            <a:off x="5039255" y="2849841"/>
            <a:ext cx="5407820" cy="1433667"/>
            <a:chOff x="3347864" y="1152444"/>
            <a:chExt cx="4752528" cy="1080120"/>
          </a:xfrm>
        </p:grpSpPr>
        <p:sp>
          <p:nvSpPr>
            <p:cNvPr id="7" name="矩形 6"/>
            <p:cNvSpPr/>
            <p:nvPr/>
          </p:nvSpPr>
          <p:spPr>
            <a:xfrm>
              <a:off x="3347864" y="1152444"/>
              <a:ext cx="4752528" cy="2671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r>
                <a:rPr lang="zh-CN" altLang="en-US" sz="2000" b="1" dirty="0">
                  <a:solidFill>
                    <a:srgbClr val="F8F8F8"/>
                  </a:solidFill>
                  <a:latin typeface="微软雅黑" panose="020B0503020204020204" pitchFamily="34" charset="-122"/>
                  <a:ea typeface="微软雅黑" panose="020B0503020204020204" pitchFamily="34" charset="-122"/>
                  <a:cs typeface="Segoe UI" panose="020B0502040204020203" pitchFamily="34" charset="0"/>
                </a:rPr>
                <a:t>项目二展示</a:t>
              </a:r>
              <a:endParaRPr lang="en-US" altLang="zh-CN" sz="2000" b="1" dirty="0">
                <a:solidFill>
                  <a:srgbClr val="F8F8F8"/>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8" name="矩形 7"/>
            <p:cNvSpPr/>
            <p:nvPr/>
          </p:nvSpPr>
          <p:spPr>
            <a:xfrm>
              <a:off x="3347864" y="1419622"/>
              <a:ext cx="4752528" cy="8129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fontAlgn="base">
                <a:lnSpc>
                  <a:spcPct val="130000"/>
                </a:lnSpc>
                <a:spcBef>
                  <a:spcPts val="765"/>
                </a:spcBef>
                <a:spcAft>
                  <a:spcPct val="0"/>
                </a:spcAft>
              </a:pPr>
              <a:r>
                <a:rPr lang="zh-CN" altLang="en-US" sz="1400" b="1" dirty="0">
                  <a:solidFill>
                    <a:prstClr val="black"/>
                  </a:solidFill>
                  <a:latin typeface="微软雅黑" panose="020B0503020204020204" pitchFamily="34" charset="-122"/>
                  <a:ea typeface="微软雅黑" panose="020B0503020204020204" pitchFamily="34" charset="-122"/>
                  <a:cs typeface="Segoe UI" panose="020B0502040204020203" pitchFamily="34" charset="0"/>
                </a:rPr>
                <a:t>您的内容打在这里，或者通过复制您的文本后，在此框中选择粘贴，并选择只保留文字，在此录入上述图表的综合描述说明。</a:t>
              </a:r>
              <a:endParaRPr lang="zh-CN" altLang="en-US" sz="1400" b="1" dirty="0">
                <a:solidFill>
                  <a:prstClr val="black"/>
                </a:solidFill>
                <a:latin typeface="Arial" panose="020B0604020202020204"/>
                <a:ea typeface="微软雅黑" panose="020B0503020204020204" pitchFamily="34" charset="-122"/>
              </a:endParaRPr>
            </a:p>
          </p:txBody>
        </p:sp>
      </p:grpSp>
      <p:grpSp>
        <p:nvGrpSpPr>
          <p:cNvPr id="9" name="组合 8"/>
          <p:cNvGrpSpPr/>
          <p:nvPr/>
        </p:nvGrpSpPr>
        <p:grpSpPr>
          <a:xfrm>
            <a:off x="5039255" y="4577799"/>
            <a:ext cx="5407820" cy="1433667"/>
            <a:chOff x="3347864" y="1152444"/>
            <a:chExt cx="4752528" cy="1080120"/>
          </a:xfrm>
        </p:grpSpPr>
        <p:sp>
          <p:nvSpPr>
            <p:cNvPr id="10" name="矩形 9"/>
            <p:cNvSpPr/>
            <p:nvPr/>
          </p:nvSpPr>
          <p:spPr>
            <a:xfrm>
              <a:off x="3347864" y="1152444"/>
              <a:ext cx="4752528" cy="2671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r>
                <a:rPr lang="zh-CN" altLang="en-US" sz="2000" b="1" dirty="0">
                  <a:solidFill>
                    <a:srgbClr val="F8F8F8"/>
                  </a:solidFill>
                  <a:latin typeface="微软雅黑" panose="020B0503020204020204" pitchFamily="34" charset="-122"/>
                  <a:ea typeface="微软雅黑" panose="020B0503020204020204" pitchFamily="34" charset="-122"/>
                  <a:cs typeface="Segoe UI" panose="020B0502040204020203" pitchFamily="34" charset="0"/>
                </a:rPr>
                <a:t>项目三展示</a:t>
              </a:r>
              <a:endParaRPr lang="en-US" altLang="zh-CN" sz="2000" b="1" dirty="0">
                <a:solidFill>
                  <a:srgbClr val="F8F8F8"/>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1" name="矩形 10"/>
            <p:cNvSpPr/>
            <p:nvPr/>
          </p:nvSpPr>
          <p:spPr>
            <a:xfrm>
              <a:off x="3347864" y="1419622"/>
              <a:ext cx="4752528" cy="8129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7240" fontAlgn="base">
                <a:lnSpc>
                  <a:spcPct val="130000"/>
                </a:lnSpc>
                <a:spcBef>
                  <a:spcPts val="765"/>
                </a:spcBef>
                <a:spcAft>
                  <a:spcPct val="0"/>
                </a:spcAft>
              </a:pPr>
              <a:r>
                <a:rPr lang="zh-CN" altLang="en-US" sz="1400" b="1" dirty="0">
                  <a:solidFill>
                    <a:prstClr val="black"/>
                  </a:solidFill>
                  <a:latin typeface="微软雅黑" panose="020B0503020204020204" pitchFamily="34" charset="-122"/>
                  <a:ea typeface="微软雅黑" panose="020B0503020204020204" pitchFamily="34" charset="-122"/>
                  <a:cs typeface="Segoe UI" panose="020B0502040204020203" pitchFamily="34" charset="0"/>
                </a:rPr>
                <a:t>您的内容打在这里，或者通过复制您的文本后，在此框中选择粘贴，并选择只保留文字，在此录入上述图表的综合描述说明。</a:t>
              </a:r>
              <a:endParaRPr lang="zh-CN" altLang="en-US" sz="1400" b="1" dirty="0">
                <a:solidFill>
                  <a:prstClr val="black"/>
                </a:solidFill>
                <a:latin typeface="Arial" panose="020B0604020202020204"/>
                <a:ea typeface="微软雅黑" panose="020B0503020204020204" pitchFamily="34" charset="-122"/>
              </a:endParaRPr>
            </a:p>
          </p:txBody>
        </p:sp>
      </p:grpSp>
      <p:sp>
        <p:nvSpPr>
          <p:cNvPr id="12" name="圆角矩形 11"/>
          <p:cNvSpPr/>
          <p:nvPr/>
        </p:nvSpPr>
        <p:spPr>
          <a:xfrm>
            <a:off x="1634195" y="1175809"/>
            <a:ext cx="2835284" cy="1439953"/>
          </a:xfrm>
          <a:prstGeom prst="roundRect">
            <a:avLst/>
          </a:prstGeom>
          <a:blipFill>
            <a:blip r:embed="rId3"/>
            <a:stretch>
              <a:fillRect l="-27581" t="-1" r="-20914" b="-4701"/>
            </a:stretch>
          </a:bli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03679" tIns="51840" rIns="103679" bIns="51840" rtlCol="0" anchor="ctr"/>
          <a:lstStyle/>
          <a:p>
            <a:pPr algn="ctr" defTabSz="1219200" fontAlgn="base">
              <a:spcBef>
                <a:spcPct val="0"/>
              </a:spcBef>
              <a:spcAft>
                <a:spcPct val="0"/>
              </a:spcAft>
            </a:pPr>
            <a:endParaRPr lang="zh-CN" altLang="en-US" sz="2135" b="1">
              <a:solidFill>
                <a:prstClr val="white"/>
              </a:solidFill>
              <a:latin typeface="Arial" panose="020B0604020202020204"/>
              <a:ea typeface="微软雅黑" panose="020B0503020204020204" pitchFamily="34" charset="-122"/>
            </a:endParaRPr>
          </a:p>
        </p:txBody>
      </p:sp>
      <p:sp>
        <p:nvSpPr>
          <p:cNvPr id="13" name="圆角矩形 12"/>
          <p:cNvSpPr/>
          <p:nvPr/>
        </p:nvSpPr>
        <p:spPr>
          <a:xfrm>
            <a:off x="1634195" y="2843556"/>
            <a:ext cx="2835284" cy="1439953"/>
          </a:xfrm>
          <a:prstGeom prst="roundRect">
            <a:avLst/>
          </a:prstGeom>
          <a:blipFill>
            <a:blip r:embed="rId4"/>
            <a:stretch>
              <a:fillRect l="-27581" t="-1" r="-20914" b="-4701"/>
            </a:stretch>
          </a:bli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03679" tIns="51840" rIns="103679" bIns="51840" rtlCol="0" anchor="ctr"/>
          <a:lstStyle/>
          <a:p>
            <a:pPr algn="ctr" defTabSz="1219200" fontAlgn="base">
              <a:spcBef>
                <a:spcPct val="0"/>
              </a:spcBef>
              <a:spcAft>
                <a:spcPct val="0"/>
              </a:spcAft>
            </a:pPr>
            <a:endParaRPr lang="zh-CN" altLang="en-US" sz="2135" b="1">
              <a:solidFill>
                <a:prstClr val="white"/>
              </a:solidFill>
              <a:latin typeface="Arial" panose="020B0604020202020204"/>
              <a:ea typeface="微软雅黑" panose="020B0503020204020204" pitchFamily="34" charset="-122"/>
            </a:endParaRPr>
          </a:p>
        </p:txBody>
      </p:sp>
      <p:sp>
        <p:nvSpPr>
          <p:cNvPr id="14" name="圆角矩形 13"/>
          <p:cNvSpPr/>
          <p:nvPr/>
        </p:nvSpPr>
        <p:spPr>
          <a:xfrm>
            <a:off x="1634197" y="4571513"/>
            <a:ext cx="2835284" cy="1439953"/>
          </a:xfrm>
          <a:prstGeom prst="roundRect">
            <a:avLst/>
          </a:prstGeom>
          <a:blipFill>
            <a:blip r:embed="rId5"/>
            <a:stretch>
              <a:fillRect l="-27581" t="-1" r="-20914" b="-4701"/>
            </a:stretch>
          </a:bli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03679" tIns="51840" rIns="103679" bIns="51840" rtlCol="0" anchor="ctr"/>
          <a:lstStyle/>
          <a:p>
            <a:pPr algn="ctr" defTabSz="1219200" fontAlgn="base">
              <a:spcBef>
                <a:spcPct val="0"/>
              </a:spcBef>
              <a:spcAft>
                <a:spcPct val="0"/>
              </a:spcAft>
            </a:pPr>
            <a:endParaRPr lang="zh-CN" altLang="en-US" sz="2135" b="1">
              <a:solidFill>
                <a:prstClr val="white"/>
              </a:solidFill>
              <a:latin typeface="Arial" panose="020B0604020202020204"/>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up)">
                                      <p:cBhvr>
                                        <p:cTn id="20" dur="500"/>
                                        <p:tgtEl>
                                          <p:spTgt spid="3"/>
                                        </p:tgtEl>
                                      </p:cBhvr>
                                    </p:animEffect>
                                  </p:childTnLst>
                                </p:cTn>
                              </p:par>
                              <p:par>
                                <p:cTn id="21" presetID="22" presetClass="entr" presetSubtype="1" fill="hold" nodeType="withEffect">
                                  <p:stCondLst>
                                    <p:cond delay="20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par>
                                <p:cTn id="24" presetID="22" presetClass="entr" presetSubtype="1" fill="hold" nodeType="withEffect">
                                  <p:stCondLst>
                                    <p:cond delay="40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等腰三角形 2"/>
          <p:cNvSpPr/>
          <p:nvPr/>
        </p:nvSpPr>
        <p:spPr bwMode="auto">
          <a:xfrm rot="3036074">
            <a:off x="6058589" y="1683422"/>
            <a:ext cx="1788871" cy="2069012"/>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chemeClr val="accent2"/>
          </a:solidFill>
          <a:ln w="28575" cmpd="sng">
            <a:solidFill>
              <a:srgbClr val="F8F8F8"/>
            </a:solidFill>
            <a:round/>
          </a:ln>
        </p:spPr>
        <p:txBody>
          <a:bodyPr wrap="none" lIns="91404" tIns="45703" rIns="91404" bIns="45703" anchor="ctr"/>
          <a:lstStyle/>
          <a:p>
            <a:pPr algn="ctr" defTabSz="1219200" fontAlgn="base">
              <a:spcBef>
                <a:spcPct val="0"/>
              </a:spcBef>
              <a:spcAft>
                <a:spcPct val="0"/>
              </a:spcAft>
            </a:pPr>
            <a:endParaRPr lang="zh-CN" altLang="en-US" sz="1865" b="1">
              <a:solidFill>
                <a:prstClr val="black"/>
              </a:solidFill>
              <a:latin typeface="Arial" panose="020B0604020202020204"/>
              <a:ea typeface="微软雅黑" panose="020B0503020204020204" pitchFamily="34" charset="-122"/>
            </a:endParaRPr>
          </a:p>
        </p:txBody>
      </p:sp>
      <p:sp>
        <p:nvSpPr>
          <p:cNvPr id="4" name="TextBox 5"/>
          <p:cNvSpPr txBox="1">
            <a:spLocks noChangeArrowheads="1"/>
          </p:cNvSpPr>
          <p:nvPr/>
        </p:nvSpPr>
        <p:spPr bwMode="auto">
          <a:xfrm>
            <a:off x="6350091" y="2486977"/>
            <a:ext cx="1083692" cy="622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4" tIns="45703" rIns="91404" bIns="45703"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1219200" eaLnBrk="1" fontAlgn="base" hangingPunct="1">
              <a:spcBef>
                <a:spcPct val="0"/>
              </a:spcBef>
              <a:spcAft>
                <a:spcPct val="0"/>
              </a:spcAft>
            </a:pPr>
            <a:r>
              <a:rPr lang="zh-CN" altLang="en-US" sz="1600" b="1" dirty="0">
                <a:solidFill>
                  <a:srgbClr val="FFFFFF"/>
                </a:solidFill>
                <a:latin typeface="微软雅黑" panose="020B0503020204020204" pitchFamily="34" charset="-122"/>
                <a:ea typeface="微软雅黑" panose="020B0503020204020204" pitchFamily="34" charset="-122"/>
              </a:rPr>
              <a:t>完成项目三</a:t>
            </a:r>
          </a:p>
        </p:txBody>
      </p:sp>
      <p:sp>
        <p:nvSpPr>
          <p:cNvPr id="5" name="等腰三角形 2"/>
          <p:cNvSpPr/>
          <p:nvPr/>
        </p:nvSpPr>
        <p:spPr bwMode="auto">
          <a:xfrm rot="8763501">
            <a:off x="4914158" y="2939354"/>
            <a:ext cx="1788173" cy="2069821"/>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chemeClr val="bg1">
              <a:lumMod val="50000"/>
            </a:schemeClr>
          </a:solidFill>
          <a:ln w="28575" cmpd="sng">
            <a:solidFill>
              <a:srgbClr val="F8F8F8"/>
            </a:solidFill>
            <a:round/>
          </a:ln>
        </p:spPr>
        <p:txBody>
          <a:bodyPr wrap="none" lIns="91404" tIns="45703" rIns="91404" bIns="45703" anchor="ctr"/>
          <a:lstStyle/>
          <a:p>
            <a:pPr algn="ctr" defTabSz="1219200" fontAlgn="base">
              <a:spcBef>
                <a:spcPct val="0"/>
              </a:spcBef>
              <a:spcAft>
                <a:spcPct val="0"/>
              </a:spcAft>
            </a:pPr>
            <a:endParaRPr lang="zh-CN" altLang="en-US" sz="1865" b="1">
              <a:solidFill>
                <a:prstClr val="black"/>
              </a:solidFill>
              <a:latin typeface="Arial" panose="020B0604020202020204"/>
              <a:ea typeface="微软雅黑" panose="020B0503020204020204" pitchFamily="34" charset="-122"/>
            </a:endParaRPr>
          </a:p>
        </p:txBody>
      </p:sp>
      <p:sp>
        <p:nvSpPr>
          <p:cNvPr id="6" name="TextBox 7"/>
          <p:cNvSpPr txBox="1">
            <a:spLocks noChangeArrowheads="1"/>
          </p:cNvSpPr>
          <p:nvPr/>
        </p:nvSpPr>
        <p:spPr bwMode="auto">
          <a:xfrm>
            <a:off x="5163265" y="3656807"/>
            <a:ext cx="1083692" cy="620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4" tIns="45703" rIns="91404" bIns="45703"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1219200" eaLnBrk="1" fontAlgn="base" hangingPunct="1">
              <a:spcBef>
                <a:spcPct val="0"/>
              </a:spcBef>
              <a:spcAft>
                <a:spcPct val="0"/>
              </a:spcAft>
            </a:pPr>
            <a:r>
              <a:rPr lang="zh-CN" altLang="en-US" sz="1600" b="1" dirty="0">
                <a:solidFill>
                  <a:srgbClr val="FFFFFF"/>
                </a:solidFill>
                <a:latin typeface="微软雅黑" panose="020B0503020204020204" pitchFamily="34" charset="-122"/>
                <a:ea typeface="微软雅黑" panose="020B0503020204020204" pitchFamily="34" charset="-122"/>
              </a:rPr>
              <a:t>完成项目二</a:t>
            </a:r>
          </a:p>
        </p:txBody>
      </p:sp>
      <p:sp>
        <p:nvSpPr>
          <p:cNvPr id="7" name="等腰三角形 2"/>
          <p:cNvSpPr/>
          <p:nvPr/>
        </p:nvSpPr>
        <p:spPr bwMode="auto">
          <a:xfrm rot="16474574">
            <a:off x="4389415" y="1254855"/>
            <a:ext cx="1788871" cy="2069012"/>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chemeClr val="accent1"/>
          </a:solidFill>
          <a:ln w="28575" cmpd="sng">
            <a:solidFill>
              <a:srgbClr val="F8F8F8"/>
            </a:solidFill>
            <a:round/>
          </a:ln>
        </p:spPr>
        <p:txBody>
          <a:bodyPr wrap="none" lIns="91404" tIns="45703" rIns="91404" bIns="45703" anchor="ctr"/>
          <a:lstStyle/>
          <a:p>
            <a:pPr algn="ctr" defTabSz="1219200" fontAlgn="base">
              <a:spcBef>
                <a:spcPct val="0"/>
              </a:spcBef>
              <a:spcAft>
                <a:spcPct val="0"/>
              </a:spcAft>
            </a:pPr>
            <a:endParaRPr lang="zh-CN" altLang="en-US" sz="1865" b="1">
              <a:solidFill>
                <a:prstClr val="black"/>
              </a:solidFill>
              <a:latin typeface="Arial" panose="020B0604020202020204"/>
              <a:ea typeface="微软雅黑" panose="020B0503020204020204" pitchFamily="34" charset="-122"/>
            </a:endParaRPr>
          </a:p>
        </p:txBody>
      </p:sp>
      <p:sp>
        <p:nvSpPr>
          <p:cNvPr id="8" name="TextBox 9"/>
          <p:cNvSpPr txBox="1">
            <a:spLocks noChangeArrowheads="1"/>
          </p:cNvSpPr>
          <p:nvPr/>
        </p:nvSpPr>
        <p:spPr bwMode="auto">
          <a:xfrm>
            <a:off x="4890359" y="1940951"/>
            <a:ext cx="1083692" cy="622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4" tIns="45703" rIns="91404" bIns="45703"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1219200" eaLnBrk="1" fontAlgn="base" hangingPunct="1">
              <a:spcBef>
                <a:spcPct val="0"/>
              </a:spcBef>
              <a:spcAft>
                <a:spcPct val="0"/>
              </a:spcAft>
            </a:pPr>
            <a:r>
              <a:rPr lang="zh-CN" altLang="en-US" sz="1600" b="1" dirty="0">
                <a:solidFill>
                  <a:srgbClr val="FFFFFF"/>
                </a:solidFill>
                <a:latin typeface="微软雅黑" panose="020B0503020204020204" pitchFamily="34" charset="-122"/>
                <a:ea typeface="微软雅黑" panose="020B0503020204020204" pitchFamily="34" charset="-122"/>
              </a:rPr>
              <a:t>完成项目一</a:t>
            </a:r>
          </a:p>
        </p:txBody>
      </p:sp>
      <p:sp>
        <p:nvSpPr>
          <p:cNvPr id="9" name="TextBox 10"/>
          <p:cNvSpPr txBox="1">
            <a:spLocks noChangeArrowheads="1"/>
          </p:cNvSpPr>
          <p:nvPr/>
        </p:nvSpPr>
        <p:spPr bwMode="auto">
          <a:xfrm>
            <a:off x="1518308" y="1475304"/>
            <a:ext cx="1761948" cy="379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4" tIns="45703" rIns="91404" bIns="4570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1219200" eaLnBrk="1" fontAlgn="base" hangingPunct="1">
              <a:spcBef>
                <a:spcPct val="0"/>
              </a:spcBef>
              <a:spcAft>
                <a:spcPct val="0"/>
              </a:spcAft>
            </a:pPr>
            <a:r>
              <a:rPr lang="en-US" altLang="zh-CN" sz="1865" b="1" dirty="0">
                <a:solidFill>
                  <a:srgbClr val="4D4D4D"/>
                </a:solidFill>
                <a:latin typeface="微软雅黑" panose="020B0503020204020204" pitchFamily="34" charset="-122"/>
                <a:ea typeface="微软雅黑" panose="020B0503020204020204" pitchFamily="34" charset="-122"/>
              </a:rPr>
              <a:t>■</a:t>
            </a:r>
            <a:r>
              <a:rPr lang="zh-CN" altLang="en-US" sz="1865" b="1" dirty="0">
                <a:solidFill>
                  <a:srgbClr val="4D4D4D"/>
                </a:solidFill>
                <a:latin typeface="微软雅黑" panose="020B0503020204020204" pitchFamily="34" charset="-122"/>
                <a:ea typeface="微软雅黑" panose="020B0503020204020204" pitchFamily="34" charset="-122"/>
              </a:rPr>
              <a:t>请输入您标题</a:t>
            </a:r>
          </a:p>
        </p:txBody>
      </p:sp>
      <p:sp>
        <p:nvSpPr>
          <p:cNvPr id="10" name="TextBox 11"/>
          <p:cNvSpPr txBox="1">
            <a:spLocks noChangeArrowheads="1"/>
          </p:cNvSpPr>
          <p:nvPr/>
        </p:nvSpPr>
        <p:spPr bwMode="auto">
          <a:xfrm>
            <a:off x="1528213" y="1795362"/>
            <a:ext cx="2765559" cy="83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4" tIns="45703" rIns="91404" bIns="4570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1219200" eaLnBrk="1" fontAlgn="base" hangingPunct="1">
              <a:spcBef>
                <a:spcPct val="0"/>
              </a:spcBef>
              <a:spcAft>
                <a:spcPct val="0"/>
              </a:spcAft>
            </a:pPr>
            <a:r>
              <a:rPr lang="zh-CN" altLang="en-US" sz="1200" b="1" dirty="0">
                <a:solidFill>
                  <a:srgbClr val="4D4D4D"/>
                </a:solidFill>
                <a:latin typeface="微软雅黑" panose="020B0503020204020204" pitchFamily="34" charset="-122"/>
                <a:ea typeface="微软雅黑" panose="020B0503020204020204" pitchFamily="34" charset="-122"/>
              </a:rPr>
              <a:t>这里可以输入可长可短的段落文字这里可以输入可长可短的段落文字这里可以输入可长可短的段落文字这里可以输入可长可</a:t>
            </a:r>
          </a:p>
        </p:txBody>
      </p:sp>
      <p:sp>
        <p:nvSpPr>
          <p:cNvPr id="11" name="TextBox 12"/>
          <p:cNvSpPr txBox="1">
            <a:spLocks noChangeArrowheads="1"/>
          </p:cNvSpPr>
          <p:nvPr/>
        </p:nvSpPr>
        <p:spPr bwMode="auto">
          <a:xfrm>
            <a:off x="8125964" y="2815327"/>
            <a:ext cx="1761948" cy="379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4" tIns="45703" rIns="91404" bIns="4570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1219200" eaLnBrk="1" fontAlgn="base" hangingPunct="1">
              <a:spcBef>
                <a:spcPct val="0"/>
              </a:spcBef>
              <a:spcAft>
                <a:spcPct val="0"/>
              </a:spcAft>
            </a:pPr>
            <a:r>
              <a:rPr lang="en-US" altLang="zh-CN" sz="1865" b="1" dirty="0">
                <a:solidFill>
                  <a:srgbClr val="4D4D4D"/>
                </a:solidFill>
                <a:latin typeface="微软雅黑" panose="020B0503020204020204" pitchFamily="34" charset="-122"/>
                <a:ea typeface="微软雅黑" panose="020B0503020204020204" pitchFamily="34" charset="-122"/>
              </a:rPr>
              <a:t>■</a:t>
            </a:r>
            <a:r>
              <a:rPr lang="zh-CN" altLang="en-US" sz="1865" b="1" dirty="0">
                <a:solidFill>
                  <a:srgbClr val="4D4D4D"/>
                </a:solidFill>
                <a:latin typeface="微软雅黑" panose="020B0503020204020204" pitchFamily="34" charset="-122"/>
                <a:ea typeface="微软雅黑" panose="020B0503020204020204" pitchFamily="34" charset="-122"/>
              </a:rPr>
              <a:t>请输入您标题</a:t>
            </a:r>
          </a:p>
        </p:txBody>
      </p:sp>
      <p:sp>
        <p:nvSpPr>
          <p:cNvPr id="12" name="TextBox 13"/>
          <p:cNvSpPr txBox="1">
            <a:spLocks noChangeArrowheads="1"/>
          </p:cNvSpPr>
          <p:nvPr/>
        </p:nvSpPr>
        <p:spPr bwMode="auto">
          <a:xfrm>
            <a:off x="8126070" y="3143406"/>
            <a:ext cx="2765559" cy="83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4" tIns="45703" rIns="91404" bIns="4570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1219200" eaLnBrk="1" fontAlgn="base" hangingPunct="1">
              <a:spcBef>
                <a:spcPct val="0"/>
              </a:spcBef>
              <a:spcAft>
                <a:spcPct val="0"/>
              </a:spcAft>
            </a:pPr>
            <a:r>
              <a:rPr lang="zh-CN" altLang="en-US" sz="1200" b="1" dirty="0">
                <a:solidFill>
                  <a:srgbClr val="4D4D4D"/>
                </a:solidFill>
                <a:latin typeface="微软雅黑" panose="020B0503020204020204" pitchFamily="34" charset="-122"/>
                <a:ea typeface="微软雅黑" panose="020B0503020204020204" pitchFamily="34" charset="-122"/>
              </a:rPr>
              <a:t>这里可以输入可长可短的段落文字这里可以输入可长可短的段落文字这里可以输入可长可短的段落文字这里可以输入可长可</a:t>
            </a:r>
          </a:p>
        </p:txBody>
      </p:sp>
      <p:sp>
        <p:nvSpPr>
          <p:cNvPr id="13" name="TextBox 14"/>
          <p:cNvSpPr txBox="1">
            <a:spLocks noChangeArrowheads="1"/>
          </p:cNvSpPr>
          <p:nvPr/>
        </p:nvSpPr>
        <p:spPr bwMode="auto">
          <a:xfrm>
            <a:off x="2599106" y="4832987"/>
            <a:ext cx="1761948" cy="379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4" tIns="45703" rIns="91404" bIns="4570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1219200" eaLnBrk="1" fontAlgn="base" hangingPunct="1">
              <a:spcBef>
                <a:spcPct val="0"/>
              </a:spcBef>
              <a:spcAft>
                <a:spcPct val="0"/>
              </a:spcAft>
            </a:pPr>
            <a:r>
              <a:rPr lang="en-US" altLang="zh-CN" sz="1865" b="1">
                <a:solidFill>
                  <a:srgbClr val="4D4D4D"/>
                </a:solidFill>
                <a:latin typeface="微软雅黑" panose="020B0503020204020204" pitchFamily="34" charset="-122"/>
                <a:ea typeface="微软雅黑" panose="020B0503020204020204" pitchFamily="34" charset="-122"/>
              </a:rPr>
              <a:t>■</a:t>
            </a:r>
            <a:r>
              <a:rPr lang="zh-CN" altLang="en-US" sz="1865" b="1">
                <a:solidFill>
                  <a:srgbClr val="4D4D4D"/>
                </a:solidFill>
                <a:latin typeface="微软雅黑" panose="020B0503020204020204" pitchFamily="34" charset="-122"/>
                <a:ea typeface="微软雅黑" panose="020B0503020204020204" pitchFamily="34" charset="-122"/>
              </a:rPr>
              <a:t>请输入您标题</a:t>
            </a:r>
          </a:p>
        </p:txBody>
      </p:sp>
      <p:sp>
        <p:nvSpPr>
          <p:cNvPr id="14" name="TextBox 15"/>
          <p:cNvSpPr txBox="1">
            <a:spLocks noChangeArrowheads="1"/>
          </p:cNvSpPr>
          <p:nvPr/>
        </p:nvSpPr>
        <p:spPr bwMode="auto">
          <a:xfrm>
            <a:off x="2700759" y="5229086"/>
            <a:ext cx="3464599" cy="646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4" tIns="45703" rIns="91404" bIns="4570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1219200" eaLnBrk="1" fontAlgn="base" hangingPunct="1">
              <a:spcBef>
                <a:spcPct val="0"/>
              </a:spcBef>
              <a:spcAft>
                <a:spcPct val="0"/>
              </a:spcAft>
            </a:pPr>
            <a:r>
              <a:rPr lang="zh-CN" altLang="en-US" sz="1200" b="1" dirty="0">
                <a:solidFill>
                  <a:srgbClr val="4D4D4D"/>
                </a:solidFill>
                <a:latin typeface="微软雅黑" panose="020B0503020204020204" pitchFamily="34" charset="-122"/>
                <a:ea typeface="微软雅黑" panose="020B0503020204020204" pitchFamily="34" charset="-122"/>
              </a:rPr>
              <a:t>这里可以输入可长可短的段落文字这里可以输入可长可短的段落文字这里可以输入可长可短的段落文字这里可以输入可长可</a:t>
            </a:r>
          </a:p>
        </p:txBody>
      </p:sp>
      <p:sp>
        <p:nvSpPr>
          <p:cNvPr id="15" name="矩形 16"/>
          <p:cNvSpPr>
            <a:spLocks noChangeArrowheads="1"/>
          </p:cNvSpPr>
          <p:nvPr/>
        </p:nvSpPr>
        <p:spPr bwMode="auto">
          <a:xfrm>
            <a:off x="8238222" y="1263182"/>
            <a:ext cx="2459332" cy="1504748"/>
          </a:xfrm>
          <a:prstGeom prst="rect">
            <a:avLst/>
          </a:prstGeom>
          <a:blipFill dpi="0" rotWithShape="1">
            <a:blip r:embed="rId3"/>
            <a:srcRect/>
            <a:stretch>
              <a:fillRect/>
            </a:stretch>
          </a:blipFill>
          <a:ln>
            <a:noFill/>
          </a:ln>
        </p:spPr>
        <p:txBody>
          <a:bodyPr lIns="91404" tIns="45703" rIns="91404" bIns="45703"/>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1219200" eaLnBrk="1" fontAlgn="base" hangingPunct="1">
              <a:spcBef>
                <a:spcPct val="0"/>
              </a:spcBef>
              <a:spcAft>
                <a:spcPct val="0"/>
              </a:spcAft>
            </a:pPr>
            <a:endParaRPr lang="zh-CN" altLang="en-US" sz="1865" b="1">
              <a:solidFill>
                <a:srgbClr val="C4261D"/>
              </a:solidFill>
            </a:endParaRPr>
          </a:p>
        </p:txBody>
      </p:sp>
      <p:sp>
        <p:nvSpPr>
          <p:cNvPr id="16" name="矩形 17"/>
          <p:cNvSpPr>
            <a:spLocks noChangeArrowheads="1"/>
          </p:cNvSpPr>
          <p:nvPr/>
        </p:nvSpPr>
        <p:spPr bwMode="auto">
          <a:xfrm>
            <a:off x="1528214" y="2780627"/>
            <a:ext cx="2460919" cy="1496811"/>
          </a:xfrm>
          <a:prstGeom prst="rect">
            <a:avLst/>
          </a:prstGeom>
          <a:blipFill dpi="0" rotWithShape="1">
            <a:blip r:embed="rId4"/>
            <a:srcRect/>
            <a:stretch>
              <a:fillRect/>
            </a:stretch>
          </a:blipFill>
          <a:ln>
            <a:noFill/>
          </a:ln>
        </p:spPr>
        <p:txBody>
          <a:bodyPr lIns="91404" tIns="45703" rIns="91404" bIns="45703"/>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1219200" eaLnBrk="1" fontAlgn="base" hangingPunct="1">
              <a:spcBef>
                <a:spcPct val="0"/>
              </a:spcBef>
              <a:spcAft>
                <a:spcPct val="0"/>
              </a:spcAft>
            </a:pPr>
            <a:endParaRPr lang="zh-CN" altLang="en-US" sz="1865" b="1">
              <a:solidFill>
                <a:srgbClr val="C4261D"/>
              </a:solidFill>
            </a:endParaRPr>
          </a:p>
        </p:txBody>
      </p:sp>
      <p:sp>
        <p:nvSpPr>
          <p:cNvPr id="17" name="矩形 18"/>
          <p:cNvSpPr>
            <a:spLocks noChangeArrowheads="1"/>
          </p:cNvSpPr>
          <p:nvPr/>
        </p:nvSpPr>
        <p:spPr bwMode="auto">
          <a:xfrm>
            <a:off x="6471314" y="4828223"/>
            <a:ext cx="2505345" cy="1467803"/>
          </a:xfrm>
          <a:prstGeom prst="rect">
            <a:avLst/>
          </a:prstGeom>
          <a:blipFill dpi="0" rotWithShape="1">
            <a:blip r:embed="rId5"/>
            <a:srcRect/>
            <a:stretch>
              <a:fillRect/>
            </a:stretch>
          </a:blipFill>
          <a:ln>
            <a:noFill/>
          </a:ln>
        </p:spPr>
        <p:txBody>
          <a:bodyPr lIns="91404" tIns="45703" rIns="91404" bIns="45703"/>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1219200" eaLnBrk="1" fontAlgn="base" hangingPunct="1">
              <a:spcBef>
                <a:spcPct val="0"/>
              </a:spcBef>
              <a:spcAft>
                <a:spcPct val="0"/>
              </a:spcAft>
            </a:pPr>
            <a:endParaRPr lang="zh-CN" altLang="en-US" sz="1865" b="1">
              <a:solidFill>
                <a:srgbClr val="C4261D"/>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300" fill="hold"/>
                                        <p:tgtEl>
                                          <p:spTgt spid="4"/>
                                        </p:tgtEl>
                                        <p:attrNameLst>
                                          <p:attrName>ppt_w</p:attrName>
                                        </p:attrNameLst>
                                      </p:cBhvr>
                                      <p:tavLst>
                                        <p:tav tm="0">
                                          <p:val>
                                            <p:fltVal val="0"/>
                                          </p:val>
                                        </p:tav>
                                        <p:tav tm="100000">
                                          <p:val>
                                            <p:strVal val="#ppt_w"/>
                                          </p:val>
                                        </p:tav>
                                      </p:tavLst>
                                    </p:anim>
                                    <p:anim calcmode="lin" valueType="num">
                                      <p:cBhvr>
                                        <p:cTn id="13" dur="300" fill="hold"/>
                                        <p:tgtEl>
                                          <p:spTgt spid="4"/>
                                        </p:tgtEl>
                                        <p:attrNameLst>
                                          <p:attrName>ppt_h</p:attrName>
                                        </p:attrNameLst>
                                      </p:cBhvr>
                                      <p:tavLst>
                                        <p:tav tm="0">
                                          <p:val>
                                            <p:fltVal val="0"/>
                                          </p:val>
                                        </p:tav>
                                        <p:tav tm="100000">
                                          <p:val>
                                            <p:strVal val="#ppt_h"/>
                                          </p:val>
                                        </p:tav>
                                      </p:tavLst>
                                    </p:anim>
                                    <p:anim calcmode="lin" valueType="num">
                                      <p:cBhvr>
                                        <p:cTn id="14" dur="300" fill="hold"/>
                                        <p:tgtEl>
                                          <p:spTgt spid="4"/>
                                        </p:tgtEl>
                                        <p:attrNameLst>
                                          <p:attrName>style.rotation</p:attrName>
                                        </p:attrNameLst>
                                      </p:cBhvr>
                                      <p:tavLst>
                                        <p:tav tm="0">
                                          <p:val>
                                            <p:fltVal val="90"/>
                                          </p:val>
                                        </p:tav>
                                        <p:tav tm="100000">
                                          <p:val>
                                            <p:fltVal val="0"/>
                                          </p:val>
                                        </p:tav>
                                      </p:tavLst>
                                    </p:anim>
                                    <p:animEffect transition="in" filter="fade">
                                      <p:cBhvr>
                                        <p:cTn id="15" dur="300"/>
                                        <p:tgtEl>
                                          <p:spTgt spid="4"/>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p:stCondLst>
                              <p:cond delay="1500"/>
                            </p:stCondLst>
                            <p:childTnLst>
                              <p:par>
                                <p:cTn id="21" presetID="14" presetClass="entr" presetSubtype="1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randombar(horizontal)">
                                      <p:cBhvr>
                                        <p:cTn id="23" dur="500"/>
                                        <p:tgtEl>
                                          <p:spTgt spid="15"/>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2500"/>
                            </p:stCondLst>
                            <p:childTnLst>
                              <p:par>
                                <p:cTn id="29" presetID="2" presetClass="entr" presetSubtype="9"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0-#ppt_w/2"/>
                                          </p:val>
                                        </p:tav>
                                        <p:tav tm="100000">
                                          <p:val>
                                            <p:strVal val="#ppt_x"/>
                                          </p:val>
                                        </p:tav>
                                      </p:tavLst>
                                    </p:anim>
                                    <p:anim calcmode="lin" valueType="num">
                                      <p:cBhvr additive="base">
                                        <p:cTn id="32" dur="500" fill="hold"/>
                                        <p:tgtEl>
                                          <p:spTgt spid="5"/>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31" presetClass="entr" presetSubtype="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300" fill="hold"/>
                                        <p:tgtEl>
                                          <p:spTgt spid="6"/>
                                        </p:tgtEl>
                                        <p:attrNameLst>
                                          <p:attrName>ppt_w</p:attrName>
                                        </p:attrNameLst>
                                      </p:cBhvr>
                                      <p:tavLst>
                                        <p:tav tm="0">
                                          <p:val>
                                            <p:fltVal val="0"/>
                                          </p:val>
                                        </p:tav>
                                        <p:tav tm="100000">
                                          <p:val>
                                            <p:strVal val="#ppt_w"/>
                                          </p:val>
                                        </p:tav>
                                      </p:tavLst>
                                    </p:anim>
                                    <p:anim calcmode="lin" valueType="num">
                                      <p:cBhvr>
                                        <p:cTn id="37" dur="300" fill="hold"/>
                                        <p:tgtEl>
                                          <p:spTgt spid="6"/>
                                        </p:tgtEl>
                                        <p:attrNameLst>
                                          <p:attrName>ppt_h</p:attrName>
                                        </p:attrNameLst>
                                      </p:cBhvr>
                                      <p:tavLst>
                                        <p:tav tm="0">
                                          <p:val>
                                            <p:fltVal val="0"/>
                                          </p:val>
                                        </p:tav>
                                        <p:tav tm="100000">
                                          <p:val>
                                            <p:strVal val="#ppt_h"/>
                                          </p:val>
                                        </p:tav>
                                      </p:tavLst>
                                    </p:anim>
                                    <p:anim calcmode="lin" valueType="num">
                                      <p:cBhvr>
                                        <p:cTn id="38" dur="300" fill="hold"/>
                                        <p:tgtEl>
                                          <p:spTgt spid="6"/>
                                        </p:tgtEl>
                                        <p:attrNameLst>
                                          <p:attrName>style.rotation</p:attrName>
                                        </p:attrNameLst>
                                      </p:cBhvr>
                                      <p:tavLst>
                                        <p:tav tm="0">
                                          <p:val>
                                            <p:fltVal val="90"/>
                                          </p:val>
                                        </p:tav>
                                        <p:tav tm="100000">
                                          <p:val>
                                            <p:fltVal val="0"/>
                                          </p:val>
                                        </p:tav>
                                      </p:tavLst>
                                    </p:anim>
                                    <p:animEffect transition="in" filter="fade">
                                      <p:cBhvr>
                                        <p:cTn id="39" dur="300"/>
                                        <p:tgtEl>
                                          <p:spTgt spid="6"/>
                                        </p:tgtEl>
                                      </p:cBhvr>
                                    </p:animEffect>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childTnLst>
                          </p:cTn>
                        </p:par>
                        <p:par>
                          <p:cTn id="44" fill="hold">
                            <p:stCondLst>
                              <p:cond delay="4000"/>
                            </p:stCondLst>
                            <p:childTnLst>
                              <p:par>
                                <p:cTn id="45" presetID="22" presetClass="entr" presetSubtype="1"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500"/>
                                        <p:tgtEl>
                                          <p:spTgt spid="14"/>
                                        </p:tgtEl>
                                      </p:cBhvr>
                                    </p:animEffect>
                                  </p:childTnLst>
                                </p:cTn>
                              </p:par>
                            </p:childTnLst>
                          </p:cTn>
                        </p:par>
                        <p:par>
                          <p:cTn id="48" fill="hold">
                            <p:stCondLst>
                              <p:cond delay="4500"/>
                            </p:stCondLst>
                            <p:childTnLst>
                              <p:par>
                                <p:cTn id="49" presetID="14" presetClass="entr" presetSubtype="1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randombar(horizontal)">
                                      <p:cBhvr>
                                        <p:cTn id="51" dur="500"/>
                                        <p:tgtEl>
                                          <p:spTgt spid="17"/>
                                        </p:tgtEl>
                                      </p:cBhvr>
                                    </p:animEffect>
                                  </p:childTnLst>
                                </p:cTn>
                              </p:par>
                            </p:childTnLst>
                          </p:cTn>
                        </p:par>
                        <p:par>
                          <p:cTn id="52" fill="hold">
                            <p:stCondLst>
                              <p:cond delay="5000"/>
                            </p:stCondLst>
                            <p:childTnLst>
                              <p:par>
                                <p:cTn id="53" presetID="2" presetClass="entr" presetSubtype="2"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1+#ppt_w/2"/>
                                          </p:val>
                                        </p:tav>
                                        <p:tav tm="100000">
                                          <p:val>
                                            <p:strVal val="#ppt_x"/>
                                          </p:val>
                                        </p:tav>
                                      </p:tavLst>
                                    </p:anim>
                                    <p:anim calcmode="lin" valueType="num">
                                      <p:cBhvr additive="base">
                                        <p:cTn id="56" dur="500" fill="hold"/>
                                        <p:tgtEl>
                                          <p:spTgt spid="7"/>
                                        </p:tgtEl>
                                        <p:attrNameLst>
                                          <p:attrName>ppt_y</p:attrName>
                                        </p:attrNameLst>
                                      </p:cBhvr>
                                      <p:tavLst>
                                        <p:tav tm="0">
                                          <p:val>
                                            <p:strVal val="#ppt_y"/>
                                          </p:val>
                                        </p:tav>
                                        <p:tav tm="100000">
                                          <p:val>
                                            <p:strVal val="#ppt_y"/>
                                          </p:val>
                                        </p:tav>
                                      </p:tavLst>
                                    </p:anim>
                                  </p:childTnLst>
                                </p:cTn>
                              </p:par>
                            </p:childTnLst>
                          </p:cTn>
                        </p:par>
                        <p:par>
                          <p:cTn id="57" fill="hold">
                            <p:stCondLst>
                              <p:cond delay="5500"/>
                            </p:stCondLst>
                            <p:childTnLst>
                              <p:par>
                                <p:cTn id="58" presetID="31"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p:cTn id="60" dur="300" fill="hold"/>
                                        <p:tgtEl>
                                          <p:spTgt spid="8"/>
                                        </p:tgtEl>
                                        <p:attrNameLst>
                                          <p:attrName>ppt_w</p:attrName>
                                        </p:attrNameLst>
                                      </p:cBhvr>
                                      <p:tavLst>
                                        <p:tav tm="0">
                                          <p:val>
                                            <p:fltVal val="0"/>
                                          </p:val>
                                        </p:tav>
                                        <p:tav tm="100000">
                                          <p:val>
                                            <p:strVal val="#ppt_w"/>
                                          </p:val>
                                        </p:tav>
                                      </p:tavLst>
                                    </p:anim>
                                    <p:anim calcmode="lin" valueType="num">
                                      <p:cBhvr>
                                        <p:cTn id="61" dur="300" fill="hold"/>
                                        <p:tgtEl>
                                          <p:spTgt spid="8"/>
                                        </p:tgtEl>
                                        <p:attrNameLst>
                                          <p:attrName>ppt_h</p:attrName>
                                        </p:attrNameLst>
                                      </p:cBhvr>
                                      <p:tavLst>
                                        <p:tav tm="0">
                                          <p:val>
                                            <p:fltVal val="0"/>
                                          </p:val>
                                        </p:tav>
                                        <p:tav tm="100000">
                                          <p:val>
                                            <p:strVal val="#ppt_h"/>
                                          </p:val>
                                        </p:tav>
                                      </p:tavLst>
                                    </p:anim>
                                    <p:anim calcmode="lin" valueType="num">
                                      <p:cBhvr>
                                        <p:cTn id="62" dur="300" fill="hold"/>
                                        <p:tgtEl>
                                          <p:spTgt spid="8"/>
                                        </p:tgtEl>
                                        <p:attrNameLst>
                                          <p:attrName>style.rotation</p:attrName>
                                        </p:attrNameLst>
                                      </p:cBhvr>
                                      <p:tavLst>
                                        <p:tav tm="0">
                                          <p:val>
                                            <p:fltVal val="90"/>
                                          </p:val>
                                        </p:tav>
                                        <p:tav tm="100000">
                                          <p:val>
                                            <p:fltVal val="0"/>
                                          </p:val>
                                        </p:tav>
                                      </p:tavLst>
                                    </p:anim>
                                    <p:animEffect transition="in" filter="fade">
                                      <p:cBhvr>
                                        <p:cTn id="63" dur="300"/>
                                        <p:tgtEl>
                                          <p:spTgt spid="8"/>
                                        </p:tgtEl>
                                      </p:cBhvr>
                                    </p:animEffect>
                                  </p:childTnLst>
                                </p:cTn>
                              </p:par>
                            </p:childTnLst>
                          </p:cTn>
                        </p:par>
                        <p:par>
                          <p:cTn id="64" fill="hold">
                            <p:stCondLst>
                              <p:cond delay="6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wipe(up)">
                                      <p:cBhvr>
                                        <p:cTn id="71" dur="500"/>
                                        <p:tgtEl>
                                          <p:spTgt spid="10"/>
                                        </p:tgtEl>
                                      </p:cBhvr>
                                    </p:animEffect>
                                  </p:childTnLst>
                                </p:cTn>
                              </p:par>
                            </p:childTnLst>
                          </p:cTn>
                        </p:par>
                        <p:par>
                          <p:cTn id="72" fill="hold">
                            <p:stCondLst>
                              <p:cond delay="7000"/>
                            </p:stCondLst>
                            <p:childTnLst>
                              <p:par>
                                <p:cTn id="73" presetID="14" presetClass="entr" presetSubtype="1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randombar(horizontal)">
                                      <p:cBhvr>
                                        <p:cTn id="7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utoUpdateAnimBg="0"/>
      <p:bldP spid="5" grpId="0" animBg="1"/>
      <p:bldP spid="6" grpId="0" autoUpdateAnimBg="0"/>
      <p:bldP spid="7" grpId="0" animBg="1"/>
      <p:bldP spid="8" grpId="0" autoUpdateAnimBg="0"/>
      <p:bldP spid="9" grpId="0" autoUpdateAnimBg="0"/>
      <p:bldP spid="10" grpId="0" autoUpdateAnimBg="0"/>
      <p:bldP spid="11" grpId="0" autoUpdateAnimBg="0"/>
      <p:bldP spid="12" grpId="0" autoUpdateAnimBg="0"/>
      <p:bldP spid="13" grpId="0" autoUpdateAnimBg="0"/>
      <p:bldP spid="14" grpId="0" autoUpdateAnimBg="0"/>
      <p:bldP spid="15" grpId="0" animBg="1" autoUpdateAnimBg="0"/>
      <p:bldP spid="16" grpId="0" animBg="1" autoUpdateAnimBg="0"/>
      <p:bldP spid="17"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圆角矩形 29"/>
          <p:cNvSpPr/>
          <p:nvPr/>
        </p:nvSpPr>
        <p:spPr>
          <a:xfrm>
            <a:off x="3898009" y="1654897"/>
            <a:ext cx="2111299" cy="2111299"/>
          </a:xfrm>
          <a:prstGeom prst="roundRect">
            <a:avLst>
              <a:gd name="adj" fmla="val 9051"/>
            </a:avLst>
          </a:prstGeom>
          <a:blipFill>
            <a:blip r:embed="rId3"/>
            <a:stretch>
              <a:fillRect/>
            </a:stretch>
          </a:blipFill>
          <a:ln w="25400" cap="flat" cmpd="sng" algn="ctr">
            <a:noFill/>
            <a:prstDash val="solid"/>
          </a:ln>
          <a:effectLst>
            <a:outerShdw blurRad="50800" dist="38100" dir="8100000" algn="tr" rotWithShape="0">
              <a:prstClr val="black"/>
            </a:outerShdw>
          </a:effectLst>
        </p:spPr>
        <p:txBody>
          <a:bodyPr rtlCol="0" anchor="ctr"/>
          <a:lstStyle/>
          <a:p>
            <a:pPr algn="ctr" defTabSz="1218565" fontAlgn="base">
              <a:spcBef>
                <a:spcPct val="0"/>
              </a:spcBef>
              <a:spcAft>
                <a:spcPct val="0"/>
              </a:spcAft>
              <a:defRPr/>
            </a:pPr>
            <a:endParaRPr lang="zh-CN" altLang="en-US" sz="2400" b="1" kern="0">
              <a:solidFill>
                <a:sysClr val="window" lastClr="FFFFFF"/>
              </a:solidFill>
              <a:latin typeface="Calibri" panose="020F0502020204030204"/>
              <a:ea typeface="宋体" panose="02010600030101010101" pitchFamily="2" charset="-122"/>
            </a:endParaRPr>
          </a:p>
        </p:txBody>
      </p:sp>
      <p:sp>
        <p:nvSpPr>
          <p:cNvPr id="31" name="圆角矩形 30"/>
          <p:cNvSpPr/>
          <p:nvPr/>
        </p:nvSpPr>
        <p:spPr>
          <a:xfrm>
            <a:off x="6201245" y="1654897"/>
            <a:ext cx="2111299" cy="2111299"/>
          </a:xfrm>
          <a:prstGeom prst="roundRect">
            <a:avLst>
              <a:gd name="adj" fmla="val 9051"/>
            </a:avLst>
          </a:prstGeom>
          <a:blipFill>
            <a:blip r:embed="rId4"/>
            <a:stretch>
              <a:fillRect/>
            </a:stretch>
          </a:blipFill>
          <a:ln w="25400" cap="flat" cmpd="sng" algn="ctr">
            <a:noFill/>
            <a:prstDash val="solid"/>
          </a:ln>
          <a:effectLst>
            <a:outerShdw blurRad="50800" dist="38100" dir="8100000" algn="tr" rotWithShape="0">
              <a:prstClr val="black"/>
            </a:outerShdw>
          </a:effectLst>
        </p:spPr>
        <p:txBody>
          <a:bodyPr rtlCol="0" anchor="ctr"/>
          <a:lstStyle/>
          <a:p>
            <a:pPr algn="ctr" defTabSz="1218565" fontAlgn="base">
              <a:spcBef>
                <a:spcPct val="0"/>
              </a:spcBef>
              <a:spcAft>
                <a:spcPct val="0"/>
              </a:spcAft>
              <a:defRPr/>
            </a:pPr>
            <a:endParaRPr lang="zh-CN" altLang="en-US" sz="2400" b="1" kern="0">
              <a:solidFill>
                <a:sysClr val="window" lastClr="FFFFFF"/>
              </a:solidFill>
              <a:latin typeface="Calibri" panose="020F0502020204030204"/>
              <a:ea typeface="宋体" panose="02010600030101010101" pitchFamily="2" charset="-122"/>
            </a:endParaRPr>
          </a:p>
        </p:txBody>
      </p:sp>
      <p:sp>
        <p:nvSpPr>
          <p:cNvPr id="32" name="圆角矩形 31"/>
          <p:cNvSpPr/>
          <p:nvPr/>
        </p:nvSpPr>
        <p:spPr>
          <a:xfrm>
            <a:off x="3898009" y="3958131"/>
            <a:ext cx="2111299" cy="2111299"/>
          </a:xfrm>
          <a:prstGeom prst="roundRect">
            <a:avLst>
              <a:gd name="adj" fmla="val 9051"/>
            </a:avLst>
          </a:prstGeom>
          <a:blipFill>
            <a:blip r:embed="rId5"/>
            <a:stretch>
              <a:fillRect/>
            </a:stretch>
          </a:blipFill>
          <a:ln w="25400" cap="flat" cmpd="sng" algn="ctr">
            <a:noFill/>
            <a:prstDash val="solid"/>
          </a:ln>
          <a:effectLst>
            <a:outerShdw blurRad="50800" dist="38100" dir="8100000" algn="tr" rotWithShape="0">
              <a:prstClr val="black"/>
            </a:outerShdw>
          </a:effectLst>
        </p:spPr>
        <p:txBody>
          <a:bodyPr rtlCol="0" anchor="ctr"/>
          <a:lstStyle/>
          <a:p>
            <a:pPr algn="ctr" defTabSz="1218565" fontAlgn="base">
              <a:spcBef>
                <a:spcPct val="0"/>
              </a:spcBef>
              <a:spcAft>
                <a:spcPct val="0"/>
              </a:spcAft>
              <a:defRPr/>
            </a:pPr>
            <a:endParaRPr lang="zh-CN" altLang="en-US" sz="2400" b="1" kern="0">
              <a:solidFill>
                <a:sysClr val="window" lastClr="FFFFFF"/>
              </a:solidFill>
              <a:latin typeface="Calibri" panose="020F0502020204030204"/>
              <a:ea typeface="宋体" panose="02010600030101010101" pitchFamily="2" charset="-122"/>
            </a:endParaRPr>
          </a:p>
        </p:txBody>
      </p:sp>
      <p:sp>
        <p:nvSpPr>
          <p:cNvPr id="33" name="圆角矩形 32"/>
          <p:cNvSpPr/>
          <p:nvPr/>
        </p:nvSpPr>
        <p:spPr>
          <a:xfrm>
            <a:off x="6201245" y="3958131"/>
            <a:ext cx="2111299" cy="2111299"/>
          </a:xfrm>
          <a:prstGeom prst="roundRect">
            <a:avLst>
              <a:gd name="adj" fmla="val 9051"/>
            </a:avLst>
          </a:prstGeom>
          <a:blipFill>
            <a:blip r:embed="rId6"/>
            <a:stretch>
              <a:fillRect/>
            </a:stretch>
          </a:blipFill>
          <a:ln w="25400" cap="flat" cmpd="sng" algn="ctr">
            <a:noFill/>
            <a:prstDash val="solid"/>
          </a:ln>
          <a:effectLst>
            <a:outerShdw blurRad="50800" dist="38100" dir="8100000" algn="tr" rotWithShape="0">
              <a:prstClr val="black"/>
            </a:outerShdw>
          </a:effectLst>
        </p:spPr>
        <p:txBody>
          <a:bodyPr rtlCol="0" anchor="ctr"/>
          <a:lstStyle/>
          <a:p>
            <a:pPr algn="ctr" defTabSz="1218565" fontAlgn="base">
              <a:spcBef>
                <a:spcPct val="0"/>
              </a:spcBef>
              <a:spcAft>
                <a:spcPct val="0"/>
              </a:spcAft>
              <a:defRPr/>
            </a:pPr>
            <a:endParaRPr lang="zh-CN" altLang="en-US" sz="2400" b="1" kern="0">
              <a:solidFill>
                <a:sysClr val="window" lastClr="FFFFFF"/>
              </a:solidFill>
              <a:latin typeface="Calibri" panose="020F0502020204030204"/>
              <a:ea typeface="宋体" panose="02010600030101010101" pitchFamily="2" charset="-122"/>
            </a:endParaRPr>
          </a:p>
        </p:txBody>
      </p:sp>
      <p:sp>
        <p:nvSpPr>
          <p:cNvPr id="34" name="圆角矩形 33"/>
          <p:cNvSpPr/>
          <p:nvPr/>
        </p:nvSpPr>
        <p:spPr>
          <a:xfrm>
            <a:off x="5433500" y="3190387"/>
            <a:ext cx="575808" cy="575808"/>
          </a:xfrm>
          <a:prstGeom prst="roundRect">
            <a:avLst/>
          </a:prstGeom>
          <a:solidFill>
            <a:srgbClr val="161D25"/>
          </a:solidFill>
          <a:ln w="25400" cap="flat" cmpd="sng" algn="ctr">
            <a:noFill/>
            <a:prstDash val="solid"/>
          </a:ln>
          <a:effectLst/>
        </p:spPr>
        <p:txBody>
          <a:bodyPr rtlCol="0" anchor="ctr"/>
          <a:lstStyle/>
          <a:p>
            <a:pPr algn="ctr" defTabSz="1218565" fontAlgn="base">
              <a:spcBef>
                <a:spcPct val="0"/>
              </a:spcBef>
              <a:spcAft>
                <a:spcPct val="0"/>
              </a:spcAft>
              <a:defRPr/>
            </a:pPr>
            <a:r>
              <a:rPr lang="en-US" altLang="zh-CN" sz="2400" b="1" kern="0">
                <a:solidFill>
                  <a:sysClr val="window" lastClr="FFFFFF"/>
                </a:solidFill>
                <a:latin typeface="Calibri" panose="020F0502020204030204"/>
                <a:ea typeface="宋体" panose="02010600030101010101" pitchFamily="2" charset="-122"/>
              </a:rPr>
              <a:t>1</a:t>
            </a:r>
            <a:endParaRPr lang="zh-CN" altLang="en-US" sz="2400" b="1" kern="0">
              <a:solidFill>
                <a:sysClr val="window" lastClr="FFFFFF"/>
              </a:solidFill>
              <a:latin typeface="Calibri" panose="020F0502020204030204"/>
              <a:ea typeface="宋体" panose="02010600030101010101" pitchFamily="2" charset="-122"/>
            </a:endParaRPr>
          </a:p>
        </p:txBody>
      </p:sp>
      <p:sp>
        <p:nvSpPr>
          <p:cNvPr id="35" name="圆角矩形 34"/>
          <p:cNvSpPr/>
          <p:nvPr/>
        </p:nvSpPr>
        <p:spPr>
          <a:xfrm>
            <a:off x="6201244" y="3190387"/>
            <a:ext cx="575808" cy="575808"/>
          </a:xfrm>
          <a:prstGeom prst="roundRect">
            <a:avLst/>
          </a:prstGeom>
          <a:solidFill>
            <a:srgbClr val="161D25"/>
          </a:solidFill>
          <a:ln w="25400" cap="flat" cmpd="sng" algn="ctr">
            <a:noFill/>
            <a:prstDash val="solid"/>
          </a:ln>
          <a:effectLst/>
        </p:spPr>
        <p:txBody>
          <a:bodyPr rtlCol="0" anchor="ctr"/>
          <a:lstStyle/>
          <a:p>
            <a:pPr algn="ctr" defTabSz="1218565" fontAlgn="base">
              <a:spcBef>
                <a:spcPct val="0"/>
              </a:spcBef>
              <a:spcAft>
                <a:spcPct val="0"/>
              </a:spcAft>
              <a:defRPr/>
            </a:pPr>
            <a:r>
              <a:rPr lang="en-US" altLang="zh-CN" sz="2400" b="1" kern="0">
                <a:solidFill>
                  <a:sysClr val="window" lastClr="FFFFFF"/>
                </a:solidFill>
                <a:latin typeface="Calibri" panose="020F0502020204030204"/>
                <a:ea typeface="宋体" panose="02010600030101010101" pitchFamily="2" charset="-122"/>
              </a:rPr>
              <a:t>2</a:t>
            </a:r>
            <a:endParaRPr lang="zh-CN" altLang="en-US" sz="2400" b="1" kern="0">
              <a:solidFill>
                <a:sysClr val="window" lastClr="FFFFFF"/>
              </a:solidFill>
              <a:latin typeface="Calibri" panose="020F0502020204030204"/>
              <a:ea typeface="宋体" panose="02010600030101010101" pitchFamily="2" charset="-122"/>
            </a:endParaRPr>
          </a:p>
        </p:txBody>
      </p:sp>
      <p:sp>
        <p:nvSpPr>
          <p:cNvPr id="36" name="圆角矩形 35"/>
          <p:cNvSpPr/>
          <p:nvPr/>
        </p:nvSpPr>
        <p:spPr>
          <a:xfrm>
            <a:off x="5433500" y="3958132"/>
            <a:ext cx="575808" cy="575808"/>
          </a:xfrm>
          <a:prstGeom prst="roundRect">
            <a:avLst/>
          </a:prstGeom>
          <a:solidFill>
            <a:srgbClr val="161D25"/>
          </a:solidFill>
          <a:ln w="25400" cap="flat" cmpd="sng" algn="ctr">
            <a:noFill/>
            <a:prstDash val="solid"/>
          </a:ln>
          <a:effectLst/>
        </p:spPr>
        <p:txBody>
          <a:bodyPr rtlCol="0" anchor="ctr"/>
          <a:lstStyle/>
          <a:p>
            <a:pPr algn="ctr" defTabSz="1218565" fontAlgn="base">
              <a:spcBef>
                <a:spcPct val="0"/>
              </a:spcBef>
              <a:spcAft>
                <a:spcPct val="0"/>
              </a:spcAft>
              <a:defRPr/>
            </a:pPr>
            <a:r>
              <a:rPr lang="en-US" altLang="zh-CN" sz="2400" b="1" kern="0">
                <a:solidFill>
                  <a:sysClr val="window" lastClr="FFFFFF"/>
                </a:solidFill>
                <a:latin typeface="Calibri" panose="020F0502020204030204"/>
                <a:ea typeface="宋体" panose="02010600030101010101" pitchFamily="2" charset="-122"/>
              </a:rPr>
              <a:t>3</a:t>
            </a:r>
            <a:endParaRPr lang="zh-CN" altLang="en-US" sz="2400" b="1" kern="0">
              <a:solidFill>
                <a:sysClr val="window" lastClr="FFFFFF"/>
              </a:solidFill>
              <a:latin typeface="Calibri" panose="020F0502020204030204"/>
              <a:ea typeface="宋体" panose="02010600030101010101" pitchFamily="2" charset="-122"/>
            </a:endParaRPr>
          </a:p>
        </p:txBody>
      </p:sp>
      <p:sp>
        <p:nvSpPr>
          <p:cNvPr id="37" name="圆角矩形 36"/>
          <p:cNvSpPr/>
          <p:nvPr/>
        </p:nvSpPr>
        <p:spPr>
          <a:xfrm>
            <a:off x="6201244" y="3958132"/>
            <a:ext cx="575808" cy="575808"/>
          </a:xfrm>
          <a:prstGeom prst="roundRect">
            <a:avLst/>
          </a:prstGeom>
          <a:solidFill>
            <a:srgbClr val="161D25"/>
          </a:solidFill>
          <a:ln w="25400" cap="flat" cmpd="sng" algn="ctr">
            <a:noFill/>
            <a:prstDash val="solid"/>
          </a:ln>
          <a:effectLst/>
        </p:spPr>
        <p:txBody>
          <a:bodyPr rtlCol="0" anchor="ctr"/>
          <a:lstStyle/>
          <a:p>
            <a:pPr algn="ctr" defTabSz="1218565" fontAlgn="base">
              <a:spcBef>
                <a:spcPct val="0"/>
              </a:spcBef>
              <a:spcAft>
                <a:spcPct val="0"/>
              </a:spcAft>
              <a:defRPr/>
            </a:pPr>
            <a:r>
              <a:rPr lang="en-US" altLang="zh-CN" sz="2400" b="1" kern="0">
                <a:solidFill>
                  <a:sysClr val="window" lastClr="FFFFFF"/>
                </a:solidFill>
                <a:latin typeface="Calibri" panose="020F0502020204030204"/>
                <a:ea typeface="宋体" panose="02010600030101010101" pitchFamily="2" charset="-122"/>
              </a:rPr>
              <a:t>4</a:t>
            </a:r>
            <a:endParaRPr lang="zh-CN" altLang="en-US" sz="2400" b="1" kern="0">
              <a:solidFill>
                <a:sysClr val="window" lastClr="FFFFFF"/>
              </a:solidFill>
              <a:latin typeface="Calibri" panose="020F0502020204030204"/>
              <a:ea typeface="宋体" panose="02010600030101010101" pitchFamily="2" charset="-122"/>
            </a:endParaRPr>
          </a:p>
        </p:txBody>
      </p:sp>
      <p:sp>
        <p:nvSpPr>
          <p:cNvPr id="38" name="TextBox 37"/>
          <p:cNvSpPr txBox="1"/>
          <p:nvPr/>
        </p:nvSpPr>
        <p:spPr>
          <a:xfrm>
            <a:off x="612033" y="2366147"/>
            <a:ext cx="2975011" cy="1020857"/>
          </a:xfrm>
          <a:prstGeom prst="rect">
            <a:avLst/>
          </a:prstGeom>
          <a:noFill/>
        </p:spPr>
        <p:txBody>
          <a:bodyPr wrap="square" rtlCol="0">
            <a:spAutoFit/>
          </a:bodyPr>
          <a:lstStyle/>
          <a:p>
            <a:pPr algn="just" defTabSz="1218565" fontAlgn="base">
              <a:lnSpc>
                <a:spcPct val="130000"/>
              </a:lnSpc>
              <a:spcBef>
                <a:spcPct val="0"/>
              </a:spcBef>
              <a:spcAft>
                <a:spcPct val="0"/>
              </a:spcAft>
              <a:defRPr/>
            </a:pPr>
            <a:r>
              <a:rPr lang="zh-CN" altLang="en-US" sz="1600" b="1" kern="0" dirty="0">
                <a:solidFill>
                  <a:sysClr val="windowText" lastClr="000000">
                    <a:lumMod val="75000"/>
                    <a:lumOff val="25000"/>
                  </a:sys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1600" b="1" kern="0">
                <a:solidFill>
                  <a:sysClr val="windowText" lastClr="000000">
                    <a:lumMod val="75000"/>
                    <a:lumOff val="25000"/>
                  </a:sysClr>
                </a:solidFill>
                <a:latin typeface="微软雅黑" panose="020B0503020204020204" pitchFamily="34" charset="-122"/>
                <a:ea typeface="微软雅黑" panose="020B0503020204020204" pitchFamily="34" charset="-122"/>
              </a:rPr>
              <a:t>文字。</a:t>
            </a:r>
          </a:p>
        </p:txBody>
      </p:sp>
      <p:sp>
        <p:nvSpPr>
          <p:cNvPr id="39" name="TextBox 38"/>
          <p:cNvSpPr txBox="1"/>
          <p:nvPr/>
        </p:nvSpPr>
        <p:spPr>
          <a:xfrm>
            <a:off x="1264633" y="1750869"/>
            <a:ext cx="2364652" cy="543162"/>
          </a:xfrm>
          <a:prstGeom prst="rect">
            <a:avLst/>
          </a:prstGeom>
          <a:noFill/>
        </p:spPr>
        <p:txBody>
          <a:bodyPr wrap="square" tIns="0" bIns="0" rtlCol="0" anchor="t">
            <a:spAutoFit/>
          </a:bodyPr>
          <a:lstStyle/>
          <a:p>
            <a:pPr algn="ctr" defTabSz="1218565" fontAlgn="base">
              <a:lnSpc>
                <a:spcPct val="150000"/>
              </a:lnSpc>
              <a:spcBef>
                <a:spcPct val="0"/>
              </a:spcBef>
              <a:spcAft>
                <a:spcPct val="0"/>
              </a:spcAft>
              <a:defRPr/>
            </a:pPr>
            <a:r>
              <a:rPr lang="zh-CN" altLang="en-US" sz="2665" b="1" kern="0" dirty="0">
                <a:solidFill>
                  <a:prstClr val="black"/>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40" name="TextBox 39"/>
          <p:cNvSpPr txBox="1"/>
          <p:nvPr/>
        </p:nvSpPr>
        <p:spPr>
          <a:xfrm>
            <a:off x="8577385" y="2366147"/>
            <a:ext cx="2975011" cy="1020857"/>
          </a:xfrm>
          <a:prstGeom prst="rect">
            <a:avLst/>
          </a:prstGeom>
          <a:noFill/>
        </p:spPr>
        <p:txBody>
          <a:bodyPr wrap="square" rtlCol="0">
            <a:spAutoFit/>
          </a:bodyPr>
          <a:lstStyle/>
          <a:p>
            <a:pPr algn="just" defTabSz="1218565" fontAlgn="base">
              <a:lnSpc>
                <a:spcPct val="130000"/>
              </a:lnSpc>
              <a:spcBef>
                <a:spcPct val="0"/>
              </a:spcBef>
              <a:spcAft>
                <a:spcPct val="0"/>
              </a:spcAft>
              <a:defRPr/>
            </a:pPr>
            <a:r>
              <a:rPr lang="zh-CN" altLang="en-US" sz="1600" b="1" kern="0" dirty="0">
                <a:solidFill>
                  <a:sysClr val="windowText" lastClr="000000">
                    <a:lumMod val="75000"/>
                    <a:lumOff val="25000"/>
                  </a:sys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1600" b="1" kern="0">
                <a:solidFill>
                  <a:sysClr val="windowText" lastClr="000000">
                    <a:lumMod val="75000"/>
                    <a:lumOff val="25000"/>
                  </a:sysClr>
                </a:solidFill>
                <a:latin typeface="微软雅黑" panose="020B0503020204020204" pitchFamily="34" charset="-122"/>
                <a:ea typeface="微软雅黑" panose="020B0503020204020204" pitchFamily="34" charset="-122"/>
              </a:rPr>
              <a:t>文字。</a:t>
            </a:r>
          </a:p>
        </p:txBody>
      </p:sp>
      <p:sp>
        <p:nvSpPr>
          <p:cNvPr id="41" name="TextBox 40"/>
          <p:cNvSpPr txBox="1"/>
          <p:nvPr/>
        </p:nvSpPr>
        <p:spPr>
          <a:xfrm>
            <a:off x="8577387" y="1750869"/>
            <a:ext cx="2364652" cy="543162"/>
          </a:xfrm>
          <a:prstGeom prst="rect">
            <a:avLst/>
          </a:prstGeom>
          <a:noFill/>
        </p:spPr>
        <p:txBody>
          <a:bodyPr wrap="square" tIns="0" bIns="0" rtlCol="0" anchor="t">
            <a:spAutoFit/>
          </a:bodyPr>
          <a:lstStyle/>
          <a:p>
            <a:pPr algn="ctr" defTabSz="1218565" fontAlgn="base">
              <a:lnSpc>
                <a:spcPct val="150000"/>
              </a:lnSpc>
              <a:spcBef>
                <a:spcPct val="0"/>
              </a:spcBef>
              <a:spcAft>
                <a:spcPct val="0"/>
              </a:spcAft>
              <a:defRPr/>
            </a:pPr>
            <a:r>
              <a:rPr lang="zh-CN" altLang="en-US" sz="2665" b="1" kern="0" dirty="0">
                <a:solidFill>
                  <a:prstClr val="black"/>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42" name="TextBox 41"/>
          <p:cNvSpPr txBox="1"/>
          <p:nvPr/>
        </p:nvSpPr>
        <p:spPr>
          <a:xfrm>
            <a:off x="612033" y="4840982"/>
            <a:ext cx="2975011" cy="1020857"/>
          </a:xfrm>
          <a:prstGeom prst="rect">
            <a:avLst/>
          </a:prstGeom>
          <a:noFill/>
        </p:spPr>
        <p:txBody>
          <a:bodyPr wrap="square" rtlCol="0">
            <a:spAutoFit/>
          </a:bodyPr>
          <a:lstStyle/>
          <a:p>
            <a:pPr algn="just" defTabSz="1218565" fontAlgn="base">
              <a:lnSpc>
                <a:spcPct val="130000"/>
              </a:lnSpc>
              <a:spcBef>
                <a:spcPct val="0"/>
              </a:spcBef>
              <a:spcAft>
                <a:spcPct val="0"/>
              </a:spcAft>
              <a:defRPr/>
            </a:pPr>
            <a:r>
              <a:rPr lang="zh-CN" altLang="en-US" sz="1600" b="1" kern="0" dirty="0">
                <a:solidFill>
                  <a:sysClr val="windowText" lastClr="000000">
                    <a:lumMod val="75000"/>
                    <a:lumOff val="25000"/>
                  </a:sys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1600" b="1" kern="0">
                <a:solidFill>
                  <a:sysClr val="windowText" lastClr="000000">
                    <a:lumMod val="75000"/>
                    <a:lumOff val="25000"/>
                  </a:sysClr>
                </a:solidFill>
                <a:latin typeface="微软雅黑" panose="020B0503020204020204" pitchFamily="34" charset="-122"/>
                <a:ea typeface="微软雅黑" panose="020B0503020204020204" pitchFamily="34" charset="-122"/>
              </a:rPr>
              <a:t>文字。</a:t>
            </a:r>
          </a:p>
        </p:txBody>
      </p:sp>
      <p:sp>
        <p:nvSpPr>
          <p:cNvPr id="43" name="TextBox 42"/>
          <p:cNvSpPr txBox="1"/>
          <p:nvPr/>
        </p:nvSpPr>
        <p:spPr>
          <a:xfrm>
            <a:off x="1264633" y="4225703"/>
            <a:ext cx="2364652" cy="543162"/>
          </a:xfrm>
          <a:prstGeom prst="rect">
            <a:avLst/>
          </a:prstGeom>
          <a:noFill/>
        </p:spPr>
        <p:txBody>
          <a:bodyPr wrap="square" tIns="0" bIns="0" rtlCol="0" anchor="t">
            <a:spAutoFit/>
          </a:bodyPr>
          <a:lstStyle/>
          <a:p>
            <a:pPr algn="ctr" defTabSz="1218565" fontAlgn="base">
              <a:lnSpc>
                <a:spcPct val="150000"/>
              </a:lnSpc>
              <a:spcBef>
                <a:spcPct val="0"/>
              </a:spcBef>
              <a:spcAft>
                <a:spcPct val="0"/>
              </a:spcAft>
              <a:defRPr/>
            </a:pPr>
            <a:r>
              <a:rPr lang="zh-CN" altLang="en-US" sz="2665" b="1" kern="0" dirty="0">
                <a:solidFill>
                  <a:prstClr val="black"/>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44" name="TextBox 43"/>
          <p:cNvSpPr txBox="1"/>
          <p:nvPr/>
        </p:nvSpPr>
        <p:spPr>
          <a:xfrm>
            <a:off x="8577385" y="4840982"/>
            <a:ext cx="2975011" cy="1020857"/>
          </a:xfrm>
          <a:prstGeom prst="rect">
            <a:avLst/>
          </a:prstGeom>
          <a:noFill/>
        </p:spPr>
        <p:txBody>
          <a:bodyPr wrap="square" rtlCol="0">
            <a:spAutoFit/>
          </a:bodyPr>
          <a:lstStyle/>
          <a:p>
            <a:pPr algn="just" defTabSz="1218565" fontAlgn="base">
              <a:lnSpc>
                <a:spcPct val="130000"/>
              </a:lnSpc>
              <a:spcBef>
                <a:spcPct val="0"/>
              </a:spcBef>
              <a:spcAft>
                <a:spcPct val="0"/>
              </a:spcAft>
              <a:defRPr/>
            </a:pPr>
            <a:r>
              <a:rPr lang="zh-CN" altLang="en-US" sz="1600" b="1" kern="0" dirty="0">
                <a:solidFill>
                  <a:sysClr val="windowText" lastClr="000000">
                    <a:lumMod val="75000"/>
                    <a:lumOff val="25000"/>
                  </a:sys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1600" b="1" kern="0">
                <a:solidFill>
                  <a:sysClr val="windowText" lastClr="000000">
                    <a:lumMod val="75000"/>
                    <a:lumOff val="25000"/>
                  </a:sysClr>
                </a:solidFill>
                <a:latin typeface="微软雅黑" panose="020B0503020204020204" pitchFamily="34" charset="-122"/>
                <a:ea typeface="微软雅黑" panose="020B0503020204020204" pitchFamily="34" charset="-122"/>
              </a:rPr>
              <a:t>文字。</a:t>
            </a:r>
          </a:p>
        </p:txBody>
      </p:sp>
      <p:sp>
        <p:nvSpPr>
          <p:cNvPr id="45" name="TextBox 44"/>
          <p:cNvSpPr txBox="1"/>
          <p:nvPr/>
        </p:nvSpPr>
        <p:spPr>
          <a:xfrm>
            <a:off x="8577387" y="4225703"/>
            <a:ext cx="2364652" cy="543162"/>
          </a:xfrm>
          <a:prstGeom prst="rect">
            <a:avLst/>
          </a:prstGeom>
          <a:noFill/>
        </p:spPr>
        <p:txBody>
          <a:bodyPr wrap="square" tIns="0" bIns="0" rtlCol="0" anchor="t">
            <a:spAutoFit/>
          </a:bodyPr>
          <a:lstStyle/>
          <a:p>
            <a:pPr algn="ctr" defTabSz="1218565" fontAlgn="base">
              <a:lnSpc>
                <a:spcPct val="150000"/>
              </a:lnSpc>
              <a:spcBef>
                <a:spcPct val="0"/>
              </a:spcBef>
              <a:spcAft>
                <a:spcPct val="0"/>
              </a:spcAft>
              <a:defRPr/>
            </a:pPr>
            <a:r>
              <a:rPr lang="zh-CN" altLang="en-US" sz="2665" b="1" kern="0" dirty="0">
                <a:solidFill>
                  <a:prstClr val="black"/>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27" name="矩形 28"/>
          <p:cNvSpPr>
            <a:spLocks noChangeArrowheads="1"/>
          </p:cNvSpPr>
          <p:nvPr/>
        </p:nvSpPr>
        <p:spPr bwMode="auto">
          <a:xfrm>
            <a:off x="1646" y="6678760"/>
            <a:ext cx="12188711" cy="203109"/>
          </a:xfrm>
          <a:prstGeom prst="rect">
            <a:avLst/>
          </a:prstGeom>
          <a:solidFill>
            <a:schemeClr val="accent1"/>
          </a:solidFill>
          <a:ln>
            <a:noFill/>
          </a:ln>
        </p:spPr>
        <p:txBody>
          <a:bodyPr vert="horz" wrap="square" lIns="121856" tIns="60928" rIns="121856" bIns="60928" numCol="1" anchor="ctr" anchorCtr="0" compatLnSpc="1"/>
          <a:lstStyle/>
          <a:p>
            <a:pPr algn="ctr" defTabSz="1218565" fontAlgn="base">
              <a:spcBef>
                <a:spcPct val="0"/>
              </a:spcBef>
              <a:spcAft>
                <a:spcPct val="0"/>
              </a:spcAft>
            </a:pPr>
            <a:endParaRPr lang="zh-CN" altLang="zh-CN" sz="2400" b="1">
              <a:solidFill>
                <a:prstClr val="black"/>
              </a:solidFill>
              <a:latin typeface="Arial" panose="020B0604020202020204"/>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500" fill="hold"/>
                                        <p:tgtEl>
                                          <p:spTgt spid="30"/>
                                        </p:tgtEl>
                                        <p:attrNameLst>
                                          <p:attrName>ppt_w</p:attrName>
                                        </p:attrNameLst>
                                      </p:cBhvr>
                                      <p:tavLst>
                                        <p:tav tm="0">
                                          <p:val>
                                            <p:fltVal val="0"/>
                                          </p:val>
                                        </p:tav>
                                        <p:tav tm="100000">
                                          <p:val>
                                            <p:strVal val="#ppt_w"/>
                                          </p:val>
                                        </p:tav>
                                      </p:tavLst>
                                    </p:anim>
                                    <p:anim calcmode="lin" valueType="num">
                                      <p:cBhvr>
                                        <p:cTn id="12" dur="500" fill="hold"/>
                                        <p:tgtEl>
                                          <p:spTgt spid="30"/>
                                        </p:tgtEl>
                                        <p:attrNameLst>
                                          <p:attrName>ppt_h</p:attrName>
                                        </p:attrNameLst>
                                      </p:cBhvr>
                                      <p:tavLst>
                                        <p:tav tm="0">
                                          <p:val>
                                            <p:fltVal val="0"/>
                                          </p:val>
                                        </p:tav>
                                        <p:tav tm="100000">
                                          <p:val>
                                            <p:strVal val="#ppt_h"/>
                                          </p:val>
                                        </p:tav>
                                      </p:tavLst>
                                    </p:anim>
                                    <p:anim calcmode="lin" valueType="num">
                                      <p:cBhvr>
                                        <p:cTn id="13" dur="500" fill="hold"/>
                                        <p:tgtEl>
                                          <p:spTgt spid="30"/>
                                        </p:tgtEl>
                                        <p:attrNameLst>
                                          <p:attrName>style.rotation</p:attrName>
                                        </p:attrNameLst>
                                      </p:cBhvr>
                                      <p:tavLst>
                                        <p:tav tm="0">
                                          <p:val>
                                            <p:fltVal val="360"/>
                                          </p:val>
                                        </p:tav>
                                        <p:tav tm="100000">
                                          <p:val>
                                            <p:fltVal val="0"/>
                                          </p:val>
                                        </p:tav>
                                      </p:tavLst>
                                    </p:anim>
                                    <p:animEffect transition="in" filter="fade">
                                      <p:cBhvr>
                                        <p:cTn id="14" dur="500"/>
                                        <p:tgtEl>
                                          <p:spTgt spid="30"/>
                                        </p:tgtEl>
                                      </p:cBhvr>
                                    </p:animEffect>
                                  </p:childTnLst>
                                </p:cTn>
                              </p:par>
                              <p:par>
                                <p:cTn id="15" presetID="49" presetClass="entr" presetSubtype="0" decel="100000" fill="hold" grpId="0" nodeType="withEffect">
                                  <p:stCondLst>
                                    <p:cond delay="20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 calcmode="lin" valueType="num">
                                      <p:cBhvr>
                                        <p:cTn id="19" dur="500" fill="hold"/>
                                        <p:tgtEl>
                                          <p:spTgt spid="31"/>
                                        </p:tgtEl>
                                        <p:attrNameLst>
                                          <p:attrName>style.rotation</p:attrName>
                                        </p:attrNameLst>
                                      </p:cBhvr>
                                      <p:tavLst>
                                        <p:tav tm="0">
                                          <p:val>
                                            <p:fltVal val="360"/>
                                          </p:val>
                                        </p:tav>
                                        <p:tav tm="100000">
                                          <p:val>
                                            <p:fltVal val="0"/>
                                          </p:val>
                                        </p:tav>
                                      </p:tavLst>
                                    </p:anim>
                                    <p:animEffect transition="in" filter="fade">
                                      <p:cBhvr>
                                        <p:cTn id="20" dur="500"/>
                                        <p:tgtEl>
                                          <p:spTgt spid="31"/>
                                        </p:tgtEl>
                                      </p:cBhvr>
                                    </p:animEffect>
                                  </p:childTnLst>
                                </p:cTn>
                              </p:par>
                              <p:par>
                                <p:cTn id="21" presetID="49" presetClass="entr" presetSubtype="0" decel="100000" fill="hold" grpId="0" nodeType="withEffect">
                                  <p:stCondLst>
                                    <p:cond delay="400"/>
                                  </p:stCondLst>
                                  <p:childTnLst>
                                    <p:set>
                                      <p:cBhvr>
                                        <p:cTn id="22" dur="1" fill="hold">
                                          <p:stCondLst>
                                            <p:cond delay="0"/>
                                          </p:stCondLst>
                                        </p:cTn>
                                        <p:tgtEl>
                                          <p:spTgt spid="32"/>
                                        </p:tgtEl>
                                        <p:attrNameLst>
                                          <p:attrName>style.visibility</p:attrName>
                                        </p:attrNameLst>
                                      </p:cBhvr>
                                      <p:to>
                                        <p:strVal val="visible"/>
                                      </p:to>
                                    </p:set>
                                    <p:anim calcmode="lin" valueType="num">
                                      <p:cBhvr>
                                        <p:cTn id="23" dur="500" fill="hold"/>
                                        <p:tgtEl>
                                          <p:spTgt spid="32"/>
                                        </p:tgtEl>
                                        <p:attrNameLst>
                                          <p:attrName>ppt_w</p:attrName>
                                        </p:attrNameLst>
                                      </p:cBhvr>
                                      <p:tavLst>
                                        <p:tav tm="0">
                                          <p:val>
                                            <p:fltVal val="0"/>
                                          </p:val>
                                        </p:tav>
                                        <p:tav tm="100000">
                                          <p:val>
                                            <p:strVal val="#ppt_w"/>
                                          </p:val>
                                        </p:tav>
                                      </p:tavLst>
                                    </p:anim>
                                    <p:anim calcmode="lin" valueType="num">
                                      <p:cBhvr>
                                        <p:cTn id="24" dur="500" fill="hold"/>
                                        <p:tgtEl>
                                          <p:spTgt spid="32"/>
                                        </p:tgtEl>
                                        <p:attrNameLst>
                                          <p:attrName>ppt_h</p:attrName>
                                        </p:attrNameLst>
                                      </p:cBhvr>
                                      <p:tavLst>
                                        <p:tav tm="0">
                                          <p:val>
                                            <p:fltVal val="0"/>
                                          </p:val>
                                        </p:tav>
                                        <p:tav tm="100000">
                                          <p:val>
                                            <p:strVal val="#ppt_h"/>
                                          </p:val>
                                        </p:tav>
                                      </p:tavLst>
                                    </p:anim>
                                    <p:anim calcmode="lin" valueType="num">
                                      <p:cBhvr>
                                        <p:cTn id="25" dur="500" fill="hold"/>
                                        <p:tgtEl>
                                          <p:spTgt spid="32"/>
                                        </p:tgtEl>
                                        <p:attrNameLst>
                                          <p:attrName>style.rotation</p:attrName>
                                        </p:attrNameLst>
                                      </p:cBhvr>
                                      <p:tavLst>
                                        <p:tav tm="0">
                                          <p:val>
                                            <p:fltVal val="360"/>
                                          </p:val>
                                        </p:tav>
                                        <p:tav tm="100000">
                                          <p:val>
                                            <p:fltVal val="0"/>
                                          </p:val>
                                        </p:tav>
                                      </p:tavLst>
                                    </p:anim>
                                    <p:animEffect transition="in" filter="fade">
                                      <p:cBhvr>
                                        <p:cTn id="26" dur="500"/>
                                        <p:tgtEl>
                                          <p:spTgt spid="32"/>
                                        </p:tgtEl>
                                      </p:cBhvr>
                                    </p:animEffect>
                                  </p:childTnLst>
                                </p:cTn>
                              </p:par>
                              <p:par>
                                <p:cTn id="27" presetID="49" presetClass="entr" presetSubtype="0" decel="100000" fill="hold" grpId="0" nodeType="withEffect">
                                  <p:stCondLst>
                                    <p:cond delay="60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 calcmode="lin" valueType="num">
                                      <p:cBhvr>
                                        <p:cTn id="31" dur="500" fill="hold"/>
                                        <p:tgtEl>
                                          <p:spTgt spid="33"/>
                                        </p:tgtEl>
                                        <p:attrNameLst>
                                          <p:attrName>style.rotation</p:attrName>
                                        </p:attrNameLst>
                                      </p:cBhvr>
                                      <p:tavLst>
                                        <p:tav tm="0">
                                          <p:val>
                                            <p:fltVal val="360"/>
                                          </p:val>
                                        </p:tav>
                                        <p:tav tm="100000">
                                          <p:val>
                                            <p:fltVal val="0"/>
                                          </p:val>
                                        </p:tav>
                                      </p:tavLst>
                                    </p:anim>
                                    <p:animEffect transition="in" filter="fade">
                                      <p:cBhvr>
                                        <p:cTn id="32" dur="500"/>
                                        <p:tgtEl>
                                          <p:spTgt spid="33"/>
                                        </p:tgtEl>
                                      </p:cBhvr>
                                    </p:animEffect>
                                  </p:childTnLst>
                                </p:cTn>
                              </p:par>
                            </p:childTnLst>
                          </p:cTn>
                        </p:par>
                        <p:par>
                          <p:cTn id="33" fill="hold">
                            <p:stCondLst>
                              <p:cond delay="1000"/>
                            </p:stCondLst>
                            <p:childTnLst>
                              <p:par>
                                <p:cTn id="34" presetID="23" presetClass="entr" presetSubtype="16"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p:cTn id="36" dur="500" fill="hold"/>
                                        <p:tgtEl>
                                          <p:spTgt spid="34"/>
                                        </p:tgtEl>
                                        <p:attrNameLst>
                                          <p:attrName>ppt_w</p:attrName>
                                        </p:attrNameLst>
                                      </p:cBhvr>
                                      <p:tavLst>
                                        <p:tav tm="0">
                                          <p:val>
                                            <p:fltVal val="0"/>
                                          </p:val>
                                        </p:tav>
                                        <p:tav tm="100000">
                                          <p:val>
                                            <p:strVal val="#ppt_w"/>
                                          </p:val>
                                        </p:tav>
                                      </p:tavLst>
                                    </p:anim>
                                    <p:anim calcmode="lin" valueType="num">
                                      <p:cBhvr>
                                        <p:cTn id="37" dur="500" fill="hold"/>
                                        <p:tgtEl>
                                          <p:spTgt spid="34"/>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p:cTn id="40" dur="500" fill="hold"/>
                                        <p:tgtEl>
                                          <p:spTgt spid="35"/>
                                        </p:tgtEl>
                                        <p:attrNameLst>
                                          <p:attrName>ppt_w</p:attrName>
                                        </p:attrNameLst>
                                      </p:cBhvr>
                                      <p:tavLst>
                                        <p:tav tm="0">
                                          <p:val>
                                            <p:fltVal val="0"/>
                                          </p:val>
                                        </p:tav>
                                        <p:tav tm="100000">
                                          <p:val>
                                            <p:strVal val="#ppt_w"/>
                                          </p:val>
                                        </p:tav>
                                      </p:tavLst>
                                    </p:anim>
                                    <p:anim calcmode="lin" valueType="num">
                                      <p:cBhvr>
                                        <p:cTn id="41" dur="500" fill="hold"/>
                                        <p:tgtEl>
                                          <p:spTgt spid="3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 calcmode="lin" valueType="num">
                                      <p:cBhvr>
                                        <p:cTn id="44" dur="500" fill="hold"/>
                                        <p:tgtEl>
                                          <p:spTgt spid="36"/>
                                        </p:tgtEl>
                                        <p:attrNameLst>
                                          <p:attrName>ppt_w</p:attrName>
                                        </p:attrNameLst>
                                      </p:cBhvr>
                                      <p:tavLst>
                                        <p:tav tm="0">
                                          <p:val>
                                            <p:fltVal val="0"/>
                                          </p:val>
                                        </p:tav>
                                        <p:tav tm="100000">
                                          <p:val>
                                            <p:strVal val="#ppt_w"/>
                                          </p:val>
                                        </p:tav>
                                      </p:tavLst>
                                    </p:anim>
                                    <p:anim calcmode="lin" valueType="num">
                                      <p:cBhvr>
                                        <p:cTn id="45" dur="500" fill="hold"/>
                                        <p:tgtEl>
                                          <p:spTgt spid="36"/>
                                        </p:tgtEl>
                                        <p:attrNameLst>
                                          <p:attrName>ppt_h</p:attrName>
                                        </p:attrNameLst>
                                      </p:cBhvr>
                                      <p:tavLst>
                                        <p:tav tm="0">
                                          <p:val>
                                            <p:fltVal val="0"/>
                                          </p:val>
                                        </p:tav>
                                        <p:tav tm="100000">
                                          <p:val>
                                            <p:strVal val="#ppt_h"/>
                                          </p:val>
                                        </p:tav>
                                      </p:tavLst>
                                    </p:anim>
                                  </p:childTnLst>
                                </p:cTn>
                              </p:par>
                              <p:par>
                                <p:cTn id="46" presetID="23" presetClass="entr" presetSubtype="16" fill="hold" grpId="0" nodeType="withEffect">
                                  <p:stCondLst>
                                    <p:cond delay="0"/>
                                  </p:stCondLst>
                                  <p:childTnLst>
                                    <p:set>
                                      <p:cBhvr>
                                        <p:cTn id="47" dur="1" fill="hold">
                                          <p:stCondLst>
                                            <p:cond delay="0"/>
                                          </p:stCondLst>
                                        </p:cTn>
                                        <p:tgtEl>
                                          <p:spTgt spid="37"/>
                                        </p:tgtEl>
                                        <p:attrNameLst>
                                          <p:attrName>style.visibility</p:attrName>
                                        </p:attrNameLst>
                                      </p:cBhvr>
                                      <p:to>
                                        <p:strVal val="visible"/>
                                      </p:to>
                                    </p:set>
                                    <p:anim calcmode="lin" valueType="num">
                                      <p:cBhvr>
                                        <p:cTn id="48" dur="500" fill="hold"/>
                                        <p:tgtEl>
                                          <p:spTgt spid="37"/>
                                        </p:tgtEl>
                                        <p:attrNameLst>
                                          <p:attrName>ppt_w</p:attrName>
                                        </p:attrNameLst>
                                      </p:cBhvr>
                                      <p:tavLst>
                                        <p:tav tm="0">
                                          <p:val>
                                            <p:fltVal val="0"/>
                                          </p:val>
                                        </p:tav>
                                        <p:tav tm="100000">
                                          <p:val>
                                            <p:strVal val="#ppt_w"/>
                                          </p:val>
                                        </p:tav>
                                      </p:tavLst>
                                    </p:anim>
                                    <p:anim calcmode="lin" valueType="num">
                                      <p:cBhvr>
                                        <p:cTn id="49" dur="500" fill="hold"/>
                                        <p:tgtEl>
                                          <p:spTgt spid="37"/>
                                        </p:tgtEl>
                                        <p:attrNameLst>
                                          <p:attrName>ppt_h</p:attrName>
                                        </p:attrNameLst>
                                      </p:cBhvr>
                                      <p:tavLst>
                                        <p:tav tm="0">
                                          <p:val>
                                            <p:fltVal val="0"/>
                                          </p:val>
                                        </p:tav>
                                        <p:tav tm="100000">
                                          <p:val>
                                            <p:strVal val="#ppt_h"/>
                                          </p:val>
                                        </p:tav>
                                      </p:tavLst>
                                    </p:anim>
                                  </p:childTnLst>
                                </p:cTn>
                              </p:par>
                            </p:childTnLst>
                          </p:cTn>
                        </p:par>
                        <p:par>
                          <p:cTn id="50" fill="hold">
                            <p:stCondLst>
                              <p:cond delay="1500"/>
                            </p:stCondLst>
                            <p:childTnLst>
                              <p:par>
                                <p:cTn id="51" presetID="12" presetClass="entr" presetSubtype="2" fill="hold" grpId="0" nodeType="afterEffect">
                                  <p:stCondLst>
                                    <p:cond delay="0"/>
                                  </p:stCondLst>
                                  <p:childTnLst>
                                    <p:set>
                                      <p:cBhvr>
                                        <p:cTn id="52" dur="1" fill="hold">
                                          <p:stCondLst>
                                            <p:cond delay="0"/>
                                          </p:stCondLst>
                                        </p:cTn>
                                        <p:tgtEl>
                                          <p:spTgt spid="39"/>
                                        </p:tgtEl>
                                        <p:attrNameLst>
                                          <p:attrName>style.visibility</p:attrName>
                                        </p:attrNameLst>
                                      </p:cBhvr>
                                      <p:to>
                                        <p:strVal val="visible"/>
                                      </p:to>
                                    </p:set>
                                    <p:anim calcmode="lin" valueType="num">
                                      <p:cBhvr additive="base">
                                        <p:cTn id="53" dur="500"/>
                                        <p:tgtEl>
                                          <p:spTgt spid="39"/>
                                        </p:tgtEl>
                                        <p:attrNameLst>
                                          <p:attrName>ppt_x</p:attrName>
                                        </p:attrNameLst>
                                      </p:cBhvr>
                                      <p:tavLst>
                                        <p:tav tm="0">
                                          <p:val>
                                            <p:strVal val="#ppt_x+#ppt_w*1.125000"/>
                                          </p:val>
                                        </p:tav>
                                        <p:tav tm="100000">
                                          <p:val>
                                            <p:strVal val="#ppt_x"/>
                                          </p:val>
                                        </p:tav>
                                      </p:tavLst>
                                    </p:anim>
                                    <p:animEffect transition="in" filter="wipe(left)">
                                      <p:cBhvr>
                                        <p:cTn id="54" dur="500"/>
                                        <p:tgtEl>
                                          <p:spTgt spid="39"/>
                                        </p:tgtEl>
                                      </p:cBhvr>
                                    </p:animEffect>
                                  </p:childTnLst>
                                </p:cTn>
                              </p:par>
                              <p:par>
                                <p:cTn id="55" presetID="12" presetClass="entr" presetSubtype="2"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additive="base">
                                        <p:cTn id="57" dur="500"/>
                                        <p:tgtEl>
                                          <p:spTgt spid="38"/>
                                        </p:tgtEl>
                                        <p:attrNameLst>
                                          <p:attrName>ppt_x</p:attrName>
                                        </p:attrNameLst>
                                      </p:cBhvr>
                                      <p:tavLst>
                                        <p:tav tm="0">
                                          <p:val>
                                            <p:strVal val="#ppt_x+#ppt_w*1.125000"/>
                                          </p:val>
                                        </p:tav>
                                        <p:tav tm="100000">
                                          <p:val>
                                            <p:strVal val="#ppt_x"/>
                                          </p:val>
                                        </p:tav>
                                      </p:tavLst>
                                    </p:anim>
                                    <p:animEffect transition="in" filter="wipe(left)">
                                      <p:cBhvr>
                                        <p:cTn id="58" dur="500"/>
                                        <p:tgtEl>
                                          <p:spTgt spid="38"/>
                                        </p:tgtEl>
                                      </p:cBhvr>
                                    </p:animEffect>
                                  </p:childTnLst>
                                </p:cTn>
                              </p:par>
                              <p:par>
                                <p:cTn id="59" presetID="12" presetClass="entr" presetSubtype="8" fill="hold" grpId="0" nodeType="with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500"/>
                                        <p:tgtEl>
                                          <p:spTgt spid="41"/>
                                        </p:tgtEl>
                                        <p:attrNameLst>
                                          <p:attrName>ppt_x</p:attrName>
                                        </p:attrNameLst>
                                      </p:cBhvr>
                                      <p:tavLst>
                                        <p:tav tm="0">
                                          <p:val>
                                            <p:strVal val="#ppt_x-#ppt_w*1.125000"/>
                                          </p:val>
                                        </p:tav>
                                        <p:tav tm="100000">
                                          <p:val>
                                            <p:strVal val="#ppt_x"/>
                                          </p:val>
                                        </p:tav>
                                      </p:tavLst>
                                    </p:anim>
                                    <p:animEffect transition="in" filter="wipe(right)">
                                      <p:cBhvr>
                                        <p:cTn id="62" dur="500"/>
                                        <p:tgtEl>
                                          <p:spTgt spid="41"/>
                                        </p:tgtEl>
                                      </p:cBhvr>
                                    </p:animEffect>
                                  </p:childTnLst>
                                </p:cTn>
                              </p:par>
                              <p:par>
                                <p:cTn id="63" presetID="12" presetClass="entr" presetSubtype="8" fill="hold" grpId="0" nodeType="with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p:tgtEl>
                                          <p:spTgt spid="40"/>
                                        </p:tgtEl>
                                        <p:attrNameLst>
                                          <p:attrName>ppt_x</p:attrName>
                                        </p:attrNameLst>
                                      </p:cBhvr>
                                      <p:tavLst>
                                        <p:tav tm="0">
                                          <p:val>
                                            <p:strVal val="#ppt_x-#ppt_w*1.125000"/>
                                          </p:val>
                                        </p:tav>
                                        <p:tav tm="100000">
                                          <p:val>
                                            <p:strVal val="#ppt_x"/>
                                          </p:val>
                                        </p:tav>
                                      </p:tavLst>
                                    </p:anim>
                                    <p:animEffect transition="in" filter="wipe(right)">
                                      <p:cBhvr>
                                        <p:cTn id="66" dur="500"/>
                                        <p:tgtEl>
                                          <p:spTgt spid="40"/>
                                        </p:tgtEl>
                                      </p:cBhvr>
                                    </p:animEffect>
                                  </p:childTnLst>
                                </p:cTn>
                              </p:par>
                              <p:par>
                                <p:cTn id="67" presetID="12" presetClass="entr" presetSubtype="2" fill="hold" grpId="0" nodeType="withEffect">
                                  <p:stCondLst>
                                    <p:cond delay="0"/>
                                  </p:stCondLst>
                                  <p:childTnLst>
                                    <p:set>
                                      <p:cBhvr>
                                        <p:cTn id="68" dur="1" fill="hold">
                                          <p:stCondLst>
                                            <p:cond delay="0"/>
                                          </p:stCondLst>
                                        </p:cTn>
                                        <p:tgtEl>
                                          <p:spTgt spid="43"/>
                                        </p:tgtEl>
                                        <p:attrNameLst>
                                          <p:attrName>style.visibility</p:attrName>
                                        </p:attrNameLst>
                                      </p:cBhvr>
                                      <p:to>
                                        <p:strVal val="visible"/>
                                      </p:to>
                                    </p:set>
                                    <p:anim calcmode="lin" valueType="num">
                                      <p:cBhvr additive="base">
                                        <p:cTn id="69" dur="500"/>
                                        <p:tgtEl>
                                          <p:spTgt spid="43"/>
                                        </p:tgtEl>
                                        <p:attrNameLst>
                                          <p:attrName>ppt_x</p:attrName>
                                        </p:attrNameLst>
                                      </p:cBhvr>
                                      <p:tavLst>
                                        <p:tav tm="0">
                                          <p:val>
                                            <p:strVal val="#ppt_x+#ppt_w*1.125000"/>
                                          </p:val>
                                        </p:tav>
                                        <p:tav tm="100000">
                                          <p:val>
                                            <p:strVal val="#ppt_x"/>
                                          </p:val>
                                        </p:tav>
                                      </p:tavLst>
                                    </p:anim>
                                    <p:animEffect transition="in" filter="wipe(left)">
                                      <p:cBhvr>
                                        <p:cTn id="70" dur="500"/>
                                        <p:tgtEl>
                                          <p:spTgt spid="43"/>
                                        </p:tgtEl>
                                      </p:cBhvr>
                                    </p:animEffect>
                                  </p:childTnLst>
                                </p:cTn>
                              </p:par>
                              <p:par>
                                <p:cTn id="71" presetID="12" presetClass="entr" presetSubtype="2" fill="hold" grpId="0" nodeType="withEffect">
                                  <p:stCondLst>
                                    <p:cond delay="0"/>
                                  </p:stCondLst>
                                  <p:childTnLst>
                                    <p:set>
                                      <p:cBhvr>
                                        <p:cTn id="72" dur="1" fill="hold">
                                          <p:stCondLst>
                                            <p:cond delay="0"/>
                                          </p:stCondLst>
                                        </p:cTn>
                                        <p:tgtEl>
                                          <p:spTgt spid="42"/>
                                        </p:tgtEl>
                                        <p:attrNameLst>
                                          <p:attrName>style.visibility</p:attrName>
                                        </p:attrNameLst>
                                      </p:cBhvr>
                                      <p:to>
                                        <p:strVal val="visible"/>
                                      </p:to>
                                    </p:set>
                                    <p:anim calcmode="lin" valueType="num">
                                      <p:cBhvr additive="base">
                                        <p:cTn id="73" dur="500"/>
                                        <p:tgtEl>
                                          <p:spTgt spid="42"/>
                                        </p:tgtEl>
                                        <p:attrNameLst>
                                          <p:attrName>ppt_x</p:attrName>
                                        </p:attrNameLst>
                                      </p:cBhvr>
                                      <p:tavLst>
                                        <p:tav tm="0">
                                          <p:val>
                                            <p:strVal val="#ppt_x+#ppt_w*1.125000"/>
                                          </p:val>
                                        </p:tav>
                                        <p:tav tm="100000">
                                          <p:val>
                                            <p:strVal val="#ppt_x"/>
                                          </p:val>
                                        </p:tav>
                                      </p:tavLst>
                                    </p:anim>
                                    <p:animEffect transition="in" filter="wipe(left)">
                                      <p:cBhvr>
                                        <p:cTn id="74" dur="500"/>
                                        <p:tgtEl>
                                          <p:spTgt spid="42"/>
                                        </p:tgtEl>
                                      </p:cBhvr>
                                    </p:animEffect>
                                  </p:childTnLst>
                                </p:cTn>
                              </p:par>
                              <p:par>
                                <p:cTn id="75" presetID="12" presetClass="entr" presetSubtype="8" fill="hold" grpId="0" nodeType="withEffect">
                                  <p:stCondLst>
                                    <p:cond delay="0"/>
                                  </p:stCondLst>
                                  <p:childTnLst>
                                    <p:set>
                                      <p:cBhvr>
                                        <p:cTn id="76" dur="1" fill="hold">
                                          <p:stCondLst>
                                            <p:cond delay="0"/>
                                          </p:stCondLst>
                                        </p:cTn>
                                        <p:tgtEl>
                                          <p:spTgt spid="45"/>
                                        </p:tgtEl>
                                        <p:attrNameLst>
                                          <p:attrName>style.visibility</p:attrName>
                                        </p:attrNameLst>
                                      </p:cBhvr>
                                      <p:to>
                                        <p:strVal val="visible"/>
                                      </p:to>
                                    </p:set>
                                    <p:anim calcmode="lin" valueType="num">
                                      <p:cBhvr additive="base">
                                        <p:cTn id="77" dur="500"/>
                                        <p:tgtEl>
                                          <p:spTgt spid="45"/>
                                        </p:tgtEl>
                                        <p:attrNameLst>
                                          <p:attrName>ppt_x</p:attrName>
                                        </p:attrNameLst>
                                      </p:cBhvr>
                                      <p:tavLst>
                                        <p:tav tm="0">
                                          <p:val>
                                            <p:strVal val="#ppt_x-#ppt_w*1.125000"/>
                                          </p:val>
                                        </p:tav>
                                        <p:tav tm="100000">
                                          <p:val>
                                            <p:strVal val="#ppt_x"/>
                                          </p:val>
                                        </p:tav>
                                      </p:tavLst>
                                    </p:anim>
                                    <p:animEffect transition="in" filter="wipe(right)">
                                      <p:cBhvr>
                                        <p:cTn id="78" dur="500"/>
                                        <p:tgtEl>
                                          <p:spTgt spid="45"/>
                                        </p:tgtEl>
                                      </p:cBhvr>
                                    </p:animEffect>
                                  </p:childTnLst>
                                </p:cTn>
                              </p:par>
                              <p:par>
                                <p:cTn id="79" presetID="12" presetClass="entr" presetSubtype="8" fill="hold" grpId="0" nodeType="withEffect">
                                  <p:stCondLst>
                                    <p:cond delay="0"/>
                                  </p:stCondLst>
                                  <p:childTnLst>
                                    <p:set>
                                      <p:cBhvr>
                                        <p:cTn id="80" dur="1" fill="hold">
                                          <p:stCondLst>
                                            <p:cond delay="0"/>
                                          </p:stCondLst>
                                        </p:cTn>
                                        <p:tgtEl>
                                          <p:spTgt spid="44"/>
                                        </p:tgtEl>
                                        <p:attrNameLst>
                                          <p:attrName>style.visibility</p:attrName>
                                        </p:attrNameLst>
                                      </p:cBhvr>
                                      <p:to>
                                        <p:strVal val="visible"/>
                                      </p:to>
                                    </p:set>
                                    <p:anim calcmode="lin" valueType="num">
                                      <p:cBhvr additive="base">
                                        <p:cTn id="81" dur="500"/>
                                        <p:tgtEl>
                                          <p:spTgt spid="44"/>
                                        </p:tgtEl>
                                        <p:attrNameLst>
                                          <p:attrName>ppt_x</p:attrName>
                                        </p:attrNameLst>
                                      </p:cBhvr>
                                      <p:tavLst>
                                        <p:tav tm="0">
                                          <p:val>
                                            <p:strVal val="#ppt_x-#ppt_w*1.125000"/>
                                          </p:val>
                                        </p:tav>
                                        <p:tav tm="100000">
                                          <p:val>
                                            <p:strVal val="#ppt_x"/>
                                          </p:val>
                                        </p:tav>
                                      </p:tavLst>
                                    </p:anim>
                                    <p:animEffect transition="in" filter="wipe(right)">
                                      <p:cBhvr>
                                        <p:cTn id="8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P spid="38" grpId="0"/>
      <p:bldP spid="39" grpId="0"/>
      <p:bldP spid="40" grpId="0"/>
      <p:bldP spid="41" grpId="0"/>
      <p:bldP spid="42" grpId="0"/>
      <p:bldP spid="43" grpId="0"/>
      <p:bldP spid="44" grpId="0"/>
      <p:bldP spid="45" grpId="0"/>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42"/>
          <p:cNvSpPr>
            <a:spLocks noChangeArrowheads="1"/>
          </p:cNvSpPr>
          <p:nvPr/>
        </p:nvSpPr>
        <p:spPr bwMode="auto">
          <a:xfrm>
            <a:off x="9784855" y="3601483"/>
            <a:ext cx="923800" cy="2260295"/>
          </a:xfrm>
          <a:prstGeom prst="rect">
            <a:avLst/>
          </a:prstGeom>
          <a:solidFill>
            <a:schemeClr val="accent1"/>
          </a:solidFill>
          <a:ln w="9525">
            <a:noFill/>
            <a:miter lim="800000"/>
          </a:ln>
        </p:spPr>
        <p:txBody>
          <a:bodyPr lIns="121896" tIns="60948" rIns="121896" bIns="60948" anchor="ctr"/>
          <a:lstStyle/>
          <a:p>
            <a:pPr algn="ctr" defTabSz="1219200" fontAlgn="base">
              <a:spcBef>
                <a:spcPct val="0"/>
              </a:spcBef>
              <a:spcAft>
                <a:spcPct val="0"/>
              </a:spcAft>
            </a:pPr>
            <a:endParaRPr lang="zh-CN" altLang="zh-CN" sz="24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矩形 37"/>
          <p:cNvSpPr>
            <a:spLocks noChangeArrowheads="1"/>
          </p:cNvSpPr>
          <p:nvPr/>
        </p:nvSpPr>
        <p:spPr bwMode="auto">
          <a:xfrm>
            <a:off x="4996012" y="3601483"/>
            <a:ext cx="4666621" cy="2260295"/>
          </a:xfrm>
          <a:prstGeom prst="rect">
            <a:avLst/>
          </a:prstGeom>
          <a:solidFill>
            <a:schemeClr val="accent2"/>
          </a:solidFill>
          <a:ln w="9525">
            <a:noFill/>
            <a:miter lim="800000"/>
          </a:ln>
        </p:spPr>
        <p:txBody>
          <a:bodyPr lIns="121896" tIns="60948" rIns="121896" bIns="60948" anchor="ctr"/>
          <a:lstStyle/>
          <a:p>
            <a:pPr algn="ctr" defTabSz="1219200" fontAlgn="base">
              <a:spcBef>
                <a:spcPct val="0"/>
              </a:spcBef>
              <a:spcAft>
                <a:spcPct val="0"/>
              </a:spcAft>
            </a:pPr>
            <a:endParaRPr lang="zh-CN" altLang="zh-CN" sz="24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矩形 46"/>
          <p:cNvSpPr>
            <a:spLocks noChangeAspect="1" noChangeArrowheads="1"/>
          </p:cNvSpPr>
          <p:nvPr/>
        </p:nvSpPr>
        <p:spPr bwMode="auto">
          <a:xfrm>
            <a:off x="1486526" y="3601483"/>
            <a:ext cx="3388855" cy="2260295"/>
          </a:xfrm>
          <a:prstGeom prst="rect">
            <a:avLst/>
          </a:prstGeom>
          <a:blipFill dpi="0" rotWithShape="1">
            <a:blip r:embed="rId3"/>
            <a:srcRect/>
            <a:stretch>
              <a:fillRect/>
            </a:stretch>
          </a:blipFill>
          <a:ln w="9525">
            <a:noFill/>
            <a:miter lim="800000"/>
          </a:ln>
        </p:spPr>
        <p:txBody>
          <a:bodyPr lIns="121896" tIns="60948" rIns="121896" bIns="60948" anchor="ctr"/>
          <a:lstStyle/>
          <a:p>
            <a:pPr algn="ctr" defTabSz="1219200" fontAlgn="base">
              <a:spcBef>
                <a:spcPct val="0"/>
              </a:spcBef>
              <a:spcAft>
                <a:spcPct val="0"/>
              </a:spcAft>
            </a:pPr>
            <a:endParaRPr lang="zh-CN" altLang="zh-CN" sz="24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矩形 47"/>
          <p:cNvSpPr>
            <a:spLocks noChangeAspect="1" noChangeArrowheads="1"/>
          </p:cNvSpPr>
          <p:nvPr/>
        </p:nvSpPr>
        <p:spPr bwMode="auto">
          <a:xfrm>
            <a:off x="3840471" y="1249127"/>
            <a:ext cx="3385680" cy="2258708"/>
          </a:xfrm>
          <a:prstGeom prst="rect">
            <a:avLst/>
          </a:prstGeom>
          <a:blipFill dpi="0" rotWithShape="1">
            <a:blip r:embed="rId4"/>
            <a:srcRect/>
            <a:stretch>
              <a:fillRect/>
            </a:stretch>
          </a:blipFill>
          <a:ln w="9525">
            <a:noFill/>
            <a:miter lim="800000"/>
          </a:ln>
        </p:spPr>
        <p:txBody>
          <a:bodyPr lIns="121896" tIns="60948" rIns="121896" bIns="60948" anchor="ctr"/>
          <a:lstStyle/>
          <a:p>
            <a:pPr algn="ctr" defTabSz="1219200" fontAlgn="base">
              <a:spcBef>
                <a:spcPct val="0"/>
              </a:spcBef>
              <a:spcAft>
                <a:spcPct val="0"/>
              </a:spcAft>
            </a:pPr>
            <a:endParaRPr lang="zh-CN" altLang="zh-CN" sz="24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矩形 1"/>
          <p:cNvSpPr>
            <a:spLocks noChangeArrowheads="1"/>
          </p:cNvSpPr>
          <p:nvPr/>
        </p:nvSpPr>
        <p:spPr bwMode="auto">
          <a:xfrm>
            <a:off x="1486523" y="1247539"/>
            <a:ext cx="2260295" cy="2260295"/>
          </a:xfrm>
          <a:prstGeom prst="rect">
            <a:avLst/>
          </a:prstGeom>
          <a:solidFill>
            <a:schemeClr val="accent1"/>
          </a:solidFill>
          <a:ln w="9525">
            <a:noFill/>
            <a:miter lim="800000"/>
          </a:ln>
        </p:spPr>
        <p:txBody>
          <a:bodyPr lIns="121896" tIns="60948" rIns="121896" bIns="60948" anchor="ctr"/>
          <a:lstStyle/>
          <a:p>
            <a:pPr algn="ctr" defTabSz="1219200" fontAlgn="base">
              <a:spcBef>
                <a:spcPct val="0"/>
              </a:spcBef>
              <a:spcAft>
                <a:spcPct val="0"/>
              </a:spcAft>
            </a:pPr>
            <a:endParaRPr lang="zh-CN" altLang="zh-CN" sz="2400" b="1">
              <a:solidFill>
                <a:srgbClr val="FF8607"/>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矩形 7"/>
          <p:cNvSpPr>
            <a:spLocks noChangeAspect="1" noChangeArrowheads="1"/>
          </p:cNvSpPr>
          <p:nvPr/>
        </p:nvSpPr>
        <p:spPr bwMode="auto">
          <a:xfrm>
            <a:off x="7319799" y="1247539"/>
            <a:ext cx="3388855" cy="2260295"/>
          </a:xfrm>
          <a:prstGeom prst="rect">
            <a:avLst/>
          </a:prstGeom>
          <a:blipFill dpi="0" rotWithShape="1">
            <a:blip r:embed="rId5"/>
            <a:srcRect/>
            <a:stretch>
              <a:fillRect/>
            </a:stretch>
          </a:blipFill>
          <a:ln w="9525">
            <a:noFill/>
            <a:miter lim="800000"/>
          </a:ln>
        </p:spPr>
        <p:txBody>
          <a:bodyPr lIns="121896" tIns="60948" rIns="121896" bIns="60948" anchor="ctr"/>
          <a:lstStyle/>
          <a:p>
            <a:pPr algn="ctr" defTabSz="1219200" fontAlgn="base">
              <a:spcBef>
                <a:spcPct val="0"/>
              </a:spcBef>
              <a:spcAft>
                <a:spcPct val="0"/>
              </a:spcAft>
            </a:pPr>
            <a:endParaRPr lang="zh-CN" altLang="zh-CN" sz="24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矩形 56"/>
          <p:cNvSpPr>
            <a:spLocks noChangeArrowheads="1"/>
          </p:cNvSpPr>
          <p:nvPr/>
        </p:nvSpPr>
        <p:spPr bwMode="auto">
          <a:xfrm>
            <a:off x="1486525" y="1376112"/>
            <a:ext cx="2152361" cy="471964"/>
          </a:xfrm>
          <a:prstGeom prst="rect">
            <a:avLst/>
          </a:prstGeom>
          <a:noFill/>
          <a:ln w="9525">
            <a:noFill/>
            <a:miter lim="800000"/>
          </a:ln>
        </p:spPr>
        <p:txBody>
          <a:bodyPr lIns="121896" tIns="60948" rIns="121896" bIns="60948">
            <a:spAutoFit/>
          </a:bodyPr>
          <a:lstStyle/>
          <a:p>
            <a:pPr algn="r" defTabSz="1219200" fontAlgn="base">
              <a:spcBef>
                <a:spcPct val="0"/>
              </a:spcBef>
              <a:spcAft>
                <a:spcPct val="0"/>
              </a:spcAft>
            </a:pPr>
            <a:r>
              <a:rPr lang="zh-CN" altLang="en-US" sz="2265" b="1">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添加主题</a:t>
            </a:r>
            <a:endParaRPr lang="zh-CN" altLang="en-US" sz="2265" b="1">
              <a:solidFill>
                <a:prstClr val="white"/>
              </a:solidFill>
              <a:latin typeface="Arial" panose="020B0604020202020204"/>
              <a:ea typeface="微软雅黑" panose="020B0503020204020204" pitchFamily="34" charset="-122"/>
              <a:sym typeface="Calibri" panose="020F0502020204030204" pitchFamily="34" charset="0"/>
            </a:endParaRPr>
          </a:p>
        </p:txBody>
      </p:sp>
      <p:sp>
        <p:nvSpPr>
          <p:cNvPr id="10" name="矩形 57"/>
          <p:cNvSpPr>
            <a:spLocks noChangeArrowheads="1"/>
          </p:cNvSpPr>
          <p:nvPr/>
        </p:nvSpPr>
        <p:spPr bwMode="auto">
          <a:xfrm>
            <a:off x="1802395" y="1825313"/>
            <a:ext cx="1841252" cy="639125"/>
          </a:xfrm>
          <a:prstGeom prst="rect">
            <a:avLst/>
          </a:prstGeom>
          <a:noFill/>
          <a:ln>
            <a:noFill/>
          </a:ln>
        </p:spPr>
        <p:txBody>
          <a:bodyPr lIns="121896" tIns="60948" rIns="121896" bIns="6094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defTabSz="914400" fontAlgn="base">
              <a:lnSpc>
                <a:spcPts val="2135"/>
              </a:lnSpc>
              <a:spcBef>
                <a:spcPct val="0"/>
              </a:spcBef>
              <a:spcAft>
                <a:spcPct val="0"/>
              </a:spcAft>
              <a:buNone/>
              <a:defRPr/>
            </a:pPr>
            <a:r>
              <a:rPr lang="zh-CN" altLang="en-US" sz="1465" b="1" dirty="0">
                <a:solidFill>
                  <a:prstClr val="white">
                    <a:lumMod val="95000"/>
                  </a:prstClr>
                </a:solidFill>
                <a:sym typeface="微软雅黑" panose="020B0503020204020204" pitchFamily="34" charset="-122"/>
              </a:rPr>
              <a:t>文字描述，总结概括，内容大纲。</a:t>
            </a:r>
            <a:r>
              <a:rPr lang="en-US" altLang="zh-CN" sz="1465" b="1" dirty="0">
                <a:solidFill>
                  <a:prstClr val="white">
                    <a:lumMod val="95000"/>
                  </a:prstClr>
                </a:solidFill>
                <a:sym typeface="微软雅黑" panose="020B0503020204020204" pitchFamily="34" charset="-122"/>
              </a:rPr>
              <a:t> </a:t>
            </a:r>
            <a:endParaRPr lang="zh-CN" altLang="en-US" sz="1465" b="1" dirty="0">
              <a:solidFill>
                <a:prstClr val="white">
                  <a:lumMod val="95000"/>
                </a:prstClr>
              </a:solidFill>
              <a:sym typeface="微软雅黑" panose="020B0503020204020204" pitchFamily="34" charset="-122"/>
            </a:endParaRPr>
          </a:p>
        </p:txBody>
      </p:sp>
      <p:sp>
        <p:nvSpPr>
          <p:cNvPr id="11" name="矩形 44"/>
          <p:cNvSpPr>
            <a:spLocks noChangeArrowheads="1"/>
          </p:cNvSpPr>
          <p:nvPr/>
        </p:nvSpPr>
        <p:spPr bwMode="auto">
          <a:xfrm>
            <a:off x="5126172" y="3742756"/>
            <a:ext cx="3098381" cy="471964"/>
          </a:xfrm>
          <a:prstGeom prst="rect">
            <a:avLst/>
          </a:prstGeom>
          <a:noFill/>
          <a:ln>
            <a:noFill/>
          </a:ln>
        </p:spPr>
        <p:txBody>
          <a:bodyPr lIns="121896" tIns="60948" rIns="121896" bIns="6094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914400" fontAlgn="base">
              <a:spcBef>
                <a:spcPct val="0"/>
              </a:spcBef>
              <a:spcAft>
                <a:spcPct val="0"/>
              </a:spcAft>
              <a:buNone/>
              <a:defRPr/>
            </a:pPr>
            <a:r>
              <a:rPr lang="zh-CN" altLang="en-US" sz="2265" b="1" dirty="0">
                <a:solidFill>
                  <a:prstClr val="white">
                    <a:lumMod val="95000"/>
                  </a:prstClr>
                </a:solidFill>
                <a:sym typeface="微软雅黑" panose="020B0503020204020204" pitchFamily="34" charset="-122"/>
              </a:rPr>
              <a:t>添加主题</a:t>
            </a:r>
            <a:endParaRPr lang="zh-CN" altLang="en-US" sz="2265" b="1" dirty="0">
              <a:solidFill>
                <a:prstClr val="white">
                  <a:lumMod val="95000"/>
                </a:prstClr>
              </a:solidFill>
              <a:latin typeface="Arial" panose="020B0604020202020204" pitchFamily="34" charset="0"/>
              <a:ea typeface="宋体" panose="02010600030101010101" pitchFamily="2" charset="-122"/>
            </a:endParaRPr>
          </a:p>
        </p:txBody>
      </p:sp>
      <p:sp>
        <p:nvSpPr>
          <p:cNvPr id="12" name="矩形 45"/>
          <p:cNvSpPr>
            <a:spLocks noChangeArrowheads="1"/>
          </p:cNvSpPr>
          <p:nvPr/>
        </p:nvSpPr>
        <p:spPr bwMode="auto">
          <a:xfrm>
            <a:off x="5126172" y="4144338"/>
            <a:ext cx="4280909" cy="1026154"/>
          </a:xfrm>
          <a:prstGeom prst="rect">
            <a:avLst/>
          </a:prstGeom>
          <a:noFill/>
          <a:ln>
            <a:noFill/>
          </a:ln>
        </p:spPr>
        <p:txBody>
          <a:bodyPr lIns="121896" tIns="60948" rIns="121896" bIns="6094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914400" fontAlgn="base">
              <a:spcBef>
                <a:spcPct val="0"/>
              </a:spcBef>
              <a:spcAft>
                <a:spcPct val="0"/>
              </a:spcAft>
              <a:buNone/>
              <a:defRPr/>
            </a:pPr>
            <a:r>
              <a:rPr lang="zh-CN" altLang="en-US" sz="1465" b="1" dirty="0">
                <a:solidFill>
                  <a:prstClr val="white">
                    <a:lumMod val="95000"/>
                  </a:prstClr>
                </a:solidFill>
                <a:sym typeface="微软雅黑" panose="020B0503020204020204" pitchFamily="34" charset="-122"/>
              </a:rPr>
              <a:t>右键点击图片选择设置图片格式可直接替换图片，在此录入上述图表的综合描述说明，</a:t>
            </a:r>
            <a:r>
              <a:rPr lang="zh-CN" altLang="en-US" sz="1465" b="1" dirty="0">
                <a:solidFill>
                  <a:prstClr val="white">
                    <a:lumMod val="95000"/>
                  </a:prstClr>
                </a:solidFill>
              </a:rPr>
              <a:t>在此录入上述图表的综合分析说明，在此录入上述图表的综合分析说明，在此录入上述图表的综合分析说明。 </a:t>
            </a: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0-#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1+#ppt_w/2"/>
                                          </p:val>
                                        </p:tav>
                                        <p:tav tm="100000">
                                          <p:val>
                                            <p:strVal val="#ppt_x"/>
                                          </p:val>
                                        </p:tav>
                                      </p:tavLst>
                                    </p:anim>
                                    <p:anim calcmode="lin" valueType="num">
                                      <p:cBhvr additive="base">
                                        <p:cTn id="28" dur="500" fill="hold"/>
                                        <p:tgtEl>
                                          <p:spTgt spid="4"/>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1+#ppt_w/2"/>
                                          </p:val>
                                        </p:tav>
                                        <p:tav tm="100000">
                                          <p:val>
                                            <p:strVal val="#ppt_x"/>
                                          </p:val>
                                        </p:tav>
                                      </p:tavLst>
                                    </p:anim>
                                    <p:anim calcmode="lin" valueType="num">
                                      <p:cBhvr additive="base">
                                        <p:cTn id="33" dur="500" fill="hold"/>
                                        <p:tgtEl>
                                          <p:spTgt spid="3"/>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up)">
                                      <p:cBhvr>
                                        <p:cTn id="37" dur="500"/>
                                        <p:tgtEl>
                                          <p:spTgt spid="9"/>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up)">
                                      <p:cBhvr>
                                        <p:cTn id="41" dur="500"/>
                                        <p:tgtEl>
                                          <p:spTgt spid="10"/>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up)">
                                      <p:cBhvr>
                                        <p:cTn id="45" dur="500"/>
                                        <p:tgtEl>
                                          <p:spTgt spid="11"/>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up)">
                                      <p:cBhvr>
                                        <p:cTn id="4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六边形 2"/>
          <p:cNvSpPr/>
          <p:nvPr/>
        </p:nvSpPr>
        <p:spPr>
          <a:xfrm>
            <a:off x="4221735" y="869518"/>
            <a:ext cx="1724083" cy="1486279"/>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r>
              <a:rPr lang="zh-CN" altLang="en-US" sz="2400" b="1">
                <a:solidFill>
                  <a:prstClr val="white"/>
                </a:solidFill>
                <a:latin typeface="微软雅黑" panose="020B0503020204020204" pitchFamily="34" charset="-122"/>
                <a:ea typeface="微软雅黑" panose="020B0503020204020204" pitchFamily="34" charset="-122"/>
              </a:rPr>
              <a:t>稳重</a:t>
            </a:r>
          </a:p>
        </p:txBody>
      </p:sp>
      <p:sp>
        <p:nvSpPr>
          <p:cNvPr id="4" name="六边形 3"/>
          <p:cNvSpPr/>
          <p:nvPr/>
        </p:nvSpPr>
        <p:spPr>
          <a:xfrm>
            <a:off x="5681937" y="1688447"/>
            <a:ext cx="1724083" cy="1486279"/>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r>
              <a:rPr lang="zh-CN" altLang="en-US" sz="2400" b="1">
                <a:solidFill>
                  <a:prstClr val="white"/>
                </a:solidFill>
                <a:latin typeface="微软雅黑" panose="020B0503020204020204" pitchFamily="34" charset="-122"/>
                <a:ea typeface="微软雅黑" panose="020B0503020204020204" pitchFamily="34" charset="-122"/>
              </a:rPr>
              <a:t>专业</a:t>
            </a:r>
          </a:p>
        </p:txBody>
      </p:sp>
      <p:sp>
        <p:nvSpPr>
          <p:cNvPr id="5" name="六边形 4"/>
          <p:cNvSpPr/>
          <p:nvPr/>
        </p:nvSpPr>
        <p:spPr>
          <a:xfrm>
            <a:off x="4221733" y="2486241"/>
            <a:ext cx="1724083" cy="1486279"/>
          </a:xfrm>
          <a:prstGeom prst="hexagon">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b="1">
              <a:solidFill>
                <a:prstClr val="white"/>
              </a:solidFill>
              <a:latin typeface="Arial" panose="020B0604020202020204"/>
              <a:ea typeface="微软雅黑" panose="020B0503020204020204" pitchFamily="34" charset="-122"/>
            </a:endParaRPr>
          </a:p>
        </p:txBody>
      </p:sp>
      <p:sp>
        <p:nvSpPr>
          <p:cNvPr id="6" name="六边形 5"/>
          <p:cNvSpPr/>
          <p:nvPr/>
        </p:nvSpPr>
        <p:spPr>
          <a:xfrm>
            <a:off x="7142141" y="2507534"/>
            <a:ext cx="1724083" cy="1486279"/>
          </a:xfrm>
          <a:prstGeom prst="hexagon">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b="1">
              <a:solidFill>
                <a:prstClr val="white"/>
              </a:solidFill>
              <a:latin typeface="Arial" panose="020B0604020202020204"/>
              <a:ea typeface="微软雅黑" panose="020B0503020204020204" pitchFamily="34" charset="-122"/>
            </a:endParaRPr>
          </a:p>
        </p:txBody>
      </p:sp>
      <p:sp>
        <p:nvSpPr>
          <p:cNvPr id="7" name="六边形 6"/>
          <p:cNvSpPr/>
          <p:nvPr/>
        </p:nvSpPr>
        <p:spPr>
          <a:xfrm>
            <a:off x="5686632" y="3294586"/>
            <a:ext cx="1724083" cy="1486279"/>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r>
              <a:rPr lang="zh-CN" altLang="en-US" sz="2400" b="1">
                <a:solidFill>
                  <a:prstClr val="white"/>
                </a:solidFill>
                <a:latin typeface="微软雅黑" panose="020B0503020204020204" pitchFamily="34" charset="-122"/>
                <a:ea typeface="微软雅黑" panose="020B0503020204020204" pitchFamily="34" charset="-122"/>
              </a:rPr>
              <a:t>服务</a:t>
            </a:r>
          </a:p>
        </p:txBody>
      </p:sp>
      <p:sp>
        <p:nvSpPr>
          <p:cNvPr id="8" name="六边形 7"/>
          <p:cNvSpPr/>
          <p:nvPr/>
        </p:nvSpPr>
        <p:spPr>
          <a:xfrm>
            <a:off x="8602345" y="1692021"/>
            <a:ext cx="1724083" cy="1486279"/>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r>
              <a:rPr lang="zh-CN" altLang="en-US" sz="2400" b="1">
                <a:solidFill>
                  <a:prstClr val="white"/>
                </a:solidFill>
                <a:latin typeface="微软雅黑" panose="020B0503020204020204" pitchFamily="34" charset="-122"/>
                <a:ea typeface="微软雅黑" panose="020B0503020204020204" pitchFamily="34" charset="-122"/>
              </a:rPr>
              <a:t>合作</a:t>
            </a:r>
          </a:p>
        </p:txBody>
      </p:sp>
      <p:sp>
        <p:nvSpPr>
          <p:cNvPr id="9" name="六边形 8"/>
          <p:cNvSpPr/>
          <p:nvPr/>
        </p:nvSpPr>
        <p:spPr>
          <a:xfrm>
            <a:off x="2761531" y="1692021"/>
            <a:ext cx="1724083" cy="1486279"/>
          </a:xfrm>
          <a:prstGeom prst="hexagon">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b="1">
              <a:solidFill>
                <a:prstClr val="white"/>
              </a:solidFill>
              <a:latin typeface="Arial" panose="020B0604020202020204"/>
              <a:ea typeface="微软雅黑" panose="020B0503020204020204" pitchFamily="34" charset="-122"/>
            </a:endParaRPr>
          </a:p>
        </p:txBody>
      </p:sp>
      <p:sp>
        <p:nvSpPr>
          <p:cNvPr id="10" name="六边形 9"/>
          <p:cNvSpPr/>
          <p:nvPr/>
        </p:nvSpPr>
        <p:spPr>
          <a:xfrm>
            <a:off x="4221735" y="4102963"/>
            <a:ext cx="1724083" cy="1486279"/>
          </a:xfrm>
          <a:prstGeom prst="hexagon">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b="1">
              <a:solidFill>
                <a:prstClr val="white"/>
              </a:solidFill>
              <a:latin typeface="Arial" panose="020B0604020202020204"/>
              <a:ea typeface="微软雅黑" panose="020B0503020204020204" pitchFamily="34" charset="-122"/>
            </a:endParaRPr>
          </a:p>
        </p:txBody>
      </p:sp>
      <p:sp>
        <p:nvSpPr>
          <p:cNvPr id="11" name="六边形 10"/>
          <p:cNvSpPr/>
          <p:nvPr/>
        </p:nvSpPr>
        <p:spPr>
          <a:xfrm>
            <a:off x="7142143" y="4102963"/>
            <a:ext cx="1724083" cy="1486279"/>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r>
              <a:rPr lang="zh-CN" altLang="en-US" sz="2400" b="1">
                <a:solidFill>
                  <a:prstClr val="white"/>
                </a:solidFill>
                <a:latin typeface="微软雅黑" panose="020B0503020204020204" pitchFamily="34" charset="-122"/>
                <a:ea typeface="微软雅黑" panose="020B0503020204020204" pitchFamily="34" charset="-122"/>
              </a:rPr>
              <a:t>独到</a:t>
            </a:r>
          </a:p>
        </p:txBody>
      </p:sp>
      <p:sp>
        <p:nvSpPr>
          <p:cNvPr id="12" name="六边形 11"/>
          <p:cNvSpPr/>
          <p:nvPr/>
        </p:nvSpPr>
        <p:spPr>
          <a:xfrm>
            <a:off x="8602345" y="3282159"/>
            <a:ext cx="1724083" cy="1486279"/>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r>
              <a:rPr lang="zh-CN" altLang="en-US" sz="2400" b="1">
                <a:solidFill>
                  <a:prstClr val="white"/>
                </a:solidFill>
                <a:latin typeface="微软雅黑" panose="020B0503020204020204" pitchFamily="34" charset="-122"/>
                <a:ea typeface="微软雅黑" panose="020B0503020204020204" pitchFamily="34" charset="-122"/>
              </a:rPr>
              <a:t>创新</a:t>
            </a:r>
          </a:p>
        </p:txBody>
      </p:sp>
      <p:sp>
        <p:nvSpPr>
          <p:cNvPr id="13" name="六边形 12"/>
          <p:cNvSpPr/>
          <p:nvPr/>
        </p:nvSpPr>
        <p:spPr>
          <a:xfrm>
            <a:off x="2761531" y="3282159"/>
            <a:ext cx="1724083" cy="1486279"/>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r>
              <a:rPr lang="zh-CN" altLang="en-US" sz="2400" b="1">
                <a:solidFill>
                  <a:prstClr val="white"/>
                </a:solidFill>
                <a:latin typeface="微软雅黑" panose="020B0503020204020204" pitchFamily="34" charset="-122"/>
                <a:ea typeface="微软雅黑" panose="020B0503020204020204" pitchFamily="34" charset="-122"/>
              </a:rPr>
              <a:t>远见</a:t>
            </a:r>
          </a:p>
        </p:txBody>
      </p:sp>
      <p:sp>
        <p:nvSpPr>
          <p:cNvPr id="14" name="六边形 13"/>
          <p:cNvSpPr/>
          <p:nvPr/>
        </p:nvSpPr>
        <p:spPr>
          <a:xfrm>
            <a:off x="1301327" y="2507534"/>
            <a:ext cx="1724083" cy="1486279"/>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r>
              <a:rPr lang="zh-CN" altLang="en-US" sz="2400" b="1">
                <a:solidFill>
                  <a:prstClr val="white"/>
                </a:solidFill>
                <a:latin typeface="微软雅黑" panose="020B0503020204020204" pitchFamily="34" charset="-122"/>
                <a:ea typeface="微软雅黑" panose="020B0503020204020204" pitchFamily="34" charset="-122"/>
              </a:rPr>
              <a:t>目标</a:t>
            </a:r>
          </a:p>
        </p:txBody>
      </p:sp>
      <p:sp>
        <p:nvSpPr>
          <p:cNvPr id="15" name="TextBox 14"/>
          <p:cNvSpPr txBox="1"/>
          <p:nvPr/>
        </p:nvSpPr>
        <p:spPr>
          <a:xfrm flipH="1">
            <a:off x="1233401" y="5358805"/>
            <a:ext cx="2786907" cy="338426"/>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defTabSz="914400">
              <a:defRPr/>
            </a:pPr>
            <a:r>
              <a:rPr lang="zh-CN" altLang="en-US" sz="2000" b="0" dirty="0">
                <a:solidFill>
                  <a:srgbClr val="1C1C1C"/>
                </a:solidFill>
                <a:latin typeface="Arial Rounded MT Bold" panose="020F0704030504030204" pitchFamily="34" charset="0"/>
                <a:cs typeface="Times New Roman" panose="02020603050405020304" pitchFamily="18" charset="0"/>
              </a:rPr>
              <a:t>点击添加标题</a:t>
            </a:r>
          </a:p>
        </p:txBody>
      </p:sp>
      <p:sp>
        <p:nvSpPr>
          <p:cNvPr id="16" name="TextBox 15"/>
          <p:cNvSpPr txBox="1"/>
          <p:nvPr/>
        </p:nvSpPr>
        <p:spPr>
          <a:xfrm>
            <a:off x="1233400" y="5657174"/>
            <a:ext cx="6770781" cy="625171"/>
          </a:xfrm>
          <a:prstGeom prst="rect">
            <a:avLst/>
          </a:prstGeom>
          <a:noFill/>
        </p:spPr>
        <p:txBody>
          <a:bodyPr wrap="square" rtlCol="0">
            <a:spAutoFit/>
          </a:bodyPr>
          <a:lstStyle/>
          <a:p>
            <a:pPr defTabSz="1219200" fontAlgn="base">
              <a:lnSpc>
                <a:spcPct val="130000"/>
              </a:lnSpc>
              <a:spcBef>
                <a:spcPct val="0"/>
              </a:spcBef>
              <a:spcAft>
                <a:spcPct val="0"/>
              </a:spcAft>
            </a:pPr>
            <a:r>
              <a:rPr lang="zh-CN" altLang="en-US" sz="1400" dirty="0">
                <a:solidFill>
                  <a:srgbClr val="1C1C1C"/>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您的内容打在这里，或者通过复制您的文本后，在此框中选择粘贴，并选择只保留文字。您的内容打在这里，或者通过复制您的文本后您的内容打在这里。</a:t>
            </a: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300" fill="hold"/>
                                        <p:tgtEl>
                                          <p:spTgt spid="14"/>
                                        </p:tgtEl>
                                        <p:attrNameLst>
                                          <p:attrName>ppt_w</p:attrName>
                                        </p:attrNameLst>
                                      </p:cBhvr>
                                      <p:tavLst>
                                        <p:tav tm="0">
                                          <p:val>
                                            <p:fltVal val="0"/>
                                          </p:val>
                                        </p:tav>
                                        <p:tav tm="100000">
                                          <p:val>
                                            <p:strVal val="#ppt_w"/>
                                          </p:val>
                                        </p:tav>
                                      </p:tavLst>
                                    </p:anim>
                                    <p:anim calcmode="lin" valueType="num">
                                      <p:cBhvr>
                                        <p:cTn id="8" dur="300" fill="hold"/>
                                        <p:tgtEl>
                                          <p:spTgt spid="14"/>
                                        </p:tgtEl>
                                        <p:attrNameLst>
                                          <p:attrName>ppt_h</p:attrName>
                                        </p:attrNameLst>
                                      </p:cBhvr>
                                      <p:tavLst>
                                        <p:tav tm="0">
                                          <p:val>
                                            <p:fltVal val="0"/>
                                          </p:val>
                                        </p:tav>
                                        <p:tav tm="100000">
                                          <p:val>
                                            <p:strVal val="#ppt_h"/>
                                          </p:val>
                                        </p:tav>
                                      </p:tavLst>
                                    </p:anim>
                                    <p:anim calcmode="lin" valueType="num">
                                      <p:cBhvr>
                                        <p:cTn id="9" dur="300" fill="hold"/>
                                        <p:tgtEl>
                                          <p:spTgt spid="14"/>
                                        </p:tgtEl>
                                        <p:attrNameLst>
                                          <p:attrName>ppt_x</p:attrName>
                                        </p:attrNameLst>
                                      </p:cBhvr>
                                      <p:tavLst>
                                        <p:tav tm="0">
                                          <p:val>
                                            <p:fltVal val="0.5"/>
                                          </p:val>
                                        </p:tav>
                                        <p:tav tm="100000">
                                          <p:val>
                                            <p:strVal val="#ppt_x"/>
                                          </p:val>
                                        </p:tav>
                                      </p:tavLst>
                                    </p:anim>
                                    <p:anim calcmode="lin" valueType="num">
                                      <p:cBhvr>
                                        <p:cTn id="10" dur="300" fill="hold"/>
                                        <p:tgtEl>
                                          <p:spTgt spid="14"/>
                                        </p:tgtEl>
                                        <p:attrNameLst>
                                          <p:attrName>ppt_y</p:attrName>
                                        </p:attrNameLst>
                                      </p:cBhvr>
                                      <p:tavLst>
                                        <p:tav tm="0">
                                          <p:val>
                                            <p:fltVal val="0.5"/>
                                          </p:val>
                                        </p:tav>
                                        <p:tav tm="100000">
                                          <p:val>
                                            <p:strVal val="#ppt_y"/>
                                          </p:val>
                                        </p:tav>
                                      </p:tavLst>
                                    </p:anim>
                                  </p:childTnLst>
                                </p:cTn>
                              </p:par>
                              <p:par>
                                <p:cTn id="11" presetID="26" presetClass="emph" presetSubtype="0" fill="hold" grpId="1" nodeType="withEffect">
                                  <p:stCondLst>
                                    <p:cond delay="300"/>
                                  </p:stCondLst>
                                  <p:childTnLst>
                                    <p:animEffect transition="out" filter="fade">
                                      <p:cBhvr>
                                        <p:cTn id="12" dur="300" tmFilter="0, 0; .2, .5; .8, .5; 1, 0"/>
                                        <p:tgtEl>
                                          <p:spTgt spid="14"/>
                                        </p:tgtEl>
                                      </p:cBhvr>
                                    </p:animEffect>
                                    <p:animScale>
                                      <p:cBhvr>
                                        <p:cTn id="13" dur="150" autoRev="1" fill="hold"/>
                                        <p:tgtEl>
                                          <p:spTgt spid="14"/>
                                        </p:tgtEl>
                                      </p:cBhvr>
                                      <p:by x="105000" y="105000"/>
                                    </p:animScale>
                                  </p:childTnLst>
                                </p:cTn>
                              </p:par>
                              <p:par>
                                <p:cTn id="14" presetID="23" presetClass="entr" presetSubtype="528" fill="hold" grpId="0" nodeType="withEffect">
                                  <p:stCondLst>
                                    <p:cond delay="100"/>
                                  </p:stCondLst>
                                  <p:childTnLst>
                                    <p:set>
                                      <p:cBhvr>
                                        <p:cTn id="15" dur="1" fill="hold">
                                          <p:stCondLst>
                                            <p:cond delay="0"/>
                                          </p:stCondLst>
                                        </p:cTn>
                                        <p:tgtEl>
                                          <p:spTgt spid="9"/>
                                        </p:tgtEl>
                                        <p:attrNameLst>
                                          <p:attrName>style.visibility</p:attrName>
                                        </p:attrNameLst>
                                      </p:cBhvr>
                                      <p:to>
                                        <p:strVal val="visible"/>
                                      </p:to>
                                    </p:set>
                                    <p:anim calcmode="lin" valueType="num">
                                      <p:cBhvr>
                                        <p:cTn id="16" dur="300" fill="hold"/>
                                        <p:tgtEl>
                                          <p:spTgt spid="9"/>
                                        </p:tgtEl>
                                        <p:attrNameLst>
                                          <p:attrName>ppt_w</p:attrName>
                                        </p:attrNameLst>
                                      </p:cBhvr>
                                      <p:tavLst>
                                        <p:tav tm="0">
                                          <p:val>
                                            <p:fltVal val="0"/>
                                          </p:val>
                                        </p:tav>
                                        <p:tav tm="100000">
                                          <p:val>
                                            <p:strVal val="#ppt_w"/>
                                          </p:val>
                                        </p:tav>
                                      </p:tavLst>
                                    </p:anim>
                                    <p:anim calcmode="lin" valueType="num">
                                      <p:cBhvr>
                                        <p:cTn id="17" dur="300" fill="hold"/>
                                        <p:tgtEl>
                                          <p:spTgt spid="9"/>
                                        </p:tgtEl>
                                        <p:attrNameLst>
                                          <p:attrName>ppt_h</p:attrName>
                                        </p:attrNameLst>
                                      </p:cBhvr>
                                      <p:tavLst>
                                        <p:tav tm="0">
                                          <p:val>
                                            <p:fltVal val="0"/>
                                          </p:val>
                                        </p:tav>
                                        <p:tav tm="100000">
                                          <p:val>
                                            <p:strVal val="#ppt_h"/>
                                          </p:val>
                                        </p:tav>
                                      </p:tavLst>
                                    </p:anim>
                                    <p:anim calcmode="lin" valueType="num">
                                      <p:cBhvr>
                                        <p:cTn id="18" dur="300" fill="hold"/>
                                        <p:tgtEl>
                                          <p:spTgt spid="9"/>
                                        </p:tgtEl>
                                        <p:attrNameLst>
                                          <p:attrName>ppt_x</p:attrName>
                                        </p:attrNameLst>
                                      </p:cBhvr>
                                      <p:tavLst>
                                        <p:tav tm="0">
                                          <p:val>
                                            <p:fltVal val="0.5"/>
                                          </p:val>
                                        </p:tav>
                                        <p:tav tm="100000">
                                          <p:val>
                                            <p:strVal val="#ppt_x"/>
                                          </p:val>
                                        </p:tav>
                                      </p:tavLst>
                                    </p:anim>
                                    <p:anim calcmode="lin" valueType="num">
                                      <p:cBhvr>
                                        <p:cTn id="19" dur="300" fill="hold"/>
                                        <p:tgtEl>
                                          <p:spTgt spid="9"/>
                                        </p:tgtEl>
                                        <p:attrNameLst>
                                          <p:attrName>ppt_y</p:attrName>
                                        </p:attrNameLst>
                                      </p:cBhvr>
                                      <p:tavLst>
                                        <p:tav tm="0">
                                          <p:val>
                                            <p:fltVal val="0.5"/>
                                          </p:val>
                                        </p:tav>
                                        <p:tav tm="100000">
                                          <p:val>
                                            <p:strVal val="#ppt_y"/>
                                          </p:val>
                                        </p:tav>
                                      </p:tavLst>
                                    </p:anim>
                                  </p:childTnLst>
                                </p:cTn>
                              </p:par>
                              <p:par>
                                <p:cTn id="20" presetID="26" presetClass="emph" presetSubtype="0" fill="hold" grpId="1" nodeType="withEffect">
                                  <p:stCondLst>
                                    <p:cond delay="400"/>
                                  </p:stCondLst>
                                  <p:childTnLst>
                                    <p:animEffect transition="out" filter="fade">
                                      <p:cBhvr>
                                        <p:cTn id="21" dur="300" tmFilter="0, 0; .2, .5; .8, .5; 1, 0"/>
                                        <p:tgtEl>
                                          <p:spTgt spid="9"/>
                                        </p:tgtEl>
                                      </p:cBhvr>
                                    </p:animEffect>
                                    <p:animScale>
                                      <p:cBhvr>
                                        <p:cTn id="22" dur="150" autoRev="1" fill="hold"/>
                                        <p:tgtEl>
                                          <p:spTgt spid="9"/>
                                        </p:tgtEl>
                                      </p:cBhvr>
                                      <p:by x="105000" y="105000"/>
                                    </p:animScale>
                                  </p:childTnLst>
                                </p:cTn>
                              </p:par>
                              <p:par>
                                <p:cTn id="23" presetID="23" presetClass="entr" presetSubtype="528" fill="hold" grpId="0" nodeType="withEffect">
                                  <p:stCondLst>
                                    <p:cond delay="200"/>
                                  </p:stCondLst>
                                  <p:childTnLst>
                                    <p:set>
                                      <p:cBhvr>
                                        <p:cTn id="24" dur="1" fill="hold">
                                          <p:stCondLst>
                                            <p:cond delay="0"/>
                                          </p:stCondLst>
                                        </p:cTn>
                                        <p:tgtEl>
                                          <p:spTgt spid="3"/>
                                        </p:tgtEl>
                                        <p:attrNameLst>
                                          <p:attrName>style.visibility</p:attrName>
                                        </p:attrNameLst>
                                      </p:cBhvr>
                                      <p:to>
                                        <p:strVal val="visible"/>
                                      </p:to>
                                    </p:set>
                                    <p:anim calcmode="lin" valueType="num">
                                      <p:cBhvr>
                                        <p:cTn id="25" dur="300" fill="hold"/>
                                        <p:tgtEl>
                                          <p:spTgt spid="3"/>
                                        </p:tgtEl>
                                        <p:attrNameLst>
                                          <p:attrName>ppt_w</p:attrName>
                                        </p:attrNameLst>
                                      </p:cBhvr>
                                      <p:tavLst>
                                        <p:tav tm="0">
                                          <p:val>
                                            <p:fltVal val="0"/>
                                          </p:val>
                                        </p:tav>
                                        <p:tav tm="100000">
                                          <p:val>
                                            <p:strVal val="#ppt_w"/>
                                          </p:val>
                                        </p:tav>
                                      </p:tavLst>
                                    </p:anim>
                                    <p:anim calcmode="lin" valueType="num">
                                      <p:cBhvr>
                                        <p:cTn id="26" dur="300" fill="hold"/>
                                        <p:tgtEl>
                                          <p:spTgt spid="3"/>
                                        </p:tgtEl>
                                        <p:attrNameLst>
                                          <p:attrName>ppt_h</p:attrName>
                                        </p:attrNameLst>
                                      </p:cBhvr>
                                      <p:tavLst>
                                        <p:tav tm="0">
                                          <p:val>
                                            <p:fltVal val="0"/>
                                          </p:val>
                                        </p:tav>
                                        <p:tav tm="100000">
                                          <p:val>
                                            <p:strVal val="#ppt_h"/>
                                          </p:val>
                                        </p:tav>
                                      </p:tavLst>
                                    </p:anim>
                                    <p:anim calcmode="lin" valueType="num">
                                      <p:cBhvr>
                                        <p:cTn id="27" dur="300" fill="hold"/>
                                        <p:tgtEl>
                                          <p:spTgt spid="3"/>
                                        </p:tgtEl>
                                        <p:attrNameLst>
                                          <p:attrName>ppt_x</p:attrName>
                                        </p:attrNameLst>
                                      </p:cBhvr>
                                      <p:tavLst>
                                        <p:tav tm="0">
                                          <p:val>
                                            <p:fltVal val="0.5"/>
                                          </p:val>
                                        </p:tav>
                                        <p:tav tm="100000">
                                          <p:val>
                                            <p:strVal val="#ppt_x"/>
                                          </p:val>
                                        </p:tav>
                                      </p:tavLst>
                                    </p:anim>
                                    <p:anim calcmode="lin" valueType="num">
                                      <p:cBhvr>
                                        <p:cTn id="28" dur="300" fill="hold"/>
                                        <p:tgtEl>
                                          <p:spTgt spid="3"/>
                                        </p:tgtEl>
                                        <p:attrNameLst>
                                          <p:attrName>ppt_y</p:attrName>
                                        </p:attrNameLst>
                                      </p:cBhvr>
                                      <p:tavLst>
                                        <p:tav tm="0">
                                          <p:val>
                                            <p:fltVal val="0.5"/>
                                          </p:val>
                                        </p:tav>
                                        <p:tav tm="100000">
                                          <p:val>
                                            <p:strVal val="#ppt_y"/>
                                          </p:val>
                                        </p:tav>
                                      </p:tavLst>
                                    </p:anim>
                                  </p:childTnLst>
                                </p:cTn>
                              </p:par>
                              <p:par>
                                <p:cTn id="29" presetID="26" presetClass="emph" presetSubtype="0" fill="hold" grpId="1" nodeType="withEffect">
                                  <p:stCondLst>
                                    <p:cond delay="500"/>
                                  </p:stCondLst>
                                  <p:childTnLst>
                                    <p:animEffect transition="out" filter="fade">
                                      <p:cBhvr>
                                        <p:cTn id="30" dur="300" tmFilter="0, 0; .2, .5; .8, .5; 1, 0"/>
                                        <p:tgtEl>
                                          <p:spTgt spid="3"/>
                                        </p:tgtEl>
                                      </p:cBhvr>
                                    </p:animEffect>
                                    <p:animScale>
                                      <p:cBhvr>
                                        <p:cTn id="31" dur="150" autoRev="1" fill="hold"/>
                                        <p:tgtEl>
                                          <p:spTgt spid="3"/>
                                        </p:tgtEl>
                                      </p:cBhvr>
                                      <p:by x="105000" y="105000"/>
                                    </p:animScale>
                                  </p:childTnLst>
                                </p:cTn>
                              </p:par>
                              <p:par>
                                <p:cTn id="32" presetID="23" presetClass="entr" presetSubtype="528" fill="hold" grpId="0" nodeType="withEffect">
                                  <p:stCondLst>
                                    <p:cond delay="300"/>
                                  </p:stCondLst>
                                  <p:childTnLst>
                                    <p:set>
                                      <p:cBhvr>
                                        <p:cTn id="33" dur="1" fill="hold">
                                          <p:stCondLst>
                                            <p:cond delay="0"/>
                                          </p:stCondLst>
                                        </p:cTn>
                                        <p:tgtEl>
                                          <p:spTgt spid="4"/>
                                        </p:tgtEl>
                                        <p:attrNameLst>
                                          <p:attrName>style.visibility</p:attrName>
                                        </p:attrNameLst>
                                      </p:cBhvr>
                                      <p:to>
                                        <p:strVal val="visible"/>
                                      </p:to>
                                    </p:set>
                                    <p:anim calcmode="lin" valueType="num">
                                      <p:cBhvr>
                                        <p:cTn id="34" dur="300" fill="hold"/>
                                        <p:tgtEl>
                                          <p:spTgt spid="4"/>
                                        </p:tgtEl>
                                        <p:attrNameLst>
                                          <p:attrName>ppt_w</p:attrName>
                                        </p:attrNameLst>
                                      </p:cBhvr>
                                      <p:tavLst>
                                        <p:tav tm="0">
                                          <p:val>
                                            <p:fltVal val="0"/>
                                          </p:val>
                                        </p:tav>
                                        <p:tav tm="100000">
                                          <p:val>
                                            <p:strVal val="#ppt_w"/>
                                          </p:val>
                                        </p:tav>
                                      </p:tavLst>
                                    </p:anim>
                                    <p:anim calcmode="lin" valueType="num">
                                      <p:cBhvr>
                                        <p:cTn id="35" dur="300" fill="hold"/>
                                        <p:tgtEl>
                                          <p:spTgt spid="4"/>
                                        </p:tgtEl>
                                        <p:attrNameLst>
                                          <p:attrName>ppt_h</p:attrName>
                                        </p:attrNameLst>
                                      </p:cBhvr>
                                      <p:tavLst>
                                        <p:tav tm="0">
                                          <p:val>
                                            <p:fltVal val="0"/>
                                          </p:val>
                                        </p:tav>
                                        <p:tav tm="100000">
                                          <p:val>
                                            <p:strVal val="#ppt_h"/>
                                          </p:val>
                                        </p:tav>
                                      </p:tavLst>
                                    </p:anim>
                                    <p:anim calcmode="lin" valueType="num">
                                      <p:cBhvr>
                                        <p:cTn id="36" dur="300" fill="hold"/>
                                        <p:tgtEl>
                                          <p:spTgt spid="4"/>
                                        </p:tgtEl>
                                        <p:attrNameLst>
                                          <p:attrName>ppt_x</p:attrName>
                                        </p:attrNameLst>
                                      </p:cBhvr>
                                      <p:tavLst>
                                        <p:tav tm="0">
                                          <p:val>
                                            <p:fltVal val="0.5"/>
                                          </p:val>
                                        </p:tav>
                                        <p:tav tm="100000">
                                          <p:val>
                                            <p:strVal val="#ppt_x"/>
                                          </p:val>
                                        </p:tav>
                                      </p:tavLst>
                                    </p:anim>
                                    <p:anim calcmode="lin" valueType="num">
                                      <p:cBhvr>
                                        <p:cTn id="37" dur="300" fill="hold"/>
                                        <p:tgtEl>
                                          <p:spTgt spid="4"/>
                                        </p:tgtEl>
                                        <p:attrNameLst>
                                          <p:attrName>ppt_y</p:attrName>
                                        </p:attrNameLst>
                                      </p:cBhvr>
                                      <p:tavLst>
                                        <p:tav tm="0">
                                          <p:val>
                                            <p:fltVal val="0.5"/>
                                          </p:val>
                                        </p:tav>
                                        <p:tav tm="100000">
                                          <p:val>
                                            <p:strVal val="#ppt_y"/>
                                          </p:val>
                                        </p:tav>
                                      </p:tavLst>
                                    </p:anim>
                                  </p:childTnLst>
                                </p:cTn>
                              </p:par>
                              <p:par>
                                <p:cTn id="38" presetID="26" presetClass="emph" presetSubtype="0" fill="hold" grpId="1" nodeType="withEffect">
                                  <p:stCondLst>
                                    <p:cond delay="600"/>
                                  </p:stCondLst>
                                  <p:childTnLst>
                                    <p:animEffect transition="out" filter="fade">
                                      <p:cBhvr>
                                        <p:cTn id="39" dur="300" tmFilter="0, 0; .2, .5; .8, .5; 1, 0"/>
                                        <p:tgtEl>
                                          <p:spTgt spid="4"/>
                                        </p:tgtEl>
                                      </p:cBhvr>
                                    </p:animEffect>
                                    <p:animScale>
                                      <p:cBhvr>
                                        <p:cTn id="40" dur="150" autoRev="1" fill="hold"/>
                                        <p:tgtEl>
                                          <p:spTgt spid="4"/>
                                        </p:tgtEl>
                                      </p:cBhvr>
                                      <p:by x="105000" y="105000"/>
                                    </p:animScale>
                                  </p:childTnLst>
                                </p:cTn>
                              </p:par>
                              <p:par>
                                <p:cTn id="41" presetID="23" presetClass="entr" presetSubtype="528" fill="hold" grpId="0" nodeType="withEffect">
                                  <p:stCondLst>
                                    <p:cond delay="400"/>
                                  </p:stCondLst>
                                  <p:childTnLst>
                                    <p:set>
                                      <p:cBhvr>
                                        <p:cTn id="42" dur="1" fill="hold">
                                          <p:stCondLst>
                                            <p:cond delay="0"/>
                                          </p:stCondLst>
                                        </p:cTn>
                                        <p:tgtEl>
                                          <p:spTgt spid="6"/>
                                        </p:tgtEl>
                                        <p:attrNameLst>
                                          <p:attrName>style.visibility</p:attrName>
                                        </p:attrNameLst>
                                      </p:cBhvr>
                                      <p:to>
                                        <p:strVal val="visible"/>
                                      </p:to>
                                    </p:set>
                                    <p:anim calcmode="lin" valueType="num">
                                      <p:cBhvr>
                                        <p:cTn id="43" dur="300" fill="hold"/>
                                        <p:tgtEl>
                                          <p:spTgt spid="6"/>
                                        </p:tgtEl>
                                        <p:attrNameLst>
                                          <p:attrName>ppt_w</p:attrName>
                                        </p:attrNameLst>
                                      </p:cBhvr>
                                      <p:tavLst>
                                        <p:tav tm="0">
                                          <p:val>
                                            <p:fltVal val="0"/>
                                          </p:val>
                                        </p:tav>
                                        <p:tav tm="100000">
                                          <p:val>
                                            <p:strVal val="#ppt_w"/>
                                          </p:val>
                                        </p:tav>
                                      </p:tavLst>
                                    </p:anim>
                                    <p:anim calcmode="lin" valueType="num">
                                      <p:cBhvr>
                                        <p:cTn id="44" dur="300" fill="hold"/>
                                        <p:tgtEl>
                                          <p:spTgt spid="6"/>
                                        </p:tgtEl>
                                        <p:attrNameLst>
                                          <p:attrName>ppt_h</p:attrName>
                                        </p:attrNameLst>
                                      </p:cBhvr>
                                      <p:tavLst>
                                        <p:tav tm="0">
                                          <p:val>
                                            <p:fltVal val="0"/>
                                          </p:val>
                                        </p:tav>
                                        <p:tav tm="100000">
                                          <p:val>
                                            <p:strVal val="#ppt_h"/>
                                          </p:val>
                                        </p:tav>
                                      </p:tavLst>
                                    </p:anim>
                                    <p:anim calcmode="lin" valueType="num">
                                      <p:cBhvr>
                                        <p:cTn id="45" dur="300" fill="hold"/>
                                        <p:tgtEl>
                                          <p:spTgt spid="6"/>
                                        </p:tgtEl>
                                        <p:attrNameLst>
                                          <p:attrName>ppt_x</p:attrName>
                                        </p:attrNameLst>
                                      </p:cBhvr>
                                      <p:tavLst>
                                        <p:tav tm="0">
                                          <p:val>
                                            <p:fltVal val="0.5"/>
                                          </p:val>
                                        </p:tav>
                                        <p:tav tm="100000">
                                          <p:val>
                                            <p:strVal val="#ppt_x"/>
                                          </p:val>
                                        </p:tav>
                                      </p:tavLst>
                                    </p:anim>
                                    <p:anim calcmode="lin" valueType="num">
                                      <p:cBhvr>
                                        <p:cTn id="46" dur="300" fill="hold"/>
                                        <p:tgtEl>
                                          <p:spTgt spid="6"/>
                                        </p:tgtEl>
                                        <p:attrNameLst>
                                          <p:attrName>ppt_y</p:attrName>
                                        </p:attrNameLst>
                                      </p:cBhvr>
                                      <p:tavLst>
                                        <p:tav tm="0">
                                          <p:val>
                                            <p:fltVal val="0.5"/>
                                          </p:val>
                                        </p:tav>
                                        <p:tav tm="100000">
                                          <p:val>
                                            <p:strVal val="#ppt_y"/>
                                          </p:val>
                                        </p:tav>
                                      </p:tavLst>
                                    </p:anim>
                                  </p:childTnLst>
                                </p:cTn>
                              </p:par>
                              <p:par>
                                <p:cTn id="47" presetID="26" presetClass="emph" presetSubtype="0" fill="hold" grpId="1" nodeType="withEffect">
                                  <p:stCondLst>
                                    <p:cond delay="700"/>
                                  </p:stCondLst>
                                  <p:childTnLst>
                                    <p:animEffect transition="out" filter="fade">
                                      <p:cBhvr>
                                        <p:cTn id="48" dur="300" tmFilter="0, 0; .2, .5; .8, .5; 1, 0"/>
                                        <p:tgtEl>
                                          <p:spTgt spid="6"/>
                                        </p:tgtEl>
                                      </p:cBhvr>
                                    </p:animEffect>
                                    <p:animScale>
                                      <p:cBhvr>
                                        <p:cTn id="49" dur="150" autoRev="1" fill="hold"/>
                                        <p:tgtEl>
                                          <p:spTgt spid="6"/>
                                        </p:tgtEl>
                                      </p:cBhvr>
                                      <p:by x="105000" y="105000"/>
                                    </p:animScale>
                                  </p:childTnLst>
                                </p:cTn>
                              </p:par>
                              <p:par>
                                <p:cTn id="50" presetID="23" presetClass="entr" presetSubtype="528" fill="hold" grpId="0" nodeType="withEffect">
                                  <p:stCondLst>
                                    <p:cond delay="500"/>
                                  </p:stCondLst>
                                  <p:childTnLst>
                                    <p:set>
                                      <p:cBhvr>
                                        <p:cTn id="51" dur="1" fill="hold">
                                          <p:stCondLst>
                                            <p:cond delay="0"/>
                                          </p:stCondLst>
                                        </p:cTn>
                                        <p:tgtEl>
                                          <p:spTgt spid="8"/>
                                        </p:tgtEl>
                                        <p:attrNameLst>
                                          <p:attrName>style.visibility</p:attrName>
                                        </p:attrNameLst>
                                      </p:cBhvr>
                                      <p:to>
                                        <p:strVal val="visible"/>
                                      </p:to>
                                    </p:set>
                                    <p:anim calcmode="lin" valueType="num">
                                      <p:cBhvr>
                                        <p:cTn id="52" dur="300" fill="hold"/>
                                        <p:tgtEl>
                                          <p:spTgt spid="8"/>
                                        </p:tgtEl>
                                        <p:attrNameLst>
                                          <p:attrName>ppt_w</p:attrName>
                                        </p:attrNameLst>
                                      </p:cBhvr>
                                      <p:tavLst>
                                        <p:tav tm="0">
                                          <p:val>
                                            <p:fltVal val="0"/>
                                          </p:val>
                                        </p:tav>
                                        <p:tav tm="100000">
                                          <p:val>
                                            <p:strVal val="#ppt_w"/>
                                          </p:val>
                                        </p:tav>
                                      </p:tavLst>
                                    </p:anim>
                                    <p:anim calcmode="lin" valueType="num">
                                      <p:cBhvr>
                                        <p:cTn id="53" dur="300" fill="hold"/>
                                        <p:tgtEl>
                                          <p:spTgt spid="8"/>
                                        </p:tgtEl>
                                        <p:attrNameLst>
                                          <p:attrName>ppt_h</p:attrName>
                                        </p:attrNameLst>
                                      </p:cBhvr>
                                      <p:tavLst>
                                        <p:tav tm="0">
                                          <p:val>
                                            <p:fltVal val="0"/>
                                          </p:val>
                                        </p:tav>
                                        <p:tav tm="100000">
                                          <p:val>
                                            <p:strVal val="#ppt_h"/>
                                          </p:val>
                                        </p:tav>
                                      </p:tavLst>
                                    </p:anim>
                                    <p:anim calcmode="lin" valueType="num">
                                      <p:cBhvr>
                                        <p:cTn id="54" dur="300" fill="hold"/>
                                        <p:tgtEl>
                                          <p:spTgt spid="8"/>
                                        </p:tgtEl>
                                        <p:attrNameLst>
                                          <p:attrName>ppt_x</p:attrName>
                                        </p:attrNameLst>
                                      </p:cBhvr>
                                      <p:tavLst>
                                        <p:tav tm="0">
                                          <p:val>
                                            <p:fltVal val="0.5"/>
                                          </p:val>
                                        </p:tav>
                                        <p:tav tm="100000">
                                          <p:val>
                                            <p:strVal val="#ppt_x"/>
                                          </p:val>
                                        </p:tav>
                                      </p:tavLst>
                                    </p:anim>
                                    <p:anim calcmode="lin" valueType="num">
                                      <p:cBhvr>
                                        <p:cTn id="55" dur="300" fill="hold"/>
                                        <p:tgtEl>
                                          <p:spTgt spid="8"/>
                                        </p:tgtEl>
                                        <p:attrNameLst>
                                          <p:attrName>ppt_y</p:attrName>
                                        </p:attrNameLst>
                                      </p:cBhvr>
                                      <p:tavLst>
                                        <p:tav tm="0">
                                          <p:val>
                                            <p:fltVal val="0.5"/>
                                          </p:val>
                                        </p:tav>
                                        <p:tav tm="100000">
                                          <p:val>
                                            <p:strVal val="#ppt_y"/>
                                          </p:val>
                                        </p:tav>
                                      </p:tavLst>
                                    </p:anim>
                                  </p:childTnLst>
                                </p:cTn>
                              </p:par>
                              <p:par>
                                <p:cTn id="56" presetID="26" presetClass="emph" presetSubtype="0" fill="hold" grpId="1" nodeType="withEffect">
                                  <p:stCondLst>
                                    <p:cond delay="800"/>
                                  </p:stCondLst>
                                  <p:childTnLst>
                                    <p:animEffect transition="out" filter="fade">
                                      <p:cBhvr>
                                        <p:cTn id="57" dur="300" tmFilter="0, 0; .2, .5; .8, .5; 1, 0"/>
                                        <p:tgtEl>
                                          <p:spTgt spid="8"/>
                                        </p:tgtEl>
                                      </p:cBhvr>
                                    </p:animEffect>
                                    <p:animScale>
                                      <p:cBhvr>
                                        <p:cTn id="58" dur="150" autoRev="1" fill="hold"/>
                                        <p:tgtEl>
                                          <p:spTgt spid="8"/>
                                        </p:tgtEl>
                                      </p:cBhvr>
                                      <p:by x="105000" y="105000"/>
                                    </p:animScale>
                                  </p:childTnLst>
                                </p:cTn>
                              </p:par>
                              <p:par>
                                <p:cTn id="59" presetID="23" presetClass="entr" presetSubtype="528" fill="hold" grpId="0" nodeType="withEffect">
                                  <p:stCondLst>
                                    <p:cond delay="600"/>
                                  </p:stCondLst>
                                  <p:childTnLst>
                                    <p:set>
                                      <p:cBhvr>
                                        <p:cTn id="60" dur="1" fill="hold">
                                          <p:stCondLst>
                                            <p:cond delay="0"/>
                                          </p:stCondLst>
                                        </p:cTn>
                                        <p:tgtEl>
                                          <p:spTgt spid="13"/>
                                        </p:tgtEl>
                                        <p:attrNameLst>
                                          <p:attrName>style.visibility</p:attrName>
                                        </p:attrNameLst>
                                      </p:cBhvr>
                                      <p:to>
                                        <p:strVal val="visible"/>
                                      </p:to>
                                    </p:set>
                                    <p:anim calcmode="lin" valueType="num">
                                      <p:cBhvr>
                                        <p:cTn id="61" dur="300" fill="hold"/>
                                        <p:tgtEl>
                                          <p:spTgt spid="13"/>
                                        </p:tgtEl>
                                        <p:attrNameLst>
                                          <p:attrName>ppt_w</p:attrName>
                                        </p:attrNameLst>
                                      </p:cBhvr>
                                      <p:tavLst>
                                        <p:tav tm="0">
                                          <p:val>
                                            <p:fltVal val="0"/>
                                          </p:val>
                                        </p:tav>
                                        <p:tav tm="100000">
                                          <p:val>
                                            <p:strVal val="#ppt_w"/>
                                          </p:val>
                                        </p:tav>
                                      </p:tavLst>
                                    </p:anim>
                                    <p:anim calcmode="lin" valueType="num">
                                      <p:cBhvr>
                                        <p:cTn id="62" dur="300" fill="hold"/>
                                        <p:tgtEl>
                                          <p:spTgt spid="13"/>
                                        </p:tgtEl>
                                        <p:attrNameLst>
                                          <p:attrName>ppt_h</p:attrName>
                                        </p:attrNameLst>
                                      </p:cBhvr>
                                      <p:tavLst>
                                        <p:tav tm="0">
                                          <p:val>
                                            <p:fltVal val="0"/>
                                          </p:val>
                                        </p:tav>
                                        <p:tav tm="100000">
                                          <p:val>
                                            <p:strVal val="#ppt_h"/>
                                          </p:val>
                                        </p:tav>
                                      </p:tavLst>
                                    </p:anim>
                                    <p:anim calcmode="lin" valueType="num">
                                      <p:cBhvr>
                                        <p:cTn id="63" dur="300" fill="hold"/>
                                        <p:tgtEl>
                                          <p:spTgt spid="13"/>
                                        </p:tgtEl>
                                        <p:attrNameLst>
                                          <p:attrName>ppt_x</p:attrName>
                                        </p:attrNameLst>
                                      </p:cBhvr>
                                      <p:tavLst>
                                        <p:tav tm="0">
                                          <p:val>
                                            <p:fltVal val="0.5"/>
                                          </p:val>
                                        </p:tav>
                                        <p:tav tm="100000">
                                          <p:val>
                                            <p:strVal val="#ppt_x"/>
                                          </p:val>
                                        </p:tav>
                                      </p:tavLst>
                                    </p:anim>
                                    <p:anim calcmode="lin" valueType="num">
                                      <p:cBhvr>
                                        <p:cTn id="64" dur="300" fill="hold"/>
                                        <p:tgtEl>
                                          <p:spTgt spid="13"/>
                                        </p:tgtEl>
                                        <p:attrNameLst>
                                          <p:attrName>ppt_y</p:attrName>
                                        </p:attrNameLst>
                                      </p:cBhvr>
                                      <p:tavLst>
                                        <p:tav tm="0">
                                          <p:val>
                                            <p:fltVal val="0.5"/>
                                          </p:val>
                                        </p:tav>
                                        <p:tav tm="100000">
                                          <p:val>
                                            <p:strVal val="#ppt_y"/>
                                          </p:val>
                                        </p:tav>
                                      </p:tavLst>
                                    </p:anim>
                                  </p:childTnLst>
                                </p:cTn>
                              </p:par>
                              <p:par>
                                <p:cTn id="65" presetID="26" presetClass="emph" presetSubtype="0" fill="hold" grpId="1" nodeType="withEffect">
                                  <p:stCondLst>
                                    <p:cond delay="900"/>
                                  </p:stCondLst>
                                  <p:childTnLst>
                                    <p:animEffect transition="out" filter="fade">
                                      <p:cBhvr>
                                        <p:cTn id="66" dur="300" tmFilter="0, 0; .2, .5; .8, .5; 1, 0"/>
                                        <p:tgtEl>
                                          <p:spTgt spid="13"/>
                                        </p:tgtEl>
                                      </p:cBhvr>
                                    </p:animEffect>
                                    <p:animScale>
                                      <p:cBhvr>
                                        <p:cTn id="67" dur="150" autoRev="1" fill="hold"/>
                                        <p:tgtEl>
                                          <p:spTgt spid="13"/>
                                        </p:tgtEl>
                                      </p:cBhvr>
                                      <p:by x="105000" y="105000"/>
                                    </p:animScale>
                                  </p:childTnLst>
                                </p:cTn>
                              </p:par>
                              <p:par>
                                <p:cTn id="68" presetID="23" presetClass="entr" presetSubtype="528" fill="hold" grpId="0" nodeType="withEffect">
                                  <p:stCondLst>
                                    <p:cond delay="700"/>
                                  </p:stCondLst>
                                  <p:childTnLst>
                                    <p:set>
                                      <p:cBhvr>
                                        <p:cTn id="69" dur="1" fill="hold">
                                          <p:stCondLst>
                                            <p:cond delay="0"/>
                                          </p:stCondLst>
                                        </p:cTn>
                                        <p:tgtEl>
                                          <p:spTgt spid="5"/>
                                        </p:tgtEl>
                                        <p:attrNameLst>
                                          <p:attrName>style.visibility</p:attrName>
                                        </p:attrNameLst>
                                      </p:cBhvr>
                                      <p:to>
                                        <p:strVal val="visible"/>
                                      </p:to>
                                    </p:set>
                                    <p:anim calcmode="lin" valueType="num">
                                      <p:cBhvr>
                                        <p:cTn id="70" dur="300" fill="hold"/>
                                        <p:tgtEl>
                                          <p:spTgt spid="5"/>
                                        </p:tgtEl>
                                        <p:attrNameLst>
                                          <p:attrName>ppt_w</p:attrName>
                                        </p:attrNameLst>
                                      </p:cBhvr>
                                      <p:tavLst>
                                        <p:tav tm="0">
                                          <p:val>
                                            <p:fltVal val="0"/>
                                          </p:val>
                                        </p:tav>
                                        <p:tav tm="100000">
                                          <p:val>
                                            <p:strVal val="#ppt_w"/>
                                          </p:val>
                                        </p:tav>
                                      </p:tavLst>
                                    </p:anim>
                                    <p:anim calcmode="lin" valueType="num">
                                      <p:cBhvr>
                                        <p:cTn id="71" dur="300" fill="hold"/>
                                        <p:tgtEl>
                                          <p:spTgt spid="5"/>
                                        </p:tgtEl>
                                        <p:attrNameLst>
                                          <p:attrName>ppt_h</p:attrName>
                                        </p:attrNameLst>
                                      </p:cBhvr>
                                      <p:tavLst>
                                        <p:tav tm="0">
                                          <p:val>
                                            <p:fltVal val="0"/>
                                          </p:val>
                                        </p:tav>
                                        <p:tav tm="100000">
                                          <p:val>
                                            <p:strVal val="#ppt_h"/>
                                          </p:val>
                                        </p:tav>
                                      </p:tavLst>
                                    </p:anim>
                                    <p:anim calcmode="lin" valueType="num">
                                      <p:cBhvr>
                                        <p:cTn id="72" dur="300" fill="hold"/>
                                        <p:tgtEl>
                                          <p:spTgt spid="5"/>
                                        </p:tgtEl>
                                        <p:attrNameLst>
                                          <p:attrName>ppt_x</p:attrName>
                                        </p:attrNameLst>
                                      </p:cBhvr>
                                      <p:tavLst>
                                        <p:tav tm="0">
                                          <p:val>
                                            <p:fltVal val="0.5"/>
                                          </p:val>
                                        </p:tav>
                                        <p:tav tm="100000">
                                          <p:val>
                                            <p:strVal val="#ppt_x"/>
                                          </p:val>
                                        </p:tav>
                                      </p:tavLst>
                                    </p:anim>
                                    <p:anim calcmode="lin" valueType="num">
                                      <p:cBhvr>
                                        <p:cTn id="73" dur="300" fill="hold"/>
                                        <p:tgtEl>
                                          <p:spTgt spid="5"/>
                                        </p:tgtEl>
                                        <p:attrNameLst>
                                          <p:attrName>ppt_y</p:attrName>
                                        </p:attrNameLst>
                                      </p:cBhvr>
                                      <p:tavLst>
                                        <p:tav tm="0">
                                          <p:val>
                                            <p:fltVal val="0.5"/>
                                          </p:val>
                                        </p:tav>
                                        <p:tav tm="100000">
                                          <p:val>
                                            <p:strVal val="#ppt_y"/>
                                          </p:val>
                                        </p:tav>
                                      </p:tavLst>
                                    </p:anim>
                                  </p:childTnLst>
                                </p:cTn>
                              </p:par>
                              <p:par>
                                <p:cTn id="74" presetID="26" presetClass="emph" presetSubtype="0" fill="hold" grpId="1" nodeType="withEffect">
                                  <p:stCondLst>
                                    <p:cond delay="1000"/>
                                  </p:stCondLst>
                                  <p:childTnLst>
                                    <p:animEffect transition="out" filter="fade">
                                      <p:cBhvr>
                                        <p:cTn id="75" dur="300" tmFilter="0, 0; .2, .5; .8, .5; 1, 0"/>
                                        <p:tgtEl>
                                          <p:spTgt spid="5"/>
                                        </p:tgtEl>
                                      </p:cBhvr>
                                    </p:animEffect>
                                    <p:animScale>
                                      <p:cBhvr>
                                        <p:cTn id="76" dur="150" autoRev="1" fill="hold"/>
                                        <p:tgtEl>
                                          <p:spTgt spid="5"/>
                                        </p:tgtEl>
                                      </p:cBhvr>
                                      <p:by x="105000" y="105000"/>
                                    </p:animScale>
                                  </p:childTnLst>
                                </p:cTn>
                              </p:par>
                              <p:par>
                                <p:cTn id="77" presetID="23" presetClass="entr" presetSubtype="528" fill="hold" grpId="0" nodeType="withEffect">
                                  <p:stCondLst>
                                    <p:cond delay="700"/>
                                  </p:stCondLst>
                                  <p:childTnLst>
                                    <p:set>
                                      <p:cBhvr>
                                        <p:cTn id="78" dur="1" fill="hold">
                                          <p:stCondLst>
                                            <p:cond delay="0"/>
                                          </p:stCondLst>
                                        </p:cTn>
                                        <p:tgtEl>
                                          <p:spTgt spid="7"/>
                                        </p:tgtEl>
                                        <p:attrNameLst>
                                          <p:attrName>style.visibility</p:attrName>
                                        </p:attrNameLst>
                                      </p:cBhvr>
                                      <p:to>
                                        <p:strVal val="visible"/>
                                      </p:to>
                                    </p:set>
                                    <p:anim calcmode="lin" valueType="num">
                                      <p:cBhvr>
                                        <p:cTn id="79" dur="300" fill="hold"/>
                                        <p:tgtEl>
                                          <p:spTgt spid="7"/>
                                        </p:tgtEl>
                                        <p:attrNameLst>
                                          <p:attrName>ppt_w</p:attrName>
                                        </p:attrNameLst>
                                      </p:cBhvr>
                                      <p:tavLst>
                                        <p:tav tm="0">
                                          <p:val>
                                            <p:fltVal val="0"/>
                                          </p:val>
                                        </p:tav>
                                        <p:tav tm="100000">
                                          <p:val>
                                            <p:strVal val="#ppt_w"/>
                                          </p:val>
                                        </p:tav>
                                      </p:tavLst>
                                    </p:anim>
                                    <p:anim calcmode="lin" valueType="num">
                                      <p:cBhvr>
                                        <p:cTn id="80" dur="300" fill="hold"/>
                                        <p:tgtEl>
                                          <p:spTgt spid="7"/>
                                        </p:tgtEl>
                                        <p:attrNameLst>
                                          <p:attrName>ppt_h</p:attrName>
                                        </p:attrNameLst>
                                      </p:cBhvr>
                                      <p:tavLst>
                                        <p:tav tm="0">
                                          <p:val>
                                            <p:fltVal val="0"/>
                                          </p:val>
                                        </p:tav>
                                        <p:tav tm="100000">
                                          <p:val>
                                            <p:strVal val="#ppt_h"/>
                                          </p:val>
                                        </p:tav>
                                      </p:tavLst>
                                    </p:anim>
                                    <p:anim calcmode="lin" valueType="num">
                                      <p:cBhvr>
                                        <p:cTn id="81" dur="300" fill="hold"/>
                                        <p:tgtEl>
                                          <p:spTgt spid="7"/>
                                        </p:tgtEl>
                                        <p:attrNameLst>
                                          <p:attrName>ppt_x</p:attrName>
                                        </p:attrNameLst>
                                      </p:cBhvr>
                                      <p:tavLst>
                                        <p:tav tm="0">
                                          <p:val>
                                            <p:fltVal val="0.5"/>
                                          </p:val>
                                        </p:tav>
                                        <p:tav tm="100000">
                                          <p:val>
                                            <p:strVal val="#ppt_x"/>
                                          </p:val>
                                        </p:tav>
                                      </p:tavLst>
                                    </p:anim>
                                    <p:anim calcmode="lin" valueType="num">
                                      <p:cBhvr>
                                        <p:cTn id="82" dur="300" fill="hold"/>
                                        <p:tgtEl>
                                          <p:spTgt spid="7"/>
                                        </p:tgtEl>
                                        <p:attrNameLst>
                                          <p:attrName>ppt_y</p:attrName>
                                        </p:attrNameLst>
                                      </p:cBhvr>
                                      <p:tavLst>
                                        <p:tav tm="0">
                                          <p:val>
                                            <p:fltVal val="0.5"/>
                                          </p:val>
                                        </p:tav>
                                        <p:tav tm="100000">
                                          <p:val>
                                            <p:strVal val="#ppt_y"/>
                                          </p:val>
                                        </p:tav>
                                      </p:tavLst>
                                    </p:anim>
                                  </p:childTnLst>
                                </p:cTn>
                              </p:par>
                              <p:par>
                                <p:cTn id="83" presetID="26" presetClass="emph" presetSubtype="0" fill="hold" grpId="1" nodeType="withEffect">
                                  <p:stCondLst>
                                    <p:cond delay="1000"/>
                                  </p:stCondLst>
                                  <p:childTnLst>
                                    <p:animEffect transition="out" filter="fade">
                                      <p:cBhvr>
                                        <p:cTn id="84" dur="300" tmFilter="0, 0; .2, .5; .8, .5; 1, 0"/>
                                        <p:tgtEl>
                                          <p:spTgt spid="7"/>
                                        </p:tgtEl>
                                      </p:cBhvr>
                                    </p:animEffect>
                                    <p:animScale>
                                      <p:cBhvr>
                                        <p:cTn id="85" dur="150" autoRev="1" fill="hold"/>
                                        <p:tgtEl>
                                          <p:spTgt spid="7"/>
                                        </p:tgtEl>
                                      </p:cBhvr>
                                      <p:by x="105000" y="105000"/>
                                    </p:animScale>
                                  </p:childTnLst>
                                </p:cTn>
                              </p:par>
                              <p:par>
                                <p:cTn id="86" presetID="23" presetClass="entr" presetSubtype="528" fill="hold" grpId="0" nodeType="withEffect">
                                  <p:stCondLst>
                                    <p:cond delay="800"/>
                                  </p:stCondLst>
                                  <p:childTnLst>
                                    <p:set>
                                      <p:cBhvr>
                                        <p:cTn id="87" dur="1" fill="hold">
                                          <p:stCondLst>
                                            <p:cond delay="0"/>
                                          </p:stCondLst>
                                        </p:cTn>
                                        <p:tgtEl>
                                          <p:spTgt spid="11"/>
                                        </p:tgtEl>
                                        <p:attrNameLst>
                                          <p:attrName>style.visibility</p:attrName>
                                        </p:attrNameLst>
                                      </p:cBhvr>
                                      <p:to>
                                        <p:strVal val="visible"/>
                                      </p:to>
                                    </p:set>
                                    <p:anim calcmode="lin" valueType="num">
                                      <p:cBhvr>
                                        <p:cTn id="88" dur="300" fill="hold"/>
                                        <p:tgtEl>
                                          <p:spTgt spid="11"/>
                                        </p:tgtEl>
                                        <p:attrNameLst>
                                          <p:attrName>ppt_w</p:attrName>
                                        </p:attrNameLst>
                                      </p:cBhvr>
                                      <p:tavLst>
                                        <p:tav tm="0">
                                          <p:val>
                                            <p:fltVal val="0"/>
                                          </p:val>
                                        </p:tav>
                                        <p:tav tm="100000">
                                          <p:val>
                                            <p:strVal val="#ppt_w"/>
                                          </p:val>
                                        </p:tav>
                                      </p:tavLst>
                                    </p:anim>
                                    <p:anim calcmode="lin" valueType="num">
                                      <p:cBhvr>
                                        <p:cTn id="89" dur="300" fill="hold"/>
                                        <p:tgtEl>
                                          <p:spTgt spid="11"/>
                                        </p:tgtEl>
                                        <p:attrNameLst>
                                          <p:attrName>ppt_h</p:attrName>
                                        </p:attrNameLst>
                                      </p:cBhvr>
                                      <p:tavLst>
                                        <p:tav tm="0">
                                          <p:val>
                                            <p:fltVal val="0"/>
                                          </p:val>
                                        </p:tav>
                                        <p:tav tm="100000">
                                          <p:val>
                                            <p:strVal val="#ppt_h"/>
                                          </p:val>
                                        </p:tav>
                                      </p:tavLst>
                                    </p:anim>
                                    <p:anim calcmode="lin" valueType="num">
                                      <p:cBhvr>
                                        <p:cTn id="90" dur="300" fill="hold"/>
                                        <p:tgtEl>
                                          <p:spTgt spid="11"/>
                                        </p:tgtEl>
                                        <p:attrNameLst>
                                          <p:attrName>ppt_x</p:attrName>
                                        </p:attrNameLst>
                                      </p:cBhvr>
                                      <p:tavLst>
                                        <p:tav tm="0">
                                          <p:val>
                                            <p:fltVal val="0.5"/>
                                          </p:val>
                                        </p:tav>
                                        <p:tav tm="100000">
                                          <p:val>
                                            <p:strVal val="#ppt_x"/>
                                          </p:val>
                                        </p:tav>
                                      </p:tavLst>
                                    </p:anim>
                                    <p:anim calcmode="lin" valueType="num">
                                      <p:cBhvr>
                                        <p:cTn id="91" dur="300" fill="hold"/>
                                        <p:tgtEl>
                                          <p:spTgt spid="11"/>
                                        </p:tgtEl>
                                        <p:attrNameLst>
                                          <p:attrName>ppt_y</p:attrName>
                                        </p:attrNameLst>
                                      </p:cBhvr>
                                      <p:tavLst>
                                        <p:tav tm="0">
                                          <p:val>
                                            <p:fltVal val="0.5"/>
                                          </p:val>
                                        </p:tav>
                                        <p:tav tm="100000">
                                          <p:val>
                                            <p:strVal val="#ppt_y"/>
                                          </p:val>
                                        </p:tav>
                                      </p:tavLst>
                                    </p:anim>
                                  </p:childTnLst>
                                </p:cTn>
                              </p:par>
                              <p:par>
                                <p:cTn id="92" presetID="26" presetClass="emph" presetSubtype="0" fill="hold" grpId="1" nodeType="withEffect">
                                  <p:stCondLst>
                                    <p:cond delay="1100"/>
                                  </p:stCondLst>
                                  <p:childTnLst>
                                    <p:animEffect transition="out" filter="fade">
                                      <p:cBhvr>
                                        <p:cTn id="93" dur="300" tmFilter="0, 0; .2, .5; .8, .5; 1, 0"/>
                                        <p:tgtEl>
                                          <p:spTgt spid="11"/>
                                        </p:tgtEl>
                                      </p:cBhvr>
                                    </p:animEffect>
                                    <p:animScale>
                                      <p:cBhvr>
                                        <p:cTn id="94" dur="150" autoRev="1" fill="hold"/>
                                        <p:tgtEl>
                                          <p:spTgt spid="11"/>
                                        </p:tgtEl>
                                      </p:cBhvr>
                                      <p:by x="105000" y="105000"/>
                                    </p:animScale>
                                  </p:childTnLst>
                                </p:cTn>
                              </p:par>
                              <p:par>
                                <p:cTn id="95" presetID="23" presetClass="entr" presetSubtype="528" fill="hold" grpId="0" nodeType="withEffect">
                                  <p:stCondLst>
                                    <p:cond delay="900"/>
                                  </p:stCondLst>
                                  <p:childTnLst>
                                    <p:set>
                                      <p:cBhvr>
                                        <p:cTn id="96" dur="1" fill="hold">
                                          <p:stCondLst>
                                            <p:cond delay="0"/>
                                          </p:stCondLst>
                                        </p:cTn>
                                        <p:tgtEl>
                                          <p:spTgt spid="12"/>
                                        </p:tgtEl>
                                        <p:attrNameLst>
                                          <p:attrName>style.visibility</p:attrName>
                                        </p:attrNameLst>
                                      </p:cBhvr>
                                      <p:to>
                                        <p:strVal val="visible"/>
                                      </p:to>
                                    </p:set>
                                    <p:anim calcmode="lin" valueType="num">
                                      <p:cBhvr>
                                        <p:cTn id="97" dur="300" fill="hold"/>
                                        <p:tgtEl>
                                          <p:spTgt spid="12"/>
                                        </p:tgtEl>
                                        <p:attrNameLst>
                                          <p:attrName>ppt_w</p:attrName>
                                        </p:attrNameLst>
                                      </p:cBhvr>
                                      <p:tavLst>
                                        <p:tav tm="0">
                                          <p:val>
                                            <p:fltVal val="0"/>
                                          </p:val>
                                        </p:tav>
                                        <p:tav tm="100000">
                                          <p:val>
                                            <p:strVal val="#ppt_w"/>
                                          </p:val>
                                        </p:tav>
                                      </p:tavLst>
                                    </p:anim>
                                    <p:anim calcmode="lin" valueType="num">
                                      <p:cBhvr>
                                        <p:cTn id="98" dur="300" fill="hold"/>
                                        <p:tgtEl>
                                          <p:spTgt spid="12"/>
                                        </p:tgtEl>
                                        <p:attrNameLst>
                                          <p:attrName>ppt_h</p:attrName>
                                        </p:attrNameLst>
                                      </p:cBhvr>
                                      <p:tavLst>
                                        <p:tav tm="0">
                                          <p:val>
                                            <p:fltVal val="0"/>
                                          </p:val>
                                        </p:tav>
                                        <p:tav tm="100000">
                                          <p:val>
                                            <p:strVal val="#ppt_h"/>
                                          </p:val>
                                        </p:tav>
                                      </p:tavLst>
                                    </p:anim>
                                    <p:anim calcmode="lin" valueType="num">
                                      <p:cBhvr>
                                        <p:cTn id="99" dur="300" fill="hold"/>
                                        <p:tgtEl>
                                          <p:spTgt spid="12"/>
                                        </p:tgtEl>
                                        <p:attrNameLst>
                                          <p:attrName>ppt_x</p:attrName>
                                        </p:attrNameLst>
                                      </p:cBhvr>
                                      <p:tavLst>
                                        <p:tav tm="0">
                                          <p:val>
                                            <p:fltVal val="0.5"/>
                                          </p:val>
                                        </p:tav>
                                        <p:tav tm="100000">
                                          <p:val>
                                            <p:strVal val="#ppt_x"/>
                                          </p:val>
                                        </p:tav>
                                      </p:tavLst>
                                    </p:anim>
                                    <p:anim calcmode="lin" valueType="num">
                                      <p:cBhvr>
                                        <p:cTn id="100" dur="300" fill="hold"/>
                                        <p:tgtEl>
                                          <p:spTgt spid="12"/>
                                        </p:tgtEl>
                                        <p:attrNameLst>
                                          <p:attrName>ppt_y</p:attrName>
                                        </p:attrNameLst>
                                      </p:cBhvr>
                                      <p:tavLst>
                                        <p:tav tm="0">
                                          <p:val>
                                            <p:fltVal val="0.5"/>
                                          </p:val>
                                        </p:tav>
                                        <p:tav tm="100000">
                                          <p:val>
                                            <p:strVal val="#ppt_y"/>
                                          </p:val>
                                        </p:tav>
                                      </p:tavLst>
                                    </p:anim>
                                  </p:childTnLst>
                                </p:cTn>
                              </p:par>
                              <p:par>
                                <p:cTn id="101" presetID="26" presetClass="emph" presetSubtype="0" fill="hold" grpId="1" nodeType="withEffect">
                                  <p:stCondLst>
                                    <p:cond delay="1200"/>
                                  </p:stCondLst>
                                  <p:childTnLst>
                                    <p:animEffect transition="out" filter="fade">
                                      <p:cBhvr>
                                        <p:cTn id="102" dur="300" tmFilter="0, 0; .2, .5; .8, .5; 1, 0"/>
                                        <p:tgtEl>
                                          <p:spTgt spid="12"/>
                                        </p:tgtEl>
                                      </p:cBhvr>
                                    </p:animEffect>
                                    <p:animScale>
                                      <p:cBhvr>
                                        <p:cTn id="103" dur="150" autoRev="1" fill="hold"/>
                                        <p:tgtEl>
                                          <p:spTgt spid="12"/>
                                        </p:tgtEl>
                                      </p:cBhvr>
                                      <p:by x="105000" y="105000"/>
                                    </p:animScale>
                                  </p:childTnLst>
                                </p:cTn>
                              </p:par>
                              <p:par>
                                <p:cTn id="104" presetID="23" presetClass="entr" presetSubtype="528" fill="hold" grpId="0" nodeType="withEffect">
                                  <p:stCondLst>
                                    <p:cond delay="1000"/>
                                  </p:stCondLst>
                                  <p:childTnLst>
                                    <p:set>
                                      <p:cBhvr>
                                        <p:cTn id="105" dur="1" fill="hold">
                                          <p:stCondLst>
                                            <p:cond delay="0"/>
                                          </p:stCondLst>
                                        </p:cTn>
                                        <p:tgtEl>
                                          <p:spTgt spid="10"/>
                                        </p:tgtEl>
                                        <p:attrNameLst>
                                          <p:attrName>style.visibility</p:attrName>
                                        </p:attrNameLst>
                                      </p:cBhvr>
                                      <p:to>
                                        <p:strVal val="visible"/>
                                      </p:to>
                                    </p:set>
                                    <p:anim calcmode="lin" valueType="num">
                                      <p:cBhvr>
                                        <p:cTn id="106" dur="300" fill="hold"/>
                                        <p:tgtEl>
                                          <p:spTgt spid="10"/>
                                        </p:tgtEl>
                                        <p:attrNameLst>
                                          <p:attrName>ppt_w</p:attrName>
                                        </p:attrNameLst>
                                      </p:cBhvr>
                                      <p:tavLst>
                                        <p:tav tm="0">
                                          <p:val>
                                            <p:fltVal val="0"/>
                                          </p:val>
                                        </p:tav>
                                        <p:tav tm="100000">
                                          <p:val>
                                            <p:strVal val="#ppt_w"/>
                                          </p:val>
                                        </p:tav>
                                      </p:tavLst>
                                    </p:anim>
                                    <p:anim calcmode="lin" valueType="num">
                                      <p:cBhvr>
                                        <p:cTn id="107" dur="300" fill="hold"/>
                                        <p:tgtEl>
                                          <p:spTgt spid="10"/>
                                        </p:tgtEl>
                                        <p:attrNameLst>
                                          <p:attrName>ppt_h</p:attrName>
                                        </p:attrNameLst>
                                      </p:cBhvr>
                                      <p:tavLst>
                                        <p:tav tm="0">
                                          <p:val>
                                            <p:fltVal val="0"/>
                                          </p:val>
                                        </p:tav>
                                        <p:tav tm="100000">
                                          <p:val>
                                            <p:strVal val="#ppt_h"/>
                                          </p:val>
                                        </p:tav>
                                      </p:tavLst>
                                    </p:anim>
                                    <p:anim calcmode="lin" valueType="num">
                                      <p:cBhvr>
                                        <p:cTn id="108" dur="300" fill="hold"/>
                                        <p:tgtEl>
                                          <p:spTgt spid="10"/>
                                        </p:tgtEl>
                                        <p:attrNameLst>
                                          <p:attrName>ppt_x</p:attrName>
                                        </p:attrNameLst>
                                      </p:cBhvr>
                                      <p:tavLst>
                                        <p:tav tm="0">
                                          <p:val>
                                            <p:fltVal val="0.5"/>
                                          </p:val>
                                        </p:tav>
                                        <p:tav tm="100000">
                                          <p:val>
                                            <p:strVal val="#ppt_x"/>
                                          </p:val>
                                        </p:tav>
                                      </p:tavLst>
                                    </p:anim>
                                    <p:anim calcmode="lin" valueType="num">
                                      <p:cBhvr>
                                        <p:cTn id="109" dur="300" fill="hold"/>
                                        <p:tgtEl>
                                          <p:spTgt spid="10"/>
                                        </p:tgtEl>
                                        <p:attrNameLst>
                                          <p:attrName>ppt_y</p:attrName>
                                        </p:attrNameLst>
                                      </p:cBhvr>
                                      <p:tavLst>
                                        <p:tav tm="0">
                                          <p:val>
                                            <p:fltVal val="0.5"/>
                                          </p:val>
                                        </p:tav>
                                        <p:tav tm="100000">
                                          <p:val>
                                            <p:strVal val="#ppt_y"/>
                                          </p:val>
                                        </p:tav>
                                      </p:tavLst>
                                    </p:anim>
                                  </p:childTnLst>
                                </p:cTn>
                              </p:par>
                              <p:par>
                                <p:cTn id="110" presetID="26" presetClass="emph" presetSubtype="0" fill="hold" grpId="1" nodeType="withEffect">
                                  <p:stCondLst>
                                    <p:cond delay="1300"/>
                                  </p:stCondLst>
                                  <p:childTnLst>
                                    <p:animEffect transition="out" filter="fade">
                                      <p:cBhvr>
                                        <p:cTn id="111" dur="300" tmFilter="0, 0; .2, .5; .8, .5; 1, 0"/>
                                        <p:tgtEl>
                                          <p:spTgt spid="10"/>
                                        </p:tgtEl>
                                      </p:cBhvr>
                                    </p:animEffect>
                                    <p:animScale>
                                      <p:cBhvr>
                                        <p:cTn id="112" dur="150" autoRev="1" fill="hold"/>
                                        <p:tgtEl>
                                          <p:spTgt spid="10"/>
                                        </p:tgtEl>
                                      </p:cBhvr>
                                      <p:by x="105000" y="105000"/>
                                    </p:animScale>
                                  </p:childTnLst>
                                </p:cTn>
                              </p:par>
                              <p:par>
                                <p:cTn id="113" presetID="10" presetClass="entr" presetSubtype="0" fill="hold" grpId="0" nodeType="withEffect">
                                  <p:stCondLst>
                                    <p:cond delay="1000"/>
                                  </p:stCondLst>
                                  <p:iterate type="lt">
                                    <p:tmPct val="10000"/>
                                  </p:iterate>
                                  <p:childTnLst>
                                    <p:set>
                                      <p:cBhvr>
                                        <p:cTn id="114" dur="1" fill="hold">
                                          <p:stCondLst>
                                            <p:cond delay="0"/>
                                          </p:stCondLst>
                                        </p:cTn>
                                        <p:tgtEl>
                                          <p:spTgt spid="15"/>
                                        </p:tgtEl>
                                        <p:attrNameLst>
                                          <p:attrName>style.visibility</p:attrName>
                                        </p:attrNameLst>
                                      </p:cBhvr>
                                      <p:to>
                                        <p:strVal val="visible"/>
                                      </p:to>
                                    </p:set>
                                    <p:animEffect transition="in" filter="fade">
                                      <p:cBhvr>
                                        <p:cTn id="115" dur="100"/>
                                        <p:tgtEl>
                                          <p:spTgt spid="15"/>
                                        </p:tgtEl>
                                      </p:cBhvr>
                                    </p:animEffect>
                                  </p:childTnLst>
                                </p:cTn>
                              </p:par>
                              <p:par>
                                <p:cTn id="116" presetID="10" presetClass="entr" presetSubtype="0" fill="hold" grpId="0" nodeType="withEffect">
                                  <p:stCondLst>
                                    <p:cond delay="1000"/>
                                  </p:stCondLst>
                                  <p:iterate type="lt">
                                    <p:tmPct val="10000"/>
                                  </p:iterate>
                                  <p:childTnLst>
                                    <p:set>
                                      <p:cBhvr>
                                        <p:cTn id="117" dur="1" fill="hold">
                                          <p:stCondLst>
                                            <p:cond delay="0"/>
                                          </p:stCondLst>
                                        </p:cTn>
                                        <p:tgtEl>
                                          <p:spTgt spid="16"/>
                                        </p:tgtEl>
                                        <p:attrNameLst>
                                          <p:attrName>style.visibility</p:attrName>
                                        </p:attrNameLst>
                                      </p:cBhvr>
                                      <p:to>
                                        <p:strVal val="visible"/>
                                      </p:to>
                                    </p:set>
                                    <p:animEffect transition="in" filter="fade">
                                      <p:cBhvr>
                                        <p:cTn id="118" dur="1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Freeform 5"/>
          <p:cNvSpPr/>
          <p:nvPr/>
        </p:nvSpPr>
        <p:spPr bwMode="auto">
          <a:xfrm>
            <a:off x="2351585" y="4107352"/>
            <a:ext cx="935996" cy="843907"/>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ln>
        </p:spPr>
        <p:txBody>
          <a:bodyPr vert="horz" wrap="square" lIns="121920" tIns="60960" rIns="121920" bIns="60960" numCol="1" anchor="t" anchorCtr="0" compatLnSpc="1"/>
          <a:lstStyle/>
          <a:p>
            <a:pPr defTabSz="1219200"/>
            <a:endParaRPr lang="zh-CN" altLang="en-US" sz="2400" dirty="0">
              <a:solidFill>
                <a:prstClr val="black"/>
              </a:solidFill>
              <a:latin typeface="Arial" panose="020B0604020202020204"/>
              <a:ea typeface="微软雅黑" panose="020B0503020204020204" pitchFamily="34" charset="-122"/>
            </a:endParaRPr>
          </a:p>
        </p:txBody>
      </p:sp>
      <p:sp>
        <p:nvSpPr>
          <p:cNvPr id="76" name="Freeform 5"/>
          <p:cNvSpPr/>
          <p:nvPr/>
        </p:nvSpPr>
        <p:spPr bwMode="auto">
          <a:xfrm>
            <a:off x="2735627" y="2852936"/>
            <a:ext cx="1302155" cy="11740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121920" tIns="60960" rIns="121920" bIns="60960" numCol="1" anchor="t" anchorCtr="0" compatLnSpc="1"/>
          <a:lstStyle/>
          <a:p>
            <a:pPr defTabSz="1219200"/>
            <a:endParaRPr lang="zh-CN" altLang="en-US" sz="2400" dirty="0">
              <a:solidFill>
                <a:prstClr val="black"/>
              </a:solidFill>
              <a:latin typeface="Arial" panose="020B0604020202020204"/>
              <a:ea typeface="微软雅黑" panose="020B0503020204020204" pitchFamily="34" charset="-122"/>
            </a:endParaRPr>
          </a:p>
        </p:txBody>
      </p:sp>
      <p:sp>
        <p:nvSpPr>
          <p:cNvPr id="77" name="Freeform 5"/>
          <p:cNvSpPr/>
          <p:nvPr/>
        </p:nvSpPr>
        <p:spPr bwMode="auto">
          <a:xfrm>
            <a:off x="3887755" y="4076207"/>
            <a:ext cx="651077" cy="58702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121920" tIns="60960" rIns="121920" bIns="60960" numCol="1" anchor="t" anchorCtr="0" compatLnSpc="1"/>
          <a:lstStyle/>
          <a:p>
            <a:pPr defTabSz="1219200"/>
            <a:endParaRPr lang="zh-CN" altLang="en-US" sz="2400" dirty="0">
              <a:solidFill>
                <a:prstClr val="black"/>
              </a:solidFill>
              <a:latin typeface="Arial" panose="020B0604020202020204"/>
              <a:ea typeface="微软雅黑" panose="020B0503020204020204" pitchFamily="34" charset="-122"/>
            </a:endParaRPr>
          </a:p>
        </p:txBody>
      </p:sp>
      <p:sp>
        <p:nvSpPr>
          <p:cNvPr id="78" name="Freeform 5"/>
          <p:cNvSpPr/>
          <p:nvPr/>
        </p:nvSpPr>
        <p:spPr bwMode="auto">
          <a:xfrm>
            <a:off x="1679509" y="3226415"/>
            <a:ext cx="779992" cy="703251"/>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121920" tIns="60960" rIns="121920" bIns="60960" numCol="1" anchor="t" anchorCtr="0" compatLnSpc="1"/>
          <a:lstStyle/>
          <a:p>
            <a:pPr defTabSz="1219200"/>
            <a:endParaRPr lang="zh-CN" altLang="en-US" sz="2400" dirty="0">
              <a:solidFill>
                <a:prstClr val="black"/>
              </a:solidFill>
              <a:latin typeface="Arial" panose="020B0604020202020204"/>
              <a:ea typeface="微软雅黑" panose="020B0503020204020204" pitchFamily="34" charset="-122"/>
            </a:endParaRPr>
          </a:p>
        </p:txBody>
      </p:sp>
      <p:sp>
        <p:nvSpPr>
          <p:cNvPr id="79" name="Freeform 5"/>
          <p:cNvSpPr/>
          <p:nvPr/>
        </p:nvSpPr>
        <p:spPr bwMode="auto">
          <a:xfrm>
            <a:off x="4175787" y="3328311"/>
            <a:ext cx="651077" cy="58702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ln>
        </p:spPr>
        <p:txBody>
          <a:bodyPr vert="horz" wrap="square" lIns="121920" tIns="60960" rIns="121920" bIns="60960" numCol="1" anchor="t" anchorCtr="0" compatLnSpc="1"/>
          <a:lstStyle/>
          <a:p>
            <a:pPr defTabSz="1219200"/>
            <a:endParaRPr lang="zh-CN" altLang="en-US" sz="2400" dirty="0">
              <a:solidFill>
                <a:prstClr val="black"/>
              </a:solidFill>
              <a:latin typeface="Arial" panose="020B0604020202020204"/>
              <a:ea typeface="微软雅黑" panose="020B0503020204020204" pitchFamily="34" charset="-122"/>
            </a:endParaRPr>
          </a:p>
        </p:txBody>
      </p:sp>
      <p:sp>
        <p:nvSpPr>
          <p:cNvPr id="80" name="Freeform 5"/>
          <p:cNvSpPr/>
          <p:nvPr/>
        </p:nvSpPr>
        <p:spPr bwMode="auto">
          <a:xfrm>
            <a:off x="5122227" y="3051235"/>
            <a:ext cx="1948575" cy="1756861"/>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121920" tIns="60960" rIns="121920" bIns="60960" numCol="1" anchor="t" anchorCtr="0" compatLnSpc="1"/>
          <a:lstStyle/>
          <a:p>
            <a:pPr defTabSz="1219200"/>
            <a:endParaRPr lang="zh-CN" altLang="en-US" sz="2400" dirty="0">
              <a:solidFill>
                <a:prstClr val="black"/>
              </a:solidFill>
              <a:latin typeface="Arial" panose="020B0604020202020204"/>
              <a:ea typeface="微软雅黑" panose="020B0503020204020204" pitchFamily="34" charset="-122"/>
            </a:endParaRPr>
          </a:p>
        </p:txBody>
      </p:sp>
      <p:sp>
        <p:nvSpPr>
          <p:cNvPr id="81" name="Freeform 5"/>
          <p:cNvSpPr/>
          <p:nvPr/>
        </p:nvSpPr>
        <p:spPr bwMode="auto">
          <a:xfrm>
            <a:off x="7365136" y="3342646"/>
            <a:ext cx="651077" cy="58702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121920" tIns="60960" rIns="121920" bIns="60960" numCol="1" anchor="t" anchorCtr="0" compatLnSpc="1"/>
          <a:lstStyle/>
          <a:p>
            <a:pPr defTabSz="1219200"/>
            <a:endParaRPr lang="zh-CN" altLang="en-US" sz="2400" dirty="0">
              <a:solidFill>
                <a:prstClr val="black"/>
              </a:solidFill>
              <a:latin typeface="Arial" panose="020B0604020202020204"/>
              <a:ea typeface="微软雅黑" panose="020B0503020204020204" pitchFamily="34" charset="-122"/>
            </a:endParaRPr>
          </a:p>
        </p:txBody>
      </p:sp>
      <p:sp>
        <p:nvSpPr>
          <p:cNvPr id="82" name="Freeform 5"/>
          <p:cNvSpPr/>
          <p:nvPr/>
        </p:nvSpPr>
        <p:spPr bwMode="auto">
          <a:xfrm>
            <a:off x="8136335" y="3895141"/>
            <a:ext cx="935996" cy="843907"/>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ln>
        </p:spPr>
        <p:txBody>
          <a:bodyPr vert="horz" wrap="square" lIns="121920" tIns="60960" rIns="121920" bIns="60960" numCol="1" anchor="t" anchorCtr="0" compatLnSpc="1"/>
          <a:lstStyle/>
          <a:p>
            <a:pPr defTabSz="1219200"/>
            <a:endParaRPr lang="zh-CN" altLang="en-US" sz="2400" dirty="0">
              <a:solidFill>
                <a:prstClr val="black"/>
              </a:solidFill>
              <a:latin typeface="Arial" panose="020B0604020202020204"/>
              <a:ea typeface="微软雅黑" panose="020B0503020204020204" pitchFamily="34" charset="-122"/>
            </a:endParaRPr>
          </a:p>
        </p:txBody>
      </p:sp>
      <p:sp>
        <p:nvSpPr>
          <p:cNvPr id="83" name="Freeform 5"/>
          <p:cNvSpPr/>
          <p:nvPr/>
        </p:nvSpPr>
        <p:spPr bwMode="auto">
          <a:xfrm>
            <a:off x="8037211" y="2955225"/>
            <a:ext cx="651077" cy="58702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ln>
        </p:spPr>
        <p:txBody>
          <a:bodyPr vert="horz" wrap="square" lIns="121920" tIns="60960" rIns="121920" bIns="60960" numCol="1" anchor="t" anchorCtr="0" compatLnSpc="1"/>
          <a:lstStyle/>
          <a:p>
            <a:pPr defTabSz="1219200"/>
            <a:endParaRPr lang="zh-CN" altLang="en-US" sz="2400" dirty="0">
              <a:solidFill>
                <a:prstClr val="black"/>
              </a:solidFill>
              <a:latin typeface="Arial" panose="020B0604020202020204"/>
              <a:ea typeface="微软雅黑" panose="020B0503020204020204" pitchFamily="34" charset="-122"/>
            </a:endParaRPr>
          </a:p>
        </p:txBody>
      </p:sp>
      <p:sp>
        <p:nvSpPr>
          <p:cNvPr id="84" name="Freeform 5"/>
          <p:cNvSpPr/>
          <p:nvPr/>
        </p:nvSpPr>
        <p:spPr bwMode="auto">
          <a:xfrm>
            <a:off x="8784299" y="2913123"/>
            <a:ext cx="1302155" cy="11740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121920" tIns="60960" rIns="121920" bIns="60960" numCol="1" anchor="t" anchorCtr="0" compatLnSpc="1"/>
          <a:lstStyle/>
          <a:p>
            <a:pPr defTabSz="1219200"/>
            <a:endParaRPr lang="zh-CN" altLang="en-US" sz="2400" dirty="0">
              <a:solidFill>
                <a:prstClr val="black"/>
              </a:solidFill>
              <a:latin typeface="Arial" panose="020B0604020202020204"/>
              <a:ea typeface="微软雅黑" panose="020B0503020204020204" pitchFamily="34" charset="-122"/>
            </a:endParaRPr>
          </a:p>
        </p:txBody>
      </p:sp>
      <p:sp>
        <p:nvSpPr>
          <p:cNvPr id="85" name="Freeform 5"/>
          <p:cNvSpPr/>
          <p:nvPr/>
        </p:nvSpPr>
        <p:spPr bwMode="auto">
          <a:xfrm>
            <a:off x="9648395" y="4087163"/>
            <a:ext cx="651077" cy="58702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ln>
        </p:spPr>
        <p:txBody>
          <a:bodyPr vert="horz" wrap="square" lIns="121920" tIns="60960" rIns="121920" bIns="60960" numCol="1" anchor="t" anchorCtr="0" compatLnSpc="1"/>
          <a:lstStyle/>
          <a:p>
            <a:pPr defTabSz="1219200"/>
            <a:endParaRPr lang="zh-CN" altLang="en-US" sz="2400" dirty="0">
              <a:solidFill>
                <a:prstClr val="black"/>
              </a:solidFill>
              <a:latin typeface="Arial" panose="020B0604020202020204"/>
              <a:ea typeface="微软雅黑" panose="020B0503020204020204" pitchFamily="34" charset="-122"/>
            </a:endParaRPr>
          </a:p>
        </p:txBody>
      </p:sp>
      <p:sp>
        <p:nvSpPr>
          <p:cNvPr id="12" name="文本框 9"/>
          <p:cNvSpPr txBox="1"/>
          <p:nvPr/>
        </p:nvSpPr>
        <p:spPr>
          <a:xfrm>
            <a:off x="3119670" y="4902259"/>
            <a:ext cx="6029484" cy="830997"/>
          </a:xfrm>
          <a:prstGeom prst="rect">
            <a:avLst/>
          </a:prstGeom>
          <a:noFill/>
        </p:spPr>
        <p:txBody>
          <a:bodyPr wrap="square" lIns="91440" tIns="45720" rIns="91440" bIns="45720" rtlCol="0">
            <a:spAutoFit/>
          </a:bodyPr>
          <a:lstStyle/>
          <a:p>
            <a:pPr marL="0" lvl="1" algn="ctr" defTabSz="1219200"/>
            <a:r>
              <a:rPr lang="zh-CN" altLang="en-US" sz="4800" b="1" spc="400" dirty="0">
                <a:solidFill>
                  <a:prstClr val="black"/>
                </a:solidFill>
                <a:latin typeface="微软雅黑" panose="020B0503020204020204" pitchFamily="34" charset="-122"/>
                <a:ea typeface="微软雅黑" panose="020B0503020204020204" pitchFamily="34" charset="-122"/>
              </a:rPr>
              <a:t>点击添加主要内容</a:t>
            </a:r>
          </a:p>
        </p:txBody>
      </p:sp>
      <p:sp>
        <p:nvSpPr>
          <p:cNvPr id="2" name="文本框 1"/>
          <p:cNvSpPr txBox="1"/>
          <p:nvPr/>
        </p:nvSpPr>
        <p:spPr>
          <a:xfrm>
            <a:off x="5393340" y="3140968"/>
            <a:ext cx="1463862" cy="1569660"/>
          </a:xfrm>
          <a:prstGeom prst="rect">
            <a:avLst/>
          </a:prstGeom>
          <a:noFill/>
        </p:spPr>
        <p:txBody>
          <a:bodyPr wrap="none" rtlCol="0">
            <a:spAutoFit/>
          </a:bodyPr>
          <a:lstStyle/>
          <a:p>
            <a:pPr defTabSz="1219200"/>
            <a:r>
              <a:rPr lang="en-US" altLang="zh-CN" sz="9600" dirty="0">
                <a:solidFill>
                  <a:prstClr val="white"/>
                </a:solidFill>
                <a:latin typeface="Impact" panose="020B0806030902050204" pitchFamily="34" charset="0"/>
                <a:ea typeface="微软雅黑" panose="020B0503020204020204" pitchFamily="34" charset="-122"/>
              </a:rPr>
              <a:t>02</a:t>
            </a:r>
            <a:endParaRPr lang="zh-CN" altLang="en-US" sz="9600" dirty="0">
              <a:solidFill>
                <a:prstClr val="white"/>
              </a:solidFill>
              <a:latin typeface="Impact" panose="020B080603090205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p:cTn id="7" dur="500" fill="hold"/>
                                        <p:tgtEl>
                                          <p:spTgt spid="75"/>
                                        </p:tgtEl>
                                        <p:attrNameLst>
                                          <p:attrName>ppt_w</p:attrName>
                                        </p:attrNameLst>
                                      </p:cBhvr>
                                      <p:tavLst>
                                        <p:tav tm="0">
                                          <p:val>
                                            <p:fltVal val="0"/>
                                          </p:val>
                                        </p:tav>
                                        <p:tav tm="100000">
                                          <p:val>
                                            <p:strVal val="#ppt_w"/>
                                          </p:val>
                                        </p:tav>
                                      </p:tavLst>
                                    </p:anim>
                                    <p:anim calcmode="lin" valueType="num">
                                      <p:cBhvr>
                                        <p:cTn id="8" dur="500" fill="hold"/>
                                        <p:tgtEl>
                                          <p:spTgt spid="75"/>
                                        </p:tgtEl>
                                        <p:attrNameLst>
                                          <p:attrName>ppt_h</p:attrName>
                                        </p:attrNameLst>
                                      </p:cBhvr>
                                      <p:tavLst>
                                        <p:tav tm="0">
                                          <p:val>
                                            <p:fltVal val="0"/>
                                          </p:val>
                                        </p:tav>
                                        <p:tav tm="100000">
                                          <p:val>
                                            <p:strVal val="#ppt_h"/>
                                          </p:val>
                                        </p:tav>
                                      </p:tavLst>
                                    </p:anim>
                                    <p:animEffect transition="in" filter="fade">
                                      <p:cBhvr>
                                        <p:cTn id="9" dur="500"/>
                                        <p:tgtEl>
                                          <p:spTgt spid="7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6"/>
                                        </p:tgtEl>
                                        <p:attrNameLst>
                                          <p:attrName>style.visibility</p:attrName>
                                        </p:attrNameLst>
                                      </p:cBhvr>
                                      <p:to>
                                        <p:strVal val="visible"/>
                                      </p:to>
                                    </p:set>
                                    <p:anim calcmode="lin" valueType="num">
                                      <p:cBhvr>
                                        <p:cTn id="12" dur="500" fill="hold"/>
                                        <p:tgtEl>
                                          <p:spTgt spid="76"/>
                                        </p:tgtEl>
                                        <p:attrNameLst>
                                          <p:attrName>ppt_w</p:attrName>
                                        </p:attrNameLst>
                                      </p:cBhvr>
                                      <p:tavLst>
                                        <p:tav tm="0">
                                          <p:val>
                                            <p:fltVal val="0"/>
                                          </p:val>
                                        </p:tav>
                                        <p:tav tm="100000">
                                          <p:val>
                                            <p:strVal val="#ppt_w"/>
                                          </p:val>
                                        </p:tav>
                                      </p:tavLst>
                                    </p:anim>
                                    <p:anim calcmode="lin" valueType="num">
                                      <p:cBhvr>
                                        <p:cTn id="13" dur="500" fill="hold"/>
                                        <p:tgtEl>
                                          <p:spTgt spid="76"/>
                                        </p:tgtEl>
                                        <p:attrNameLst>
                                          <p:attrName>ppt_h</p:attrName>
                                        </p:attrNameLst>
                                      </p:cBhvr>
                                      <p:tavLst>
                                        <p:tav tm="0">
                                          <p:val>
                                            <p:fltVal val="0"/>
                                          </p:val>
                                        </p:tav>
                                        <p:tav tm="100000">
                                          <p:val>
                                            <p:strVal val="#ppt_h"/>
                                          </p:val>
                                        </p:tav>
                                      </p:tavLst>
                                    </p:anim>
                                    <p:animEffect transition="in" filter="fade">
                                      <p:cBhvr>
                                        <p:cTn id="14" dur="500"/>
                                        <p:tgtEl>
                                          <p:spTgt spid="7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500" fill="hold"/>
                                        <p:tgtEl>
                                          <p:spTgt spid="77"/>
                                        </p:tgtEl>
                                        <p:attrNameLst>
                                          <p:attrName>ppt_w</p:attrName>
                                        </p:attrNameLst>
                                      </p:cBhvr>
                                      <p:tavLst>
                                        <p:tav tm="0">
                                          <p:val>
                                            <p:fltVal val="0"/>
                                          </p:val>
                                        </p:tav>
                                        <p:tav tm="100000">
                                          <p:val>
                                            <p:strVal val="#ppt_w"/>
                                          </p:val>
                                        </p:tav>
                                      </p:tavLst>
                                    </p:anim>
                                    <p:anim calcmode="lin" valueType="num">
                                      <p:cBhvr>
                                        <p:cTn id="18" dur="500" fill="hold"/>
                                        <p:tgtEl>
                                          <p:spTgt spid="77"/>
                                        </p:tgtEl>
                                        <p:attrNameLst>
                                          <p:attrName>ppt_h</p:attrName>
                                        </p:attrNameLst>
                                      </p:cBhvr>
                                      <p:tavLst>
                                        <p:tav tm="0">
                                          <p:val>
                                            <p:fltVal val="0"/>
                                          </p:val>
                                        </p:tav>
                                        <p:tav tm="100000">
                                          <p:val>
                                            <p:strVal val="#ppt_h"/>
                                          </p:val>
                                        </p:tav>
                                      </p:tavLst>
                                    </p:anim>
                                    <p:animEffect transition="in" filter="fade">
                                      <p:cBhvr>
                                        <p:cTn id="19" dur="500"/>
                                        <p:tgtEl>
                                          <p:spTgt spid="7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8"/>
                                        </p:tgtEl>
                                        <p:attrNameLst>
                                          <p:attrName>style.visibility</p:attrName>
                                        </p:attrNameLst>
                                      </p:cBhvr>
                                      <p:to>
                                        <p:strVal val="visible"/>
                                      </p:to>
                                    </p:set>
                                    <p:anim calcmode="lin" valueType="num">
                                      <p:cBhvr>
                                        <p:cTn id="22" dur="500" fill="hold"/>
                                        <p:tgtEl>
                                          <p:spTgt spid="78"/>
                                        </p:tgtEl>
                                        <p:attrNameLst>
                                          <p:attrName>ppt_w</p:attrName>
                                        </p:attrNameLst>
                                      </p:cBhvr>
                                      <p:tavLst>
                                        <p:tav tm="0">
                                          <p:val>
                                            <p:fltVal val="0"/>
                                          </p:val>
                                        </p:tav>
                                        <p:tav tm="100000">
                                          <p:val>
                                            <p:strVal val="#ppt_w"/>
                                          </p:val>
                                        </p:tav>
                                      </p:tavLst>
                                    </p:anim>
                                    <p:anim calcmode="lin" valueType="num">
                                      <p:cBhvr>
                                        <p:cTn id="23" dur="500" fill="hold"/>
                                        <p:tgtEl>
                                          <p:spTgt spid="78"/>
                                        </p:tgtEl>
                                        <p:attrNameLst>
                                          <p:attrName>ppt_h</p:attrName>
                                        </p:attrNameLst>
                                      </p:cBhvr>
                                      <p:tavLst>
                                        <p:tav tm="0">
                                          <p:val>
                                            <p:fltVal val="0"/>
                                          </p:val>
                                        </p:tav>
                                        <p:tav tm="100000">
                                          <p:val>
                                            <p:strVal val="#ppt_h"/>
                                          </p:val>
                                        </p:tav>
                                      </p:tavLst>
                                    </p:anim>
                                    <p:animEffect transition="in" filter="fade">
                                      <p:cBhvr>
                                        <p:cTn id="24" dur="500"/>
                                        <p:tgtEl>
                                          <p:spTgt spid="7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80"/>
                                        </p:tgtEl>
                                        <p:attrNameLst>
                                          <p:attrName>style.visibility</p:attrName>
                                        </p:attrNameLst>
                                      </p:cBhvr>
                                      <p:to>
                                        <p:strVal val="visible"/>
                                      </p:to>
                                    </p:set>
                                    <p:anim calcmode="lin" valueType="num">
                                      <p:cBhvr>
                                        <p:cTn id="32" dur="500" fill="hold"/>
                                        <p:tgtEl>
                                          <p:spTgt spid="80"/>
                                        </p:tgtEl>
                                        <p:attrNameLst>
                                          <p:attrName>ppt_w</p:attrName>
                                        </p:attrNameLst>
                                      </p:cBhvr>
                                      <p:tavLst>
                                        <p:tav tm="0">
                                          <p:val>
                                            <p:fltVal val="0"/>
                                          </p:val>
                                        </p:tav>
                                        <p:tav tm="100000">
                                          <p:val>
                                            <p:strVal val="#ppt_w"/>
                                          </p:val>
                                        </p:tav>
                                      </p:tavLst>
                                    </p:anim>
                                    <p:anim calcmode="lin" valueType="num">
                                      <p:cBhvr>
                                        <p:cTn id="33" dur="500" fill="hold"/>
                                        <p:tgtEl>
                                          <p:spTgt spid="80"/>
                                        </p:tgtEl>
                                        <p:attrNameLst>
                                          <p:attrName>ppt_h</p:attrName>
                                        </p:attrNameLst>
                                      </p:cBhvr>
                                      <p:tavLst>
                                        <p:tav tm="0">
                                          <p:val>
                                            <p:fltVal val="0"/>
                                          </p:val>
                                        </p:tav>
                                        <p:tav tm="100000">
                                          <p:val>
                                            <p:strVal val="#ppt_h"/>
                                          </p:val>
                                        </p:tav>
                                      </p:tavLst>
                                    </p:anim>
                                    <p:animEffect transition="in" filter="fade">
                                      <p:cBhvr>
                                        <p:cTn id="34" dur="500"/>
                                        <p:tgtEl>
                                          <p:spTgt spid="8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500" fill="hold"/>
                                        <p:tgtEl>
                                          <p:spTgt spid="2"/>
                                        </p:tgtEl>
                                        <p:attrNameLst>
                                          <p:attrName>ppt_w</p:attrName>
                                        </p:attrNameLst>
                                      </p:cBhvr>
                                      <p:tavLst>
                                        <p:tav tm="0">
                                          <p:val>
                                            <p:fltVal val="0"/>
                                          </p:val>
                                        </p:tav>
                                        <p:tav tm="100000">
                                          <p:val>
                                            <p:strVal val="#ppt_w"/>
                                          </p:val>
                                        </p:tav>
                                      </p:tavLst>
                                    </p:anim>
                                    <p:anim calcmode="lin" valueType="num">
                                      <p:cBhvr>
                                        <p:cTn id="38" dur="500" fill="hold"/>
                                        <p:tgtEl>
                                          <p:spTgt spid="2"/>
                                        </p:tgtEl>
                                        <p:attrNameLst>
                                          <p:attrName>ppt_h</p:attrName>
                                        </p:attrNameLst>
                                      </p:cBhvr>
                                      <p:tavLst>
                                        <p:tav tm="0">
                                          <p:val>
                                            <p:fltVal val="0"/>
                                          </p:val>
                                        </p:tav>
                                        <p:tav tm="100000">
                                          <p:val>
                                            <p:strVal val="#ppt_h"/>
                                          </p:val>
                                        </p:tav>
                                      </p:tavLst>
                                    </p:anim>
                                    <p:animEffect transition="in" filter="fade">
                                      <p:cBhvr>
                                        <p:cTn id="39" dur="500"/>
                                        <p:tgtEl>
                                          <p:spTgt spid="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3"/>
                                        </p:tgtEl>
                                        <p:attrNameLst>
                                          <p:attrName>style.visibility</p:attrName>
                                        </p:attrNameLst>
                                      </p:cBhvr>
                                      <p:to>
                                        <p:strVal val="visible"/>
                                      </p:to>
                                    </p:set>
                                    <p:anim calcmode="lin" valueType="num">
                                      <p:cBhvr>
                                        <p:cTn id="52" dur="500" fill="hold"/>
                                        <p:tgtEl>
                                          <p:spTgt spid="83"/>
                                        </p:tgtEl>
                                        <p:attrNameLst>
                                          <p:attrName>ppt_w</p:attrName>
                                        </p:attrNameLst>
                                      </p:cBhvr>
                                      <p:tavLst>
                                        <p:tav tm="0">
                                          <p:val>
                                            <p:fltVal val="0"/>
                                          </p:val>
                                        </p:tav>
                                        <p:tav tm="100000">
                                          <p:val>
                                            <p:strVal val="#ppt_w"/>
                                          </p:val>
                                        </p:tav>
                                      </p:tavLst>
                                    </p:anim>
                                    <p:anim calcmode="lin" valueType="num">
                                      <p:cBhvr>
                                        <p:cTn id="53" dur="500" fill="hold"/>
                                        <p:tgtEl>
                                          <p:spTgt spid="83"/>
                                        </p:tgtEl>
                                        <p:attrNameLst>
                                          <p:attrName>ppt_h</p:attrName>
                                        </p:attrNameLst>
                                      </p:cBhvr>
                                      <p:tavLst>
                                        <p:tav tm="0">
                                          <p:val>
                                            <p:fltVal val="0"/>
                                          </p:val>
                                        </p:tav>
                                        <p:tav tm="100000">
                                          <p:val>
                                            <p:strVal val="#ppt_h"/>
                                          </p:val>
                                        </p:tav>
                                      </p:tavLst>
                                    </p:anim>
                                    <p:animEffect transition="in" filter="fade">
                                      <p:cBhvr>
                                        <p:cTn id="54" dur="500"/>
                                        <p:tgtEl>
                                          <p:spTgt spid="83"/>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84"/>
                                        </p:tgtEl>
                                        <p:attrNameLst>
                                          <p:attrName>style.visibility</p:attrName>
                                        </p:attrNameLst>
                                      </p:cBhvr>
                                      <p:to>
                                        <p:strVal val="visible"/>
                                      </p:to>
                                    </p:set>
                                    <p:anim calcmode="lin" valueType="num">
                                      <p:cBhvr>
                                        <p:cTn id="57" dur="500" fill="hold"/>
                                        <p:tgtEl>
                                          <p:spTgt spid="84"/>
                                        </p:tgtEl>
                                        <p:attrNameLst>
                                          <p:attrName>ppt_w</p:attrName>
                                        </p:attrNameLst>
                                      </p:cBhvr>
                                      <p:tavLst>
                                        <p:tav tm="0">
                                          <p:val>
                                            <p:fltVal val="0"/>
                                          </p:val>
                                        </p:tav>
                                        <p:tav tm="100000">
                                          <p:val>
                                            <p:strVal val="#ppt_w"/>
                                          </p:val>
                                        </p:tav>
                                      </p:tavLst>
                                    </p:anim>
                                    <p:anim calcmode="lin" valueType="num">
                                      <p:cBhvr>
                                        <p:cTn id="58" dur="500" fill="hold"/>
                                        <p:tgtEl>
                                          <p:spTgt spid="84"/>
                                        </p:tgtEl>
                                        <p:attrNameLst>
                                          <p:attrName>ppt_h</p:attrName>
                                        </p:attrNameLst>
                                      </p:cBhvr>
                                      <p:tavLst>
                                        <p:tav tm="0">
                                          <p:val>
                                            <p:fltVal val="0"/>
                                          </p:val>
                                        </p:tav>
                                        <p:tav tm="100000">
                                          <p:val>
                                            <p:strVal val="#ppt_h"/>
                                          </p:val>
                                        </p:tav>
                                      </p:tavLst>
                                    </p:anim>
                                    <p:animEffect transition="in" filter="fade">
                                      <p:cBhvr>
                                        <p:cTn id="59" dur="500"/>
                                        <p:tgtEl>
                                          <p:spTgt spid="84"/>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5"/>
                                        </p:tgtEl>
                                        <p:attrNameLst>
                                          <p:attrName>style.visibility</p:attrName>
                                        </p:attrNameLst>
                                      </p:cBhvr>
                                      <p:to>
                                        <p:strVal val="visible"/>
                                      </p:to>
                                    </p:set>
                                    <p:anim calcmode="lin" valueType="num">
                                      <p:cBhvr>
                                        <p:cTn id="62" dur="500" fill="hold"/>
                                        <p:tgtEl>
                                          <p:spTgt spid="85"/>
                                        </p:tgtEl>
                                        <p:attrNameLst>
                                          <p:attrName>ppt_w</p:attrName>
                                        </p:attrNameLst>
                                      </p:cBhvr>
                                      <p:tavLst>
                                        <p:tav tm="0">
                                          <p:val>
                                            <p:fltVal val="0"/>
                                          </p:val>
                                        </p:tav>
                                        <p:tav tm="100000">
                                          <p:val>
                                            <p:strVal val="#ppt_w"/>
                                          </p:val>
                                        </p:tav>
                                      </p:tavLst>
                                    </p:anim>
                                    <p:anim calcmode="lin" valueType="num">
                                      <p:cBhvr>
                                        <p:cTn id="63" dur="500" fill="hold"/>
                                        <p:tgtEl>
                                          <p:spTgt spid="85"/>
                                        </p:tgtEl>
                                        <p:attrNameLst>
                                          <p:attrName>ppt_h</p:attrName>
                                        </p:attrNameLst>
                                      </p:cBhvr>
                                      <p:tavLst>
                                        <p:tav tm="0">
                                          <p:val>
                                            <p:fltVal val="0"/>
                                          </p:val>
                                        </p:tav>
                                        <p:tav tm="100000">
                                          <p:val>
                                            <p:strVal val="#ppt_h"/>
                                          </p:val>
                                        </p:tav>
                                      </p:tavLst>
                                    </p:anim>
                                    <p:animEffect transition="in" filter="fade">
                                      <p:cBhvr>
                                        <p:cTn id="64" dur="500"/>
                                        <p:tgtEl>
                                          <p:spTgt spid="85"/>
                                        </p:tgtEl>
                                      </p:cBhvr>
                                    </p:animEffect>
                                  </p:childTnLst>
                                </p:cTn>
                              </p:par>
                            </p:childTnLst>
                          </p:cTn>
                        </p:par>
                        <p:par>
                          <p:cTn id="65" fill="hold">
                            <p:stCondLst>
                              <p:cond delay="500"/>
                            </p:stCondLst>
                            <p:childTnLst>
                              <p:par>
                                <p:cTn id="66" presetID="16" presetClass="entr" presetSubtype="21" fill="hold" grpId="0" nodeType="after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barn(inVertical)">
                                      <p:cBhvr>
                                        <p:cTn id="6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12" grpId="0"/>
      <p:bldP spid="2" grpId="0"/>
    </p:bldLst>
  </p:timing>
</p:sld>
</file>

<file path=ppt/theme/theme1.xml><?xml version="1.0" encoding="utf-8"?>
<a:theme xmlns:a="http://schemas.openxmlformats.org/drawingml/2006/main" name="1_Office 主题​​">
  <a:themeElements>
    <a:clrScheme name="自定义 141">
      <a:dk1>
        <a:sysClr val="windowText" lastClr="000000"/>
      </a:dk1>
      <a:lt1>
        <a:sysClr val="window" lastClr="FFFFFF"/>
      </a:lt1>
      <a:dk2>
        <a:srgbClr val="5A6378"/>
      </a:dk2>
      <a:lt2>
        <a:srgbClr val="7F7F7F"/>
      </a:lt2>
      <a:accent1>
        <a:srgbClr val="3C8DBE"/>
      </a:accent1>
      <a:accent2>
        <a:srgbClr val="5CC2EB"/>
      </a:accent2>
      <a:accent3>
        <a:srgbClr val="3C8DBE"/>
      </a:accent3>
      <a:accent4>
        <a:srgbClr val="5CC2EB"/>
      </a:accent4>
      <a:accent5>
        <a:srgbClr val="3C8DBE"/>
      </a:accent5>
      <a:accent6>
        <a:srgbClr val="5CC2EB"/>
      </a:accent6>
      <a:hlink>
        <a:srgbClr val="168BBA"/>
      </a:hlink>
      <a:folHlink>
        <a:srgbClr val="680000"/>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2373</Words>
  <Application>Microsoft Office PowerPoint</Application>
  <PresentationFormat>宽屏</PresentationFormat>
  <Paragraphs>238</Paragraphs>
  <Slides>30</Slides>
  <Notes>30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30</vt:i4>
      </vt:variant>
    </vt:vector>
  </HeadingPairs>
  <TitlesOfParts>
    <vt:vector size="39" baseType="lpstr">
      <vt:lpstr>微软雅黑</vt:lpstr>
      <vt:lpstr>Calibri</vt:lpstr>
      <vt:lpstr>Impact</vt:lpstr>
      <vt:lpstr>Arial Rounded MT Bold</vt:lpstr>
      <vt:lpstr>等线</vt:lpstr>
      <vt:lpstr>Arial Black</vt:lpstr>
      <vt:lpstr>Arial</vt:lpstr>
      <vt:lpstr>黑体</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5</cp:revision>
  <dcterms:created xsi:type="dcterms:W3CDTF">2018-04-04T12:58:00Z</dcterms:created>
  <dcterms:modified xsi:type="dcterms:W3CDTF">2021-01-05T06:10:57Z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