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82" r:id="rId2"/>
    <p:sldId id="3283" r:id="rId3"/>
    <p:sldId id="3284" r:id="rId4"/>
    <p:sldId id="3228" r:id="rId5"/>
    <p:sldId id="3193" r:id="rId6"/>
    <p:sldId id="3195" r:id="rId7"/>
    <p:sldId id="3202" r:id="rId8"/>
    <p:sldId id="3285" r:id="rId9"/>
    <p:sldId id="3190" r:id="rId10"/>
    <p:sldId id="3222" r:id="rId11"/>
    <p:sldId id="3230" r:id="rId12"/>
    <p:sldId id="3196" r:id="rId13"/>
    <p:sldId id="3286" r:id="rId14"/>
    <p:sldId id="3233" r:id="rId15"/>
    <p:sldId id="3204" r:id="rId16"/>
    <p:sldId id="3232" r:id="rId17"/>
    <p:sldId id="3229" r:id="rId18"/>
    <p:sldId id="3287" r:id="rId19"/>
    <p:sldId id="3198" r:id="rId20"/>
    <p:sldId id="3231" r:id="rId21"/>
    <p:sldId id="3192" r:id="rId22"/>
    <p:sldId id="3288" r:id="rId23"/>
  </p:sldIdLst>
  <p:sldSz cx="12195175" cy="6859588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7060" indent="-173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6660" indent="-349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260" indent="-525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indent="-701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167890" algn="l" defTabSz="8674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601595" algn="l" defTabSz="8674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035300" algn="l" defTabSz="8674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469005" algn="l" defTabSz="8674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  <p15:guide id="7" orient="horz" pos="311">
          <p15:clr>
            <a:srgbClr val="A4A3A4"/>
          </p15:clr>
        </p15:guide>
        <p15:guide id="8" orient="horz" pos="3967">
          <p15:clr>
            <a:srgbClr val="A4A3A4"/>
          </p15:clr>
        </p15:guide>
        <p15:guide id="9" pos="3841">
          <p15:clr>
            <a:srgbClr val="A4A3A4"/>
          </p15:clr>
        </p15:guide>
        <p15:guide id="10" pos="7196">
          <p15:clr>
            <a:srgbClr val="A4A3A4"/>
          </p15:clr>
        </p15:guide>
        <p15:guide id="11" pos="357">
          <p15:clr>
            <a:srgbClr val="A4A3A4"/>
          </p15:clr>
        </p15:guide>
        <p15:guide id="12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01"/>
    <a:srgbClr val="FBFE78"/>
    <a:srgbClr val="304064"/>
    <a:srgbClr val="004438"/>
    <a:srgbClr val="018C6A"/>
    <a:srgbClr val="169274"/>
    <a:srgbClr val="14A1C6"/>
    <a:srgbClr val="0FC7D3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114" d="100"/>
          <a:sy n="114" d="100"/>
        </p:scale>
        <p:origin x="774" y="126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311"/>
        <p:guide orient="horz" pos="3967"/>
        <p:guide pos="3841"/>
        <p:guide pos="7196"/>
        <p:guide pos="357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55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9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329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7255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00960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34665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68370" algn="l" defTabSz="8667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607" y="365865"/>
            <a:ext cx="10517962" cy="1324942"/>
          </a:xfrm>
          <a:prstGeom prst="rect">
            <a:avLst/>
          </a:prstGeom>
        </p:spPr>
        <p:txBody>
          <a:bodyPr vert="horz" lIns="86722" tIns="43361" rIns="86722" bIns="4336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607" y="1826313"/>
            <a:ext cx="10517962" cy="4352736"/>
          </a:xfrm>
          <a:prstGeom prst="rect">
            <a:avLst/>
          </a:prstGeom>
        </p:spPr>
        <p:txBody>
          <a:bodyPr vert="horz" lIns="86722" tIns="43361" rIns="86722" bIns="4336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07" y="6358219"/>
            <a:ext cx="2743162" cy="364359"/>
          </a:xfrm>
          <a:prstGeom prst="rect">
            <a:avLst/>
          </a:prstGeom>
        </p:spPr>
        <p:txBody>
          <a:bodyPr vert="horz" lIns="86722" tIns="43361" rIns="86722" bIns="4336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464" y="6358219"/>
            <a:ext cx="4116248" cy="364359"/>
          </a:xfrm>
          <a:prstGeom prst="rect">
            <a:avLst/>
          </a:prstGeom>
        </p:spPr>
        <p:txBody>
          <a:bodyPr vert="horz" lIns="86722" tIns="43361" rIns="86722" bIns="4336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3408" y="6358219"/>
            <a:ext cx="2743162" cy="364359"/>
          </a:xfrm>
          <a:prstGeom prst="rect">
            <a:avLst/>
          </a:prstGeom>
        </p:spPr>
        <p:txBody>
          <a:bodyPr vert="horz" lIns="86722" tIns="43361" rIns="86722" bIns="4336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741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741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5060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65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835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540" indent="-216535" algn="l" defTabSz="86741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410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115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595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300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05" algn="l" defTabSz="8674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53" y="0"/>
            <a:ext cx="12193670" cy="686927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56181" y="4082565"/>
            <a:ext cx="7580415" cy="105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300" cap="all" spc="569" dirty="0">
                <a:solidFill>
                  <a:srgbClr val="F7FC0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房产建筑工作汇报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56181" y="4927959"/>
            <a:ext cx="6556035" cy="3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900" spc="569" dirty="0">
                <a:solidFill>
                  <a:srgbClr val="F7F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construction work report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56181" y="5220696"/>
            <a:ext cx="4334937" cy="31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适用于员工培训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商务报告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项目展示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商务展示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endParaRPr lang="zh-CN" altLang="en-US" sz="1500" cap="all" dirty="0">
              <a:solidFill>
                <a:srgbClr val="F7FC0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56181" y="3771263"/>
            <a:ext cx="2594292" cy="4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300" cap="all" dirty="0">
                <a:solidFill>
                  <a:srgbClr val="F7FC0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输入公司名称</a:t>
            </a:r>
          </a:p>
        </p:txBody>
      </p:sp>
      <p:pic>
        <p:nvPicPr>
          <p:cNvPr id="2" name="动感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08517" y="-835519"/>
            <a:ext cx="578142" cy="578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401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901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8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8" grpId="0"/>
          <p:bldP spid="10" grpId="0"/>
          <p:bldP spid="10" grpId="1"/>
          <p:bldP spid="11" grpId="0"/>
          <p:bldP spid="11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401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901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8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8" grpId="0"/>
          <p:bldP spid="10" grpId="0"/>
          <p:bldP spid="10" grpId="1"/>
          <p:bldP spid="11" grpId="0"/>
          <p:bldP spid="11" grpId="1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/>
        </p:nvCxnSpPr>
        <p:spPr>
          <a:xfrm>
            <a:off x="5852755" y="3882441"/>
            <a:ext cx="4092637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/>
          <p:cNvCxnSpPr/>
          <p:nvPr/>
        </p:nvCxnSpPr>
        <p:spPr>
          <a:xfrm>
            <a:off x="7899073" y="2221005"/>
            <a:ext cx="0" cy="3322874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斜纹 47"/>
          <p:cNvSpPr/>
          <p:nvPr/>
        </p:nvSpPr>
        <p:spPr>
          <a:xfrm flipH="1">
            <a:off x="6855697" y="2743393"/>
            <a:ext cx="2134569" cy="2596116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just" defTabSz="1059180">
              <a:lnSpc>
                <a:spcPct val="120000"/>
              </a:lnSpc>
              <a:defRPr/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70353" y="2221005"/>
            <a:ext cx="569211" cy="585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defTabSz="1059180">
              <a:lnSpc>
                <a:spcPct val="120000"/>
              </a:lnSpc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5770351" y="3052246"/>
            <a:ext cx="1512512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059180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627183" y="3041215"/>
            <a:ext cx="1558490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059180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8627183" y="4383987"/>
            <a:ext cx="1558490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059180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5770351" y="4383987"/>
            <a:ext cx="1512512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059180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16463" y="2221005"/>
            <a:ext cx="569211" cy="585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defTabSz="1059180">
              <a:lnSpc>
                <a:spcPct val="120000"/>
              </a:lnSpc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70353" y="4957359"/>
            <a:ext cx="569211" cy="585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defTabSz="1059180">
              <a:lnSpc>
                <a:spcPct val="120000"/>
              </a:lnSpc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16463" y="4957359"/>
            <a:ext cx="569211" cy="5854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defTabSz="1059180">
              <a:lnSpc>
                <a:spcPct val="120000"/>
              </a:lnSpc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3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1960464" y="4619010"/>
            <a:ext cx="1795765" cy="2400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960464" y="4834904"/>
            <a:ext cx="3169205" cy="2954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31448" y="1836981"/>
            <a:ext cx="3069289" cy="25670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zh-CN" altLang="en-US" sz="15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5" grpId="0"/>
      <p:bldP spid="21" grpId="0" animBg="1"/>
      <p:bldP spid="22" grpId="0" animBg="1"/>
      <p:bldP spid="23" grpId="0" animBg="1"/>
      <p:bldP spid="18" grpId="0"/>
      <p:bldP spid="19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560091" y="3374828"/>
            <a:ext cx="2206043" cy="2205986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5002" y="4528698"/>
            <a:ext cx="9176902" cy="529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472918" y="4621081"/>
            <a:ext cx="352958" cy="30428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654338" y="4978728"/>
            <a:ext cx="1990118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918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327601" y="2565058"/>
            <a:ext cx="643595" cy="643607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638163" y="2589432"/>
            <a:ext cx="643595" cy="643607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39560" y="2582740"/>
            <a:ext cx="643595" cy="643607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270363" y="2589432"/>
            <a:ext cx="643595" cy="643607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361894" y="3684893"/>
            <a:ext cx="575006" cy="537245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87" tIns="52943" rIns="105887" bIns="52943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859146" y="3374828"/>
            <a:ext cx="2206043" cy="2205986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83481" y="4621081"/>
            <a:ext cx="352958" cy="3042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968592" y="4978728"/>
            <a:ext cx="1990118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918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160541" y="3374828"/>
            <a:ext cx="2206043" cy="2205986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084877" y="4621081"/>
            <a:ext cx="352958" cy="30428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82847" y="4978728"/>
            <a:ext cx="1990118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918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491345" y="3374828"/>
            <a:ext cx="2206043" cy="2205986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415679" y="4621081"/>
            <a:ext cx="352958" cy="30428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597101" y="4978728"/>
            <a:ext cx="1990118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918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673793" y="3805551"/>
            <a:ext cx="572336" cy="416585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87" tIns="52943" rIns="105887" bIns="52943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083000" y="3736497"/>
            <a:ext cx="356712" cy="513036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87" tIns="52943" rIns="105887" bIns="52943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297292" y="3770836"/>
            <a:ext cx="589739" cy="457438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87" tIns="52943" rIns="105887" bIns="52943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296039" y="4487623"/>
            <a:ext cx="1052830" cy="105285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609139" y="4012230"/>
            <a:ext cx="1052830" cy="105285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275722" y="3611031"/>
            <a:ext cx="1052830" cy="105285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900055" y="2791745"/>
            <a:ext cx="1052830" cy="105285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45677" y="1917694"/>
            <a:ext cx="1052830" cy="10528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91570" y="2290090"/>
            <a:ext cx="1052830" cy="105285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017350" y="3002744"/>
            <a:ext cx="750495" cy="64699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434444" y="3002744"/>
            <a:ext cx="750495" cy="64699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5732025" y="2629366"/>
            <a:ext cx="750495" cy="64699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017350" y="3786436"/>
            <a:ext cx="750495" cy="646996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407864" y="3762951"/>
            <a:ext cx="750495" cy="646996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5732025" y="4188522"/>
            <a:ext cx="750495" cy="646996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4955611" y="2542956"/>
            <a:ext cx="305085" cy="44572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90" tIns="47196" rIns="94390" bIns="47196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287231" y="2213753"/>
            <a:ext cx="186542" cy="350407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90" tIns="47196" rIns="94390" bIns="47196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289643" y="3169495"/>
            <a:ext cx="293666" cy="277690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90" tIns="47196" rIns="94390" bIns="47196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6998018" y="4476037"/>
            <a:ext cx="275071" cy="24386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90" tIns="47196" rIns="94390" bIns="47196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676818" y="4892698"/>
            <a:ext cx="271609" cy="407420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90" tIns="47196" rIns="94390" bIns="47196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571051" y="3944434"/>
            <a:ext cx="384560" cy="387399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90" tIns="47196" rIns="94390" bIns="47196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795190" y="3787560"/>
            <a:ext cx="2293935" cy="729762"/>
            <a:chOff x="844734" y="1912935"/>
            <a:chExt cx="2287091" cy="706932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4"/>
              <a:ext cx="2287091" cy="4293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68321" y="1912935"/>
              <a:ext cx="1163504" cy="23255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780699" y="4751902"/>
            <a:ext cx="2293935" cy="836129"/>
            <a:chOff x="844734" y="1912932"/>
            <a:chExt cx="2287091" cy="809971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72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68321" y="1912932"/>
              <a:ext cx="1163504" cy="23255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300495" y="1963536"/>
            <a:ext cx="2312145" cy="725411"/>
            <a:chOff x="844734" y="1912935"/>
            <a:chExt cx="2287091" cy="702717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9"/>
              <a:ext cx="2287091" cy="4293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5"/>
              <a:ext cx="1154341" cy="23255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320048" y="2907468"/>
            <a:ext cx="2312145" cy="724246"/>
            <a:chOff x="844734" y="1912935"/>
            <a:chExt cx="2287091" cy="701589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1"/>
              <a:ext cx="2287091" cy="4293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5"/>
              <a:ext cx="1154341" cy="23255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120086" y="2451328"/>
            <a:ext cx="2293935" cy="707778"/>
            <a:chOff x="844734" y="1912935"/>
            <a:chExt cx="2287091" cy="685636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8"/>
              <a:ext cx="2287091" cy="4293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68321" y="1912935"/>
              <a:ext cx="1163504" cy="23255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057181" y="4200092"/>
            <a:ext cx="2312145" cy="676538"/>
            <a:chOff x="844734" y="1912935"/>
            <a:chExt cx="2287091" cy="655374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6"/>
              <a:ext cx="2287091" cy="4293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5"/>
              <a:ext cx="1154341" cy="23255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259" y="1269"/>
            <a:ext cx="12209473" cy="68675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59" y="2064428"/>
            <a:ext cx="12197432" cy="2776573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0" tIns="43344" rIns="86690" bIns="433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476903" y="2524936"/>
            <a:ext cx="1247724" cy="1249343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48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4978447" y="3845715"/>
            <a:ext cx="2260507" cy="882968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4812506" y="3713493"/>
            <a:ext cx="2659080" cy="2652798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45" tIns="60973" rIns="121945" bIns="60973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464574" y="2136212"/>
            <a:ext cx="1350711" cy="1348629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45" tIns="60973" rIns="121945" bIns="60973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6870331" y="2513066"/>
            <a:ext cx="601257" cy="59703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45" tIns="60973" rIns="121945" bIns="60973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6828" y="2117"/>
            <a:ext cx="6131127" cy="6863824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45" tIns="60973" rIns="121945" bIns="60973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686647" y="0"/>
            <a:ext cx="4508529" cy="6865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23630" y="3110103"/>
            <a:ext cx="3581099" cy="15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629" y="1585861"/>
            <a:ext cx="3581099" cy="1472563"/>
          </a:xfrm>
          <a:prstGeom prst="rect">
            <a:avLst/>
          </a:prstGeom>
          <a:noFill/>
        </p:spPr>
        <p:txBody>
          <a:bodyPr wrap="square" lIns="86722" tIns="43361" rIns="86722" bIns="43361">
            <a:spAutoFit/>
          </a:bodyPr>
          <a:lstStyle/>
          <a:p>
            <a:r>
              <a:rPr lang="en-US" altLang="zh-CN" sz="42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6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6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3" y="2029771"/>
            <a:ext cx="4009109" cy="28000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93033" y="2029771"/>
            <a:ext cx="4009109" cy="280004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85314" y="2029771"/>
            <a:ext cx="4009109" cy="280004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4" y="1890454"/>
            <a:ext cx="12193670" cy="433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4" y="4925777"/>
            <a:ext cx="12193670" cy="4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595163" y="1074407"/>
            <a:ext cx="7921194" cy="847777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07393" y="5410364"/>
            <a:ext cx="7277921" cy="918566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9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173002" y="2793975"/>
            <a:ext cx="304821" cy="1469115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427014" y="1939513"/>
            <a:ext cx="1117685" cy="1117715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611586" y="3057226"/>
            <a:ext cx="304821" cy="1469115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205149" y="1939513"/>
            <a:ext cx="1117685" cy="1117715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13514" y="3057226"/>
            <a:ext cx="304821" cy="1469115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907078" y="1939513"/>
            <a:ext cx="1117685" cy="1117715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040844" y="3057226"/>
            <a:ext cx="304821" cy="1469115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634407" y="1939513"/>
            <a:ext cx="1117685" cy="1117715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730070" y="3057226"/>
            <a:ext cx="304821" cy="1469115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323635" y="1939513"/>
            <a:ext cx="1117685" cy="1117715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646309" y="2253624"/>
            <a:ext cx="469936" cy="4894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86339" y="2253624"/>
            <a:ext cx="469936" cy="4894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100970" y="2253624"/>
            <a:ext cx="469936" cy="48949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815597" y="2253624"/>
            <a:ext cx="469936" cy="4894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475293" y="4356679"/>
            <a:ext cx="1262400" cy="316950"/>
          </a:xfrm>
          <a:prstGeom prst="rect">
            <a:avLst/>
          </a:prstGeom>
        </p:spPr>
        <p:txBody>
          <a:bodyPr vert="horz" lIns="0" tIns="98524" rIns="0" bIns="9852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475292" y="4725915"/>
            <a:ext cx="16643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022729" y="4663825"/>
            <a:ext cx="1262400" cy="316950"/>
          </a:xfrm>
          <a:prstGeom prst="rect">
            <a:avLst/>
          </a:prstGeom>
        </p:spPr>
        <p:txBody>
          <a:bodyPr vert="horz" lIns="0" tIns="98524" rIns="0" bIns="9852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022728" y="5033061"/>
            <a:ext cx="16643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5775221" y="4663825"/>
            <a:ext cx="1262400" cy="316950"/>
          </a:xfrm>
          <a:prstGeom prst="rect">
            <a:avLst/>
          </a:prstGeom>
        </p:spPr>
        <p:txBody>
          <a:bodyPr vert="horz" lIns="0" tIns="98524" rIns="0" bIns="9852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75220" y="5033061"/>
            <a:ext cx="16643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527713" y="4663825"/>
            <a:ext cx="1262400" cy="316950"/>
          </a:xfrm>
          <a:prstGeom prst="rect">
            <a:avLst/>
          </a:prstGeom>
        </p:spPr>
        <p:txBody>
          <a:bodyPr vert="horz" lIns="0" tIns="98524" rIns="0" bIns="9852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527712" y="5033061"/>
            <a:ext cx="16643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280205" y="4663825"/>
            <a:ext cx="1262400" cy="316950"/>
          </a:xfrm>
          <a:prstGeom prst="rect">
            <a:avLst/>
          </a:prstGeom>
        </p:spPr>
        <p:txBody>
          <a:bodyPr vert="horz" lIns="0" tIns="98524" rIns="0" bIns="9852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280204" y="5033061"/>
            <a:ext cx="16643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820864" y="2179028"/>
            <a:ext cx="1244381" cy="1854301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933700" y="2332198"/>
            <a:ext cx="1020173" cy="10202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842523" y="3482382"/>
            <a:ext cx="1222723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063496" y="2528887"/>
            <a:ext cx="789344" cy="627464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264176" y="2179028"/>
            <a:ext cx="1244381" cy="1854301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377012" y="2332198"/>
            <a:ext cx="1020173" cy="10202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285835" y="3482382"/>
            <a:ext cx="1222723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506808" y="2528887"/>
            <a:ext cx="789344" cy="627464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707489" y="2179028"/>
            <a:ext cx="1244381" cy="1854301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4820325" y="2332198"/>
            <a:ext cx="1020173" cy="10202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729148" y="3482382"/>
            <a:ext cx="1222723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950122" y="2528887"/>
            <a:ext cx="789344" cy="627464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136369" y="2179028"/>
            <a:ext cx="1244381" cy="1854301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249205" y="2332198"/>
            <a:ext cx="1020173" cy="10202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158027" y="3482382"/>
            <a:ext cx="1222723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379002" y="2528887"/>
            <a:ext cx="789344" cy="627464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7622979" y="2179028"/>
            <a:ext cx="1244381" cy="1854301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7735816" y="2332198"/>
            <a:ext cx="1020173" cy="10202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7644638" y="3482382"/>
            <a:ext cx="1222723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7865613" y="2528887"/>
            <a:ext cx="789344" cy="627464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128119" y="2179028"/>
            <a:ext cx="1244381" cy="1854301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240955" y="2332198"/>
            <a:ext cx="1020173" cy="10202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149778" y="3482382"/>
            <a:ext cx="1222723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370753" y="2528887"/>
            <a:ext cx="789344" cy="627464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842522" y="4683375"/>
            <a:ext cx="8529979" cy="7836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842522" y="4342975"/>
            <a:ext cx="1796552" cy="325967"/>
          </a:xfrm>
          <a:prstGeom prst="rect">
            <a:avLst/>
          </a:prstGeom>
        </p:spPr>
        <p:txBody>
          <a:bodyPr vert="horz" lIns="0" tIns="73883" rIns="0" bIns="7388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3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259" y="1269"/>
            <a:ext cx="12209473" cy="68675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59" y="2064428"/>
            <a:ext cx="12197432" cy="2776573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0" tIns="43344" rIns="86690" bIns="433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476903" y="2524936"/>
            <a:ext cx="1247724" cy="1249343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48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4978447" y="3845715"/>
            <a:ext cx="2260507" cy="882968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14991" y="2422796"/>
            <a:ext cx="3567306" cy="4064010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113047" y="1547828"/>
            <a:ext cx="3952695" cy="2422562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5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3906372" y="5267437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5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9824784" y="5267437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5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600884" y="5205353"/>
            <a:ext cx="2476931" cy="52109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264935" y="5190158"/>
            <a:ext cx="2395460" cy="551487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7651958" y="3397148"/>
            <a:ext cx="2901097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7651958" y="4010620"/>
            <a:ext cx="2901097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7651958" y="4624093"/>
            <a:ext cx="2901097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06" y="849"/>
            <a:ext cx="12192165" cy="685789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2745" y="849"/>
            <a:ext cx="3076379" cy="6857893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29296" y="1842453"/>
            <a:ext cx="2598878" cy="586167"/>
          </a:xfrm>
          <a:prstGeom prst="rect">
            <a:avLst/>
          </a:prstGeom>
          <a:effectLst/>
        </p:spPr>
        <p:txBody>
          <a:bodyPr wrap="none" lIns="86722" tIns="43361" rIns="86722" bIns="4336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7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4715369" y="1831409"/>
            <a:ext cx="677253" cy="558382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7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29296" y="2775521"/>
            <a:ext cx="2598878" cy="586167"/>
          </a:xfrm>
          <a:prstGeom prst="rect">
            <a:avLst/>
          </a:prstGeom>
          <a:effectLst/>
        </p:spPr>
        <p:txBody>
          <a:bodyPr wrap="none" lIns="86722" tIns="43361" rIns="86722" bIns="4336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7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圆角矩形 74"/>
          <p:cNvSpPr/>
          <p:nvPr/>
        </p:nvSpPr>
        <p:spPr bwMode="auto">
          <a:xfrm>
            <a:off x="4715369" y="2764479"/>
            <a:ext cx="677253" cy="558382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7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29296" y="3710315"/>
            <a:ext cx="2598878" cy="586167"/>
          </a:xfrm>
          <a:prstGeom prst="rect">
            <a:avLst/>
          </a:prstGeom>
          <a:effectLst/>
        </p:spPr>
        <p:txBody>
          <a:bodyPr wrap="none" lIns="86722" tIns="43361" rIns="86722" bIns="4336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7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4715369" y="3699273"/>
            <a:ext cx="677253" cy="558382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7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029296" y="4661288"/>
            <a:ext cx="2598878" cy="586167"/>
          </a:xfrm>
          <a:prstGeom prst="rect">
            <a:avLst/>
          </a:prstGeom>
          <a:effectLst/>
        </p:spPr>
        <p:txBody>
          <a:bodyPr wrap="none" lIns="86722" tIns="43361" rIns="86722" bIns="4336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7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4715369" y="4650244"/>
            <a:ext cx="677253" cy="558382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7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16017" y="2344850"/>
            <a:ext cx="2169838" cy="2169892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123045" y="3165339"/>
              <a:ext cx="899618" cy="49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700" b="1" spc="28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altLang="zh-CN" sz="2700" b="1" spc="28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300" b="1" cap="all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300" b="1" cap="all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2" grpId="0"/>
          <p:bldP spid="56" grpId="0" animBg="1"/>
          <p:bldP spid="58" grpId="0"/>
          <p:bldP spid="75" grpId="0" animBg="1"/>
          <p:bldP spid="77" grpId="0"/>
          <p:bldP spid="101" grpId="0" animBg="1"/>
          <p:bldP spid="103" grpId="0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2" grpId="0"/>
          <p:bldP spid="56" grpId="0" animBg="1"/>
          <p:bldP spid="58" grpId="0"/>
          <p:bldP spid="75" grpId="0" animBg="1"/>
          <p:bldP spid="77" grpId="0"/>
          <p:bldP spid="101" grpId="0" animBg="1"/>
          <p:bldP spid="103" grpId="0"/>
          <p:bldP spid="10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093538" y="2649425"/>
            <a:ext cx="4030448" cy="3130278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674031" y="1884743"/>
            <a:ext cx="1297968" cy="339325"/>
          </a:xfrm>
          <a:prstGeom prst="rect">
            <a:avLst/>
          </a:prstGeom>
        </p:spPr>
        <p:txBody>
          <a:bodyPr vert="horz" lIns="0" tIns="98524" rIns="0" bIns="9852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717941" y="2317323"/>
            <a:ext cx="2254057" cy="5960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162360" y="2038420"/>
            <a:ext cx="720093" cy="72081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220099" y="2129723"/>
            <a:ext cx="582914" cy="481066"/>
          </a:xfrm>
          <a:prstGeom prst="rect">
            <a:avLst/>
          </a:prstGeom>
        </p:spPr>
        <p:txBody>
          <a:bodyPr vert="horz" lIns="0" tIns="98524" rIns="0" bIns="9852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417268" y="1884743"/>
            <a:ext cx="1527930" cy="339325"/>
          </a:xfrm>
          <a:prstGeom prst="rect">
            <a:avLst/>
          </a:prstGeom>
        </p:spPr>
        <p:txBody>
          <a:bodyPr vert="horz" lIns="0" tIns="98524" rIns="0" bIns="9852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417269" y="2317323"/>
            <a:ext cx="2284343" cy="5822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562449" y="2038420"/>
            <a:ext cx="720093" cy="7208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620187" y="2129723"/>
            <a:ext cx="582914" cy="481066"/>
          </a:xfrm>
          <a:prstGeom prst="rect">
            <a:avLst/>
          </a:prstGeom>
        </p:spPr>
        <p:txBody>
          <a:bodyPr vert="horz" lIns="0" tIns="98524" rIns="0" bIns="9852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674031" y="4684129"/>
            <a:ext cx="1297968" cy="339325"/>
          </a:xfrm>
          <a:prstGeom prst="rect">
            <a:avLst/>
          </a:prstGeom>
        </p:spPr>
        <p:txBody>
          <a:bodyPr vert="horz" lIns="0" tIns="98524" rIns="0" bIns="9852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717941" y="5116709"/>
            <a:ext cx="2254057" cy="5960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113544" y="4837806"/>
            <a:ext cx="720093" cy="72081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171284" y="4929110"/>
            <a:ext cx="582914" cy="481066"/>
          </a:xfrm>
          <a:prstGeom prst="rect">
            <a:avLst/>
          </a:prstGeom>
        </p:spPr>
        <p:txBody>
          <a:bodyPr vert="horz" lIns="0" tIns="98524" rIns="0" bIns="9852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412067" y="4684129"/>
            <a:ext cx="1527930" cy="339325"/>
          </a:xfrm>
          <a:prstGeom prst="rect">
            <a:avLst/>
          </a:prstGeom>
        </p:spPr>
        <p:txBody>
          <a:bodyPr vert="horz" lIns="0" tIns="98524" rIns="0" bIns="9852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412068" y="5116709"/>
            <a:ext cx="2284343" cy="5822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562449" y="4837806"/>
            <a:ext cx="720093" cy="72081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620187" y="4929110"/>
            <a:ext cx="582914" cy="481066"/>
          </a:xfrm>
          <a:prstGeom prst="rect">
            <a:avLst/>
          </a:prstGeom>
        </p:spPr>
        <p:txBody>
          <a:bodyPr vert="horz" lIns="0" tIns="98524" rIns="0" bIns="9852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624127" y="4317614"/>
            <a:ext cx="2472865" cy="1289550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841231" y="2270557"/>
            <a:ext cx="2255760" cy="1177417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186335" y="3125882"/>
            <a:ext cx="2910656" cy="1518592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6991" y="3876233"/>
            <a:ext cx="2471672" cy="1290743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6990" y="1830370"/>
            <a:ext cx="2258144" cy="1177415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6992" y="2685695"/>
            <a:ext cx="2911850" cy="1518592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41639" y="2549702"/>
            <a:ext cx="555888" cy="555902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95263" y="2109515"/>
            <a:ext cx="559466" cy="555902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739602" y="4181619"/>
            <a:ext cx="609568" cy="609584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844810" y="4621808"/>
            <a:ext cx="609568" cy="609584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033055" y="3043571"/>
            <a:ext cx="716928" cy="716947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443999" y="3484953"/>
            <a:ext cx="719315" cy="716947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537857" y="3644726"/>
            <a:ext cx="1342124" cy="327635"/>
          </a:xfrm>
          <a:prstGeom prst="rect">
            <a:avLst/>
          </a:prstGeom>
          <a:noFill/>
        </p:spPr>
        <p:txBody>
          <a:bodyPr wrap="non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99161" y="4303253"/>
            <a:ext cx="1342124" cy="327635"/>
          </a:xfrm>
          <a:prstGeom prst="rect">
            <a:avLst/>
          </a:prstGeom>
          <a:noFill/>
        </p:spPr>
        <p:txBody>
          <a:bodyPr wrap="non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99161" y="3219091"/>
            <a:ext cx="1342124" cy="327635"/>
          </a:xfrm>
          <a:prstGeom prst="rect">
            <a:avLst/>
          </a:prstGeom>
          <a:noFill/>
        </p:spPr>
        <p:txBody>
          <a:bodyPr wrap="non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9161" y="2206548"/>
            <a:ext cx="1342124" cy="327635"/>
          </a:xfrm>
          <a:prstGeom prst="rect">
            <a:avLst/>
          </a:prstGeom>
          <a:noFill/>
        </p:spPr>
        <p:txBody>
          <a:bodyPr wrap="non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37857" y="2657051"/>
            <a:ext cx="1342124" cy="327635"/>
          </a:xfrm>
          <a:prstGeom prst="rect">
            <a:avLst/>
          </a:prstGeom>
          <a:noFill/>
        </p:spPr>
        <p:txBody>
          <a:bodyPr wrap="non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37857" y="4754656"/>
            <a:ext cx="1342124" cy="327635"/>
          </a:xfrm>
          <a:prstGeom prst="rect">
            <a:avLst/>
          </a:prstGeom>
          <a:noFill/>
        </p:spPr>
        <p:txBody>
          <a:bodyPr wrap="non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447274" y="1949431"/>
            <a:ext cx="1679544" cy="714032"/>
          </a:xfrm>
          <a:prstGeom prst="rect">
            <a:avLst/>
          </a:prstGeom>
        </p:spPr>
        <p:txBody>
          <a:bodyPr vert="horz" wrap="square" lIns="121912" tIns="60955" rIns="121912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097691" y="3073588"/>
            <a:ext cx="1650464" cy="714032"/>
          </a:xfrm>
          <a:prstGeom prst="rect">
            <a:avLst/>
          </a:prstGeom>
        </p:spPr>
        <p:txBody>
          <a:bodyPr vert="horz" wrap="square" lIns="121912" tIns="60955" rIns="121912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604781" y="4116431"/>
            <a:ext cx="1632105" cy="714032"/>
          </a:xfrm>
          <a:prstGeom prst="rect">
            <a:avLst/>
          </a:prstGeom>
        </p:spPr>
        <p:txBody>
          <a:bodyPr vert="horz" wrap="square" lIns="121912" tIns="60955" rIns="121912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162243" y="2416346"/>
            <a:ext cx="1603837" cy="714032"/>
          </a:xfrm>
          <a:prstGeom prst="rect">
            <a:avLst/>
          </a:prstGeom>
        </p:spPr>
        <p:txBody>
          <a:bodyPr vert="horz" wrap="square" lIns="121912" tIns="60955" rIns="121912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10323" y="3540501"/>
            <a:ext cx="1656538" cy="714032"/>
          </a:xfrm>
          <a:prstGeom prst="rect">
            <a:avLst/>
          </a:prstGeom>
        </p:spPr>
        <p:txBody>
          <a:bodyPr vert="horz" wrap="square" lIns="121912" tIns="60955" rIns="121912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846852" y="4583347"/>
            <a:ext cx="1763374" cy="714032"/>
          </a:xfrm>
          <a:prstGeom prst="rect">
            <a:avLst/>
          </a:prstGeom>
        </p:spPr>
        <p:txBody>
          <a:bodyPr vert="horz" wrap="square" lIns="121912" tIns="60955" rIns="121912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53" y="0"/>
            <a:ext cx="12193670" cy="68692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56181" y="4082565"/>
            <a:ext cx="7741606" cy="10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300" cap="all" spc="569" dirty="0">
                <a:solidFill>
                  <a:srgbClr val="F7FC0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56181" y="4927959"/>
            <a:ext cx="6556035" cy="3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900" spc="569" dirty="0">
                <a:solidFill>
                  <a:srgbClr val="F7F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construction work report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56181" y="5220696"/>
            <a:ext cx="4334937" cy="31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适用于员工培训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商务报告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项目展示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r>
              <a:rPr lang="zh-CN" altLang="en-US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商务展示</a:t>
            </a:r>
            <a:r>
              <a:rPr lang="en-US" altLang="zh-CN" sz="1500" cap="all" dirty="0">
                <a:solidFill>
                  <a:srgbClr val="F7FC01"/>
                </a:solidFill>
                <a:cs typeface="Arial" panose="020B0604020202020204" pitchFamily="34" charset="0"/>
              </a:rPr>
              <a:t>|</a:t>
            </a:r>
            <a:endParaRPr lang="zh-CN" altLang="en-US" sz="1500" cap="all" dirty="0">
              <a:solidFill>
                <a:srgbClr val="F7FC0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56181" y="3771263"/>
            <a:ext cx="2594292" cy="4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22" tIns="43361" rIns="86722" bIns="4336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300" cap="all" dirty="0">
                <a:solidFill>
                  <a:srgbClr val="F7FC0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输入公司名称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10" grpId="0"/>
          <p:bldP spid="10" grpId="1"/>
          <p:bldP spid="11" grpId="0"/>
          <p:bldP spid="11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10" grpId="0"/>
          <p:bldP spid="10" grpId="1"/>
          <p:bldP spid="11" grpId="0"/>
          <p:bldP spid="11" grpId="1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259" y="1269"/>
            <a:ext cx="12209473" cy="68675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59" y="2064428"/>
            <a:ext cx="12197432" cy="2776573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0" tIns="43344" rIns="86690" bIns="433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476903" y="2524936"/>
            <a:ext cx="1247724" cy="1249343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48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4978447" y="3845715"/>
            <a:ext cx="2260507" cy="882968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48800" y="3634675"/>
            <a:ext cx="4013928" cy="2248330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51873" y="3217073"/>
            <a:ext cx="3007782" cy="1756036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64567" y="2778765"/>
            <a:ext cx="2182397" cy="1324831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99603" y="2423145"/>
            <a:ext cx="1312318" cy="821610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369944" y="2236604"/>
            <a:ext cx="6924343" cy="471492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04146" y="2526348"/>
            <a:ext cx="3818881" cy="383034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4147" y="2254210"/>
            <a:ext cx="1498442" cy="327635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6125" y="3435151"/>
            <a:ext cx="3818881" cy="383034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6126" y="3216076"/>
            <a:ext cx="1498442" cy="327635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775946" y="3174040"/>
            <a:ext cx="6052077" cy="278134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00289" y="4302296"/>
            <a:ext cx="3818881" cy="383034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0290" y="4030160"/>
            <a:ext cx="1498442" cy="327635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88459" y="5211099"/>
            <a:ext cx="3818881" cy="383034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88460" y="4992024"/>
            <a:ext cx="1498442" cy="327635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136556" y="4019754"/>
            <a:ext cx="56914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605058" y="4388940"/>
            <a:ext cx="4699850" cy="575039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219214" y="1430670"/>
            <a:ext cx="3829044" cy="4619107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424837" y="1672025"/>
            <a:ext cx="3147072" cy="2176967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410878" y="1878448"/>
            <a:ext cx="1274230" cy="7058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726525" y="2566788"/>
            <a:ext cx="1274230" cy="6732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4945644" y="3063791"/>
            <a:ext cx="536685" cy="792346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523150" y="2557262"/>
            <a:ext cx="773271" cy="925727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455006" y="3063790"/>
            <a:ext cx="654978" cy="774880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479947" y="3063792"/>
            <a:ext cx="1042409" cy="701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062217" y="2556466"/>
            <a:ext cx="517631" cy="880473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529500" y="1699813"/>
            <a:ext cx="1016209" cy="1032908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484712" y="1665674"/>
            <a:ext cx="1047171" cy="380295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4949613" y="1797466"/>
            <a:ext cx="726431" cy="767734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425631" y="2052320"/>
            <a:ext cx="527159" cy="1010678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5998374" y="2572346"/>
            <a:ext cx="526364" cy="4970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653250" y="2499303"/>
            <a:ext cx="1297989" cy="4635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5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037871" y="1961017"/>
            <a:ext cx="491433" cy="491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109579" y="2068992"/>
            <a:ext cx="326298" cy="246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605519" y="2237306"/>
            <a:ext cx="1082897" cy="19610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653250" y="3945851"/>
            <a:ext cx="1297989" cy="4635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5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037871" y="3407565"/>
            <a:ext cx="491433" cy="491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109579" y="3521891"/>
            <a:ext cx="326298" cy="246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611870" y="3395656"/>
            <a:ext cx="925703" cy="19530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428878" y="5020838"/>
            <a:ext cx="1298831" cy="4124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5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3813523" y="4481756"/>
            <a:ext cx="492227" cy="491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3886026" y="4590525"/>
            <a:ext cx="325504" cy="246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310513" y="3775155"/>
            <a:ext cx="806616" cy="72248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042308" y="5020838"/>
            <a:ext cx="1298831" cy="4124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5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426953" y="4481756"/>
            <a:ext cx="491433" cy="491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499455" y="4596877"/>
            <a:ext cx="325504" cy="246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352459" y="3286092"/>
            <a:ext cx="2032417" cy="122186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301917" y="3623514"/>
            <a:ext cx="1298831" cy="4124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5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8686562" y="3085227"/>
            <a:ext cx="492227" cy="491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8759065" y="3200348"/>
            <a:ext cx="325504" cy="245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461555" y="2789091"/>
            <a:ext cx="1179755" cy="32789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295566" y="2158708"/>
            <a:ext cx="1298831" cy="461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5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8681006" y="1620419"/>
            <a:ext cx="491433" cy="491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8759065" y="1727600"/>
            <a:ext cx="325504" cy="246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159074" y="1853837"/>
            <a:ext cx="1376646" cy="32789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es-ES" sz="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682149" y="2381101"/>
            <a:ext cx="2272165" cy="1409946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748333" y="2877994"/>
            <a:ext cx="2205985" cy="1343232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737298" y="3496110"/>
            <a:ext cx="2217016" cy="1177354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737299" y="4073142"/>
            <a:ext cx="2217015" cy="1019471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954312" y="2134595"/>
            <a:ext cx="2294226" cy="4412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954312" y="2685273"/>
            <a:ext cx="2294226" cy="4412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954312" y="3235952"/>
            <a:ext cx="2294226" cy="4412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954312" y="3786632"/>
            <a:ext cx="2294226" cy="4412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271559" y="2358082"/>
            <a:ext cx="2272165" cy="1409946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271562" y="2889504"/>
            <a:ext cx="2205985" cy="1343232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271558" y="3473092"/>
            <a:ext cx="2217016" cy="1177354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271560" y="4050123"/>
            <a:ext cx="2217015" cy="1019471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579155" y="3052019"/>
            <a:ext cx="1941268" cy="2583820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403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91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710245" y="3052019"/>
            <a:ext cx="1941268" cy="2583820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403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91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4" y="834630"/>
            <a:ext cx="12193670" cy="51903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12720" y="1585861"/>
            <a:ext cx="3619478" cy="36195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58526" y="4692847"/>
            <a:ext cx="1547344" cy="154738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497641" y="2148732"/>
            <a:ext cx="6282867" cy="1411008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/>
            <a:r>
              <a:rPr lang="en-US" altLang="zh-CN" sz="4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497641" y="3497548"/>
            <a:ext cx="6282867" cy="1758796"/>
          </a:xfrm>
          <a:prstGeom prst="rect">
            <a:avLst/>
          </a:prstGeom>
          <a:noFill/>
        </p:spPr>
        <p:txBody>
          <a:bodyPr wrap="square" lIns="86722" tIns="43361" rIns="86722" bIns="4336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9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9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259" y="1269"/>
            <a:ext cx="12209473" cy="68675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2" tIns="43361" rIns="86722" bIns="43361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59" y="2064428"/>
            <a:ext cx="12197432" cy="2776573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0" tIns="43344" rIns="86690" bIns="433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476903" y="2524936"/>
            <a:ext cx="1247724" cy="1249343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48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4978447" y="3845715"/>
            <a:ext cx="2260507" cy="882968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87726" y="4654766"/>
            <a:ext cx="3076372" cy="1261801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79035" y="4200066"/>
            <a:ext cx="2693755" cy="1104864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40645" y="3761993"/>
            <a:ext cx="2370534" cy="972292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7977" y="3378976"/>
            <a:ext cx="2095871" cy="859638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355317" y="1668104"/>
            <a:ext cx="1541192" cy="2052272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00" kern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00" kern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00" kern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00" kern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00" kern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00" kern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00" kern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274976" y="5196736"/>
            <a:ext cx="884955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247554" y="5149892"/>
            <a:ext cx="918661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8631308" y="3459705"/>
            <a:ext cx="94416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308963" y="3412599"/>
            <a:ext cx="93677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7943445" y="3329574"/>
            <a:ext cx="578891" cy="1553196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362067" y="3250047"/>
            <a:ext cx="924997" cy="1632026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240862" y="4492155"/>
            <a:ext cx="801827" cy="1612318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201923" y="4280226"/>
            <a:ext cx="974263" cy="1847536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00" dirty="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44894" y="3942806"/>
            <a:ext cx="1562037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64881" y="4402430"/>
            <a:ext cx="1322063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12471" y="4958087"/>
            <a:ext cx="1626882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7201" y="5465729"/>
            <a:ext cx="1357423" cy="240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743744" y="189908"/>
            <a:ext cx="2707688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D9F5915-7389-4236-90D6-6E469A299F4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032.pptx"/>
</p:tagLst>
</file>

<file path=ppt/theme/theme1.xml><?xml version="1.0" encoding="utf-8"?>
<a:theme xmlns:a="http://schemas.openxmlformats.org/drawingml/2006/main" name="1_自定义设计方案">
  <a:themeElements>
    <a:clrScheme name="自定义 1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4458"/>
      </a:accent1>
      <a:accent2>
        <a:srgbClr val="04A8F0"/>
      </a:accent2>
      <a:accent3>
        <a:srgbClr val="FBC00A"/>
      </a:accent3>
      <a:accent4>
        <a:srgbClr val="314458"/>
      </a:accent4>
      <a:accent5>
        <a:srgbClr val="04A8F0"/>
      </a:accent5>
      <a:accent6>
        <a:srgbClr val="FBC00A"/>
      </a:accent6>
      <a:hlink>
        <a:srgbClr val="314458"/>
      </a:hlink>
      <a:folHlink>
        <a:srgbClr val="04A8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Microsoft Office PowerPoint</Application>
  <PresentationFormat>自定义</PresentationFormat>
  <Paragraphs>208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方正粗谭黑简体</vt:lpstr>
      <vt:lpstr>方正正准黑简体</vt:lpstr>
      <vt:lpstr>华文细黑</vt:lpstr>
      <vt:lpstr>宋体</vt:lpstr>
      <vt:lpstr>微软雅黑</vt:lpstr>
      <vt:lpstr>Arial</vt:lpstr>
      <vt:lpstr>Calibri</vt:lpstr>
      <vt:lpstr>Calibri Light</vt:lpstr>
      <vt:lpstr>Franklin Gothic Book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032.pptx</dc:title>
  <dc:creator/>
  <cp:lastModifiedBy/>
  <cp:revision>2</cp:revision>
  <dcterms:created xsi:type="dcterms:W3CDTF">2016-10-17T14:00:00Z</dcterms:created>
  <dcterms:modified xsi:type="dcterms:W3CDTF">2021-01-05T06:08:09Z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