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8"/>
  </p:notesMasterIdLst>
  <p:handoutMasterIdLst>
    <p:handoutMasterId r:id="rId29"/>
  </p:handoutMasterIdLst>
  <p:sldIdLst>
    <p:sldId id="9902" r:id="rId2"/>
    <p:sldId id="9964" r:id="rId3"/>
    <p:sldId id="9965" r:id="rId4"/>
    <p:sldId id="9969" r:id="rId5"/>
    <p:sldId id="9954" r:id="rId6"/>
    <p:sldId id="9956" r:id="rId7"/>
    <p:sldId id="9963" r:id="rId8"/>
    <p:sldId id="9974" r:id="rId9"/>
    <p:sldId id="9966" r:id="rId10"/>
    <p:sldId id="9971" r:id="rId11"/>
    <p:sldId id="9958" r:id="rId12"/>
    <p:sldId id="9959" r:id="rId13"/>
    <p:sldId id="9960" r:id="rId14"/>
    <p:sldId id="9975" r:id="rId15"/>
    <p:sldId id="9967" r:id="rId16"/>
    <p:sldId id="9970" r:id="rId17"/>
    <p:sldId id="9972" r:id="rId18"/>
    <p:sldId id="9955" r:id="rId19"/>
    <p:sldId id="9961" r:id="rId20"/>
    <p:sldId id="9976" r:id="rId21"/>
    <p:sldId id="9968" r:id="rId22"/>
    <p:sldId id="9973" r:id="rId23"/>
    <p:sldId id="9957" r:id="rId24"/>
    <p:sldId id="9962" r:id="rId25"/>
    <p:sldId id="9977" r:id="rId26"/>
    <p:sldId id="9953"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3285"/>
    <a:srgbClr val="215BB5"/>
    <a:srgbClr val="0147A7"/>
    <a:srgbClr val="639CD3"/>
    <a:srgbClr val="7AB2E1"/>
    <a:srgbClr val="477FBB"/>
    <a:srgbClr val="7E3E88"/>
    <a:srgbClr val="F39800"/>
    <a:srgbClr val="595959"/>
    <a:srgbClr val="E2D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13" autoAdjust="0"/>
    <p:restoredTop sz="95317" autoAdjust="0"/>
  </p:normalViewPr>
  <p:slideViewPr>
    <p:cSldViewPr>
      <p:cViewPr varScale="1">
        <p:scale>
          <a:sx n="104" d="100"/>
          <a:sy n="104" d="100"/>
        </p:scale>
        <p:origin x="804" y="102"/>
      </p:cViewPr>
      <p:guideLst>
        <p:guide orient="horz" pos="328"/>
        <p:guide pos="4050"/>
        <p:guide pos="557"/>
        <p:guide orient="horz" pos="4183"/>
        <p:guide pos="7497"/>
        <p:guide pos="6908"/>
      </p:guideLst>
    </p:cSldViewPr>
  </p:slideViewPr>
  <p:outlineViewPr>
    <p:cViewPr>
      <p:scale>
        <a:sx n="100" d="100"/>
        <a:sy n="100" d="100"/>
      </p:scale>
      <p:origin x="0" y="0"/>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标题 1</c:v>
                </c:pt>
              </c:strCache>
            </c:strRef>
          </c:tx>
          <c:spPr>
            <a:solidFill>
              <a:schemeClr val="accent1"/>
            </a:solidFill>
            <a:ln w="15875">
              <a:gradFill flip="none" rotWithShape="1">
                <a:gsLst>
                  <a:gs pos="100000">
                    <a:schemeClr val="bg1"/>
                  </a:gs>
                  <a:gs pos="0">
                    <a:schemeClr val="bg1">
                      <a:lumMod val="75000"/>
                    </a:schemeClr>
                  </a:gs>
                </a:gsLst>
                <a:lin ang="2700000" scaled="1"/>
                <a:tileRect/>
              </a:gradFill>
            </a:ln>
            <a:effectLst>
              <a:innerShdw blurRad="63500" dist="38100" dir="13500000">
                <a:prstClr val="black">
                  <a:alpha val="50000"/>
                </a:prstClr>
              </a:innerShdw>
            </a:effectLst>
          </c:spPr>
          <c:invertIfNegative val="0"/>
          <c:dPt>
            <c:idx val="0"/>
            <c:invertIfNegative val="0"/>
            <c:bubble3D val="0"/>
            <c:extLst>
              <c:ext xmlns:c16="http://schemas.microsoft.com/office/drawing/2014/chart" uri="{C3380CC4-5D6E-409C-BE32-E72D297353CC}">
                <c16:uniqueId val="{00000000-E4A9-4C1C-9931-71C69E640F1C}"/>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Sheet1!$B$2:$B$5</c:f>
              <c:numCache>
                <c:formatCode>General</c:formatCode>
                <c:ptCount val="4"/>
                <c:pt idx="0">
                  <c:v>100</c:v>
                </c:pt>
                <c:pt idx="1">
                  <c:v>90</c:v>
                </c:pt>
                <c:pt idx="2">
                  <c:v>72</c:v>
                </c:pt>
                <c:pt idx="3">
                  <c:v>60</c:v>
                </c:pt>
              </c:numCache>
            </c:numRef>
          </c:val>
          <c:extLst>
            <c:ext xmlns:c16="http://schemas.microsoft.com/office/drawing/2014/chart" uri="{C3380CC4-5D6E-409C-BE32-E72D297353CC}">
              <c16:uniqueId val="{00000001-E4A9-4C1C-9931-71C69E640F1C}"/>
            </c:ext>
          </c:extLst>
        </c:ser>
        <c:ser>
          <c:idx val="1"/>
          <c:order val="1"/>
          <c:tx>
            <c:strRef>
              <c:f>Sheet1!$C$1</c:f>
              <c:strCache>
                <c:ptCount val="1"/>
                <c:pt idx="0">
                  <c:v>标题 2</c:v>
                </c:pt>
              </c:strCache>
            </c:strRef>
          </c:tx>
          <c:spPr>
            <a:solidFill>
              <a:schemeClr val="accent2"/>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Sheet1!$C$2:$C$5</c:f>
              <c:numCache>
                <c:formatCode>General</c:formatCode>
                <c:ptCount val="4"/>
                <c:pt idx="0">
                  <c:v>90</c:v>
                </c:pt>
                <c:pt idx="1">
                  <c:v>70</c:v>
                </c:pt>
                <c:pt idx="2">
                  <c:v>53</c:v>
                </c:pt>
                <c:pt idx="3">
                  <c:v>40</c:v>
                </c:pt>
              </c:numCache>
            </c:numRef>
          </c:val>
          <c:extLst>
            <c:ext xmlns:c16="http://schemas.microsoft.com/office/drawing/2014/chart" uri="{C3380CC4-5D6E-409C-BE32-E72D297353CC}">
              <c16:uniqueId val="{00000002-E4A9-4C1C-9931-71C69E640F1C}"/>
            </c:ext>
          </c:extLst>
        </c:ser>
        <c:ser>
          <c:idx val="2"/>
          <c:order val="2"/>
          <c:tx>
            <c:strRef>
              <c:f>Sheet1!$D$1</c:f>
              <c:strCache>
                <c:ptCount val="1"/>
                <c:pt idx="0">
                  <c:v>标题 3</c:v>
                </c:pt>
              </c:strCache>
            </c:strRef>
          </c:tx>
          <c:spPr>
            <a:solidFill>
              <a:schemeClr val="accent3"/>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Sheet1!$D$2:$D$5</c:f>
              <c:numCache>
                <c:formatCode>General</c:formatCode>
                <c:ptCount val="4"/>
                <c:pt idx="0">
                  <c:v>60</c:v>
                </c:pt>
                <c:pt idx="1">
                  <c:v>80</c:v>
                </c:pt>
                <c:pt idx="2">
                  <c:v>90</c:v>
                </c:pt>
                <c:pt idx="3">
                  <c:v>40</c:v>
                </c:pt>
              </c:numCache>
            </c:numRef>
          </c:val>
          <c:extLst>
            <c:ext xmlns:c16="http://schemas.microsoft.com/office/drawing/2014/chart" uri="{C3380CC4-5D6E-409C-BE32-E72D297353CC}">
              <c16:uniqueId val="{00000003-E4A9-4C1C-9931-71C69E640F1C}"/>
            </c:ext>
          </c:extLst>
        </c:ser>
        <c:ser>
          <c:idx val="3"/>
          <c:order val="3"/>
          <c:tx>
            <c:strRef>
              <c:f>Sheet1!$E$1</c:f>
              <c:strCache>
                <c:ptCount val="1"/>
                <c:pt idx="0">
                  <c:v>标题4</c:v>
                </c:pt>
              </c:strCache>
            </c:strRef>
          </c:tx>
          <c:spPr>
            <a:solidFill>
              <a:schemeClr val="accent4"/>
            </a:solidFill>
            <a:ln w="15875">
              <a:gradFill flip="none" rotWithShape="1">
                <a:gsLst>
                  <a:gs pos="0">
                    <a:schemeClr val="bg1">
                      <a:lumMod val="75000"/>
                    </a:schemeClr>
                  </a:gs>
                  <a:gs pos="100000">
                    <a:schemeClr val="bg1"/>
                  </a:gs>
                </a:gsLst>
                <a:lin ang="2700000" scaled="1"/>
                <a:tileRect/>
              </a:gradFill>
            </a:ln>
            <a:effectLst>
              <a:innerShdw blurRad="63500" dist="38100" dir="13500000">
                <a:prstClr val="black">
                  <a:alpha val="50000"/>
                </a:prstClr>
              </a:innerShdw>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项目一</c:v>
                </c:pt>
                <c:pt idx="1">
                  <c:v>项目二</c:v>
                </c:pt>
                <c:pt idx="2">
                  <c:v>项目三</c:v>
                </c:pt>
                <c:pt idx="3">
                  <c:v>项目四</c:v>
                </c:pt>
              </c:strCache>
            </c:strRef>
          </c:cat>
          <c:val>
            <c:numRef>
              <c:f>Sheet1!$E$2:$E$5</c:f>
              <c:numCache>
                <c:formatCode>General</c:formatCode>
                <c:ptCount val="4"/>
                <c:pt idx="0">
                  <c:v>90</c:v>
                </c:pt>
                <c:pt idx="1">
                  <c:v>100</c:v>
                </c:pt>
                <c:pt idx="2">
                  <c:v>50</c:v>
                </c:pt>
                <c:pt idx="3">
                  <c:v>70</c:v>
                </c:pt>
              </c:numCache>
            </c:numRef>
          </c:val>
          <c:extLst>
            <c:ext xmlns:c16="http://schemas.microsoft.com/office/drawing/2014/chart" uri="{C3380CC4-5D6E-409C-BE32-E72D297353CC}">
              <c16:uniqueId val="{00000004-E4A9-4C1C-9931-71C69E640F1C}"/>
            </c:ext>
          </c:extLst>
        </c:ser>
        <c:dLbls>
          <c:showLegendKey val="0"/>
          <c:showVal val="1"/>
          <c:showCatName val="0"/>
          <c:showSerName val="0"/>
          <c:showPercent val="0"/>
          <c:showBubbleSize val="0"/>
        </c:dLbls>
        <c:gapWidth val="219"/>
        <c:overlap val="-27"/>
        <c:axId val="1577254256"/>
        <c:axId val="1577166336"/>
      </c:barChart>
      <c:catAx>
        <c:axId val="157725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77166336"/>
        <c:crosses val="autoZero"/>
        <c:auto val="1"/>
        <c:lblAlgn val="ctr"/>
        <c:lblOffset val="100"/>
        <c:noMultiLvlLbl val="0"/>
      </c:catAx>
      <c:valAx>
        <c:axId val="1577166336"/>
        <c:scaling>
          <c:orientation val="minMax"/>
        </c:scaling>
        <c:delete val="0"/>
        <c:axPos val="l"/>
        <c:majorGridlines>
          <c:spPr>
            <a:ln w="9525" cap="flat" cmpd="sng" algn="ctr">
              <a:solidFill>
                <a:schemeClr val="bg1">
                  <a:lumMod val="75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crossAx val="1577254256"/>
        <c:crosses val="autoZero"/>
        <c:crossBetween val="between"/>
      </c:valAx>
      <c:spPr>
        <a:noFill/>
        <a:ln>
          <a:noFill/>
        </a:ln>
        <a:effectLst/>
      </c:spPr>
    </c:plotArea>
    <c:legend>
      <c:legendPos val="b"/>
      <c:layout>
        <c:manualLayout>
          <c:xMode val="edge"/>
          <c:yMode val="edge"/>
          <c:x val="0.29060910270678503"/>
          <c:y val="0.88136440506389402"/>
          <c:w val="0.47056016230266101"/>
          <c:h val="0.114854347541296"/>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legend>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FACA-44D9-B7BD-C72FA58920CB}"/>
              </c:ext>
            </c:extLst>
          </c:dPt>
          <c:dPt>
            <c:idx val="1"/>
            <c:bubble3D val="0"/>
            <c:spPr>
              <a:solidFill>
                <a:schemeClr val="accent1"/>
              </a:solidFill>
              <a:ln w="19050">
                <a:solidFill>
                  <a:schemeClr val="accent1"/>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FACA-44D9-B7BD-C72FA58920CB}"/>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FACA-44D9-B7BD-C72FA58920CB}"/>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FACA-44D9-B7BD-C72FA58920CB}"/>
              </c:ext>
            </c:extLst>
          </c:dPt>
          <c:dLbls>
            <c:dLbl>
              <c:idx val="0"/>
              <c:delete val="1"/>
              <c:extLst>
                <c:ext xmlns:c15="http://schemas.microsoft.com/office/drawing/2012/chart" uri="{CE6537A1-D6FC-4f65-9D91-7224C49458BB}"/>
                <c:ext xmlns:c16="http://schemas.microsoft.com/office/drawing/2014/chart" uri="{C3380CC4-5D6E-409C-BE32-E72D297353CC}">
                  <c16:uniqueId val="{00000001-FACA-44D9-B7BD-C72FA58920CB}"/>
                </c:ext>
              </c:extLst>
            </c:dLbl>
            <c:dLbl>
              <c:idx val="1"/>
              <c:layout>
                <c:manualLayout>
                  <c:x val="0.16141801658052701"/>
                  <c:y val="0.24293219601233099"/>
                </c:manualLayout>
              </c:layout>
              <c:tx>
                <c:rich>
                  <a:bodyPr/>
                  <a:lstStyle/>
                  <a:p>
                    <a:r>
                      <a:rPr lang="en-US"/>
                      <a:t>25%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ACA-44D9-B7BD-C72FA58920CB}"/>
                </c:ext>
              </c:extLst>
            </c:dLbl>
            <c:dLbl>
              <c:idx val="2"/>
              <c:delete val="1"/>
              <c:extLst>
                <c:ext xmlns:c15="http://schemas.microsoft.com/office/drawing/2012/chart" uri="{CE6537A1-D6FC-4f65-9D91-7224C49458BB}"/>
                <c:ext xmlns:c16="http://schemas.microsoft.com/office/drawing/2014/chart" uri="{C3380CC4-5D6E-409C-BE32-E72D297353CC}">
                  <c16:uniqueId val="{00000005-FACA-44D9-B7BD-C72FA58920CB}"/>
                </c:ext>
              </c:extLst>
            </c:dLbl>
            <c:dLbl>
              <c:idx val="3"/>
              <c:delete val="1"/>
              <c:extLst>
                <c:ext xmlns:c15="http://schemas.microsoft.com/office/drawing/2012/chart" uri="{CE6537A1-D6FC-4f65-9D91-7224C49458BB}"/>
                <c:ext xmlns:c16="http://schemas.microsoft.com/office/drawing/2014/chart" uri="{C3380CC4-5D6E-409C-BE32-E72D297353CC}">
                  <c16:uniqueId val="{00000007-FACA-44D9-B7BD-C72FA58920CB}"/>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FACA-44D9-B7BD-C72FA58920C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1BA2-4DCB-AEF0-46B2D5DB4966}"/>
              </c:ext>
            </c:extLst>
          </c:dPt>
          <c:dPt>
            <c:idx val="1"/>
            <c:bubble3D val="0"/>
            <c:spPr>
              <a:solidFill>
                <a:schemeClr val="accent2"/>
              </a:solidFill>
              <a:ln w="19050">
                <a:solidFill>
                  <a:schemeClr val="accent2"/>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1BA2-4DCB-AEF0-46B2D5DB4966}"/>
              </c:ext>
            </c:extLst>
          </c:dPt>
          <c:dPt>
            <c:idx val="2"/>
            <c:bubble3D val="0"/>
            <c:spPr>
              <a:solidFill>
                <a:schemeClr val="accent3"/>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1BA2-4DCB-AEF0-46B2D5DB4966}"/>
              </c:ext>
            </c:extLst>
          </c:dPt>
          <c:dPt>
            <c:idx val="3"/>
            <c:bubble3D val="0"/>
            <c:spPr>
              <a:solidFill>
                <a:schemeClr val="accent4"/>
              </a:solidFill>
              <a:ln w="1905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1BA2-4DCB-AEF0-46B2D5DB4966}"/>
              </c:ext>
            </c:extLst>
          </c:dPt>
          <c:dLbls>
            <c:dLbl>
              <c:idx val="0"/>
              <c:delete val="1"/>
              <c:extLst>
                <c:ext xmlns:c15="http://schemas.microsoft.com/office/drawing/2012/chart" uri="{CE6537A1-D6FC-4f65-9D91-7224C49458BB}"/>
                <c:ext xmlns:c16="http://schemas.microsoft.com/office/drawing/2014/chart" uri="{C3380CC4-5D6E-409C-BE32-E72D297353CC}">
                  <c16:uniqueId val="{00000001-1BA2-4DCB-AEF0-46B2D5DB4966}"/>
                </c:ext>
              </c:extLst>
            </c:dLbl>
            <c:dLbl>
              <c:idx val="1"/>
              <c:layout>
                <c:manualLayout>
                  <c:x val="0.231902598078324"/>
                  <c:y val="-1.0798966810026E-2"/>
                </c:manualLayout>
              </c:layout>
              <c:tx>
                <c:rich>
                  <a:bodyPr/>
                  <a:lstStyle/>
                  <a:p>
                    <a:r>
                      <a:rPr lang="en-US"/>
                      <a:t>50%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BA2-4DCB-AEF0-46B2D5DB4966}"/>
                </c:ext>
              </c:extLst>
            </c:dLbl>
            <c:dLbl>
              <c:idx val="2"/>
              <c:delete val="1"/>
              <c:extLst>
                <c:ext xmlns:c15="http://schemas.microsoft.com/office/drawing/2012/chart" uri="{CE6537A1-D6FC-4f65-9D91-7224C49458BB}"/>
                <c:ext xmlns:c16="http://schemas.microsoft.com/office/drawing/2014/chart" uri="{C3380CC4-5D6E-409C-BE32-E72D297353CC}">
                  <c16:uniqueId val="{00000005-1BA2-4DCB-AEF0-46B2D5DB4966}"/>
                </c:ext>
              </c:extLst>
            </c:dLbl>
            <c:dLbl>
              <c:idx val="3"/>
              <c:delete val="1"/>
              <c:extLst>
                <c:ext xmlns:c15="http://schemas.microsoft.com/office/drawing/2012/chart" uri="{CE6537A1-D6FC-4f65-9D91-7224C49458BB}"/>
                <c:ext xmlns:c16="http://schemas.microsoft.com/office/drawing/2014/chart" uri="{C3380CC4-5D6E-409C-BE32-E72D297353CC}">
                  <c16:uniqueId val="{00000007-1BA2-4DCB-AEF0-46B2D5DB4966}"/>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1BA2-4DCB-AEF0-46B2D5DB496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16"/>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8B33-429F-8624-C48B862AC8DA}"/>
              </c:ext>
            </c:extLst>
          </c:dPt>
          <c:dPt>
            <c:idx val="1"/>
            <c:bubble3D val="0"/>
            <c:spPr>
              <a:solidFill>
                <a:schemeClr val="accent3"/>
              </a:solidFill>
              <a:ln w="19050">
                <a:solidFill>
                  <a:schemeClr val="accent3"/>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8B33-429F-8624-C48B862AC8DA}"/>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8B33-429F-8624-C48B862AC8DA}"/>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8B33-429F-8624-C48B862AC8DA}"/>
              </c:ext>
            </c:extLst>
          </c:dPt>
          <c:dLbls>
            <c:dLbl>
              <c:idx val="0"/>
              <c:delete val="1"/>
              <c:extLst>
                <c:ext xmlns:c15="http://schemas.microsoft.com/office/drawing/2012/chart" uri="{CE6537A1-D6FC-4f65-9D91-7224C49458BB}"/>
                <c:ext xmlns:c16="http://schemas.microsoft.com/office/drawing/2014/chart" uri="{C3380CC4-5D6E-409C-BE32-E72D297353CC}">
                  <c16:uniqueId val="{00000001-8B33-429F-8624-C48B862AC8DA}"/>
                </c:ext>
              </c:extLst>
            </c:dLbl>
            <c:dLbl>
              <c:idx val="1"/>
              <c:layout>
                <c:manualLayout>
                  <c:x val="0.16494224565541599"/>
                  <c:y val="-0.36236254435569798"/>
                </c:manualLayout>
              </c:layout>
              <c:tx>
                <c:rich>
                  <a:bodyPr/>
                  <a:lstStyle/>
                  <a:p>
                    <a:r>
                      <a:rPr lang="en-US"/>
                      <a:t>75%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B33-429F-8624-C48B862AC8DA}"/>
                </c:ext>
              </c:extLst>
            </c:dLbl>
            <c:dLbl>
              <c:idx val="2"/>
              <c:delete val="1"/>
              <c:extLst>
                <c:ext xmlns:c15="http://schemas.microsoft.com/office/drawing/2012/chart" uri="{CE6537A1-D6FC-4f65-9D91-7224C49458BB}"/>
                <c:ext xmlns:c16="http://schemas.microsoft.com/office/drawing/2014/chart" uri="{C3380CC4-5D6E-409C-BE32-E72D297353CC}">
                  <c16:uniqueId val="{00000005-8B33-429F-8624-C48B862AC8DA}"/>
                </c:ext>
              </c:extLst>
            </c:dLbl>
            <c:dLbl>
              <c:idx val="3"/>
              <c:delete val="1"/>
              <c:extLst>
                <c:ext xmlns:c15="http://schemas.microsoft.com/office/drawing/2012/chart" uri="{CE6537A1-D6FC-4f65-9D91-7224C49458BB}"/>
                <c:ext xmlns:c16="http://schemas.microsoft.com/office/drawing/2014/chart" uri="{C3380CC4-5D6E-409C-BE32-E72D297353CC}">
                  <c16:uniqueId val="{00000007-8B33-429F-8624-C48B862AC8DA}"/>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25</c:v>
                </c:pt>
                <c:pt idx="1">
                  <c:v>75</c:v>
                </c:pt>
              </c:numCache>
            </c:numRef>
          </c:val>
          <c:extLst>
            <c:ext xmlns:c16="http://schemas.microsoft.com/office/drawing/2014/chart" uri="{C3380CC4-5D6E-409C-BE32-E72D297353CC}">
              <c16:uniqueId val="{00000008-8B33-429F-8624-C48B862AC8D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dPt>
            <c:idx val="0"/>
            <c:bubble3D val="0"/>
            <c:explosion val="27"/>
            <c:spPr>
              <a:solidFill>
                <a:schemeClr val="bg1">
                  <a:lumMod val="95000"/>
                </a:schemeClr>
              </a:solidFill>
              <a:ln w="19050">
                <a:gradFill flip="none" rotWithShape="1">
                  <a:gsLst>
                    <a:gs pos="0">
                      <a:schemeClr val="bg1">
                        <a:lumMod val="75000"/>
                      </a:schemeClr>
                    </a:gs>
                    <a:gs pos="100000">
                      <a:schemeClr val="bg1"/>
                    </a:gs>
                  </a:gsLst>
                  <a:lin ang="2700000" scaled="1"/>
                  <a:tileRect/>
                </a:gradFill>
              </a:ln>
              <a:effectLst>
                <a:innerShdw blurRad="76200" dist="50800" dir="13500000">
                  <a:prstClr val="black">
                    <a:alpha val="50000"/>
                  </a:prstClr>
                </a:innerShdw>
              </a:effectLst>
            </c:spPr>
            <c:extLst>
              <c:ext xmlns:c16="http://schemas.microsoft.com/office/drawing/2014/chart" uri="{C3380CC4-5D6E-409C-BE32-E72D297353CC}">
                <c16:uniqueId val="{00000001-872B-4DD8-8A16-705CAAA292CC}"/>
              </c:ext>
            </c:extLst>
          </c:dPt>
          <c:dPt>
            <c:idx val="1"/>
            <c:bubble3D val="0"/>
            <c:spPr>
              <a:solidFill>
                <a:schemeClr val="accent4"/>
              </a:solidFill>
              <a:ln w="19050">
                <a:solidFill>
                  <a:schemeClr val="accent4"/>
                </a:soli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3-872B-4DD8-8A16-705CAAA292CC}"/>
              </c:ext>
            </c:extLst>
          </c:dPt>
          <c:dPt>
            <c:idx val="2"/>
            <c:bubble3D val="0"/>
            <c:spPr>
              <a:solidFill>
                <a:schemeClr val="accent3"/>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5-872B-4DD8-8A16-705CAAA292CC}"/>
              </c:ext>
            </c:extLst>
          </c:dPt>
          <c:dPt>
            <c:idx val="3"/>
            <c:bubble3D val="0"/>
            <c:spPr>
              <a:solidFill>
                <a:schemeClr val="accent4"/>
              </a:solidFill>
              <a:ln w="25400">
                <a:gradFill flip="none" rotWithShape="1">
                  <a:gsLst>
                    <a:gs pos="0">
                      <a:schemeClr val="bg1">
                        <a:lumMod val="75000"/>
                      </a:schemeClr>
                    </a:gs>
                    <a:gs pos="100000">
                      <a:schemeClr val="bg1"/>
                    </a:gs>
                  </a:gsLst>
                  <a:lin ang="2700000" scaled="1"/>
                  <a:tileRect/>
                </a:gradFill>
              </a:ln>
              <a:effectLst>
                <a:outerShdw blurRad="63500" dist="38100" dir="2700000" algn="tl" rotWithShape="0">
                  <a:prstClr val="black">
                    <a:alpha val="40000"/>
                  </a:prstClr>
                </a:outerShdw>
              </a:effectLst>
            </c:spPr>
            <c:extLst>
              <c:ext xmlns:c16="http://schemas.microsoft.com/office/drawing/2014/chart" uri="{C3380CC4-5D6E-409C-BE32-E72D297353CC}">
                <c16:uniqueId val="{00000007-872B-4DD8-8A16-705CAAA292CC}"/>
              </c:ext>
            </c:extLst>
          </c:dPt>
          <c:dLbls>
            <c:dLbl>
              <c:idx val="0"/>
              <c:delete val="1"/>
              <c:extLst>
                <c:ext xmlns:c15="http://schemas.microsoft.com/office/drawing/2012/chart" uri="{CE6537A1-D6FC-4f65-9D91-7224C49458BB}"/>
                <c:ext xmlns:c16="http://schemas.microsoft.com/office/drawing/2014/chart" uri="{C3380CC4-5D6E-409C-BE32-E72D297353CC}">
                  <c16:uniqueId val="{00000001-872B-4DD8-8A16-705CAAA292CC}"/>
                </c:ext>
              </c:extLst>
            </c:dLbl>
            <c:dLbl>
              <c:idx val="1"/>
              <c:layout>
                <c:manualLayout>
                  <c:x val="0.19489819279198001"/>
                  <c:y val="-0.22691242246149301"/>
                </c:manualLayout>
              </c:layout>
              <c:tx>
                <c:rich>
                  <a:bodyPr/>
                  <a:lstStyle/>
                  <a:p>
                    <a:r>
                      <a:rPr lang="en-US"/>
                      <a:t>90%</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23853758368309699"/>
                      <c:h val="0.336142303648228"/>
                    </c:manualLayout>
                  </c15:layout>
                  <c15:showDataLabelsRange val="0"/>
                </c:ext>
                <c:ext xmlns:c16="http://schemas.microsoft.com/office/drawing/2014/chart" uri="{C3380CC4-5D6E-409C-BE32-E72D297353CC}">
                  <c16:uniqueId val="{00000003-872B-4DD8-8A16-705CAAA292CC}"/>
                </c:ext>
              </c:extLst>
            </c:dLbl>
            <c:dLbl>
              <c:idx val="2"/>
              <c:delete val="1"/>
              <c:extLst>
                <c:ext xmlns:c15="http://schemas.microsoft.com/office/drawing/2012/chart" uri="{CE6537A1-D6FC-4f65-9D91-7224C49458BB}"/>
                <c:ext xmlns:c16="http://schemas.microsoft.com/office/drawing/2014/chart" uri="{C3380CC4-5D6E-409C-BE32-E72D297353CC}">
                  <c16:uniqueId val="{00000005-872B-4DD8-8A16-705CAAA292CC}"/>
                </c:ext>
              </c:extLst>
            </c:dLbl>
            <c:dLbl>
              <c:idx val="3"/>
              <c:delete val="1"/>
              <c:extLst>
                <c:ext xmlns:c15="http://schemas.microsoft.com/office/drawing/2012/chart" uri="{CE6537A1-D6FC-4f65-9D91-7224C49458BB}"/>
                <c:ext xmlns:c16="http://schemas.microsoft.com/office/drawing/2014/chart" uri="{C3380CC4-5D6E-409C-BE32-E72D297353CC}">
                  <c16:uniqueId val="{00000007-872B-4DD8-8A16-705CAAA292CC}"/>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pitchFamily="34" charset="0"/>
                    <a:ea typeface="微软雅黑" panose="020B0503020204020204" pitchFamily="34" charset="-122"/>
                    <a:cs typeface="+mn-cs"/>
                    <a:sym typeface="Arial" panose="020B0604020202020204" pitchFamily="34" charset="0"/>
                  </a:defRPr>
                </a:pPr>
                <a:endParaRPr lang="zh-CN"/>
              </a:p>
            </c:txPr>
            <c:dLblPos val="bestFit"/>
            <c:showLegendKey val="0"/>
            <c:showVal val="0"/>
            <c:showCatName val="0"/>
            <c:showSerName val="0"/>
            <c:showPercent val="0"/>
            <c:showBubbleSize val="0"/>
            <c:extLst>
              <c:ext xmlns:c15="http://schemas.microsoft.com/office/drawing/2012/chart" uri="{CE6537A1-D6FC-4f65-9D91-7224C49458BB}"/>
            </c:extLst>
          </c:dLbls>
          <c:cat>
            <c:strRef>
              <c:f>Sheet1!$A$2:$A$5</c:f>
              <c:strCache>
                <c:ptCount val="2"/>
                <c:pt idx="0">
                  <c:v>第一季度</c:v>
                </c:pt>
                <c:pt idx="1">
                  <c:v>第二季度</c:v>
                </c:pt>
              </c:strCache>
            </c:strRef>
          </c:cat>
          <c:val>
            <c:numRef>
              <c:f>Sheet1!$B$2:$B$5</c:f>
              <c:numCache>
                <c:formatCode>General</c:formatCode>
                <c:ptCount val="4"/>
                <c:pt idx="0">
                  <c:v>10</c:v>
                </c:pt>
                <c:pt idx="1">
                  <c:v>90</c:v>
                </c:pt>
              </c:numCache>
            </c:numRef>
          </c:val>
          <c:extLst>
            <c:ext xmlns:c16="http://schemas.microsoft.com/office/drawing/2014/chart" uri="{C3380CC4-5D6E-409C-BE32-E72D297353CC}">
              <c16:uniqueId val="{00000008-872B-4DD8-8A16-705CAAA292C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pitchFamily="34" charset="0"/>
          <a:ea typeface="微软雅黑" panose="020B0503020204020204" pitchFamily="34" charset="-122"/>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1</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15</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0CA029A-C48D-41DA-884C-4A59F17A857D}" type="slidenum">
              <a:rPr lang="zh-CN" altLang="en-US" smtClean="0">
                <a:latin typeface="Calibri" panose="020F0502020204030204" pitchFamily="34" charset="0"/>
              </a:rPr>
              <a:t>2</a:t>
            </a:fld>
            <a:endParaRPr lang="zh-CN" altLang="en-US">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21</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fld id="{6167825A-42C3-43DF-A9E0-B8B749B3939F}" type="datetime1">
              <a:rPr lang="zh-CN" altLang="en-US" smtClean="0"/>
              <a:t>2021/1/5</a:t>
            </a:fld>
            <a:endParaRPr lang="zh-CN" altLang="en-US" sz="1200"/>
          </a:p>
        </p:txBody>
      </p:sp>
      <p:sp>
        <p:nvSpPr>
          <p:cNvPr id="5" name="灯片编号占位符 4"/>
          <p:cNvSpPr>
            <a:spLocks noGrp="1"/>
          </p:cNvSpPr>
          <p:nvPr>
            <p:ph type="sldNum" sz="quarter" idx="11"/>
          </p:nvPr>
        </p:nvSpPr>
        <p:spPr/>
        <p:txBody>
          <a:bodyPr/>
          <a:lstStyle/>
          <a:p>
            <a:fld id="{DFA0162E-2667-456C-A790-270787271587}" type="slidenum">
              <a:rPr lang="zh-CN" altLang="en-US" smtClean="0"/>
              <a:t>26</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3</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2C9870A4-879E-4C9D-940C-B6643A13544B}"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2021/1/5</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15.xml"/><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2.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21.xml"/><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3.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9.xml"/><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t="-23674" b="-66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969343" y="1007467"/>
            <a:ext cx="9582150" cy="1015663"/>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6600" b="1">
                <a:cs typeface="Arial" panose="020B0604020202020204" pitchFamily="34" charset="0"/>
              </a:rPr>
              <a:t>建材建筑装饰施工</a:t>
            </a:r>
            <a:r>
              <a:rPr lang="en-US" altLang="zh-CN" sz="6600" b="1">
                <a:cs typeface="Arial" panose="020B0604020202020204" pitchFamily="34" charset="0"/>
              </a:rPr>
              <a:t>PPT</a:t>
            </a:r>
            <a:endParaRPr lang="zh-CN" altLang="en-US" sz="6600" b="1" dirty="0">
              <a:cs typeface="Arial" panose="020B0604020202020204" pitchFamily="34" charset="0"/>
            </a:endParaRPr>
          </a:p>
        </p:txBody>
      </p:sp>
      <p:sp>
        <p:nvSpPr>
          <p:cNvPr id="8" name="矩形 259"/>
          <p:cNvSpPr>
            <a:spLocks noChangeArrowheads="1"/>
          </p:cNvSpPr>
          <p:nvPr/>
        </p:nvSpPr>
        <p:spPr bwMode="auto">
          <a:xfrm>
            <a:off x="969343" y="2038623"/>
            <a:ext cx="8716126"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cs typeface="Arial" panose="020B0604020202020204" pitchFamily="34" charset="0"/>
              </a:rPr>
              <a:t>BUILDING MATERIALS CONSTRUCTION DECORATION PPT</a:t>
            </a:r>
            <a:endParaRPr lang="zh-CN" altLang="en-US" sz="2000" dirty="0">
              <a:cs typeface="Arial" panose="020B0604020202020204" pitchFamily="34" charset="0"/>
            </a:endParaRPr>
          </a:p>
        </p:txBody>
      </p:sp>
      <p:sp>
        <p:nvSpPr>
          <p:cNvPr id="2" name="文本框 1"/>
          <p:cNvSpPr txBox="1"/>
          <p:nvPr/>
        </p:nvSpPr>
        <p:spPr>
          <a:xfrm>
            <a:off x="1172791" y="2536205"/>
            <a:ext cx="6984776" cy="337185"/>
          </a:xfrm>
          <a:prstGeom prst="rect">
            <a:avLst/>
          </a:prstGeom>
          <a:noFill/>
        </p:spPr>
        <p:txBody>
          <a:bodyPr wrap="square" rtlCol="0">
            <a:spAutoFit/>
          </a:bodyPr>
          <a:lstStyle/>
          <a:p>
            <a:r>
              <a:rPr lang="zh-CN" altLang="en-US" sz="1600"/>
              <a:t>汇报人：</a:t>
            </a:r>
            <a:r>
              <a:rPr lang="en-US" altLang="zh-CN" sz="1600"/>
              <a:t>xiazaii </a:t>
            </a:r>
            <a:r>
              <a:rPr lang="zh-CN" altLang="en-US" sz="1600"/>
              <a:t>汇报时间：</a:t>
            </a:r>
            <a:r>
              <a:rPr lang="en-US" altLang="zh-CN" sz="1600"/>
              <a:t>202X</a:t>
            </a:r>
            <a:r>
              <a:rPr lang="zh-CN" altLang="en-US" sz="1600"/>
              <a:t>年</a:t>
            </a:r>
            <a:r>
              <a:rPr lang="en-US" altLang="zh-CN" sz="1600"/>
              <a:t>XX</a:t>
            </a:r>
            <a:r>
              <a:rPr lang="zh-CN" altLang="en-US" sz="1600"/>
              <a:t>月</a:t>
            </a:r>
            <a:endParaRPr lang="zh-CN" altLang="en-US" sz="16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2000"/>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2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spect="1"/>
          </p:cNvSpPr>
          <p:nvPr/>
        </p:nvSpPr>
        <p:spPr>
          <a:xfrm>
            <a:off x="6766811" y="1148373"/>
            <a:ext cx="5194904" cy="217830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3" name="Rectangle 2"/>
          <p:cNvSpPr>
            <a:spLocks noChangeAspect="1"/>
          </p:cNvSpPr>
          <p:nvPr/>
        </p:nvSpPr>
        <p:spPr>
          <a:xfrm>
            <a:off x="6766812" y="4140635"/>
            <a:ext cx="5194904" cy="2153043"/>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4" name="Rectangle 3"/>
          <p:cNvSpPr>
            <a:spLocks noChangeAspect="1"/>
          </p:cNvSpPr>
          <p:nvPr/>
        </p:nvSpPr>
        <p:spPr>
          <a:xfrm>
            <a:off x="896100" y="1148373"/>
            <a:ext cx="5194904" cy="2178308"/>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6" name="Rectangle 5"/>
          <p:cNvSpPr>
            <a:spLocks noChangeAspect="1"/>
          </p:cNvSpPr>
          <p:nvPr/>
        </p:nvSpPr>
        <p:spPr>
          <a:xfrm>
            <a:off x="896100" y="4144355"/>
            <a:ext cx="5194904" cy="2178308"/>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7" name="Title 13"/>
          <p:cNvSpPr txBox="1"/>
          <p:nvPr/>
        </p:nvSpPr>
        <p:spPr>
          <a:xfrm>
            <a:off x="898042" y="3425204"/>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8" name="Title 13"/>
          <p:cNvSpPr txBox="1"/>
          <p:nvPr/>
        </p:nvSpPr>
        <p:spPr>
          <a:xfrm>
            <a:off x="6768753" y="3436168"/>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9" name="Title 13"/>
          <p:cNvSpPr txBox="1"/>
          <p:nvPr/>
        </p:nvSpPr>
        <p:spPr>
          <a:xfrm>
            <a:off x="898042" y="6408641"/>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0" name="Title 13"/>
          <p:cNvSpPr txBox="1"/>
          <p:nvPr/>
        </p:nvSpPr>
        <p:spPr>
          <a:xfrm>
            <a:off x="6768753" y="6408641"/>
            <a:ext cx="5191018" cy="553998"/>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1" name="矩形 1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矩形 1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2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30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2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2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par>
                                <p:cTn id="21" presetID="22" presetClass="entr" presetSubtype="4" fill="hold" grpId="0" nodeType="with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1000"/>
                                        <p:tgtEl>
                                          <p:spTgt spid="7"/>
                                        </p:tgtEl>
                                      </p:cBhvr>
                                    </p:animEffect>
                                  </p:childTnLst>
                                </p:cTn>
                              </p:par>
                              <p:par>
                                <p:cTn id="24" presetID="22" presetClass="entr" presetSubtype="4" fill="hold" grpId="0" nodeType="withEffect">
                                  <p:stCondLst>
                                    <p:cond delay="50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1000"/>
                                        <p:tgtEl>
                                          <p:spTgt spid="8"/>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1000"/>
                                        <p:tgtEl>
                                          <p:spTgt spid="9"/>
                                        </p:tgtEl>
                                      </p:cBhvr>
                                    </p:animEffect>
                                  </p:childTnLst>
                                </p:cTn>
                              </p:par>
                              <p:par>
                                <p:cTn id="30" presetID="22" presetClass="entr" presetSubtype="4"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912017" y="1262675"/>
            <a:ext cx="3036392" cy="611706"/>
          </a:xfrm>
          <a:prstGeom prst="rect">
            <a:avLst/>
          </a:prstGeom>
          <a:noFill/>
        </p:spPr>
        <p:txBody>
          <a:bodyPr wrap="square" rtlCol="0">
            <a:spAutoFit/>
          </a:bodyPr>
          <a:lstStyle/>
          <a:p>
            <a:pPr algn="ctr"/>
            <a:r>
              <a:rPr lang="zh-CN" altLang="en-US" sz="3375" dirty="0">
                <a:solidFill>
                  <a:prstClr val="black">
                    <a:lumMod val="50000"/>
                    <a:lumOff val="50000"/>
                  </a:prstClr>
                </a:solidFill>
                <a:effectLst>
                  <a:innerShdw blurRad="38100" dist="50800" dir="13500000">
                    <a:prstClr val="black">
                      <a:alpha val="60000"/>
                    </a:prstClr>
                  </a:innerShdw>
                </a:effectLst>
                <a:latin typeface="Arial" panose="020B0604020202020204" pitchFamily="34" charset="0"/>
                <a:ea typeface="微软雅黑" panose="020B0503020204020204" pitchFamily="34" charset="-122"/>
                <a:sym typeface="Arial" panose="020B0604020202020204" pitchFamily="34" charset="0"/>
              </a:rPr>
              <a:t>点击添加标题</a:t>
            </a:r>
          </a:p>
        </p:txBody>
      </p:sp>
      <p:graphicFrame>
        <p:nvGraphicFramePr>
          <p:cNvPr id="3" name="图表 2"/>
          <p:cNvGraphicFramePr/>
          <p:nvPr/>
        </p:nvGraphicFramePr>
        <p:xfrm>
          <a:off x="1252896" y="1879253"/>
          <a:ext cx="10354634" cy="3937217"/>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113"/>
          <p:cNvSpPr txBox="1"/>
          <p:nvPr/>
        </p:nvSpPr>
        <p:spPr>
          <a:xfrm>
            <a:off x="1353124" y="5955168"/>
            <a:ext cx="10165013" cy="579389"/>
          </a:xfrm>
          <a:prstGeom prst="rect">
            <a:avLst/>
          </a:prstGeom>
          <a:noFill/>
        </p:spPr>
        <p:txBody>
          <a:bodyPr wrap="square" rtlCol="0">
            <a:spAutoFit/>
          </a:bodyPr>
          <a:lstStyle/>
          <a:p>
            <a:pPr algn="just">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1061" y="-20694"/>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13451" y="1440864"/>
            <a:ext cx="5238763" cy="810421"/>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a:off x="2416392" y="2251284"/>
            <a:ext cx="5835820" cy="810421"/>
          </a:xfrm>
          <a:prstGeom prst="rect">
            <a:avLst/>
          </a:pr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a:off x="1696862" y="3061704"/>
            <a:ext cx="6555352" cy="810421"/>
          </a:xfrm>
          <a:prstGeom prst="rect">
            <a:avLst/>
          </a:prstGeom>
          <a:solidFill>
            <a:schemeClr val="accent3"/>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a:off x="3433585" y="3872125"/>
            <a:ext cx="4814399" cy="810421"/>
          </a:xfrm>
          <a:prstGeom prst="rect">
            <a:avLst/>
          </a:prstGeom>
          <a:solidFill>
            <a:schemeClr val="accent4"/>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a:off x="1344751" y="4682545"/>
            <a:ext cx="6907464" cy="810421"/>
          </a:xfrm>
          <a:prstGeom prst="rect">
            <a:avLst/>
          </a:prstGeom>
          <a:solidFill>
            <a:schemeClr val="accent5"/>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矩形 6"/>
          <p:cNvSpPr/>
          <p:nvPr/>
        </p:nvSpPr>
        <p:spPr>
          <a:xfrm>
            <a:off x="2293919" y="5492965"/>
            <a:ext cx="5958294" cy="810421"/>
          </a:xfrm>
          <a:prstGeom prst="rect">
            <a:avLst/>
          </a:prstGeom>
          <a:solidFill>
            <a:schemeClr val="accent6"/>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pic>
        <p:nvPicPr>
          <p:cNvPr id="8" name="图片 7"/>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6200000" flipH="1">
            <a:off x="5014298" y="3737856"/>
            <a:ext cx="6207296" cy="268538"/>
          </a:xfrm>
          <a:prstGeom prst="rect">
            <a:avLst/>
          </a:prstGeom>
        </p:spPr>
      </p:pic>
      <p:grpSp>
        <p:nvGrpSpPr>
          <p:cNvPr id="51" name="组合 50"/>
          <p:cNvGrpSpPr/>
          <p:nvPr/>
        </p:nvGrpSpPr>
        <p:grpSpPr>
          <a:xfrm>
            <a:off x="4414964" y="1532333"/>
            <a:ext cx="2690893" cy="619038"/>
            <a:chOff x="5101200" y="1187034"/>
            <a:chExt cx="1861834" cy="587108"/>
          </a:xfrm>
        </p:grpSpPr>
        <p:pic>
          <p:nvPicPr>
            <p:cNvPr id="52" name="图片 51"/>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53" name="图片 52"/>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54" name="组合 53"/>
          <p:cNvGrpSpPr/>
          <p:nvPr/>
        </p:nvGrpSpPr>
        <p:grpSpPr>
          <a:xfrm>
            <a:off x="4414964" y="2350318"/>
            <a:ext cx="2690893" cy="619038"/>
            <a:chOff x="5101200" y="1187034"/>
            <a:chExt cx="1861834" cy="587108"/>
          </a:xfrm>
        </p:grpSpPr>
        <p:pic>
          <p:nvPicPr>
            <p:cNvPr id="55" name="图片 54"/>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56" name="图片 55"/>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57" name="组合 56"/>
          <p:cNvGrpSpPr/>
          <p:nvPr/>
        </p:nvGrpSpPr>
        <p:grpSpPr>
          <a:xfrm>
            <a:off x="4414964" y="3153817"/>
            <a:ext cx="2690893" cy="619038"/>
            <a:chOff x="5101200" y="1187034"/>
            <a:chExt cx="1861834" cy="587108"/>
          </a:xfrm>
        </p:grpSpPr>
        <p:pic>
          <p:nvPicPr>
            <p:cNvPr id="58" name="图片 57"/>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59" name="图片 58"/>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60" name="组合 59"/>
          <p:cNvGrpSpPr/>
          <p:nvPr/>
        </p:nvGrpSpPr>
        <p:grpSpPr>
          <a:xfrm>
            <a:off x="4414964" y="3994743"/>
            <a:ext cx="2690893" cy="619038"/>
            <a:chOff x="5101200" y="1187034"/>
            <a:chExt cx="1861834" cy="587108"/>
          </a:xfrm>
        </p:grpSpPr>
        <p:pic>
          <p:nvPicPr>
            <p:cNvPr id="61" name="图片 60"/>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62" name="图片 61"/>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63" name="组合 62"/>
          <p:cNvGrpSpPr/>
          <p:nvPr/>
        </p:nvGrpSpPr>
        <p:grpSpPr>
          <a:xfrm>
            <a:off x="4414964" y="4815048"/>
            <a:ext cx="2690893" cy="619038"/>
            <a:chOff x="5101200" y="1187034"/>
            <a:chExt cx="1861834" cy="587108"/>
          </a:xfrm>
        </p:grpSpPr>
        <p:pic>
          <p:nvPicPr>
            <p:cNvPr id="64" name="图片 63"/>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65" name="图片 64"/>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66" name="组合 65"/>
          <p:cNvGrpSpPr/>
          <p:nvPr/>
        </p:nvGrpSpPr>
        <p:grpSpPr>
          <a:xfrm>
            <a:off x="4414964" y="5595398"/>
            <a:ext cx="2690893" cy="619038"/>
            <a:chOff x="5101200" y="1187034"/>
            <a:chExt cx="1861834" cy="587108"/>
          </a:xfrm>
        </p:grpSpPr>
        <p:pic>
          <p:nvPicPr>
            <p:cNvPr id="67" name="图片 66"/>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a:off x="5101200" y="1187034"/>
              <a:ext cx="1861834" cy="45719"/>
            </a:xfrm>
            <a:prstGeom prst="rect">
              <a:avLst/>
            </a:prstGeom>
          </p:spPr>
        </p:pic>
        <p:pic>
          <p:nvPicPr>
            <p:cNvPr id="68" name="图片 67"/>
            <p:cNvPicPr>
              <a:picLocks noChangeAspect="1"/>
            </p:cNvPicPr>
            <p:nvPr/>
          </p:nvPicPr>
          <p:blipFill rotWithShape="1">
            <a:blip r:embed="rId5" cstate="email">
              <a:grayscl/>
              <a:extLst>
                <a:ext uri="{BEBA8EAE-BF5A-486C-A8C5-ECC9F3942E4B}">
                  <a14:imgProps xmlns:a14="http://schemas.microsoft.com/office/drawing/2010/main">
                    <a14:imgLayer r:embed="rId6">
                      <a14:imgEffect>
                        <a14:colorTemperature colorTemp="2000"/>
                      </a14:imgEffect>
                    </a14:imgLayer>
                  </a14:imgProps>
                </a:ext>
              </a:extLst>
            </a:blip>
            <a:srcRect/>
            <a:stretch>
              <a:fillRect/>
            </a:stretch>
          </p:blipFill>
          <p:spPr>
            <a:xfrm flipH="1" flipV="1">
              <a:off x="5101200" y="1728423"/>
              <a:ext cx="1861834" cy="45719"/>
            </a:xfrm>
            <a:prstGeom prst="rect">
              <a:avLst/>
            </a:prstGeom>
          </p:spPr>
        </p:pic>
      </p:grpSp>
      <p:grpSp>
        <p:nvGrpSpPr>
          <p:cNvPr id="117" name="组合 116"/>
          <p:cNvGrpSpPr/>
          <p:nvPr/>
        </p:nvGrpSpPr>
        <p:grpSpPr>
          <a:xfrm>
            <a:off x="2668840" y="1373224"/>
            <a:ext cx="1102811" cy="1395794"/>
            <a:chOff x="2529931" y="1302393"/>
            <a:chExt cx="1045550" cy="1323798"/>
          </a:xfrm>
        </p:grpSpPr>
        <p:grpSp>
          <p:nvGrpSpPr>
            <p:cNvPr id="9" name="组合 8"/>
            <p:cNvGrpSpPr/>
            <p:nvPr/>
          </p:nvGrpSpPr>
          <p:grpSpPr>
            <a:xfrm>
              <a:off x="2529931" y="1302393"/>
              <a:ext cx="1045550" cy="1323798"/>
              <a:chOff x="4390176" y="890801"/>
              <a:chExt cx="1081244" cy="1368991"/>
            </a:xfrm>
          </p:grpSpPr>
          <p:grpSp>
            <p:nvGrpSpPr>
              <p:cNvPr id="10" name="组合 9"/>
              <p:cNvGrpSpPr/>
              <p:nvPr/>
            </p:nvGrpSpPr>
            <p:grpSpPr>
              <a:xfrm>
                <a:off x="4390176" y="890801"/>
                <a:ext cx="1081244" cy="1368991"/>
                <a:chOff x="4627786" y="1796539"/>
                <a:chExt cx="2675679" cy="3387753"/>
              </a:xfrm>
            </p:grpSpPr>
            <p:sp>
              <p:nvSpPr>
                <p:cNvPr id="14" name="圆角矩形 1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 name="组合 10"/>
              <p:cNvGrpSpPr/>
              <p:nvPr/>
            </p:nvGrpSpPr>
            <p:grpSpPr>
              <a:xfrm>
                <a:off x="4489652" y="976692"/>
                <a:ext cx="873070" cy="1203161"/>
                <a:chOff x="4627786" y="1715908"/>
                <a:chExt cx="2875230" cy="3962302"/>
              </a:xfrm>
            </p:grpSpPr>
            <p:sp>
              <p:nvSpPr>
                <p:cNvPr id="12" name="圆角矩形 1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椭圆 1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5" name="文本框 90"/>
            <p:cNvSpPr txBox="1"/>
            <p:nvPr/>
          </p:nvSpPr>
          <p:spPr>
            <a:xfrm>
              <a:off x="2578494" y="1565947"/>
              <a:ext cx="714375" cy="350282"/>
            </a:xfrm>
            <a:prstGeom prst="rect">
              <a:avLst/>
            </a:prstGeom>
            <a:noFill/>
          </p:spPr>
          <p:txBody>
            <a:bodyPr wrap="square" rtlCol="0">
              <a:spAutoFit/>
            </a:bodyPr>
            <a:lstStyle/>
            <a:p>
              <a:pPr algn="ctr"/>
              <a:r>
                <a:rPr lang="en-US" altLang="zh-CN" dirty="0">
                  <a:solidFill>
                    <a:schemeClr val="accent1"/>
                  </a:solidFill>
                  <a:latin typeface="Arial" panose="020B0604020202020204" pitchFamily="34" charset="0"/>
                  <a:ea typeface="微软雅黑" panose="020B0503020204020204" pitchFamily="34" charset="-122"/>
                  <a:sym typeface="Arial" panose="020B0604020202020204" pitchFamily="34" charset="0"/>
                </a:rPr>
                <a:t>50</a:t>
              </a:r>
              <a:r>
                <a:rPr lang="en-US" altLang="zh-CN" sz="1265" dirty="0">
                  <a:solidFill>
                    <a:schemeClr val="accent1"/>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8" name="组合 117"/>
          <p:cNvGrpSpPr/>
          <p:nvPr/>
        </p:nvGrpSpPr>
        <p:grpSpPr>
          <a:xfrm>
            <a:off x="2026989" y="2178567"/>
            <a:ext cx="1102811" cy="1395794"/>
            <a:chOff x="1921407" y="2066197"/>
            <a:chExt cx="1045550" cy="1323798"/>
          </a:xfrm>
        </p:grpSpPr>
        <p:grpSp>
          <p:nvGrpSpPr>
            <p:cNvPr id="23" name="组合 22"/>
            <p:cNvGrpSpPr/>
            <p:nvPr/>
          </p:nvGrpSpPr>
          <p:grpSpPr>
            <a:xfrm>
              <a:off x="1921407" y="2066197"/>
              <a:ext cx="1045550" cy="1323798"/>
              <a:chOff x="4390176" y="890801"/>
              <a:chExt cx="1081244" cy="1368991"/>
            </a:xfrm>
          </p:grpSpPr>
          <p:grpSp>
            <p:nvGrpSpPr>
              <p:cNvPr id="24" name="组合 23"/>
              <p:cNvGrpSpPr/>
              <p:nvPr/>
            </p:nvGrpSpPr>
            <p:grpSpPr>
              <a:xfrm>
                <a:off x="4390176" y="890801"/>
                <a:ext cx="1081244" cy="1368991"/>
                <a:chOff x="4627786" y="1796539"/>
                <a:chExt cx="2675679" cy="3387753"/>
              </a:xfrm>
            </p:grpSpPr>
            <p:sp>
              <p:nvSpPr>
                <p:cNvPr id="28" name="圆角矩形 27"/>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椭圆 2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4489652" y="976692"/>
                <a:ext cx="873070" cy="1203161"/>
                <a:chOff x="4627786" y="1715908"/>
                <a:chExt cx="2875230" cy="3962302"/>
              </a:xfrm>
            </p:grpSpPr>
            <p:sp>
              <p:nvSpPr>
                <p:cNvPr id="26" name="圆角矩形 25"/>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6" name="文本框 91"/>
            <p:cNvSpPr txBox="1"/>
            <p:nvPr/>
          </p:nvSpPr>
          <p:spPr>
            <a:xfrm>
              <a:off x="1942927" y="2326493"/>
              <a:ext cx="714375" cy="350282"/>
            </a:xfrm>
            <a:prstGeom prst="rect">
              <a:avLst/>
            </a:prstGeom>
            <a:noFill/>
          </p:spPr>
          <p:txBody>
            <a:bodyPr wrap="square" rtlCol="0">
              <a:spAutoFit/>
            </a:bodyPr>
            <a:lstStyle/>
            <a:p>
              <a:pPr algn="ctr"/>
              <a:r>
                <a:rPr lang="en-US" altLang="zh-CN" dirty="0">
                  <a:solidFill>
                    <a:schemeClr val="accent2"/>
                  </a:solidFill>
                  <a:latin typeface="Arial" panose="020B0604020202020204" pitchFamily="34" charset="0"/>
                  <a:ea typeface="微软雅黑" panose="020B0503020204020204" pitchFamily="34" charset="-122"/>
                  <a:sym typeface="Arial" panose="020B0604020202020204" pitchFamily="34" charset="0"/>
                </a:rPr>
                <a:t>60</a:t>
              </a:r>
              <a:r>
                <a:rPr lang="en-US" altLang="zh-CN" sz="1265"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19" name="组合 118"/>
          <p:cNvGrpSpPr/>
          <p:nvPr/>
        </p:nvGrpSpPr>
        <p:grpSpPr>
          <a:xfrm>
            <a:off x="1303534" y="2995491"/>
            <a:ext cx="1102811" cy="1395794"/>
            <a:chOff x="1235515" y="2840983"/>
            <a:chExt cx="1045550" cy="1323798"/>
          </a:xfrm>
        </p:grpSpPr>
        <p:grpSp>
          <p:nvGrpSpPr>
            <p:cNvPr id="16" name="组合 15"/>
            <p:cNvGrpSpPr/>
            <p:nvPr/>
          </p:nvGrpSpPr>
          <p:grpSpPr>
            <a:xfrm>
              <a:off x="1235515" y="2840983"/>
              <a:ext cx="1045550" cy="1323798"/>
              <a:chOff x="4390176" y="890801"/>
              <a:chExt cx="1081244" cy="1368991"/>
            </a:xfrm>
          </p:grpSpPr>
          <p:grpSp>
            <p:nvGrpSpPr>
              <p:cNvPr id="17" name="组合 16"/>
              <p:cNvGrpSpPr/>
              <p:nvPr/>
            </p:nvGrpSpPr>
            <p:grpSpPr>
              <a:xfrm>
                <a:off x="4390176" y="890801"/>
                <a:ext cx="1081244" cy="1368991"/>
                <a:chOff x="4627786" y="1796539"/>
                <a:chExt cx="2675679" cy="3387753"/>
              </a:xfrm>
            </p:grpSpPr>
            <p:sp>
              <p:nvSpPr>
                <p:cNvPr id="21" name="圆角矩形 20"/>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 name="组合 17"/>
              <p:cNvGrpSpPr/>
              <p:nvPr/>
            </p:nvGrpSpPr>
            <p:grpSpPr>
              <a:xfrm>
                <a:off x="4489652" y="976692"/>
                <a:ext cx="873070" cy="1203161"/>
                <a:chOff x="4627786" y="1715908"/>
                <a:chExt cx="2875230" cy="3962302"/>
              </a:xfrm>
            </p:grpSpPr>
            <p:sp>
              <p:nvSpPr>
                <p:cNvPr id="19" name="圆角矩形 18"/>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7" name="文本框 92"/>
            <p:cNvSpPr txBox="1"/>
            <p:nvPr/>
          </p:nvSpPr>
          <p:spPr>
            <a:xfrm>
              <a:off x="1264328" y="3079906"/>
              <a:ext cx="714375" cy="350282"/>
            </a:xfrm>
            <a:prstGeom prst="rect">
              <a:avLst/>
            </a:prstGeom>
            <a:noFill/>
          </p:spPr>
          <p:txBody>
            <a:bodyPr wrap="square" rtlCol="0">
              <a:spAutoFit/>
            </a:bodyPr>
            <a:lstStyle/>
            <a:p>
              <a:pPr algn="ctr"/>
              <a:r>
                <a:rPr lang="en-US" altLang="zh-CN" dirty="0">
                  <a:solidFill>
                    <a:schemeClr val="accent3"/>
                  </a:solidFill>
                  <a:latin typeface="Arial" panose="020B0604020202020204" pitchFamily="34" charset="0"/>
                  <a:ea typeface="微软雅黑" panose="020B0503020204020204" pitchFamily="34" charset="-122"/>
                  <a:sym typeface="Arial" panose="020B0604020202020204" pitchFamily="34" charset="0"/>
                </a:rPr>
                <a:t>70</a:t>
              </a:r>
              <a:r>
                <a:rPr lang="en-US" altLang="zh-CN" sz="1265" dirty="0">
                  <a:solidFill>
                    <a:schemeClr val="accent3"/>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0" name="组合 119"/>
          <p:cNvGrpSpPr/>
          <p:nvPr/>
        </p:nvGrpSpPr>
        <p:grpSpPr>
          <a:xfrm>
            <a:off x="3010186" y="3805363"/>
            <a:ext cx="1102811" cy="1395794"/>
            <a:chOff x="2853552" y="3609082"/>
            <a:chExt cx="1045550" cy="1323798"/>
          </a:xfrm>
        </p:grpSpPr>
        <p:grpSp>
          <p:nvGrpSpPr>
            <p:cNvPr id="44" name="组合 43"/>
            <p:cNvGrpSpPr/>
            <p:nvPr/>
          </p:nvGrpSpPr>
          <p:grpSpPr>
            <a:xfrm>
              <a:off x="2853552" y="3609082"/>
              <a:ext cx="1045550" cy="1323798"/>
              <a:chOff x="4390176" y="890801"/>
              <a:chExt cx="1081244" cy="1368991"/>
            </a:xfrm>
          </p:grpSpPr>
          <p:grpSp>
            <p:nvGrpSpPr>
              <p:cNvPr id="45" name="组合 44"/>
              <p:cNvGrpSpPr/>
              <p:nvPr/>
            </p:nvGrpSpPr>
            <p:grpSpPr>
              <a:xfrm>
                <a:off x="4390176" y="890801"/>
                <a:ext cx="1081244" cy="1368991"/>
                <a:chOff x="4627786" y="1796539"/>
                <a:chExt cx="2675679" cy="3387753"/>
              </a:xfrm>
            </p:grpSpPr>
            <p:sp>
              <p:nvSpPr>
                <p:cNvPr id="49" name="圆角矩形 48"/>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p:cNvGrpSpPr/>
              <p:nvPr/>
            </p:nvGrpSpPr>
            <p:grpSpPr>
              <a:xfrm>
                <a:off x="4489652" y="976692"/>
                <a:ext cx="873070" cy="1203161"/>
                <a:chOff x="4627786" y="1715908"/>
                <a:chExt cx="2875230" cy="3962302"/>
              </a:xfrm>
            </p:grpSpPr>
            <p:sp>
              <p:nvSpPr>
                <p:cNvPr id="47" name="圆角矩形 46"/>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8" name="文本框 93"/>
            <p:cNvSpPr txBox="1"/>
            <p:nvPr/>
          </p:nvSpPr>
          <p:spPr>
            <a:xfrm>
              <a:off x="2886768" y="3849952"/>
              <a:ext cx="714375" cy="350282"/>
            </a:xfrm>
            <a:prstGeom prst="rect">
              <a:avLst/>
            </a:prstGeom>
            <a:noFill/>
          </p:spPr>
          <p:txBody>
            <a:bodyPr wrap="square" rtlCol="0">
              <a:spAutoFit/>
            </a:bodyPr>
            <a:lstStyle/>
            <a:p>
              <a:pPr algn="ctr"/>
              <a:r>
                <a:rPr lang="en-US" altLang="zh-CN" dirty="0">
                  <a:solidFill>
                    <a:schemeClr val="accent4"/>
                  </a:solidFill>
                  <a:latin typeface="Arial" panose="020B0604020202020204" pitchFamily="34" charset="0"/>
                  <a:ea typeface="微软雅黑" panose="020B0503020204020204" pitchFamily="34" charset="-122"/>
                  <a:sym typeface="Arial" panose="020B0604020202020204" pitchFamily="34" charset="0"/>
                </a:rPr>
                <a:t>40</a:t>
              </a:r>
              <a:r>
                <a:rPr lang="en-US" altLang="zh-CN" sz="1265" dirty="0">
                  <a:solidFill>
                    <a:schemeClr val="accent4"/>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1" name="组合 120"/>
          <p:cNvGrpSpPr/>
          <p:nvPr/>
        </p:nvGrpSpPr>
        <p:grpSpPr>
          <a:xfrm>
            <a:off x="932060" y="4615688"/>
            <a:ext cx="1102811" cy="1395794"/>
            <a:chOff x="883330" y="4377610"/>
            <a:chExt cx="1045550" cy="1323798"/>
          </a:xfrm>
        </p:grpSpPr>
        <p:grpSp>
          <p:nvGrpSpPr>
            <p:cNvPr id="37" name="组合 36"/>
            <p:cNvGrpSpPr/>
            <p:nvPr/>
          </p:nvGrpSpPr>
          <p:grpSpPr>
            <a:xfrm>
              <a:off x="883330" y="4377610"/>
              <a:ext cx="1045550" cy="1323798"/>
              <a:chOff x="4390176" y="890801"/>
              <a:chExt cx="1081244" cy="1368991"/>
            </a:xfrm>
          </p:grpSpPr>
          <p:grpSp>
            <p:nvGrpSpPr>
              <p:cNvPr id="38" name="组合 37"/>
              <p:cNvGrpSpPr/>
              <p:nvPr/>
            </p:nvGrpSpPr>
            <p:grpSpPr>
              <a:xfrm>
                <a:off x="4390176" y="890801"/>
                <a:ext cx="1081244" cy="1368991"/>
                <a:chOff x="4627786" y="1796539"/>
                <a:chExt cx="2675679" cy="3387753"/>
              </a:xfrm>
            </p:grpSpPr>
            <p:sp>
              <p:nvSpPr>
                <p:cNvPr id="42" name="圆角矩形 41"/>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椭圆 4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 name="组合 38"/>
              <p:cNvGrpSpPr/>
              <p:nvPr/>
            </p:nvGrpSpPr>
            <p:grpSpPr>
              <a:xfrm>
                <a:off x="4489652" y="976692"/>
                <a:ext cx="873070" cy="1203161"/>
                <a:chOff x="4627786" y="1715908"/>
                <a:chExt cx="2875230" cy="3962302"/>
              </a:xfrm>
            </p:grpSpPr>
            <p:sp>
              <p:nvSpPr>
                <p:cNvPr id="40" name="圆角矩形 39"/>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9" name="文本框 94"/>
            <p:cNvSpPr txBox="1"/>
            <p:nvPr/>
          </p:nvSpPr>
          <p:spPr>
            <a:xfrm>
              <a:off x="907140" y="4640661"/>
              <a:ext cx="714375" cy="350282"/>
            </a:xfrm>
            <a:prstGeom prst="rect">
              <a:avLst/>
            </a:prstGeom>
            <a:noFill/>
          </p:spPr>
          <p:txBody>
            <a:bodyPr wrap="square" rtlCol="0">
              <a:spAutoFit/>
            </a:bodyPr>
            <a:lstStyle/>
            <a:p>
              <a:pPr algn="ctr"/>
              <a:r>
                <a:rPr lang="en-US" altLang="zh-CN" dirty="0">
                  <a:solidFill>
                    <a:schemeClr val="accent5"/>
                  </a:solidFill>
                  <a:latin typeface="Arial" panose="020B0604020202020204" pitchFamily="34" charset="0"/>
                  <a:ea typeface="微软雅黑" panose="020B0503020204020204" pitchFamily="34" charset="-122"/>
                  <a:sym typeface="Arial" panose="020B0604020202020204" pitchFamily="34" charset="0"/>
                </a:rPr>
                <a:t>90</a:t>
              </a:r>
              <a:r>
                <a:rPr lang="en-US" altLang="zh-CN" sz="1265" dirty="0">
                  <a:solidFill>
                    <a:schemeClr val="accent5"/>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2" name="组合 121"/>
          <p:cNvGrpSpPr/>
          <p:nvPr/>
        </p:nvGrpSpPr>
        <p:grpSpPr>
          <a:xfrm>
            <a:off x="1896383" y="5436289"/>
            <a:ext cx="1102811" cy="1395794"/>
            <a:chOff x="1797582" y="5155884"/>
            <a:chExt cx="1045550" cy="1323798"/>
          </a:xfrm>
        </p:grpSpPr>
        <p:grpSp>
          <p:nvGrpSpPr>
            <p:cNvPr id="30" name="组合 29"/>
            <p:cNvGrpSpPr/>
            <p:nvPr/>
          </p:nvGrpSpPr>
          <p:grpSpPr>
            <a:xfrm>
              <a:off x="1797582" y="5155884"/>
              <a:ext cx="1045550" cy="1323798"/>
              <a:chOff x="4390176" y="890801"/>
              <a:chExt cx="1081244" cy="1368991"/>
            </a:xfrm>
          </p:grpSpPr>
          <p:grpSp>
            <p:nvGrpSpPr>
              <p:cNvPr id="31" name="组合 30"/>
              <p:cNvGrpSpPr/>
              <p:nvPr/>
            </p:nvGrpSpPr>
            <p:grpSpPr>
              <a:xfrm>
                <a:off x="4390176" y="890801"/>
                <a:ext cx="1081244" cy="1368991"/>
                <a:chOff x="4627786" y="1796539"/>
                <a:chExt cx="2675679" cy="3387753"/>
              </a:xfrm>
            </p:grpSpPr>
            <p:sp>
              <p:nvSpPr>
                <p:cNvPr id="35" name="圆角矩形 3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4489652" y="976692"/>
                <a:ext cx="873070" cy="1203161"/>
                <a:chOff x="4627786" y="1715908"/>
                <a:chExt cx="2875230" cy="3962302"/>
              </a:xfrm>
            </p:grpSpPr>
            <p:sp>
              <p:nvSpPr>
                <p:cNvPr id="33" name="圆角矩形 3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0" name="文本框 95"/>
            <p:cNvSpPr txBox="1"/>
            <p:nvPr/>
          </p:nvSpPr>
          <p:spPr>
            <a:xfrm>
              <a:off x="1826336" y="5413449"/>
              <a:ext cx="714375" cy="350282"/>
            </a:xfrm>
            <a:prstGeom prst="rect">
              <a:avLst/>
            </a:prstGeom>
            <a:noFill/>
          </p:spPr>
          <p:txBody>
            <a:bodyPr wrap="square" rtlCol="0">
              <a:spAutoFit/>
            </a:bodyPr>
            <a:lstStyle/>
            <a:p>
              <a:pPr algn="ctr"/>
              <a:r>
                <a:rPr lang="en-US" altLang="zh-CN" dirty="0">
                  <a:solidFill>
                    <a:schemeClr val="accent6"/>
                  </a:solidFill>
                  <a:latin typeface="Arial" panose="020B0604020202020204" pitchFamily="34" charset="0"/>
                  <a:ea typeface="微软雅黑" panose="020B0503020204020204" pitchFamily="34" charset="-122"/>
                  <a:sym typeface="Arial" panose="020B0604020202020204" pitchFamily="34" charset="0"/>
                </a:rPr>
                <a:t>65</a:t>
              </a:r>
              <a:r>
                <a:rPr lang="en-US" altLang="zh-CN" sz="1265" dirty="0">
                  <a:solidFill>
                    <a:schemeClr val="accent6"/>
                  </a:solidFill>
                  <a:latin typeface="Arial" panose="020B0604020202020204" pitchFamily="34" charset="0"/>
                  <a:ea typeface="微软雅黑" panose="020B0503020204020204" pitchFamily="34" charset="-122"/>
                  <a:sym typeface="Arial" panose="020B0604020202020204" pitchFamily="34" charset="0"/>
                </a:rPr>
                <a:t>%</a:t>
              </a:r>
              <a:endParaRPr lang="zh-CN" altLang="en-US"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文本框 83"/>
          <p:cNvSpPr txBox="1"/>
          <p:nvPr/>
        </p:nvSpPr>
        <p:spPr>
          <a:xfrm>
            <a:off x="4929225" y="1642297"/>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0" name="文本框 84"/>
          <p:cNvSpPr txBox="1"/>
          <p:nvPr/>
        </p:nvSpPr>
        <p:spPr>
          <a:xfrm>
            <a:off x="4929225" y="2461779"/>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1" name="文本框 85"/>
          <p:cNvSpPr txBox="1"/>
          <p:nvPr/>
        </p:nvSpPr>
        <p:spPr>
          <a:xfrm>
            <a:off x="4929225" y="3265110"/>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2" name="文本框 87"/>
          <p:cNvSpPr txBox="1"/>
          <p:nvPr/>
        </p:nvSpPr>
        <p:spPr>
          <a:xfrm>
            <a:off x="4929225" y="4070559"/>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3" name="文本框 88"/>
          <p:cNvSpPr txBox="1"/>
          <p:nvPr/>
        </p:nvSpPr>
        <p:spPr>
          <a:xfrm>
            <a:off x="4937084" y="4928309"/>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74" name="文本框 89"/>
          <p:cNvSpPr txBox="1"/>
          <p:nvPr/>
        </p:nvSpPr>
        <p:spPr>
          <a:xfrm>
            <a:off x="4929225" y="5661530"/>
            <a:ext cx="1576103" cy="416909"/>
          </a:xfrm>
          <a:prstGeom prst="rect">
            <a:avLst/>
          </a:prstGeom>
          <a:noFill/>
        </p:spPr>
        <p:txBody>
          <a:bodyPr wrap="square" rtlCol="0">
            <a:spAutoFit/>
          </a:bodyPr>
          <a:lstStyle/>
          <a:p>
            <a:pPr algn="ctr"/>
            <a:r>
              <a:rPr lang="zh-CN" altLang="en-US" sz="2110" dirty="0">
                <a:solidFill>
                  <a:prstClr val="white"/>
                </a:solidFill>
                <a:latin typeface="Arial" panose="020B0604020202020204" pitchFamily="34" charset="0"/>
                <a:ea typeface="微软雅黑" panose="020B0503020204020204" pitchFamily="34" charset="-122"/>
                <a:sym typeface="Arial" panose="020B0604020202020204" pitchFamily="34" charset="0"/>
              </a:rPr>
              <a:t>添加标题</a:t>
            </a:r>
          </a:p>
        </p:txBody>
      </p:sp>
      <p:grpSp>
        <p:nvGrpSpPr>
          <p:cNvPr id="81" name="Group 8"/>
          <p:cNvGrpSpPr>
            <a:grpSpLocks noChangeAspect="1"/>
          </p:cNvGrpSpPr>
          <p:nvPr/>
        </p:nvGrpSpPr>
        <p:grpSpPr bwMode="auto">
          <a:xfrm>
            <a:off x="7450791" y="1645545"/>
            <a:ext cx="349109" cy="382389"/>
            <a:chOff x="3437" y="2282"/>
            <a:chExt cx="679" cy="744"/>
          </a:xfrm>
          <a:solidFill>
            <a:schemeClr val="bg1"/>
          </a:solidFill>
        </p:grpSpPr>
        <p:sp>
          <p:nvSpPr>
            <p:cNvPr id="8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4" name="Group 13"/>
          <p:cNvGrpSpPr>
            <a:grpSpLocks noChangeAspect="1"/>
          </p:cNvGrpSpPr>
          <p:nvPr/>
        </p:nvGrpSpPr>
        <p:grpSpPr bwMode="auto">
          <a:xfrm>
            <a:off x="7433933" y="2462649"/>
            <a:ext cx="382822" cy="387202"/>
            <a:chOff x="2426" y="2781"/>
            <a:chExt cx="593" cy="600"/>
          </a:xfrm>
          <a:solidFill>
            <a:schemeClr val="bg1"/>
          </a:solidFill>
        </p:grpSpPr>
        <p:sp>
          <p:nvSpPr>
            <p:cNvPr id="8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Group 18"/>
          <p:cNvGrpSpPr>
            <a:grpSpLocks noChangeAspect="1"/>
          </p:cNvGrpSpPr>
          <p:nvPr/>
        </p:nvGrpSpPr>
        <p:grpSpPr bwMode="auto">
          <a:xfrm>
            <a:off x="7426508" y="3290549"/>
            <a:ext cx="397671" cy="370423"/>
            <a:chOff x="3802" y="2858"/>
            <a:chExt cx="616" cy="574"/>
          </a:xfrm>
          <a:solidFill>
            <a:schemeClr val="bg1"/>
          </a:solidFill>
        </p:grpSpPr>
        <p:sp>
          <p:nvSpPr>
            <p:cNvPr id="8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26"/>
          <p:cNvGrpSpPr>
            <a:grpSpLocks noChangeAspect="1"/>
          </p:cNvGrpSpPr>
          <p:nvPr/>
        </p:nvGrpSpPr>
        <p:grpSpPr bwMode="auto">
          <a:xfrm>
            <a:off x="7368039" y="4987266"/>
            <a:ext cx="514614" cy="255032"/>
            <a:chOff x="5676" y="2597"/>
            <a:chExt cx="1061" cy="526"/>
          </a:xfrm>
          <a:solidFill>
            <a:schemeClr val="bg1"/>
          </a:solidFill>
        </p:grpSpPr>
        <p:sp>
          <p:nvSpPr>
            <p:cNvPr id="9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9" name="Freeform 108"/>
          <p:cNvSpPr>
            <a:spLocks noEditPoints="1"/>
          </p:cNvSpPr>
          <p:nvPr/>
        </p:nvSpPr>
        <p:spPr bwMode="auto">
          <a:xfrm>
            <a:off x="7431279" y="5739601"/>
            <a:ext cx="388129" cy="38938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10" name="组合 109"/>
          <p:cNvGrpSpPr/>
          <p:nvPr/>
        </p:nvGrpSpPr>
        <p:grpSpPr>
          <a:xfrm>
            <a:off x="7460118" y="4115532"/>
            <a:ext cx="330454" cy="359481"/>
            <a:chOff x="4873626" y="1965325"/>
            <a:chExt cx="269876" cy="293688"/>
          </a:xfrm>
          <a:solidFill>
            <a:schemeClr val="bg1"/>
          </a:solidFill>
        </p:grpSpPr>
        <p:sp>
          <p:nvSpPr>
            <p:cNvPr id="11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5" name="文本框 82"/>
          <p:cNvSpPr txBox="1"/>
          <p:nvPr/>
        </p:nvSpPr>
        <p:spPr>
          <a:xfrm>
            <a:off x="9771248" y="1949966"/>
            <a:ext cx="1481058" cy="369332"/>
          </a:xfrm>
          <a:prstGeom prst="rect">
            <a:avLst/>
          </a:prstGeom>
          <a:noFill/>
        </p:spPr>
        <p:txBody>
          <a:bodyPr wrap="square" rtlCol="0">
            <a:spAutoFit/>
          </a:bodyPr>
          <a:lstStyle/>
          <a:p>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116" name="文本框 107"/>
          <p:cNvSpPr txBox="1"/>
          <p:nvPr/>
        </p:nvSpPr>
        <p:spPr>
          <a:xfrm>
            <a:off x="9182622" y="2508073"/>
            <a:ext cx="2506404" cy="3306483"/>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just">
              <a:lnSpc>
                <a:spcPct val="150000"/>
              </a:lnSpc>
            </a:pP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a:p>
            <a:pPr algn="just">
              <a:lnSpc>
                <a:spcPct val="150000"/>
              </a:lnSpc>
            </a:pP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矩形 122"/>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矩形 123"/>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矩形 127"/>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2" presetClass="entr" presetSubtype="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left)">
                                      <p:cBhvr>
                                        <p:cTn id="14" dur="500"/>
                                        <p:tgtEl>
                                          <p:spTgt spid="2"/>
                                        </p:tgtEl>
                                      </p:cBhvr>
                                    </p:animEffect>
                                  </p:childTnLst>
                                </p:cTn>
                              </p:par>
                              <p:par>
                                <p:cTn id="15" presetID="12" presetClass="entr" presetSubtype="8"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500"/>
                                        <p:tgtEl>
                                          <p:spTgt spid="51"/>
                                        </p:tgtEl>
                                        <p:attrNameLst>
                                          <p:attrName>ppt_x</p:attrName>
                                        </p:attrNameLst>
                                      </p:cBhvr>
                                      <p:tavLst>
                                        <p:tav tm="0">
                                          <p:val>
                                            <p:strVal val="#ppt_x-#ppt_w*1.125000"/>
                                          </p:val>
                                        </p:tav>
                                        <p:tav tm="100000">
                                          <p:val>
                                            <p:strVal val="#ppt_x"/>
                                          </p:val>
                                        </p:tav>
                                      </p:tavLst>
                                    </p:anim>
                                    <p:animEffect transition="in" filter="wipe(right)">
                                      <p:cBhvr>
                                        <p:cTn id="18" dur="500"/>
                                        <p:tgtEl>
                                          <p:spTgt spid="51"/>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par>
                                <p:cTn id="23" presetID="42" presetClass="path" presetSubtype="0" accel="50000" decel="50000" fill="hold" nodeType="withEffect">
                                  <p:stCondLst>
                                    <p:cond delay="0"/>
                                  </p:stCondLst>
                                  <p:childTnLst>
                                    <p:animMotion origin="layout" path="M 0.38542 0.00371 L -6.25E-7 -2.59259E-6 " pathEditMode="relative" rAng="0" ptsTypes="AA">
                                      <p:cBhvr>
                                        <p:cTn id="24" dur="1000" fill="hold"/>
                                        <p:tgtEl>
                                          <p:spTgt spid="117"/>
                                        </p:tgtEl>
                                        <p:attrNameLst>
                                          <p:attrName>ppt_x</p:attrName>
                                          <p:attrName>ppt_y</p:attrName>
                                        </p:attrNameLst>
                                      </p:cBhvr>
                                      <p:rCtr x="-19271" y="-185"/>
                                    </p:animMotion>
                                  </p:childTnLst>
                                </p:cTn>
                              </p:par>
                            </p:childTnLst>
                          </p:cTn>
                        </p:par>
                        <p:par>
                          <p:cTn id="25" fill="hold">
                            <p:stCondLst>
                              <p:cond delay="2500"/>
                            </p:stCondLst>
                            <p:childTnLst>
                              <p:par>
                                <p:cTn id="26" presetID="12" presetClass="entr" presetSubtype="2"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ppt_x</p:attrName>
                                        </p:attrNameLst>
                                      </p:cBhvr>
                                      <p:tavLst>
                                        <p:tav tm="0">
                                          <p:val>
                                            <p:strVal val="#ppt_x+#ppt_w*1.125000"/>
                                          </p:val>
                                        </p:tav>
                                        <p:tav tm="100000">
                                          <p:val>
                                            <p:strVal val="#ppt_x"/>
                                          </p:val>
                                        </p:tav>
                                      </p:tavLst>
                                    </p:anim>
                                    <p:animEffect transition="in" filter="wipe(left)">
                                      <p:cBhvr>
                                        <p:cTn id="29" dur="500"/>
                                        <p:tgtEl>
                                          <p:spTgt spid="3"/>
                                        </p:tgtEl>
                                      </p:cBhvr>
                                    </p:animEffect>
                                  </p:childTnLst>
                                </p:cTn>
                              </p:par>
                              <p:par>
                                <p:cTn id="30" presetID="12" presetClass="entr" presetSubtype="8"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 calcmode="lin" valueType="num">
                                      <p:cBhvr additive="base">
                                        <p:cTn id="32" dur="500"/>
                                        <p:tgtEl>
                                          <p:spTgt spid="54"/>
                                        </p:tgtEl>
                                        <p:attrNameLst>
                                          <p:attrName>ppt_x</p:attrName>
                                        </p:attrNameLst>
                                      </p:cBhvr>
                                      <p:tavLst>
                                        <p:tav tm="0">
                                          <p:val>
                                            <p:strVal val="#ppt_x-#ppt_w*1.125000"/>
                                          </p:val>
                                        </p:tav>
                                        <p:tav tm="100000">
                                          <p:val>
                                            <p:strVal val="#ppt_x"/>
                                          </p:val>
                                        </p:tav>
                                      </p:tavLst>
                                    </p:anim>
                                    <p:animEffect transition="in" filter="wipe(right)">
                                      <p:cBhvr>
                                        <p:cTn id="33" dur="500"/>
                                        <p:tgtEl>
                                          <p:spTgt spid="54"/>
                                        </p:tgtEl>
                                      </p:cBhvr>
                                    </p:animEffect>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118"/>
                                        </p:tgtEl>
                                        <p:attrNameLst>
                                          <p:attrName>style.visibility</p:attrName>
                                        </p:attrNameLst>
                                      </p:cBhvr>
                                      <p:to>
                                        <p:strVal val="visible"/>
                                      </p:to>
                                    </p:set>
                                    <p:animEffect transition="in" filter="fade">
                                      <p:cBhvr>
                                        <p:cTn id="37" dur="1000"/>
                                        <p:tgtEl>
                                          <p:spTgt spid="118"/>
                                        </p:tgtEl>
                                      </p:cBhvr>
                                    </p:animEffect>
                                  </p:childTnLst>
                                </p:cTn>
                              </p:par>
                              <p:par>
                                <p:cTn id="38" presetID="42" presetClass="path" presetSubtype="0" accel="50000" decel="50000" fill="hold" nodeType="withEffect">
                                  <p:stCondLst>
                                    <p:cond delay="0"/>
                                  </p:stCondLst>
                                  <p:childTnLst>
                                    <p:animMotion origin="layout" path="M 0.38542 0.00371 L -6.25E-7 -2.59259E-6 " pathEditMode="relative" rAng="0" ptsTypes="AA">
                                      <p:cBhvr>
                                        <p:cTn id="39" dur="1000" fill="hold"/>
                                        <p:tgtEl>
                                          <p:spTgt spid="118"/>
                                        </p:tgtEl>
                                        <p:attrNameLst>
                                          <p:attrName>ppt_x</p:attrName>
                                          <p:attrName>ppt_y</p:attrName>
                                        </p:attrNameLst>
                                      </p:cBhvr>
                                      <p:rCtr x="-19271" y="-185"/>
                                    </p:animMotion>
                                  </p:childTnLst>
                                </p:cTn>
                              </p:par>
                            </p:childTnLst>
                          </p:cTn>
                        </p:par>
                        <p:par>
                          <p:cTn id="40" fill="hold">
                            <p:stCondLst>
                              <p:cond delay="4000"/>
                            </p:stCondLst>
                            <p:childTnLst>
                              <p:par>
                                <p:cTn id="41" presetID="12" presetClass="entr" presetSubtype="2"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p:tgtEl>
                                          <p:spTgt spid="4"/>
                                        </p:tgtEl>
                                        <p:attrNameLst>
                                          <p:attrName>ppt_x</p:attrName>
                                        </p:attrNameLst>
                                      </p:cBhvr>
                                      <p:tavLst>
                                        <p:tav tm="0">
                                          <p:val>
                                            <p:strVal val="#ppt_x+#ppt_w*1.125000"/>
                                          </p:val>
                                        </p:tav>
                                        <p:tav tm="100000">
                                          <p:val>
                                            <p:strVal val="#ppt_x"/>
                                          </p:val>
                                        </p:tav>
                                      </p:tavLst>
                                    </p:anim>
                                    <p:animEffect transition="in" filter="wipe(left)">
                                      <p:cBhvr>
                                        <p:cTn id="44" dur="500"/>
                                        <p:tgtEl>
                                          <p:spTgt spid="4"/>
                                        </p:tgtEl>
                                      </p:cBhvr>
                                    </p:animEffect>
                                  </p:childTnLst>
                                </p:cTn>
                              </p:par>
                              <p:par>
                                <p:cTn id="45" presetID="12" presetClass="entr" presetSubtype="8"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500"/>
                                        <p:tgtEl>
                                          <p:spTgt spid="57"/>
                                        </p:tgtEl>
                                        <p:attrNameLst>
                                          <p:attrName>ppt_x</p:attrName>
                                        </p:attrNameLst>
                                      </p:cBhvr>
                                      <p:tavLst>
                                        <p:tav tm="0">
                                          <p:val>
                                            <p:strVal val="#ppt_x-#ppt_w*1.125000"/>
                                          </p:val>
                                        </p:tav>
                                        <p:tav tm="100000">
                                          <p:val>
                                            <p:strVal val="#ppt_x"/>
                                          </p:val>
                                        </p:tav>
                                      </p:tavLst>
                                    </p:anim>
                                    <p:animEffect transition="in" filter="wipe(right)">
                                      <p:cBhvr>
                                        <p:cTn id="48" dur="500"/>
                                        <p:tgtEl>
                                          <p:spTgt spid="57"/>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fade">
                                      <p:cBhvr>
                                        <p:cTn id="52" dur="1000"/>
                                        <p:tgtEl>
                                          <p:spTgt spid="119"/>
                                        </p:tgtEl>
                                      </p:cBhvr>
                                    </p:animEffect>
                                  </p:childTnLst>
                                </p:cTn>
                              </p:par>
                              <p:par>
                                <p:cTn id="53" presetID="42" presetClass="path" presetSubtype="0" accel="50000" decel="50000" fill="hold" nodeType="withEffect">
                                  <p:stCondLst>
                                    <p:cond delay="0"/>
                                  </p:stCondLst>
                                  <p:childTnLst>
                                    <p:animMotion origin="layout" path="M 0.38542 0.00371 L -6.25E-7 -2.59259E-6 " pathEditMode="relative" rAng="0" ptsTypes="AA">
                                      <p:cBhvr>
                                        <p:cTn id="54" dur="1000" fill="hold"/>
                                        <p:tgtEl>
                                          <p:spTgt spid="119"/>
                                        </p:tgtEl>
                                        <p:attrNameLst>
                                          <p:attrName>ppt_x</p:attrName>
                                          <p:attrName>ppt_y</p:attrName>
                                        </p:attrNameLst>
                                      </p:cBhvr>
                                      <p:rCtr x="-19271" y="-185"/>
                                    </p:animMotion>
                                  </p:childTnLst>
                                </p:cTn>
                              </p:par>
                            </p:childTnLst>
                          </p:cTn>
                        </p:par>
                        <p:par>
                          <p:cTn id="55" fill="hold">
                            <p:stCondLst>
                              <p:cond delay="5500"/>
                            </p:stCondLst>
                            <p:childTnLst>
                              <p:par>
                                <p:cTn id="56" presetID="12" presetClass="entr" presetSubtype="2"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p:tgtEl>
                                          <p:spTgt spid="5"/>
                                        </p:tgtEl>
                                        <p:attrNameLst>
                                          <p:attrName>ppt_x</p:attrName>
                                        </p:attrNameLst>
                                      </p:cBhvr>
                                      <p:tavLst>
                                        <p:tav tm="0">
                                          <p:val>
                                            <p:strVal val="#ppt_x+#ppt_w*1.125000"/>
                                          </p:val>
                                        </p:tav>
                                        <p:tav tm="100000">
                                          <p:val>
                                            <p:strVal val="#ppt_x"/>
                                          </p:val>
                                        </p:tav>
                                      </p:tavLst>
                                    </p:anim>
                                    <p:animEffect transition="in" filter="wipe(left)">
                                      <p:cBhvr>
                                        <p:cTn id="59" dur="500"/>
                                        <p:tgtEl>
                                          <p:spTgt spid="5"/>
                                        </p:tgtEl>
                                      </p:cBhvr>
                                    </p:animEffect>
                                  </p:childTnLst>
                                </p:cTn>
                              </p:par>
                              <p:par>
                                <p:cTn id="60" presetID="12" presetClass="entr" presetSubtype="8"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additive="base">
                                        <p:cTn id="62" dur="500"/>
                                        <p:tgtEl>
                                          <p:spTgt spid="60"/>
                                        </p:tgtEl>
                                        <p:attrNameLst>
                                          <p:attrName>ppt_x</p:attrName>
                                        </p:attrNameLst>
                                      </p:cBhvr>
                                      <p:tavLst>
                                        <p:tav tm="0">
                                          <p:val>
                                            <p:strVal val="#ppt_x-#ppt_w*1.125000"/>
                                          </p:val>
                                        </p:tav>
                                        <p:tav tm="100000">
                                          <p:val>
                                            <p:strVal val="#ppt_x"/>
                                          </p:val>
                                        </p:tav>
                                      </p:tavLst>
                                    </p:anim>
                                    <p:animEffect transition="in" filter="wipe(right)">
                                      <p:cBhvr>
                                        <p:cTn id="63" dur="500"/>
                                        <p:tgtEl>
                                          <p:spTgt spid="60"/>
                                        </p:tgtEl>
                                      </p:cBhvr>
                                    </p:animEffect>
                                  </p:childTnLst>
                                </p:cTn>
                              </p:par>
                            </p:childTnLst>
                          </p:cTn>
                        </p:par>
                        <p:par>
                          <p:cTn id="64" fill="hold">
                            <p:stCondLst>
                              <p:cond delay="6000"/>
                            </p:stCondLst>
                            <p:childTnLst>
                              <p:par>
                                <p:cTn id="65" presetID="10" presetClass="entr" presetSubtype="0" fill="hold" nodeType="afterEffect">
                                  <p:stCondLst>
                                    <p:cond delay="0"/>
                                  </p:stCondLst>
                                  <p:childTnLst>
                                    <p:set>
                                      <p:cBhvr>
                                        <p:cTn id="66" dur="1" fill="hold">
                                          <p:stCondLst>
                                            <p:cond delay="0"/>
                                          </p:stCondLst>
                                        </p:cTn>
                                        <p:tgtEl>
                                          <p:spTgt spid="120"/>
                                        </p:tgtEl>
                                        <p:attrNameLst>
                                          <p:attrName>style.visibility</p:attrName>
                                        </p:attrNameLst>
                                      </p:cBhvr>
                                      <p:to>
                                        <p:strVal val="visible"/>
                                      </p:to>
                                    </p:set>
                                    <p:animEffect transition="in" filter="fade">
                                      <p:cBhvr>
                                        <p:cTn id="67" dur="1000"/>
                                        <p:tgtEl>
                                          <p:spTgt spid="120"/>
                                        </p:tgtEl>
                                      </p:cBhvr>
                                    </p:animEffect>
                                  </p:childTnLst>
                                </p:cTn>
                              </p:par>
                              <p:par>
                                <p:cTn id="68" presetID="42" presetClass="path" presetSubtype="0" accel="50000" decel="50000" fill="hold" nodeType="withEffect">
                                  <p:stCondLst>
                                    <p:cond delay="0"/>
                                  </p:stCondLst>
                                  <p:childTnLst>
                                    <p:animMotion origin="layout" path="M 0.38542 0.00371 L -6.25E-7 -2.59259E-6 " pathEditMode="relative" rAng="0" ptsTypes="AA">
                                      <p:cBhvr>
                                        <p:cTn id="69" dur="1000" fill="hold"/>
                                        <p:tgtEl>
                                          <p:spTgt spid="120"/>
                                        </p:tgtEl>
                                        <p:attrNameLst>
                                          <p:attrName>ppt_x</p:attrName>
                                          <p:attrName>ppt_y</p:attrName>
                                        </p:attrNameLst>
                                      </p:cBhvr>
                                      <p:rCtr x="-19271" y="-185"/>
                                    </p:animMotion>
                                  </p:childTnLst>
                                </p:cTn>
                              </p:par>
                            </p:childTnLst>
                          </p:cTn>
                        </p:par>
                        <p:par>
                          <p:cTn id="70" fill="hold">
                            <p:stCondLst>
                              <p:cond delay="7000"/>
                            </p:stCondLst>
                            <p:childTnLst>
                              <p:par>
                                <p:cTn id="71" presetID="12" presetClass="entr" presetSubtype="2"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p:tgtEl>
                                          <p:spTgt spid="6"/>
                                        </p:tgtEl>
                                        <p:attrNameLst>
                                          <p:attrName>ppt_x</p:attrName>
                                        </p:attrNameLst>
                                      </p:cBhvr>
                                      <p:tavLst>
                                        <p:tav tm="0">
                                          <p:val>
                                            <p:strVal val="#ppt_x+#ppt_w*1.125000"/>
                                          </p:val>
                                        </p:tav>
                                        <p:tav tm="100000">
                                          <p:val>
                                            <p:strVal val="#ppt_x"/>
                                          </p:val>
                                        </p:tav>
                                      </p:tavLst>
                                    </p:anim>
                                    <p:animEffect transition="in" filter="wipe(left)">
                                      <p:cBhvr>
                                        <p:cTn id="74" dur="500"/>
                                        <p:tgtEl>
                                          <p:spTgt spid="6"/>
                                        </p:tgtEl>
                                      </p:cBhvr>
                                    </p:animEffect>
                                  </p:childTnLst>
                                </p:cTn>
                              </p:par>
                              <p:par>
                                <p:cTn id="75" presetID="12" presetClass="entr" presetSubtype="8" fill="hold" nodeType="with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500"/>
                                        <p:tgtEl>
                                          <p:spTgt spid="63"/>
                                        </p:tgtEl>
                                        <p:attrNameLst>
                                          <p:attrName>ppt_x</p:attrName>
                                        </p:attrNameLst>
                                      </p:cBhvr>
                                      <p:tavLst>
                                        <p:tav tm="0">
                                          <p:val>
                                            <p:strVal val="#ppt_x-#ppt_w*1.125000"/>
                                          </p:val>
                                        </p:tav>
                                        <p:tav tm="100000">
                                          <p:val>
                                            <p:strVal val="#ppt_x"/>
                                          </p:val>
                                        </p:tav>
                                      </p:tavLst>
                                    </p:anim>
                                    <p:animEffect transition="in" filter="wipe(right)">
                                      <p:cBhvr>
                                        <p:cTn id="78" dur="500"/>
                                        <p:tgtEl>
                                          <p:spTgt spid="63"/>
                                        </p:tgtEl>
                                      </p:cBhvr>
                                    </p:animEffect>
                                  </p:childTnLst>
                                </p:cTn>
                              </p:par>
                            </p:childTnLst>
                          </p:cTn>
                        </p:par>
                        <p:par>
                          <p:cTn id="79" fill="hold">
                            <p:stCondLst>
                              <p:cond delay="7500"/>
                            </p:stCondLst>
                            <p:childTnLst>
                              <p:par>
                                <p:cTn id="80" presetID="10" presetClass="entr" presetSubtype="0" fill="hold" nodeType="afterEffect">
                                  <p:stCondLst>
                                    <p:cond delay="0"/>
                                  </p:stCondLst>
                                  <p:childTnLst>
                                    <p:set>
                                      <p:cBhvr>
                                        <p:cTn id="81" dur="1" fill="hold">
                                          <p:stCondLst>
                                            <p:cond delay="0"/>
                                          </p:stCondLst>
                                        </p:cTn>
                                        <p:tgtEl>
                                          <p:spTgt spid="121"/>
                                        </p:tgtEl>
                                        <p:attrNameLst>
                                          <p:attrName>style.visibility</p:attrName>
                                        </p:attrNameLst>
                                      </p:cBhvr>
                                      <p:to>
                                        <p:strVal val="visible"/>
                                      </p:to>
                                    </p:set>
                                    <p:animEffect transition="in" filter="fade">
                                      <p:cBhvr>
                                        <p:cTn id="82" dur="1000"/>
                                        <p:tgtEl>
                                          <p:spTgt spid="121"/>
                                        </p:tgtEl>
                                      </p:cBhvr>
                                    </p:animEffect>
                                  </p:childTnLst>
                                </p:cTn>
                              </p:par>
                              <p:par>
                                <p:cTn id="83" presetID="42" presetClass="path" presetSubtype="0" accel="50000" decel="50000" fill="hold" nodeType="withEffect">
                                  <p:stCondLst>
                                    <p:cond delay="0"/>
                                  </p:stCondLst>
                                  <p:childTnLst>
                                    <p:animMotion origin="layout" path="M 0.38542 0.00371 L -6.25E-7 -2.59259E-6 " pathEditMode="relative" rAng="0" ptsTypes="AA">
                                      <p:cBhvr>
                                        <p:cTn id="84" dur="1000" fill="hold"/>
                                        <p:tgtEl>
                                          <p:spTgt spid="121"/>
                                        </p:tgtEl>
                                        <p:attrNameLst>
                                          <p:attrName>ppt_x</p:attrName>
                                          <p:attrName>ppt_y</p:attrName>
                                        </p:attrNameLst>
                                      </p:cBhvr>
                                      <p:rCtr x="-19271" y="-185"/>
                                    </p:animMotion>
                                  </p:childTnLst>
                                </p:cTn>
                              </p:par>
                            </p:childTnLst>
                          </p:cTn>
                        </p:par>
                        <p:par>
                          <p:cTn id="85" fill="hold">
                            <p:stCondLst>
                              <p:cond delay="8500"/>
                            </p:stCondLst>
                            <p:childTnLst>
                              <p:par>
                                <p:cTn id="86" presetID="12" presetClass="entr" presetSubtype="2" fill="hold" grpId="0" nodeType="after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p:tgtEl>
                                          <p:spTgt spid="7"/>
                                        </p:tgtEl>
                                        <p:attrNameLst>
                                          <p:attrName>ppt_x</p:attrName>
                                        </p:attrNameLst>
                                      </p:cBhvr>
                                      <p:tavLst>
                                        <p:tav tm="0">
                                          <p:val>
                                            <p:strVal val="#ppt_x+#ppt_w*1.125000"/>
                                          </p:val>
                                        </p:tav>
                                        <p:tav tm="100000">
                                          <p:val>
                                            <p:strVal val="#ppt_x"/>
                                          </p:val>
                                        </p:tav>
                                      </p:tavLst>
                                    </p:anim>
                                    <p:animEffect transition="in" filter="wipe(left)">
                                      <p:cBhvr>
                                        <p:cTn id="89" dur="500"/>
                                        <p:tgtEl>
                                          <p:spTgt spid="7"/>
                                        </p:tgtEl>
                                      </p:cBhvr>
                                    </p:animEffect>
                                  </p:childTnLst>
                                </p:cTn>
                              </p:par>
                              <p:par>
                                <p:cTn id="90" presetID="12" presetClass="entr" presetSubtype="8" fill="hold" nodeType="withEffect">
                                  <p:stCondLst>
                                    <p:cond delay="0"/>
                                  </p:stCondLst>
                                  <p:childTnLst>
                                    <p:set>
                                      <p:cBhvr>
                                        <p:cTn id="91" dur="1" fill="hold">
                                          <p:stCondLst>
                                            <p:cond delay="0"/>
                                          </p:stCondLst>
                                        </p:cTn>
                                        <p:tgtEl>
                                          <p:spTgt spid="66"/>
                                        </p:tgtEl>
                                        <p:attrNameLst>
                                          <p:attrName>style.visibility</p:attrName>
                                        </p:attrNameLst>
                                      </p:cBhvr>
                                      <p:to>
                                        <p:strVal val="visible"/>
                                      </p:to>
                                    </p:set>
                                    <p:anim calcmode="lin" valueType="num">
                                      <p:cBhvr additive="base">
                                        <p:cTn id="92" dur="500"/>
                                        <p:tgtEl>
                                          <p:spTgt spid="66"/>
                                        </p:tgtEl>
                                        <p:attrNameLst>
                                          <p:attrName>ppt_x</p:attrName>
                                        </p:attrNameLst>
                                      </p:cBhvr>
                                      <p:tavLst>
                                        <p:tav tm="0">
                                          <p:val>
                                            <p:strVal val="#ppt_x-#ppt_w*1.125000"/>
                                          </p:val>
                                        </p:tav>
                                        <p:tav tm="100000">
                                          <p:val>
                                            <p:strVal val="#ppt_x"/>
                                          </p:val>
                                        </p:tav>
                                      </p:tavLst>
                                    </p:anim>
                                    <p:animEffect transition="in" filter="wipe(right)">
                                      <p:cBhvr>
                                        <p:cTn id="93" dur="500"/>
                                        <p:tgtEl>
                                          <p:spTgt spid="66"/>
                                        </p:tgtEl>
                                      </p:cBhvr>
                                    </p:animEffect>
                                  </p:childTnLst>
                                </p:cTn>
                              </p:par>
                            </p:childTnLst>
                          </p:cTn>
                        </p:par>
                        <p:par>
                          <p:cTn id="94" fill="hold">
                            <p:stCondLst>
                              <p:cond delay="9000"/>
                            </p:stCondLst>
                            <p:childTnLst>
                              <p:par>
                                <p:cTn id="95" presetID="10" presetClass="entr" presetSubtype="0" fill="hold"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1000"/>
                                        <p:tgtEl>
                                          <p:spTgt spid="122"/>
                                        </p:tgtEl>
                                      </p:cBhvr>
                                    </p:animEffect>
                                  </p:childTnLst>
                                </p:cTn>
                              </p:par>
                              <p:par>
                                <p:cTn id="98" presetID="42" presetClass="path" presetSubtype="0" accel="50000" decel="50000" fill="hold" nodeType="withEffect">
                                  <p:stCondLst>
                                    <p:cond delay="0"/>
                                  </p:stCondLst>
                                  <p:childTnLst>
                                    <p:animMotion origin="layout" path="M 0.38542 0.00371 L -6.25E-7 -2.59259E-6 " pathEditMode="relative" rAng="0" ptsTypes="AA">
                                      <p:cBhvr>
                                        <p:cTn id="99" dur="1000" fill="hold"/>
                                        <p:tgtEl>
                                          <p:spTgt spid="122"/>
                                        </p:tgtEl>
                                        <p:attrNameLst>
                                          <p:attrName>ppt_x</p:attrName>
                                          <p:attrName>ppt_y</p:attrName>
                                        </p:attrNameLst>
                                      </p:cBhvr>
                                      <p:rCtr x="-19271" y="-185"/>
                                    </p:animMotion>
                                  </p:childTnLst>
                                </p:cTn>
                              </p:par>
                            </p:childTnLst>
                          </p:cTn>
                        </p:par>
                        <p:par>
                          <p:cTn id="100" fill="hold">
                            <p:stCondLst>
                              <p:cond delay="10000"/>
                            </p:stCondLst>
                            <p:childTnLst>
                              <p:par>
                                <p:cTn id="101" presetID="14" presetClass="entr" presetSubtype="1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randombar(horizontal)">
                                      <p:cBhvr>
                                        <p:cTn id="103" dur="500"/>
                                        <p:tgtEl>
                                          <p:spTgt spid="69"/>
                                        </p:tgtEl>
                                      </p:cBhvr>
                                    </p:animEffect>
                                  </p:childTnLst>
                                </p:cTn>
                              </p:par>
                              <p:par>
                                <p:cTn id="104" presetID="14" presetClass="entr" presetSubtype="10" fill="hold" nodeType="withEffect">
                                  <p:stCondLst>
                                    <p:cond delay="0"/>
                                  </p:stCondLst>
                                  <p:childTnLst>
                                    <p:set>
                                      <p:cBhvr>
                                        <p:cTn id="105" dur="1" fill="hold">
                                          <p:stCondLst>
                                            <p:cond delay="0"/>
                                          </p:stCondLst>
                                        </p:cTn>
                                        <p:tgtEl>
                                          <p:spTgt spid="81"/>
                                        </p:tgtEl>
                                        <p:attrNameLst>
                                          <p:attrName>style.visibility</p:attrName>
                                        </p:attrNameLst>
                                      </p:cBhvr>
                                      <p:to>
                                        <p:strVal val="visible"/>
                                      </p:to>
                                    </p:set>
                                    <p:animEffect transition="in" filter="randombar(horizontal)">
                                      <p:cBhvr>
                                        <p:cTn id="106" dur="500"/>
                                        <p:tgtEl>
                                          <p:spTgt spid="81"/>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randombar(horizontal)">
                                      <p:cBhvr>
                                        <p:cTn id="109" dur="500"/>
                                        <p:tgtEl>
                                          <p:spTgt spid="70"/>
                                        </p:tgtEl>
                                      </p:cBhvr>
                                    </p:animEffect>
                                  </p:childTnLst>
                                </p:cTn>
                              </p:par>
                              <p:par>
                                <p:cTn id="110" presetID="14" presetClass="entr" presetSubtype="10" fill="hold"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randombar(horizontal)">
                                      <p:cBhvr>
                                        <p:cTn id="112" dur="500"/>
                                        <p:tgtEl>
                                          <p:spTgt spid="84"/>
                                        </p:tgtEl>
                                      </p:cBhvr>
                                    </p:animEffect>
                                  </p:childTnLst>
                                </p:cTn>
                              </p:par>
                              <p:par>
                                <p:cTn id="113" presetID="14" presetClass="entr" presetSubtype="10" fill="hold" grpId="0" nodeType="with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randombar(horizontal)">
                                      <p:cBhvr>
                                        <p:cTn id="115" dur="500"/>
                                        <p:tgtEl>
                                          <p:spTgt spid="71"/>
                                        </p:tgtEl>
                                      </p:cBhvr>
                                    </p:animEffect>
                                  </p:childTnLst>
                                </p:cTn>
                              </p:par>
                              <p:par>
                                <p:cTn id="116" presetID="14" presetClass="entr" presetSubtype="10" fill="hold" nodeType="withEffect">
                                  <p:stCondLst>
                                    <p:cond delay="0"/>
                                  </p:stCondLst>
                                  <p:childTnLst>
                                    <p:set>
                                      <p:cBhvr>
                                        <p:cTn id="117" dur="1" fill="hold">
                                          <p:stCondLst>
                                            <p:cond delay="0"/>
                                          </p:stCondLst>
                                        </p:cTn>
                                        <p:tgtEl>
                                          <p:spTgt spid="87"/>
                                        </p:tgtEl>
                                        <p:attrNameLst>
                                          <p:attrName>style.visibility</p:attrName>
                                        </p:attrNameLst>
                                      </p:cBhvr>
                                      <p:to>
                                        <p:strVal val="visible"/>
                                      </p:to>
                                    </p:set>
                                    <p:animEffect transition="in" filter="randombar(horizontal)">
                                      <p:cBhvr>
                                        <p:cTn id="118" dur="500"/>
                                        <p:tgtEl>
                                          <p:spTgt spid="87"/>
                                        </p:tgtEl>
                                      </p:cBhvr>
                                    </p:animEffect>
                                  </p:childTnLst>
                                </p:cTn>
                              </p:par>
                              <p:par>
                                <p:cTn id="119" presetID="14" presetClass="entr" presetSubtype="10" fill="hold" grpId="0" nodeType="withEffect">
                                  <p:stCondLst>
                                    <p:cond delay="0"/>
                                  </p:stCondLst>
                                  <p:childTnLst>
                                    <p:set>
                                      <p:cBhvr>
                                        <p:cTn id="120" dur="1" fill="hold">
                                          <p:stCondLst>
                                            <p:cond delay="0"/>
                                          </p:stCondLst>
                                        </p:cTn>
                                        <p:tgtEl>
                                          <p:spTgt spid="72"/>
                                        </p:tgtEl>
                                        <p:attrNameLst>
                                          <p:attrName>style.visibility</p:attrName>
                                        </p:attrNameLst>
                                      </p:cBhvr>
                                      <p:to>
                                        <p:strVal val="visible"/>
                                      </p:to>
                                    </p:set>
                                    <p:animEffect transition="in" filter="randombar(horizontal)">
                                      <p:cBhvr>
                                        <p:cTn id="121" dur="500"/>
                                        <p:tgtEl>
                                          <p:spTgt spid="72"/>
                                        </p:tgtEl>
                                      </p:cBhvr>
                                    </p:animEffect>
                                  </p:childTnLst>
                                </p:cTn>
                              </p:par>
                              <p:par>
                                <p:cTn id="122" presetID="14" presetClass="entr" presetSubtype="10" fill="hold" nodeType="withEffect">
                                  <p:stCondLst>
                                    <p:cond delay="0"/>
                                  </p:stCondLst>
                                  <p:childTnLst>
                                    <p:set>
                                      <p:cBhvr>
                                        <p:cTn id="123" dur="1" fill="hold">
                                          <p:stCondLst>
                                            <p:cond delay="0"/>
                                          </p:stCondLst>
                                        </p:cTn>
                                        <p:tgtEl>
                                          <p:spTgt spid="110"/>
                                        </p:tgtEl>
                                        <p:attrNameLst>
                                          <p:attrName>style.visibility</p:attrName>
                                        </p:attrNameLst>
                                      </p:cBhvr>
                                      <p:to>
                                        <p:strVal val="visible"/>
                                      </p:to>
                                    </p:set>
                                    <p:animEffect transition="in" filter="randombar(horizontal)">
                                      <p:cBhvr>
                                        <p:cTn id="124" dur="500"/>
                                        <p:tgtEl>
                                          <p:spTgt spid="110"/>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73"/>
                                        </p:tgtEl>
                                        <p:attrNameLst>
                                          <p:attrName>style.visibility</p:attrName>
                                        </p:attrNameLst>
                                      </p:cBhvr>
                                      <p:to>
                                        <p:strVal val="visible"/>
                                      </p:to>
                                    </p:set>
                                    <p:animEffect transition="in" filter="randombar(horizontal)">
                                      <p:cBhvr>
                                        <p:cTn id="127" dur="500"/>
                                        <p:tgtEl>
                                          <p:spTgt spid="73"/>
                                        </p:tgtEl>
                                      </p:cBhvr>
                                    </p:animEffect>
                                  </p:childTnLst>
                                </p:cTn>
                              </p:par>
                              <p:par>
                                <p:cTn id="128" presetID="14" presetClass="entr" presetSubtype="10" fill="hold" nodeType="withEffect">
                                  <p:stCondLst>
                                    <p:cond delay="0"/>
                                  </p:stCondLst>
                                  <p:childTnLst>
                                    <p:set>
                                      <p:cBhvr>
                                        <p:cTn id="129" dur="1" fill="hold">
                                          <p:stCondLst>
                                            <p:cond delay="0"/>
                                          </p:stCondLst>
                                        </p:cTn>
                                        <p:tgtEl>
                                          <p:spTgt spid="93"/>
                                        </p:tgtEl>
                                        <p:attrNameLst>
                                          <p:attrName>style.visibility</p:attrName>
                                        </p:attrNameLst>
                                      </p:cBhvr>
                                      <p:to>
                                        <p:strVal val="visible"/>
                                      </p:to>
                                    </p:set>
                                    <p:animEffect transition="in" filter="randombar(horizontal)">
                                      <p:cBhvr>
                                        <p:cTn id="130" dur="500"/>
                                        <p:tgtEl>
                                          <p:spTgt spid="93"/>
                                        </p:tgtEl>
                                      </p:cBhvr>
                                    </p:animEffect>
                                  </p:childTnLst>
                                </p:cTn>
                              </p:par>
                              <p:par>
                                <p:cTn id="131" presetID="14" presetClass="entr" presetSubtype="10" fill="hold" grpId="0" nodeType="withEffect">
                                  <p:stCondLst>
                                    <p:cond delay="0"/>
                                  </p:stCondLst>
                                  <p:childTnLst>
                                    <p:set>
                                      <p:cBhvr>
                                        <p:cTn id="132" dur="1" fill="hold">
                                          <p:stCondLst>
                                            <p:cond delay="0"/>
                                          </p:stCondLst>
                                        </p:cTn>
                                        <p:tgtEl>
                                          <p:spTgt spid="74"/>
                                        </p:tgtEl>
                                        <p:attrNameLst>
                                          <p:attrName>style.visibility</p:attrName>
                                        </p:attrNameLst>
                                      </p:cBhvr>
                                      <p:to>
                                        <p:strVal val="visible"/>
                                      </p:to>
                                    </p:set>
                                    <p:animEffect transition="in" filter="randombar(horizontal)">
                                      <p:cBhvr>
                                        <p:cTn id="133" dur="500"/>
                                        <p:tgtEl>
                                          <p:spTgt spid="74"/>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109"/>
                                        </p:tgtEl>
                                        <p:attrNameLst>
                                          <p:attrName>style.visibility</p:attrName>
                                        </p:attrNameLst>
                                      </p:cBhvr>
                                      <p:to>
                                        <p:strVal val="visible"/>
                                      </p:to>
                                    </p:set>
                                    <p:animEffect transition="in" filter="randombar(horizontal)">
                                      <p:cBhvr>
                                        <p:cTn id="136" dur="500"/>
                                        <p:tgtEl>
                                          <p:spTgt spid="109"/>
                                        </p:tgtEl>
                                      </p:cBhvr>
                                    </p:animEffect>
                                  </p:childTnLst>
                                </p:cTn>
                              </p:par>
                            </p:childTnLst>
                          </p:cTn>
                        </p:par>
                        <p:par>
                          <p:cTn id="137" fill="hold">
                            <p:stCondLst>
                              <p:cond delay="10500"/>
                            </p:stCondLst>
                            <p:childTnLst>
                              <p:par>
                                <p:cTn id="138" presetID="22" presetClass="entr" presetSubtype="8" fill="hold" grpId="0" nodeType="afterEffect">
                                  <p:stCondLst>
                                    <p:cond delay="0"/>
                                  </p:stCondLst>
                                  <p:childTnLst>
                                    <p:set>
                                      <p:cBhvr>
                                        <p:cTn id="139" dur="1" fill="hold">
                                          <p:stCondLst>
                                            <p:cond delay="0"/>
                                          </p:stCondLst>
                                        </p:cTn>
                                        <p:tgtEl>
                                          <p:spTgt spid="115"/>
                                        </p:tgtEl>
                                        <p:attrNameLst>
                                          <p:attrName>style.visibility</p:attrName>
                                        </p:attrNameLst>
                                      </p:cBhvr>
                                      <p:to>
                                        <p:strVal val="visible"/>
                                      </p:to>
                                    </p:set>
                                    <p:animEffect transition="in" filter="wipe(left)">
                                      <p:cBhvr>
                                        <p:cTn id="140" dur="500"/>
                                        <p:tgtEl>
                                          <p:spTgt spid="115"/>
                                        </p:tgtEl>
                                      </p:cBhvr>
                                    </p:animEffect>
                                  </p:childTnLst>
                                </p:cTn>
                              </p:par>
                            </p:childTnLst>
                          </p:cTn>
                        </p:par>
                        <p:par>
                          <p:cTn id="141" fill="hold">
                            <p:stCondLst>
                              <p:cond delay="11000"/>
                            </p:stCondLst>
                            <p:childTnLst>
                              <p:par>
                                <p:cTn id="142" presetID="22" presetClass="entr" presetSubtype="1" fill="hold" grpId="0" nodeType="afterEffect">
                                  <p:stCondLst>
                                    <p:cond delay="0"/>
                                  </p:stCondLst>
                                  <p:childTnLst>
                                    <p:set>
                                      <p:cBhvr>
                                        <p:cTn id="143" dur="1" fill="hold">
                                          <p:stCondLst>
                                            <p:cond delay="0"/>
                                          </p:stCondLst>
                                        </p:cTn>
                                        <p:tgtEl>
                                          <p:spTgt spid="116"/>
                                        </p:tgtEl>
                                        <p:attrNameLst>
                                          <p:attrName>style.visibility</p:attrName>
                                        </p:attrNameLst>
                                      </p:cBhvr>
                                      <p:to>
                                        <p:strVal val="visible"/>
                                      </p:to>
                                    </p:set>
                                    <p:animEffect transition="in" filter="wipe(up)">
                                      <p:cBhvr>
                                        <p:cTn id="14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69" grpId="0"/>
      <p:bldP spid="70" grpId="0"/>
      <p:bldP spid="71" grpId="0"/>
      <p:bldP spid="72" grpId="0"/>
      <p:bldP spid="73" grpId="0"/>
      <p:bldP spid="74" grpId="0"/>
      <p:bldP spid="109" grpId="0" animBg="1"/>
      <p:bldP spid="115" grpId="0"/>
      <p:bldP spid="1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rot="20152320">
            <a:off x="5713117" y="6101039"/>
            <a:ext cx="1398495" cy="165490"/>
          </a:xfrm>
          <a:prstGeom prst="rect">
            <a:avLst/>
          </a:prstGeom>
          <a:solidFill>
            <a:schemeClr val="accent5"/>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p:cNvSpPr/>
          <p:nvPr/>
        </p:nvSpPr>
        <p:spPr>
          <a:xfrm rot="1447680" flipV="1">
            <a:off x="5713116" y="5081597"/>
            <a:ext cx="1398495" cy="165490"/>
          </a:xfrm>
          <a:prstGeom prst="rect">
            <a:avLst/>
          </a:prstGeom>
          <a:solidFill>
            <a:schemeClr val="accent4"/>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p:cNvSpPr/>
          <p:nvPr/>
        </p:nvSpPr>
        <p:spPr>
          <a:xfrm rot="20152320">
            <a:off x="5713116" y="4061813"/>
            <a:ext cx="1398495" cy="165490"/>
          </a:xfrm>
          <a:prstGeom prst="rect">
            <a:avLst/>
          </a:prstGeom>
          <a:solidFill>
            <a:schemeClr val="accent3"/>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p:cNvSpPr/>
          <p:nvPr/>
        </p:nvSpPr>
        <p:spPr>
          <a:xfrm rot="1447680" flipV="1">
            <a:off x="5773716" y="3063245"/>
            <a:ext cx="1398495" cy="165490"/>
          </a:xfrm>
          <a:prstGeom prst="rect">
            <a:avLst/>
          </a:prstGeom>
          <a:solidFill>
            <a:schemeClr val="accent2"/>
          </a:solidFill>
          <a:ln>
            <a:noFill/>
          </a:ln>
          <a:effectLst>
            <a:innerShdw blurRad="508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矩形 5"/>
          <p:cNvSpPr/>
          <p:nvPr/>
        </p:nvSpPr>
        <p:spPr>
          <a:xfrm rot="20152320">
            <a:off x="5773716" y="1993262"/>
            <a:ext cx="1398495" cy="165490"/>
          </a:xfrm>
          <a:prstGeom prst="rect">
            <a:avLst/>
          </a:prstGeom>
          <a:solidFill>
            <a:schemeClr val="accent1"/>
          </a:solidFill>
          <a:ln>
            <a:no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 name="组合 6"/>
          <p:cNvGrpSpPr/>
          <p:nvPr/>
        </p:nvGrpSpPr>
        <p:grpSpPr>
          <a:xfrm>
            <a:off x="6826150" y="1246462"/>
            <a:ext cx="705612" cy="705356"/>
            <a:chOff x="6474776" y="1019119"/>
            <a:chExt cx="668974" cy="668974"/>
          </a:xfrm>
        </p:grpSpPr>
        <p:sp>
          <p:nvSpPr>
            <p:cNvPr id="9" name="圆角矩形 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圆角矩形 1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2599088" y="3141617"/>
            <a:ext cx="3861180" cy="567988"/>
            <a:chOff x="2463800" y="2482850"/>
            <a:chExt cx="3660695" cy="538691"/>
          </a:xfrm>
        </p:grpSpPr>
        <p:sp>
          <p:nvSpPr>
            <p:cNvPr id="38" name="任意多边形 37"/>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
          <p:cNvGrpSpPr>
            <a:grpSpLocks noChangeAspect="1"/>
          </p:cNvGrpSpPr>
          <p:nvPr/>
        </p:nvGrpSpPr>
        <p:grpSpPr bwMode="auto">
          <a:xfrm>
            <a:off x="2657418" y="3411318"/>
            <a:ext cx="443620" cy="519685"/>
            <a:chOff x="1776" y="1776"/>
            <a:chExt cx="64" cy="75"/>
          </a:xfrm>
          <a:solidFill>
            <a:schemeClr val="accent2"/>
          </a:solidFill>
        </p:grpSpPr>
        <p:sp>
          <p:nvSpPr>
            <p:cNvPr id="4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2599088" y="5182883"/>
            <a:ext cx="3861180" cy="567988"/>
            <a:chOff x="2463800" y="2482850"/>
            <a:chExt cx="3660695" cy="538691"/>
          </a:xfrm>
        </p:grpSpPr>
        <p:sp>
          <p:nvSpPr>
            <p:cNvPr id="49" name="任意多边形 48"/>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椭圆 49"/>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Group 18"/>
          <p:cNvGrpSpPr>
            <a:grpSpLocks noChangeAspect="1"/>
          </p:cNvGrpSpPr>
          <p:nvPr/>
        </p:nvGrpSpPr>
        <p:grpSpPr bwMode="auto">
          <a:xfrm>
            <a:off x="2648492" y="5518553"/>
            <a:ext cx="450535" cy="419662"/>
            <a:chOff x="3802" y="2858"/>
            <a:chExt cx="616" cy="574"/>
          </a:xfrm>
          <a:solidFill>
            <a:schemeClr val="accent4"/>
          </a:solidFill>
        </p:grpSpPr>
        <p:sp>
          <p:nvSpPr>
            <p:cNvPr id="52"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flipH="1">
            <a:off x="6380290" y="2136769"/>
            <a:ext cx="3861180" cy="567988"/>
            <a:chOff x="2463800" y="2482850"/>
            <a:chExt cx="3660695" cy="538691"/>
          </a:xfrm>
        </p:grpSpPr>
        <p:sp>
          <p:nvSpPr>
            <p:cNvPr id="61" name="任意多边形 60"/>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Group 13"/>
          <p:cNvGrpSpPr>
            <a:grpSpLocks noChangeAspect="1"/>
          </p:cNvGrpSpPr>
          <p:nvPr/>
        </p:nvGrpSpPr>
        <p:grpSpPr bwMode="auto">
          <a:xfrm>
            <a:off x="9676697" y="2339365"/>
            <a:ext cx="540982" cy="547169"/>
            <a:chOff x="2426" y="2781"/>
            <a:chExt cx="593" cy="600"/>
          </a:xfrm>
          <a:solidFill>
            <a:schemeClr val="accent1"/>
          </a:solidFill>
        </p:grpSpPr>
        <p:sp>
          <p:nvSpPr>
            <p:cNvPr id="6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 name="组合 68"/>
          <p:cNvGrpSpPr/>
          <p:nvPr/>
        </p:nvGrpSpPr>
        <p:grpSpPr>
          <a:xfrm flipH="1">
            <a:off x="6380290" y="4152748"/>
            <a:ext cx="3861180" cy="567988"/>
            <a:chOff x="2463800" y="2482850"/>
            <a:chExt cx="3660695" cy="538691"/>
          </a:xfrm>
        </p:grpSpPr>
        <p:sp>
          <p:nvSpPr>
            <p:cNvPr id="70" name="任意多边形 69"/>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flipH="1">
            <a:off x="6380290" y="6181927"/>
            <a:ext cx="3861180" cy="567988"/>
            <a:chOff x="2463800" y="2482850"/>
            <a:chExt cx="3660695" cy="538691"/>
          </a:xfrm>
        </p:grpSpPr>
        <p:sp>
          <p:nvSpPr>
            <p:cNvPr id="73" name="任意多边形 72"/>
            <p:cNvSpPr/>
            <p:nvPr/>
          </p:nvSpPr>
          <p:spPr>
            <a:xfrm>
              <a:off x="2463800" y="2482850"/>
              <a:ext cx="3606800" cy="495300"/>
            </a:xfrm>
            <a:custGeom>
              <a:avLst/>
              <a:gdLst>
                <a:gd name="connsiteX0" fmla="*/ 3606800 w 3606800"/>
                <a:gd name="connsiteY0" fmla="*/ 495300 h 495300"/>
                <a:gd name="connsiteX1" fmla="*/ 2552700 w 3606800"/>
                <a:gd name="connsiteY1" fmla="*/ 0 h 495300"/>
                <a:gd name="connsiteX2" fmla="*/ 0 w 3606800"/>
                <a:gd name="connsiteY2" fmla="*/ 0 h 495300"/>
              </a:gdLst>
              <a:ahLst/>
              <a:cxnLst>
                <a:cxn ang="0">
                  <a:pos x="connsiteX0" y="connsiteY0"/>
                </a:cxn>
                <a:cxn ang="0">
                  <a:pos x="connsiteX1" y="connsiteY1"/>
                </a:cxn>
                <a:cxn ang="0">
                  <a:pos x="connsiteX2" y="connsiteY2"/>
                </a:cxn>
              </a:cxnLst>
              <a:rect l="l" t="t" r="r" b="b"/>
              <a:pathLst>
                <a:path w="3606800" h="495300">
                  <a:moveTo>
                    <a:pt x="3606800" y="495300"/>
                  </a:moveTo>
                  <a:lnTo>
                    <a:pt x="2552700" y="0"/>
                  </a:lnTo>
                  <a:lnTo>
                    <a:pt x="0" y="0"/>
                  </a:lnTo>
                </a:path>
              </a:pathLst>
            </a:custGeom>
            <a:noFill/>
            <a:ln w="19050">
              <a:solidFill>
                <a:schemeClr val="bg1"/>
              </a:solidFill>
              <a:prstDash val="dash"/>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flipH="1" flipV="1">
              <a:off x="6043474" y="2947886"/>
              <a:ext cx="81021" cy="73655"/>
            </a:xfrm>
            <a:prstGeom prst="ellipse">
              <a:avLst/>
            </a:prstGeom>
            <a:solidFill>
              <a:schemeClr val="bg1"/>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Freeform 108"/>
          <p:cNvSpPr>
            <a:spLocks noEditPoints="1"/>
          </p:cNvSpPr>
          <p:nvPr/>
        </p:nvSpPr>
        <p:spPr bwMode="auto">
          <a:xfrm>
            <a:off x="9717538" y="6388296"/>
            <a:ext cx="516600" cy="51827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2" name="组合 81"/>
          <p:cNvGrpSpPr/>
          <p:nvPr/>
        </p:nvGrpSpPr>
        <p:grpSpPr>
          <a:xfrm>
            <a:off x="9713025" y="4370257"/>
            <a:ext cx="464890" cy="505725"/>
            <a:chOff x="4873626" y="1965325"/>
            <a:chExt cx="269876" cy="293688"/>
          </a:xfrm>
          <a:solidFill>
            <a:schemeClr val="accent3"/>
          </a:solidFill>
        </p:grpSpPr>
        <p:sp>
          <p:nvSpPr>
            <p:cNvPr id="83"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组合 39"/>
          <p:cNvGrpSpPr/>
          <p:nvPr/>
        </p:nvGrpSpPr>
        <p:grpSpPr>
          <a:xfrm>
            <a:off x="5337128" y="2261334"/>
            <a:ext cx="705612" cy="705356"/>
            <a:chOff x="5059672" y="1712793"/>
            <a:chExt cx="668974" cy="668974"/>
          </a:xfrm>
        </p:grpSpPr>
        <p:grpSp>
          <p:nvGrpSpPr>
            <p:cNvPr id="22" name="组合 21"/>
            <p:cNvGrpSpPr/>
            <p:nvPr/>
          </p:nvGrpSpPr>
          <p:grpSpPr>
            <a:xfrm>
              <a:off x="5059672" y="1712793"/>
              <a:ext cx="668974" cy="668974"/>
              <a:chOff x="6474776" y="1019119"/>
              <a:chExt cx="668974" cy="668974"/>
            </a:xfrm>
          </p:grpSpPr>
          <p:sp>
            <p:nvSpPr>
              <p:cNvPr id="24" name="圆角矩形 2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圆角矩形 2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7" name="文本框 2"/>
            <p:cNvSpPr txBox="1"/>
            <p:nvPr/>
          </p:nvSpPr>
          <p:spPr>
            <a:xfrm>
              <a:off x="5076932" y="1815189"/>
              <a:ext cx="615736" cy="456948"/>
            </a:xfrm>
            <a:prstGeom prst="rect">
              <a:avLst/>
            </a:prstGeom>
            <a:noFill/>
          </p:spPr>
          <p:txBody>
            <a:bodyPr wrap="square" rtlCol="0">
              <a:spAutoFit/>
            </a:bodyPr>
            <a:lstStyle/>
            <a:p>
              <a:pPr algn="ctr"/>
              <a:r>
                <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826150" y="5323927"/>
            <a:ext cx="705612" cy="705356"/>
            <a:chOff x="6471379" y="4617418"/>
            <a:chExt cx="668974" cy="668974"/>
          </a:xfrm>
        </p:grpSpPr>
        <p:grpSp>
          <p:nvGrpSpPr>
            <p:cNvPr id="17" name="组合 16"/>
            <p:cNvGrpSpPr/>
            <p:nvPr/>
          </p:nvGrpSpPr>
          <p:grpSpPr>
            <a:xfrm>
              <a:off x="6471379" y="4617418"/>
              <a:ext cx="668974" cy="668974"/>
              <a:chOff x="6474776" y="1019119"/>
              <a:chExt cx="668974" cy="668974"/>
            </a:xfrm>
          </p:grpSpPr>
          <p:sp>
            <p:nvSpPr>
              <p:cNvPr id="19" name="圆角矩形 1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文本框 87"/>
            <p:cNvSpPr txBox="1"/>
            <p:nvPr/>
          </p:nvSpPr>
          <p:spPr>
            <a:xfrm>
              <a:off x="6486632" y="4710789"/>
              <a:ext cx="615736" cy="456948"/>
            </a:xfrm>
            <a:prstGeom prst="rect">
              <a:avLst/>
            </a:prstGeom>
            <a:noFill/>
          </p:spPr>
          <p:txBody>
            <a:bodyPr wrap="square" rtlCol="0">
              <a:spAutoFit/>
            </a:bodyPr>
            <a:lstStyle/>
            <a:p>
              <a:pPr algn="ctr"/>
              <a:r>
                <a:rPr lang="en-US" altLang="zh-CN" sz="2530"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5337128" y="4301738"/>
            <a:ext cx="705612" cy="705356"/>
            <a:chOff x="5059672" y="3647953"/>
            <a:chExt cx="668974" cy="668974"/>
          </a:xfrm>
        </p:grpSpPr>
        <p:grpSp>
          <p:nvGrpSpPr>
            <p:cNvPr id="27" name="组合 26"/>
            <p:cNvGrpSpPr/>
            <p:nvPr/>
          </p:nvGrpSpPr>
          <p:grpSpPr>
            <a:xfrm>
              <a:off x="5059672" y="3647953"/>
              <a:ext cx="668974" cy="668974"/>
              <a:chOff x="6474776" y="1019119"/>
              <a:chExt cx="668974" cy="668974"/>
            </a:xfrm>
          </p:grpSpPr>
          <p:sp>
            <p:nvSpPr>
              <p:cNvPr id="29" name="圆角矩形 2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圆角矩形 3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9" name="文本框 88"/>
            <p:cNvSpPr txBox="1"/>
            <p:nvPr/>
          </p:nvSpPr>
          <p:spPr>
            <a:xfrm>
              <a:off x="5076932" y="3751939"/>
              <a:ext cx="615736" cy="456948"/>
            </a:xfrm>
            <a:prstGeom prst="rect">
              <a:avLst/>
            </a:prstGeom>
            <a:noFill/>
          </p:spPr>
          <p:txBody>
            <a:bodyPr wrap="square" rtlCol="0">
              <a:spAutoFit/>
            </a:bodyPr>
            <a:lstStyle/>
            <a:p>
              <a:pPr algn="ctr"/>
              <a:r>
                <a:rPr lang="en-US" altLang="zh-CN" sz="2530"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 name="组合 41"/>
          <p:cNvGrpSpPr/>
          <p:nvPr/>
        </p:nvGrpSpPr>
        <p:grpSpPr>
          <a:xfrm>
            <a:off x="6826150" y="3273489"/>
            <a:ext cx="705612" cy="705356"/>
            <a:chOff x="6471379" y="2672741"/>
            <a:chExt cx="668974" cy="668974"/>
          </a:xfrm>
        </p:grpSpPr>
        <p:grpSp>
          <p:nvGrpSpPr>
            <p:cNvPr id="12" name="组合 11"/>
            <p:cNvGrpSpPr/>
            <p:nvPr/>
          </p:nvGrpSpPr>
          <p:grpSpPr>
            <a:xfrm>
              <a:off x="6471379" y="2672741"/>
              <a:ext cx="668974" cy="668974"/>
              <a:chOff x="6474776" y="1019119"/>
              <a:chExt cx="668974" cy="668974"/>
            </a:xfrm>
          </p:grpSpPr>
          <p:sp>
            <p:nvSpPr>
              <p:cNvPr id="14" name="圆角矩形 1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0" name="文本框 89"/>
            <p:cNvSpPr txBox="1"/>
            <p:nvPr/>
          </p:nvSpPr>
          <p:spPr>
            <a:xfrm>
              <a:off x="6486632" y="2780389"/>
              <a:ext cx="615736" cy="456948"/>
            </a:xfrm>
            <a:prstGeom prst="rect">
              <a:avLst/>
            </a:prstGeom>
            <a:noFill/>
          </p:spPr>
          <p:txBody>
            <a:bodyPr wrap="square" rtlCol="0">
              <a:spAutoFit/>
            </a:bodyPr>
            <a:lstStyle/>
            <a:p>
              <a:pPr algn="ctr"/>
              <a:r>
                <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5337128" y="6333787"/>
            <a:ext cx="705612" cy="705356"/>
            <a:chOff x="5059672" y="5575189"/>
            <a:chExt cx="668974" cy="668974"/>
          </a:xfrm>
        </p:grpSpPr>
        <p:grpSp>
          <p:nvGrpSpPr>
            <p:cNvPr id="32" name="组合 31"/>
            <p:cNvGrpSpPr/>
            <p:nvPr/>
          </p:nvGrpSpPr>
          <p:grpSpPr>
            <a:xfrm>
              <a:off x="5059672" y="5575189"/>
              <a:ext cx="668974" cy="668974"/>
              <a:chOff x="6474776" y="1019119"/>
              <a:chExt cx="668974" cy="668974"/>
            </a:xfrm>
          </p:grpSpPr>
          <p:sp>
            <p:nvSpPr>
              <p:cNvPr id="34" name="圆角矩形 33"/>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圆角矩形 35"/>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1" name="文本框 90"/>
            <p:cNvSpPr txBox="1"/>
            <p:nvPr/>
          </p:nvSpPr>
          <p:spPr>
            <a:xfrm>
              <a:off x="5076932" y="5688689"/>
              <a:ext cx="615736" cy="456948"/>
            </a:xfrm>
            <a:prstGeom prst="rect">
              <a:avLst/>
            </a:prstGeom>
            <a:noFill/>
          </p:spPr>
          <p:txBody>
            <a:bodyPr wrap="square" rtlCol="0">
              <a:spAutoFit/>
            </a:bodyPr>
            <a:lstStyle/>
            <a:p>
              <a:pPr algn="ctr"/>
              <a:r>
                <a:rPr lang="en-US" altLang="zh-CN" sz="2530" dirty="0">
                  <a:solidFill>
                    <a:schemeClr val="accent5"/>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53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48"/>
          <p:cNvSpPr>
            <a:spLocks noEditPoints="1"/>
          </p:cNvSpPr>
          <p:nvPr/>
        </p:nvSpPr>
        <p:spPr bwMode="auto">
          <a:xfrm>
            <a:off x="7007801" y="1371684"/>
            <a:ext cx="394132" cy="428504"/>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chemeClr val="tx1">
              <a:lumMod val="50000"/>
              <a:lumOff val="50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75" name="组合 74"/>
          <p:cNvGrpSpPr/>
          <p:nvPr/>
        </p:nvGrpSpPr>
        <p:grpSpPr>
          <a:xfrm>
            <a:off x="3080858" y="3289665"/>
            <a:ext cx="2016547" cy="1389744"/>
            <a:chOff x="2920555" y="2688082"/>
            <a:chExt cx="1911841" cy="1318061"/>
          </a:xfrm>
        </p:grpSpPr>
        <p:sp>
          <p:nvSpPr>
            <p:cNvPr id="41" name="文本框 105"/>
            <p:cNvSpPr txBox="1"/>
            <p:nvPr/>
          </p:nvSpPr>
          <p:spPr>
            <a:xfrm>
              <a:off x="2920555" y="2688082"/>
              <a:ext cx="1414067"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4" name="文本框 129"/>
            <p:cNvSpPr txBox="1"/>
            <p:nvPr/>
          </p:nvSpPr>
          <p:spPr>
            <a:xfrm>
              <a:off x="2926854" y="2994704"/>
              <a:ext cx="1905542" cy="1011439"/>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grpSp>
        <p:nvGrpSpPr>
          <p:cNvPr id="77" name="组合 76"/>
          <p:cNvGrpSpPr/>
          <p:nvPr/>
        </p:nvGrpSpPr>
        <p:grpSpPr>
          <a:xfrm>
            <a:off x="3080858" y="5337411"/>
            <a:ext cx="2016547" cy="1387196"/>
            <a:chOff x="2920555" y="4630205"/>
            <a:chExt cx="1911841" cy="1315645"/>
          </a:xfrm>
        </p:grpSpPr>
        <p:sp>
          <p:nvSpPr>
            <p:cNvPr id="58" name="文本框 291"/>
            <p:cNvSpPr txBox="1"/>
            <p:nvPr/>
          </p:nvSpPr>
          <p:spPr>
            <a:xfrm>
              <a:off x="2920555" y="4630205"/>
              <a:ext cx="1414067"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5" name="文本框 129"/>
            <p:cNvSpPr txBox="1"/>
            <p:nvPr/>
          </p:nvSpPr>
          <p:spPr>
            <a:xfrm>
              <a:off x="2926854" y="4934411"/>
              <a:ext cx="1905542" cy="1011439"/>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grpSp>
        <p:nvGrpSpPr>
          <p:cNvPr id="65" name="组合 64"/>
          <p:cNvGrpSpPr/>
          <p:nvPr/>
        </p:nvGrpSpPr>
        <p:grpSpPr>
          <a:xfrm>
            <a:off x="7685393" y="2249534"/>
            <a:ext cx="2009903" cy="1389456"/>
            <a:chOff x="7286008" y="1701602"/>
            <a:chExt cx="1905542" cy="1317788"/>
          </a:xfrm>
        </p:grpSpPr>
        <p:sp>
          <p:nvSpPr>
            <p:cNvPr id="64" name="文本框 300"/>
            <p:cNvSpPr txBox="1"/>
            <p:nvPr/>
          </p:nvSpPr>
          <p:spPr>
            <a:xfrm>
              <a:off x="7775900" y="1701602"/>
              <a:ext cx="1414067"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6" name="文本框 129"/>
            <p:cNvSpPr txBox="1"/>
            <p:nvPr/>
          </p:nvSpPr>
          <p:spPr>
            <a:xfrm>
              <a:off x="7286008" y="2007951"/>
              <a:ext cx="1905542" cy="1011439"/>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grpSp>
        <p:nvGrpSpPr>
          <p:cNvPr id="78" name="组合 77"/>
          <p:cNvGrpSpPr/>
          <p:nvPr/>
        </p:nvGrpSpPr>
        <p:grpSpPr>
          <a:xfrm>
            <a:off x="7685393" y="4246310"/>
            <a:ext cx="2009903" cy="1369916"/>
            <a:chOff x="7286008" y="3595384"/>
            <a:chExt cx="1905542" cy="1299256"/>
          </a:xfrm>
        </p:grpSpPr>
        <p:sp>
          <p:nvSpPr>
            <p:cNvPr id="76" name="文本框 312"/>
            <p:cNvSpPr txBox="1"/>
            <p:nvPr/>
          </p:nvSpPr>
          <p:spPr>
            <a:xfrm>
              <a:off x="7775900" y="3595384"/>
              <a:ext cx="1414067"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7" name="文本框 129"/>
            <p:cNvSpPr txBox="1"/>
            <p:nvPr/>
          </p:nvSpPr>
          <p:spPr>
            <a:xfrm>
              <a:off x="7286008" y="3883201"/>
              <a:ext cx="1905542" cy="1011439"/>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grpSp>
        <p:nvGrpSpPr>
          <p:cNvPr id="80" name="组合 79"/>
          <p:cNvGrpSpPr/>
          <p:nvPr/>
        </p:nvGrpSpPr>
        <p:grpSpPr>
          <a:xfrm>
            <a:off x="7666794" y="6273371"/>
            <a:ext cx="2026832" cy="905747"/>
            <a:chOff x="7268375" y="5517892"/>
            <a:chExt cx="1921592" cy="859029"/>
          </a:xfrm>
        </p:grpSpPr>
        <p:sp>
          <p:nvSpPr>
            <p:cNvPr id="79" name="文本框 315"/>
            <p:cNvSpPr txBox="1"/>
            <p:nvPr/>
          </p:nvSpPr>
          <p:spPr>
            <a:xfrm>
              <a:off x="7775900" y="5517892"/>
              <a:ext cx="1414067"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8" name="文本框 129"/>
            <p:cNvSpPr txBox="1"/>
            <p:nvPr/>
          </p:nvSpPr>
          <p:spPr>
            <a:xfrm>
              <a:off x="7268375" y="5827417"/>
              <a:ext cx="1905542" cy="549504"/>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sp>
        <p:nvSpPr>
          <p:cNvPr id="93" name="矩形 92"/>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矩形 98"/>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矩形 10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wipe(up)">
                                      <p:cBhvr>
                                        <p:cTn id="23" dur="500"/>
                                        <p:tgtEl>
                                          <p:spTgt spid="65"/>
                                        </p:tgtEl>
                                      </p:cBhvr>
                                    </p:animEffect>
                                  </p:childTnLst>
                                </p:cTn>
                              </p:par>
                              <p:par>
                                <p:cTn id="24" presetID="53" presetClass="entr" presetSubtype="16"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anim calcmode="lin" valueType="num">
                                      <p:cBhvr>
                                        <p:cTn id="26" dur="500" fill="hold"/>
                                        <p:tgtEl>
                                          <p:spTgt spid="66"/>
                                        </p:tgtEl>
                                        <p:attrNameLst>
                                          <p:attrName>ppt_w</p:attrName>
                                        </p:attrNameLst>
                                      </p:cBhvr>
                                      <p:tavLst>
                                        <p:tav tm="0">
                                          <p:val>
                                            <p:fltVal val="0"/>
                                          </p:val>
                                        </p:tav>
                                        <p:tav tm="100000">
                                          <p:val>
                                            <p:strVal val="#ppt_w"/>
                                          </p:val>
                                        </p:tav>
                                      </p:tavLst>
                                    </p:anim>
                                    <p:anim calcmode="lin" valueType="num">
                                      <p:cBhvr>
                                        <p:cTn id="27" dur="500" fill="hold"/>
                                        <p:tgtEl>
                                          <p:spTgt spid="66"/>
                                        </p:tgtEl>
                                        <p:attrNameLst>
                                          <p:attrName>ppt_h</p:attrName>
                                        </p:attrNameLst>
                                      </p:cBhvr>
                                      <p:tavLst>
                                        <p:tav tm="0">
                                          <p:val>
                                            <p:fltVal val="0"/>
                                          </p:val>
                                        </p:tav>
                                        <p:tav tm="100000">
                                          <p:val>
                                            <p:strVal val="#ppt_h"/>
                                          </p:val>
                                        </p:tav>
                                      </p:tavLst>
                                    </p:anim>
                                    <p:animEffect transition="in" filter="fade">
                                      <p:cBhvr>
                                        <p:cTn id="28" dur="500"/>
                                        <p:tgtEl>
                                          <p:spTgt spid="66"/>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par>
                          <p:cTn id="37" fill="hold">
                            <p:stCondLst>
                              <p:cond delay="3500"/>
                            </p:stCondLst>
                            <p:childTnLst>
                              <p:par>
                                <p:cTn id="38" presetID="22" presetClass="entr" presetSubtype="2"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right)">
                                      <p:cBhvr>
                                        <p:cTn id="40" dur="500"/>
                                        <p:tgtEl>
                                          <p:spTgt spid="37"/>
                                        </p:tgtEl>
                                      </p:cBhvr>
                                    </p:animEffect>
                                  </p:childTnLst>
                                </p:cTn>
                              </p:par>
                            </p:childTnLst>
                          </p:cTn>
                        </p:par>
                        <p:par>
                          <p:cTn id="41" fill="hold">
                            <p:stCondLst>
                              <p:cond delay="4000"/>
                            </p:stCondLst>
                            <p:childTnLst>
                              <p:par>
                                <p:cTn id="42" presetID="53" presetClass="entr" presetSubtype="16" fill="hold" nodeType="afterEffect">
                                  <p:stCondLst>
                                    <p:cond delay="0"/>
                                  </p:stCondLst>
                                  <p:childTnLst>
                                    <p:set>
                                      <p:cBhvr>
                                        <p:cTn id="43" dur="1" fill="hold">
                                          <p:stCondLst>
                                            <p:cond delay="0"/>
                                          </p:stCondLst>
                                        </p:cTn>
                                        <p:tgtEl>
                                          <p:spTgt spid="43"/>
                                        </p:tgtEl>
                                        <p:attrNameLst>
                                          <p:attrName>style.visibility</p:attrName>
                                        </p:attrNameLst>
                                      </p:cBhvr>
                                      <p:to>
                                        <p:strVal val="visible"/>
                                      </p:to>
                                    </p:set>
                                    <p:anim calcmode="lin" valueType="num">
                                      <p:cBhvr>
                                        <p:cTn id="44" dur="500" fill="hold"/>
                                        <p:tgtEl>
                                          <p:spTgt spid="43"/>
                                        </p:tgtEl>
                                        <p:attrNameLst>
                                          <p:attrName>ppt_w</p:attrName>
                                        </p:attrNameLst>
                                      </p:cBhvr>
                                      <p:tavLst>
                                        <p:tav tm="0">
                                          <p:val>
                                            <p:fltVal val="0"/>
                                          </p:val>
                                        </p:tav>
                                        <p:tav tm="100000">
                                          <p:val>
                                            <p:strVal val="#ppt_w"/>
                                          </p:val>
                                        </p:tav>
                                      </p:tavLst>
                                    </p:anim>
                                    <p:anim calcmode="lin" valueType="num">
                                      <p:cBhvr>
                                        <p:cTn id="45" dur="500" fill="hold"/>
                                        <p:tgtEl>
                                          <p:spTgt spid="43"/>
                                        </p:tgtEl>
                                        <p:attrNameLst>
                                          <p:attrName>ppt_h</p:attrName>
                                        </p:attrNameLst>
                                      </p:cBhvr>
                                      <p:tavLst>
                                        <p:tav tm="0">
                                          <p:val>
                                            <p:fltVal val="0"/>
                                          </p:val>
                                        </p:tav>
                                        <p:tav tm="100000">
                                          <p:val>
                                            <p:strVal val="#ppt_h"/>
                                          </p:val>
                                        </p:tav>
                                      </p:tavLst>
                                    </p:anim>
                                    <p:animEffect transition="in" filter="fade">
                                      <p:cBhvr>
                                        <p:cTn id="46" dur="500"/>
                                        <p:tgtEl>
                                          <p:spTgt spid="43"/>
                                        </p:tgtEl>
                                      </p:cBhvr>
                                    </p:animEffect>
                                  </p:childTnLst>
                                </p:cTn>
                              </p:par>
                              <p:par>
                                <p:cTn id="47" presetID="22" presetClass="entr" presetSubtype="1" fill="hold"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up)">
                                      <p:cBhvr>
                                        <p:cTn id="49" dur="500"/>
                                        <p:tgtEl>
                                          <p:spTgt spid="75"/>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right)">
                                      <p:cBhvr>
                                        <p:cTn id="53" dur="500"/>
                                        <p:tgtEl>
                                          <p:spTgt spid="4"/>
                                        </p:tgtEl>
                                      </p:cBhvr>
                                    </p:animEffect>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left)">
                                      <p:cBhvr>
                                        <p:cTn id="61" dur="500"/>
                                        <p:tgtEl>
                                          <p:spTgt spid="69"/>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up)">
                                      <p:cBhvr>
                                        <p:cTn id="65" dur="500"/>
                                        <p:tgtEl>
                                          <p:spTgt spid="78"/>
                                        </p:tgtEl>
                                      </p:cBhvr>
                                    </p:animEffect>
                                  </p:childTnLst>
                                </p:cTn>
                              </p:par>
                              <p:par>
                                <p:cTn id="66" presetID="53" presetClass="entr" presetSubtype="16" fill="hold"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p:cTn id="68" dur="500" fill="hold"/>
                                        <p:tgtEl>
                                          <p:spTgt spid="82"/>
                                        </p:tgtEl>
                                        <p:attrNameLst>
                                          <p:attrName>ppt_w</p:attrName>
                                        </p:attrNameLst>
                                      </p:cBhvr>
                                      <p:tavLst>
                                        <p:tav tm="0">
                                          <p:val>
                                            <p:fltVal val="0"/>
                                          </p:val>
                                        </p:tav>
                                        <p:tav tm="100000">
                                          <p:val>
                                            <p:strVal val="#ppt_w"/>
                                          </p:val>
                                        </p:tav>
                                      </p:tavLst>
                                    </p:anim>
                                    <p:anim calcmode="lin" valueType="num">
                                      <p:cBhvr>
                                        <p:cTn id="69" dur="500" fill="hold"/>
                                        <p:tgtEl>
                                          <p:spTgt spid="82"/>
                                        </p:tgtEl>
                                        <p:attrNameLst>
                                          <p:attrName>ppt_h</p:attrName>
                                        </p:attrNameLst>
                                      </p:cBhvr>
                                      <p:tavLst>
                                        <p:tav tm="0">
                                          <p:val>
                                            <p:fltVal val="0"/>
                                          </p:val>
                                        </p:tav>
                                        <p:tav tm="100000">
                                          <p:val>
                                            <p:strVal val="#ppt_h"/>
                                          </p:val>
                                        </p:tav>
                                      </p:tavLst>
                                    </p:anim>
                                    <p:animEffect transition="in" filter="fade">
                                      <p:cBhvr>
                                        <p:cTn id="70" dur="500"/>
                                        <p:tgtEl>
                                          <p:spTgt spid="82"/>
                                        </p:tgtEl>
                                      </p:cBhvr>
                                    </p:animEffect>
                                  </p:childTnLst>
                                </p:cTn>
                              </p:par>
                            </p:childTnLst>
                          </p:cTn>
                        </p:par>
                        <p:par>
                          <p:cTn id="71" fill="hold">
                            <p:stCondLst>
                              <p:cond delay="6500"/>
                            </p:stCondLst>
                            <p:childTnLst>
                              <p:par>
                                <p:cTn id="72" presetID="22" presetClass="entr" presetSubtype="8"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left)">
                                      <p:cBhvr>
                                        <p:cTn id="74" dur="500"/>
                                        <p:tgtEl>
                                          <p:spTgt spid="3"/>
                                        </p:tgtEl>
                                      </p:cBhvr>
                                    </p:animEffect>
                                  </p:childTnLst>
                                </p:cTn>
                              </p:par>
                            </p:childTnLst>
                          </p:cTn>
                        </p:par>
                        <p:par>
                          <p:cTn id="75" fill="hold">
                            <p:stCondLst>
                              <p:cond delay="7000"/>
                            </p:stCondLst>
                            <p:childTnLst>
                              <p:par>
                                <p:cTn id="76" presetID="10" presetClass="entr" presetSubtype="0" fill="hold" nodeType="afterEffect">
                                  <p:stCondLst>
                                    <p:cond delay="0"/>
                                  </p:stCondLst>
                                  <p:childTnLst>
                                    <p:set>
                                      <p:cBhvr>
                                        <p:cTn id="77" dur="1" fill="hold">
                                          <p:stCondLst>
                                            <p:cond delay="0"/>
                                          </p:stCondLst>
                                        </p:cTn>
                                        <p:tgtEl>
                                          <p:spTgt spid="59"/>
                                        </p:tgtEl>
                                        <p:attrNameLst>
                                          <p:attrName>style.visibility</p:attrName>
                                        </p:attrNameLst>
                                      </p:cBhvr>
                                      <p:to>
                                        <p:strVal val="visible"/>
                                      </p:to>
                                    </p:set>
                                    <p:animEffect transition="in" filter="fade">
                                      <p:cBhvr>
                                        <p:cTn id="78" dur="500"/>
                                        <p:tgtEl>
                                          <p:spTgt spid="59"/>
                                        </p:tgtEl>
                                      </p:cBhvr>
                                    </p:animEffect>
                                  </p:childTnLst>
                                </p:cTn>
                              </p:par>
                            </p:childTnLst>
                          </p:cTn>
                        </p:par>
                        <p:par>
                          <p:cTn id="79" fill="hold">
                            <p:stCondLst>
                              <p:cond delay="7500"/>
                            </p:stCondLst>
                            <p:childTnLst>
                              <p:par>
                                <p:cTn id="80" presetID="22" presetClass="entr" presetSubtype="2" fill="hold" nodeType="after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right)">
                                      <p:cBhvr>
                                        <p:cTn id="82" dur="500"/>
                                        <p:tgtEl>
                                          <p:spTgt spid="48"/>
                                        </p:tgtEl>
                                      </p:cBhvr>
                                    </p:animEffect>
                                  </p:childTnLst>
                                </p:cTn>
                              </p:par>
                            </p:childTnLst>
                          </p:cTn>
                        </p:par>
                        <p:par>
                          <p:cTn id="83" fill="hold">
                            <p:stCondLst>
                              <p:cond delay="8000"/>
                            </p:stCondLst>
                            <p:childTnLst>
                              <p:par>
                                <p:cTn id="84" presetID="53" presetClass="entr" presetSubtype="16"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 calcmode="lin" valueType="num">
                                      <p:cBhvr>
                                        <p:cTn id="86" dur="500" fill="hold"/>
                                        <p:tgtEl>
                                          <p:spTgt spid="51"/>
                                        </p:tgtEl>
                                        <p:attrNameLst>
                                          <p:attrName>ppt_w</p:attrName>
                                        </p:attrNameLst>
                                      </p:cBhvr>
                                      <p:tavLst>
                                        <p:tav tm="0">
                                          <p:val>
                                            <p:fltVal val="0"/>
                                          </p:val>
                                        </p:tav>
                                        <p:tav tm="100000">
                                          <p:val>
                                            <p:strVal val="#ppt_w"/>
                                          </p:val>
                                        </p:tav>
                                      </p:tavLst>
                                    </p:anim>
                                    <p:anim calcmode="lin" valueType="num">
                                      <p:cBhvr>
                                        <p:cTn id="87" dur="500" fill="hold"/>
                                        <p:tgtEl>
                                          <p:spTgt spid="51"/>
                                        </p:tgtEl>
                                        <p:attrNameLst>
                                          <p:attrName>ppt_h</p:attrName>
                                        </p:attrNameLst>
                                      </p:cBhvr>
                                      <p:tavLst>
                                        <p:tav tm="0">
                                          <p:val>
                                            <p:fltVal val="0"/>
                                          </p:val>
                                        </p:tav>
                                        <p:tav tm="100000">
                                          <p:val>
                                            <p:strVal val="#ppt_h"/>
                                          </p:val>
                                        </p:tav>
                                      </p:tavLst>
                                    </p:anim>
                                    <p:animEffect transition="in" filter="fade">
                                      <p:cBhvr>
                                        <p:cTn id="88" dur="500"/>
                                        <p:tgtEl>
                                          <p:spTgt spid="51"/>
                                        </p:tgtEl>
                                      </p:cBhvr>
                                    </p:animEffect>
                                  </p:childTnLst>
                                </p:cTn>
                              </p:par>
                              <p:par>
                                <p:cTn id="89" presetID="22" presetClass="entr" presetSubtype="1" fill="hold"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wipe(up)">
                                      <p:cBhvr>
                                        <p:cTn id="91" dur="500"/>
                                        <p:tgtEl>
                                          <p:spTgt spid="77"/>
                                        </p:tgtEl>
                                      </p:cBhvr>
                                    </p:animEffect>
                                  </p:childTnLst>
                                </p:cTn>
                              </p:par>
                            </p:childTnLst>
                          </p:cTn>
                        </p:par>
                        <p:par>
                          <p:cTn id="92" fill="hold">
                            <p:stCondLst>
                              <p:cond delay="8500"/>
                            </p:stCondLst>
                            <p:childTnLst>
                              <p:par>
                                <p:cTn id="93" presetID="22" presetClass="entr" presetSubtype="2"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Effect transition="in" filter="wipe(right)">
                                      <p:cBhvr>
                                        <p:cTn id="95" dur="500"/>
                                        <p:tgtEl>
                                          <p:spTgt spid="2"/>
                                        </p:tgtEl>
                                      </p:cBhvr>
                                    </p:animEffect>
                                  </p:childTnLst>
                                </p:cTn>
                              </p:par>
                            </p:childTnLst>
                          </p:cTn>
                        </p:par>
                        <p:par>
                          <p:cTn id="96" fill="hold">
                            <p:stCondLst>
                              <p:cond delay="9000"/>
                            </p:stCondLst>
                            <p:childTnLst>
                              <p:par>
                                <p:cTn id="97" presetID="10" presetClass="entr" presetSubtype="0" fill="hold" nodeType="afterEffect">
                                  <p:stCondLst>
                                    <p:cond delay="0"/>
                                  </p:stCondLst>
                                  <p:childTnLst>
                                    <p:set>
                                      <p:cBhvr>
                                        <p:cTn id="98" dur="1" fill="hold">
                                          <p:stCondLst>
                                            <p:cond delay="0"/>
                                          </p:stCondLst>
                                        </p:cTn>
                                        <p:tgtEl>
                                          <p:spTgt spid="63"/>
                                        </p:tgtEl>
                                        <p:attrNameLst>
                                          <p:attrName>style.visibility</p:attrName>
                                        </p:attrNameLst>
                                      </p:cBhvr>
                                      <p:to>
                                        <p:strVal val="visible"/>
                                      </p:to>
                                    </p:set>
                                    <p:animEffect transition="in" filter="fade">
                                      <p:cBhvr>
                                        <p:cTn id="99" dur="500"/>
                                        <p:tgtEl>
                                          <p:spTgt spid="63"/>
                                        </p:tgtEl>
                                      </p:cBhvr>
                                    </p:animEffect>
                                  </p:childTnLst>
                                </p:cTn>
                              </p:par>
                            </p:childTnLst>
                          </p:cTn>
                        </p:par>
                        <p:par>
                          <p:cTn id="100" fill="hold">
                            <p:stCondLst>
                              <p:cond delay="9500"/>
                            </p:stCondLst>
                            <p:childTnLst>
                              <p:par>
                                <p:cTn id="101" presetID="22" presetClass="entr" presetSubtype="8" fill="hold"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wipe(left)">
                                      <p:cBhvr>
                                        <p:cTn id="103" dur="500"/>
                                        <p:tgtEl>
                                          <p:spTgt spid="72"/>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81"/>
                                        </p:tgtEl>
                                        <p:attrNameLst>
                                          <p:attrName>style.visibility</p:attrName>
                                        </p:attrNameLst>
                                      </p:cBhvr>
                                      <p:to>
                                        <p:strVal val="visible"/>
                                      </p:to>
                                    </p:set>
                                    <p:anim calcmode="lin" valueType="num">
                                      <p:cBhvr>
                                        <p:cTn id="107" dur="500" fill="hold"/>
                                        <p:tgtEl>
                                          <p:spTgt spid="81"/>
                                        </p:tgtEl>
                                        <p:attrNameLst>
                                          <p:attrName>ppt_w</p:attrName>
                                        </p:attrNameLst>
                                      </p:cBhvr>
                                      <p:tavLst>
                                        <p:tav tm="0">
                                          <p:val>
                                            <p:fltVal val="0"/>
                                          </p:val>
                                        </p:tav>
                                        <p:tav tm="100000">
                                          <p:val>
                                            <p:strVal val="#ppt_w"/>
                                          </p:val>
                                        </p:tav>
                                      </p:tavLst>
                                    </p:anim>
                                    <p:anim calcmode="lin" valueType="num">
                                      <p:cBhvr>
                                        <p:cTn id="108" dur="500" fill="hold"/>
                                        <p:tgtEl>
                                          <p:spTgt spid="81"/>
                                        </p:tgtEl>
                                        <p:attrNameLst>
                                          <p:attrName>ppt_h</p:attrName>
                                        </p:attrNameLst>
                                      </p:cBhvr>
                                      <p:tavLst>
                                        <p:tav tm="0">
                                          <p:val>
                                            <p:fltVal val="0"/>
                                          </p:val>
                                        </p:tav>
                                        <p:tav tm="100000">
                                          <p:val>
                                            <p:strVal val="#ppt_h"/>
                                          </p:val>
                                        </p:tav>
                                      </p:tavLst>
                                    </p:anim>
                                    <p:animEffect transition="in" filter="fade">
                                      <p:cBhvr>
                                        <p:cTn id="109" dur="500"/>
                                        <p:tgtEl>
                                          <p:spTgt spid="81"/>
                                        </p:tgtEl>
                                      </p:cBhvr>
                                    </p:animEffect>
                                  </p:childTnLst>
                                </p:cTn>
                              </p:par>
                              <p:par>
                                <p:cTn id="110" presetID="22" presetClass="entr" presetSubtype="1" fill="hold" nodeType="withEffect">
                                  <p:stCondLst>
                                    <p:cond delay="0"/>
                                  </p:stCondLst>
                                  <p:childTnLst>
                                    <p:set>
                                      <p:cBhvr>
                                        <p:cTn id="111" dur="1" fill="hold">
                                          <p:stCondLst>
                                            <p:cond delay="0"/>
                                          </p:stCondLst>
                                        </p:cTn>
                                        <p:tgtEl>
                                          <p:spTgt spid="80"/>
                                        </p:tgtEl>
                                        <p:attrNameLst>
                                          <p:attrName>style.visibility</p:attrName>
                                        </p:attrNameLst>
                                      </p:cBhvr>
                                      <p:to>
                                        <p:strVal val="visible"/>
                                      </p:to>
                                    </p:set>
                                    <p:animEffect transition="in" filter="wipe(up)">
                                      <p:cBhvr>
                                        <p:cTn id="112"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861322" y="1490449"/>
            <a:ext cx="7137781" cy="958155"/>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8" name="组合 37"/>
          <p:cNvGrpSpPr/>
          <p:nvPr/>
        </p:nvGrpSpPr>
        <p:grpSpPr>
          <a:xfrm>
            <a:off x="3048490" y="1622799"/>
            <a:ext cx="795352" cy="693455"/>
            <a:chOff x="2889867" y="1539094"/>
            <a:chExt cx="754055" cy="657686"/>
          </a:xfrm>
        </p:grpSpPr>
        <p:sp>
          <p:nvSpPr>
            <p:cNvPr id="4" name="椭圆 3"/>
            <p:cNvSpPr/>
            <p:nvPr/>
          </p:nvSpPr>
          <p:spPr>
            <a:xfrm>
              <a:off x="2938052" y="1539094"/>
              <a:ext cx="657686" cy="657686"/>
            </a:xfrm>
            <a:prstGeom prst="ellipse">
              <a:avLst/>
            </a:prstGeom>
            <a:solidFill>
              <a:schemeClr val="accent1"/>
            </a:solidFill>
            <a:ln w="19050">
              <a:solidFill>
                <a:schemeClr val="accent1"/>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文本框 5"/>
            <p:cNvSpPr txBox="1"/>
            <p:nvPr/>
          </p:nvSpPr>
          <p:spPr>
            <a:xfrm>
              <a:off x="2889867" y="1602416"/>
              <a:ext cx="754055" cy="518551"/>
            </a:xfrm>
            <a:prstGeom prst="rect">
              <a:avLst/>
            </a:prstGeom>
            <a:noFill/>
          </p:spPr>
          <p:txBody>
            <a:bodyPr wrap="square" rtlCol="0">
              <a:spAutoFit/>
            </a:bodyPr>
            <a:lstStyle/>
            <a:p>
              <a:pPr algn="ctr"/>
              <a:r>
                <a:rPr lang="en-US" altLang="zh-CN" sz="295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9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 name="圆角矩形 6"/>
          <p:cNvSpPr/>
          <p:nvPr/>
        </p:nvSpPr>
        <p:spPr>
          <a:xfrm>
            <a:off x="2861322" y="2774784"/>
            <a:ext cx="7137781" cy="958155"/>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3048490" y="2907134"/>
            <a:ext cx="795352" cy="693455"/>
            <a:chOff x="2889867" y="2757183"/>
            <a:chExt cx="754055" cy="657686"/>
          </a:xfrm>
        </p:grpSpPr>
        <p:sp>
          <p:nvSpPr>
            <p:cNvPr id="8" name="椭圆 7"/>
            <p:cNvSpPr/>
            <p:nvPr/>
          </p:nvSpPr>
          <p:spPr>
            <a:xfrm>
              <a:off x="2938052" y="2757183"/>
              <a:ext cx="657686" cy="657686"/>
            </a:xfrm>
            <a:prstGeom prst="ellipse">
              <a:avLst/>
            </a:prstGeom>
            <a:solidFill>
              <a:schemeClr val="accent2"/>
            </a:solidFill>
            <a:ln w="19050">
              <a:solidFill>
                <a:schemeClr val="accent2"/>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14"/>
            <p:cNvSpPr txBox="1"/>
            <p:nvPr/>
          </p:nvSpPr>
          <p:spPr>
            <a:xfrm>
              <a:off x="2889867" y="2820505"/>
              <a:ext cx="754055" cy="518551"/>
            </a:xfrm>
            <a:prstGeom prst="rect">
              <a:avLst/>
            </a:prstGeom>
            <a:noFill/>
          </p:spPr>
          <p:txBody>
            <a:bodyPr wrap="square" rtlCol="0">
              <a:spAutoFit/>
            </a:bodyPr>
            <a:lstStyle/>
            <a:p>
              <a:pPr algn="ctr"/>
              <a:r>
                <a:rPr lang="en-US" altLang="zh-CN" sz="295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9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圆角矩形 10"/>
          <p:cNvSpPr/>
          <p:nvPr/>
        </p:nvSpPr>
        <p:spPr>
          <a:xfrm>
            <a:off x="2861322" y="4059120"/>
            <a:ext cx="7137781" cy="958155"/>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组合 39"/>
          <p:cNvGrpSpPr/>
          <p:nvPr/>
        </p:nvGrpSpPr>
        <p:grpSpPr>
          <a:xfrm>
            <a:off x="3048490" y="4191470"/>
            <a:ext cx="795352" cy="693455"/>
            <a:chOff x="2889867" y="3975273"/>
            <a:chExt cx="754055" cy="657686"/>
          </a:xfrm>
        </p:grpSpPr>
        <p:sp>
          <p:nvSpPr>
            <p:cNvPr id="12" name="椭圆 11"/>
            <p:cNvSpPr/>
            <p:nvPr/>
          </p:nvSpPr>
          <p:spPr>
            <a:xfrm>
              <a:off x="2938052" y="3975273"/>
              <a:ext cx="657686" cy="657686"/>
            </a:xfrm>
            <a:prstGeom prst="ellipse">
              <a:avLst/>
            </a:prstGeom>
            <a:solidFill>
              <a:schemeClr val="accent3"/>
            </a:solidFill>
            <a:ln w="19050">
              <a:solidFill>
                <a:schemeClr val="accent3"/>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18"/>
            <p:cNvSpPr txBox="1"/>
            <p:nvPr/>
          </p:nvSpPr>
          <p:spPr>
            <a:xfrm>
              <a:off x="2889867" y="4038595"/>
              <a:ext cx="754055" cy="518551"/>
            </a:xfrm>
            <a:prstGeom prst="rect">
              <a:avLst/>
            </a:prstGeom>
            <a:noFill/>
          </p:spPr>
          <p:txBody>
            <a:bodyPr wrap="square" rtlCol="0">
              <a:spAutoFit/>
            </a:bodyPr>
            <a:lstStyle/>
            <a:p>
              <a:pPr algn="ctr"/>
              <a:r>
                <a:rPr lang="en-US" altLang="zh-CN" sz="295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9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圆角矩形 14"/>
          <p:cNvSpPr/>
          <p:nvPr/>
        </p:nvSpPr>
        <p:spPr>
          <a:xfrm>
            <a:off x="2861322" y="5343457"/>
            <a:ext cx="7137781" cy="958155"/>
          </a:xfrm>
          <a:prstGeom prst="roundRect">
            <a:avLst>
              <a:gd name="adj" fmla="val 50000"/>
            </a:avLst>
          </a:prstGeom>
          <a:gradFill flip="none" rotWithShape="1">
            <a:gsLst>
              <a:gs pos="100000">
                <a:schemeClr val="bg1">
                  <a:lumMod val="95000"/>
                </a:schemeClr>
              </a:gs>
              <a:gs pos="0">
                <a:schemeClr val="bg1">
                  <a:lumMod val="85000"/>
                </a:schemeClr>
              </a:gs>
            </a:gsLst>
            <a:lin ang="2700000" scaled="1"/>
            <a:tileRect/>
          </a:gradFill>
          <a:ln w="25400">
            <a:gradFill>
              <a:gsLst>
                <a:gs pos="0">
                  <a:schemeClr val="bg1"/>
                </a:gs>
                <a:gs pos="100000">
                  <a:schemeClr val="bg1">
                    <a:lumMod val="75000"/>
                  </a:schemeClr>
                </a:gs>
              </a:gsLst>
              <a:lin ang="4800000" scaled="0"/>
            </a:gradFill>
          </a:ln>
          <a:effectLst>
            <a:outerShdw blurRad="1143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1" name="组合 40"/>
          <p:cNvGrpSpPr/>
          <p:nvPr/>
        </p:nvGrpSpPr>
        <p:grpSpPr>
          <a:xfrm>
            <a:off x="3048490" y="5475807"/>
            <a:ext cx="795352" cy="693455"/>
            <a:chOff x="2889867" y="5193363"/>
            <a:chExt cx="754055" cy="657686"/>
          </a:xfrm>
        </p:grpSpPr>
        <p:sp>
          <p:nvSpPr>
            <p:cNvPr id="16" name="椭圆 15"/>
            <p:cNvSpPr/>
            <p:nvPr/>
          </p:nvSpPr>
          <p:spPr>
            <a:xfrm>
              <a:off x="2938052" y="5193363"/>
              <a:ext cx="657686" cy="657686"/>
            </a:xfrm>
            <a:prstGeom prst="ellipse">
              <a:avLst/>
            </a:prstGeom>
            <a:solidFill>
              <a:schemeClr val="accent4"/>
            </a:solidFill>
            <a:ln w="19050">
              <a:solidFill>
                <a:schemeClr val="accent4"/>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22"/>
            <p:cNvSpPr txBox="1"/>
            <p:nvPr/>
          </p:nvSpPr>
          <p:spPr>
            <a:xfrm>
              <a:off x="2889867" y="5256685"/>
              <a:ext cx="754055" cy="518551"/>
            </a:xfrm>
            <a:prstGeom prst="rect">
              <a:avLst/>
            </a:prstGeom>
            <a:noFill/>
          </p:spPr>
          <p:txBody>
            <a:bodyPr wrap="square" rtlCol="0">
              <a:spAutoFit/>
            </a:bodyPr>
            <a:lstStyle/>
            <a:p>
              <a:pPr algn="ctr"/>
              <a:r>
                <a:rPr lang="en-US" altLang="zh-CN" sz="295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95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9" name="矩形 18"/>
          <p:cNvSpPr/>
          <p:nvPr/>
        </p:nvSpPr>
        <p:spPr>
          <a:xfrm>
            <a:off x="4380936" y="2128008"/>
            <a:ext cx="4506425" cy="19057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4380936" y="2130128"/>
            <a:ext cx="2164810" cy="190577"/>
          </a:xfrm>
          <a:prstGeom prst="rect">
            <a:avLst/>
          </a:prstGeom>
          <a:solidFill>
            <a:schemeClr val="accent1"/>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4380936" y="3402077"/>
            <a:ext cx="4506425" cy="19057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nvSpPr>
        <p:spPr>
          <a:xfrm>
            <a:off x="4380935" y="3402077"/>
            <a:ext cx="2461001" cy="190577"/>
          </a:xfrm>
          <a:prstGeom prst="rect">
            <a:avLst/>
          </a:prstGeom>
          <a:solidFill>
            <a:schemeClr val="accent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p:cNvSpPr/>
          <p:nvPr/>
        </p:nvSpPr>
        <p:spPr>
          <a:xfrm>
            <a:off x="4380936" y="4674027"/>
            <a:ext cx="4506425" cy="19057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4380935" y="4676147"/>
            <a:ext cx="2980556" cy="190577"/>
          </a:xfrm>
          <a:prstGeom prst="rect">
            <a:avLst/>
          </a:prstGeom>
          <a:solidFill>
            <a:schemeClr val="accent3"/>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矩形 27"/>
          <p:cNvSpPr/>
          <p:nvPr/>
        </p:nvSpPr>
        <p:spPr>
          <a:xfrm>
            <a:off x="4380936" y="5947038"/>
            <a:ext cx="4506425" cy="190577"/>
          </a:xfrm>
          <a:prstGeom prst="rect">
            <a:avLst/>
          </a:prstGeom>
          <a:solidFill>
            <a:srgbClr val="FBFBE2"/>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4380936" y="5949157"/>
            <a:ext cx="3660376" cy="190577"/>
          </a:xfrm>
          <a:prstGeom prst="rect">
            <a:avLst/>
          </a:prstGeom>
          <a:solidFill>
            <a:schemeClr val="accent4"/>
          </a:solidFill>
          <a:ln>
            <a:noFill/>
          </a:ln>
          <a:effectLst>
            <a:innerShdw blurRad="381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44"/>
          <p:cNvSpPr txBox="1"/>
          <p:nvPr/>
        </p:nvSpPr>
        <p:spPr>
          <a:xfrm>
            <a:off x="4380935" y="1707811"/>
            <a:ext cx="2461001" cy="416909"/>
          </a:xfrm>
          <a:prstGeom prst="rect">
            <a:avLst/>
          </a:prstGeom>
          <a:noFill/>
        </p:spPr>
        <p:txBody>
          <a:bodyPr wrap="square" rtlCol="0">
            <a:spAutoFit/>
          </a:bodyPr>
          <a:lstStyle/>
          <a:p>
            <a:r>
              <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1" name="文本框 45"/>
          <p:cNvSpPr txBox="1"/>
          <p:nvPr/>
        </p:nvSpPr>
        <p:spPr>
          <a:xfrm>
            <a:off x="4380935" y="2979592"/>
            <a:ext cx="2461001" cy="416909"/>
          </a:xfrm>
          <a:prstGeom prst="rect">
            <a:avLst/>
          </a:prstGeom>
          <a:noFill/>
        </p:spPr>
        <p:txBody>
          <a:bodyPr wrap="square" rtlCol="0">
            <a:spAutoFit/>
          </a:bodyPr>
          <a:lstStyle/>
          <a:p>
            <a:r>
              <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2" name="文本框 46"/>
          <p:cNvSpPr txBox="1"/>
          <p:nvPr/>
        </p:nvSpPr>
        <p:spPr>
          <a:xfrm>
            <a:off x="4380935" y="4246876"/>
            <a:ext cx="2461001" cy="416909"/>
          </a:xfrm>
          <a:prstGeom prst="rect">
            <a:avLst/>
          </a:prstGeom>
          <a:noFill/>
        </p:spPr>
        <p:txBody>
          <a:bodyPr wrap="square" rtlCol="0">
            <a:spAutoFit/>
          </a:bodyPr>
          <a:lstStyle/>
          <a:p>
            <a:r>
              <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3" name="文本框 47"/>
          <p:cNvSpPr txBox="1"/>
          <p:nvPr/>
        </p:nvSpPr>
        <p:spPr>
          <a:xfrm>
            <a:off x="4380935" y="5496410"/>
            <a:ext cx="2461001" cy="416909"/>
          </a:xfrm>
          <a:prstGeom prst="rect">
            <a:avLst/>
          </a:prstGeom>
          <a:noFill/>
        </p:spPr>
        <p:txBody>
          <a:bodyPr wrap="square" rtlCol="0">
            <a:spAutoFit/>
          </a:bodyPr>
          <a:lstStyle/>
          <a:p>
            <a:r>
              <a:rPr lang="zh-CN" altLang="en-US" sz="2110"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4" name="文本框 48"/>
          <p:cNvSpPr txBox="1"/>
          <p:nvPr/>
        </p:nvSpPr>
        <p:spPr>
          <a:xfrm>
            <a:off x="7856070" y="1672374"/>
            <a:ext cx="1025610" cy="481799"/>
          </a:xfrm>
          <a:prstGeom prst="rect">
            <a:avLst/>
          </a:prstGeom>
          <a:noFill/>
        </p:spPr>
        <p:txBody>
          <a:bodyPr wrap="square" rtlCol="0">
            <a:spAutoFit/>
          </a:bodyPr>
          <a:lstStyle/>
          <a:p>
            <a:pPr algn="r"/>
            <a:r>
              <a:rPr lang="en-US" altLang="zh-CN"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35</a:t>
            </a:r>
            <a:r>
              <a:rPr lang="en-US" altLang="zh-CN"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文本框 49"/>
          <p:cNvSpPr txBox="1"/>
          <p:nvPr/>
        </p:nvSpPr>
        <p:spPr>
          <a:xfrm>
            <a:off x="7856070" y="2928384"/>
            <a:ext cx="1025610" cy="481799"/>
          </a:xfrm>
          <a:prstGeom prst="rect">
            <a:avLst/>
          </a:prstGeom>
          <a:noFill/>
        </p:spPr>
        <p:txBody>
          <a:bodyPr wrap="square" rtlCol="0">
            <a:spAutoFit/>
          </a:bodyPr>
          <a:lstStyle/>
          <a:p>
            <a:pPr algn="r"/>
            <a:r>
              <a:rPr lang="en-US" altLang="zh-CN"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52</a:t>
            </a:r>
            <a:r>
              <a:rPr lang="en-US" altLang="zh-CN"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文本框 50"/>
          <p:cNvSpPr txBox="1"/>
          <p:nvPr/>
        </p:nvSpPr>
        <p:spPr>
          <a:xfrm>
            <a:off x="7856070" y="4203757"/>
            <a:ext cx="1025610" cy="481799"/>
          </a:xfrm>
          <a:prstGeom prst="rect">
            <a:avLst/>
          </a:prstGeom>
          <a:noFill/>
        </p:spPr>
        <p:txBody>
          <a:bodyPr wrap="square" rtlCol="0">
            <a:spAutoFit/>
          </a:bodyPr>
          <a:lstStyle/>
          <a:p>
            <a:pPr algn="r"/>
            <a:r>
              <a:rPr lang="en-US" altLang="zh-CN"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76</a:t>
            </a:r>
            <a:r>
              <a:rPr lang="en-US" altLang="zh-CN"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51"/>
          <p:cNvSpPr txBox="1"/>
          <p:nvPr/>
        </p:nvSpPr>
        <p:spPr>
          <a:xfrm>
            <a:off x="7856070" y="5474961"/>
            <a:ext cx="1025610" cy="481799"/>
          </a:xfrm>
          <a:prstGeom prst="rect">
            <a:avLst/>
          </a:prstGeom>
          <a:noFill/>
        </p:spPr>
        <p:txBody>
          <a:bodyPr wrap="square" rtlCol="0">
            <a:spAutoFit/>
          </a:bodyPr>
          <a:lstStyle/>
          <a:p>
            <a:pPr algn="r"/>
            <a:r>
              <a:rPr lang="en-US" altLang="zh-CN"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90</a:t>
            </a:r>
            <a:r>
              <a:rPr lang="en-US" altLang="zh-CN"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a:t>
            </a:r>
            <a:endParaRPr lang="zh-CN" altLang="en-US" sz="253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46"/>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left)">
                                      <p:cBhvr>
                                        <p:cTn id="8" dur="500"/>
                                        <p:tgtEl>
                                          <p:spTgt spid="3"/>
                                        </p:tgtEl>
                                      </p:cBhvr>
                                    </p:animEffect>
                                  </p:childTnLst>
                                </p:cTn>
                              </p:par>
                              <p:par>
                                <p:cTn id="9" presetID="12" presetClass="entr" presetSubtype="8"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p:tgtEl>
                                          <p:spTgt spid="38"/>
                                        </p:tgtEl>
                                        <p:attrNameLst>
                                          <p:attrName>ppt_x</p:attrName>
                                        </p:attrNameLst>
                                      </p:cBhvr>
                                      <p:tavLst>
                                        <p:tav tm="0">
                                          <p:val>
                                            <p:strVal val="#ppt_x-#ppt_w*1.125000"/>
                                          </p:val>
                                        </p:tav>
                                        <p:tav tm="100000">
                                          <p:val>
                                            <p:strVal val="#ppt_x"/>
                                          </p:val>
                                        </p:tav>
                                      </p:tavLst>
                                    </p:anim>
                                    <p:animEffect transition="in" filter="wipe(right)">
                                      <p:cBhvr>
                                        <p:cTn id="12" dur="500"/>
                                        <p:tgtEl>
                                          <p:spTgt spid="38"/>
                                        </p:tgtEl>
                                      </p:cBhvr>
                                    </p:animEffect>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p:tgtEl>
                                          <p:spTgt spid="39"/>
                                        </p:tgtEl>
                                        <p:attrNameLst>
                                          <p:attrName>ppt_x</p:attrName>
                                        </p:attrNameLst>
                                      </p:cBhvr>
                                      <p:tavLst>
                                        <p:tav tm="0">
                                          <p:val>
                                            <p:strVal val="#ppt_x-#ppt_w*1.125000"/>
                                          </p:val>
                                        </p:tav>
                                        <p:tav tm="100000">
                                          <p:val>
                                            <p:strVal val="#ppt_x"/>
                                          </p:val>
                                        </p:tav>
                                      </p:tavLst>
                                    </p:anim>
                                    <p:animEffect transition="in" filter="wipe(right)">
                                      <p:cBhvr>
                                        <p:cTn id="17" dur="500"/>
                                        <p:tgtEl>
                                          <p:spTgt spid="39"/>
                                        </p:tgtEl>
                                      </p:cBhvr>
                                    </p:animEffect>
                                  </p:childTnLst>
                                </p:cTn>
                              </p:par>
                              <p:par>
                                <p:cTn id="18" presetID="1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p:tgtEl>
                                          <p:spTgt spid="7"/>
                                        </p:tgtEl>
                                        <p:attrNameLst>
                                          <p:attrName>ppt_x</p:attrName>
                                        </p:attrNameLst>
                                      </p:cBhvr>
                                      <p:tavLst>
                                        <p:tav tm="0">
                                          <p:val>
                                            <p:strVal val="#ppt_x+#ppt_w*1.125000"/>
                                          </p:val>
                                        </p:tav>
                                        <p:tav tm="100000">
                                          <p:val>
                                            <p:strVal val="#ppt_x"/>
                                          </p:val>
                                        </p:tav>
                                      </p:tavLst>
                                    </p:anim>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8"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p:tgtEl>
                                          <p:spTgt spid="40"/>
                                        </p:tgtEl>
                                        <p:attrNameLst>
                                          <p:attrName>ppt_x</p:attrName>
                                        </p:attrNameLst>
                                      </p:cBhvr>
                                      <p:tavLst>
                                        <p:tav tm="0">
                                          <p:val>
                                            <p:strVal val="#ppt_x-#ppt_w*1.125000"/>
                                          </p:val>
                                        </p:tav>
                                        <p:tav tm="100000">
                                          <p:val>
                                            <p:strVal val="#ppt_x"/>
                                          </p:val>
                                        </p:tav>
                                      </p:tavLst>
                                    </p:anim>
                                    <p:animEffect transition="in" filter="wipe(right)">
                                      <p:cBhvr>
                                        <p:cTn id="26" dur="500"/>
                                        <p:tgtEl>
                                          <p:spTgt spid="40"/>
                                        </p:tgtEl>
                                      </p:cBhvr>
                                    </p:animEffect>
                                  </p:childTnLst>
                                </p:cTn>
                              </p:par>
                              <p:par>
                                <p:cTn id="27" presetID="12" presetClass="entr" presetSubtype="2"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ppt_x</p:attrName>
                                        </p:attrNameLst>
                                      </p:cBhvr>
                                      <p:tavLst>
                                        <p:tav tm="0">
                                          <p:val>
                                            <p:strVal val="#ppt_x+#ppt_w*1.125000"/>
                                          </p:val>
                                        </p:tav>
                                        <p:tav tm="100000">
                                          <p:val>
                                            <p:strVal val="#ppt_x"/>
                                          </p:val>
                                        </p:tav>
                                      </p:tavLst>
                                    </p:anim>
                                    <p:animEffect transition="in" filter="wipe(left)">
                                      <p:cBhvr>
                                        <p:cTn id="30" dur="500"/>
                                        <p:tgtEl>
                                          <p:spTgt spid="11"/>
                                        </p:tgtEl>
                                      </p:cBhvr>
                                    </p:animEffect>
                                  </p:childTnLst>
                                </p:cTn>
                              </p:par>
                            </p:childTnLst>
                          </p:cTn>
                        </p:par>
                        <p:par>
                          <p:cTn id="31" fill="hold">
                            <p:stCondLst>
                              <p:cond delay="1500"/>
                            </p:stCondLst>
                            <p:childTnLst>
                              <p:par>
                                <p:cTn id="32" presetID="12" presetClass="entr" presetSubtype="8"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p:tgtEl>
                                          <p:spTgt spid="41"/>
                                        </p:tgtEl>
                                        <p:attrNameLst>
                                          <p:attrName>ppt_x</p:attrName>
                                        </p:attrNameLst>
                                      </p:cBhvr>
                                      <p:tavLst>
                                        <p:tav tm="0">
                                          <p:val>
                                            <p:strVal val="#ppt_x-#ppt_w*1.125000"/>
                                          </p:val>
                                        </p:tav>
                                        <p:tav tm="100000">
                                          <p:val>
                                            <p:strVal val="#ppt_x"/>
                                          </p:val>
                                        </p:tav>
                                      </p:tavLst>
                                    </p:anim>
                                    <p:animEffect transition="in" filter="wipe(right)">
                                      <p:cBhvr>
                                        <p:cTn id="35" dur="500"/>
                                        <p:tgtEl>
                                          <p:spTgt spid="41"/>
                                        </p:tgtEl>
                                      </p:cBhvr>
                                    </p:animEffect>
                                  </p:childTnLst>
                                </p:cTn>
                              </p:par>
                              <p:par>
                                <p:cTn id="36" presetID="12" presetClass="entr" presetSubtype="2"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wipe(left)">
                                      <p:cBhvr>
                                        <p:cTn id="62" dur="500"/>
                                        <p:tgtEl>
                                          <p:spTgt spid="32"/>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left)">
                                      <p:cBhvr>
                                        <p:cTn id="69" dur="500"/>
                                        <p:tgtEl>
                                          <p:spTgt spid="20"/>
                                        </p:tgtEl>
                                      </p:cBhvr>
                                    </p:animEffect>
                                  </p:childTnLst>
                                </p:cTn>
                              </p:par>
                            </p:childTnLst>
                          </p:cTn>
                        </p:par>
                        <p:par>
                          <p:cTn id="70" fill="hold">
                            <p:stCondLst>
                              <p:cond delay="3500"/>
                            </p:stCondLst>
                            <p:childTnLst>
                              <p:par>
                                <p:cTn id="71" presetID="14" presetClass="entr" presetSubtype="1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randombar(horizontal)">
                                      <p:cBhvr>
                                        <p:cTn id="73" dur="500"/>
                                        <p:tgtEl>
                                          <p:spTgt spid="34"/>
                                        </p:tgtEl>
                                      </p:cBhvr>
                                    </p:animEffect>
                                  </p:childTnLst>
                                </p:cTn>
                              </p:par>
                            </p:childTnLst>
                          </p:cTn>
                        </p:par>
                        <p:par>
                          <p:cTn id="74" fill="hold">
                            <p:stCondLst>
                              <p:cond delay="4000"/>
                            </p:stCondLst>
                            <p:childTnLst>
                              <p:par>
                                <p:cTn id="75" presetID="22" presetClass="entr" presetSubtype="8"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par>
                          <p:cTn id="78" fill="hold">
                            <p:stCondLst>
                              <p:cond delay="4500"/>
                            </p:stCondLst>
                            <p:childTnLst>
                              <p:par>
                                <p:cTn id="79" presetID="14" presetClass="entr" presetSubtype="10"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randombar(horizontal)">
                                      <p:cBhvr>
                                        <p:cTn id="81" dur="500"/>
                                        <p:tgtEl>
                                          <p:spTgt spid="35"/>
                                        </p:tgtEl>
                                      </p:cBhvr>
                                    </p:animEffect>
                                  </p:childTnLst>
                                </p:cTn>
                              </p:par>
                            </p:childTnLst>
                          </p:cTn>
                        </p:par>
                        <p:par>
                          <p:cTn id="82" fill="hold">
                            <p:stCondLst>
                              <p:cond delay="5000"/>
                            </p:stCondLst>
                            <p:childTnLst>
                              <p:par>
                                <p:cTn id="83" presetID="22" presetClass="entr" presetSubtype="8"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wipe(left)">
                                      <p:cBhvr>
                                        <p:cTn id="85" dur="500"/>
                                        <p:tgtEl>
                                          <p:spTgt spid="26"/>
                                        </p:tgtEl>
                                      </p:cBhvr>
                                    </p:animEffect>
                                  </p:childTnLst>
                                </p:cTn>
                              </p:par>
                            </p:childTnLst>
                          </p:cTn>
                        </p:par>
                        <p:par>
                          <p:cTn id="86" fill="hold">
                            <p:stCondLst>
                              <p:cond delay="5500"/>
                            </p:stCondLst>
                            <p:childTnLst>
                              <p:par>
                                <p:cTn id="87" presetID="14" presetClass="entr" presetSubtype="1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randombar(horizontal)">
                                      <p:cBhvr>
                                        <p:cTn id="89" dur="500"/>
                                        <p:tgtEl>
                                          <p:spTgt spid="3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left)">
                                      <p:cBhvr>
                                        <p:cTn id="93" dur="500"/>
                                        <p:tgtEl>
                                          <p:spTgt spid="29"/>
                                        </p:tgtEl>
                                      </p:cBhvr>
                                    </p:animEffect>
                                  </p:childTnLst>
                                </p:cTn>
                              </p:par>
                            </p:childTnLst>
                          </p:cTn>
                        </p:par>
                        <p:par>
                          <p:cTn id="94" fill="hold">
                            <p:stCondLst>
                              <p:cond delay="6500"/>
                            </p:stCondLst>
                            <p:childTnLst>
                              <p:par>
                                <p:cTn id="95" presetID="14" presetClass="entr" presetSubtype="10"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randombar(horizontal)">
                                      <p:cBhvr>
                                        <p:cTn id="9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1" grpId="0" animBg="1"/>
      <p:bldP spid="15" grpId="0" animBg="1"/>
      <p:bldP spid="19" grpId="0" animBg="1"/>
      <p:bldP spid="20" grpId="0" animBg="1"/>
      <p:bldP spid="22" grpId="0" animBg="1"/>
      <p:bldP spid="23" grpId="0" animBg="1"/>
      <p:bldP spid="25" grpId="0" animBg="1"/>
      <p:bldP spid="26" grpId="0" animBg="1"/>
      <p:bldP spid="28" grpId="0" animBg="1"/>
      <p:bldP spid="29" grpId="0" animBg="1"/>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2"/>
            </p:custDataLst>
          </p:nvPr>
        </p:nvSpPr>
        <p:spPr>
          <a:xfrm>
            <a:off x="5713452" y="2413134"/>
            <a:ext cx="3526337" cy="2406384"/>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3"/>
            </p:custDataLst>
          </p:nvPr>
        </p:nvSpPr>
        <p:spPr>
          <a:xfrm>
            <a:off x="8507531" y="2552817"/>
            <a:ext cx="575111" cy="2127019"/>
          </a:xfrm>
          <a:prstGeom prst="rect">
            <a:avLst/>
          </a:prstGeom>
          <a:noFill/>
        </p:spPr>
        <p:txBody>
          <a:bodyPr vert="vert" lIns="0" tIns="0" rIns="0" bIns="0" anchor="ctr"/>
          <a:lstStyle/>
          <a:p>
            <a:pPr algn="ctr">
              <a:defRPr/>
            </a:pPr>
            <a:r>
              <a:rPr lang="en-US" altLang="zh-CN" sz="4400">
                <a:solidFill>
                  <a:schemeClr val="accent3"/>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20708" y="3029661"/>
            <a:ext cx="3964669" cy="677108"/>
          </a:xfrm>
          <a:prstGeom prst="rect">
            <a:avLst/>
          </a:prstGeom>
        </p:spPr>
        <p:txBody>
          <a:bodyPr wrap="square" lIns="0" tIns="0" rIns="0" bIns="0">
            <a:spAutoFit/>
          </a:bodyPr>
          <a:lstStyle/>
          <a:p>
            <a:r>
              <a:rPr lang="zh-CN" altLang="en-US" sz="4400" b="1">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成功项目展示</a:t>
            </a:r>
          </a:p>
        </p:txBody>
      </p:sp>
      <p:sp>
        <p:nvSpPr>
          <p:cNvPr id="9" name="TextBox 11"/>
          <p:cNvSpPr txBox="1"/>
          <p:nvPr/>
        </p:nvSpPr>
        <p:spPr>
          <a:xfrm>
            <a:off x="398737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67439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98737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67439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3" y="1506787"/>
            <a:ext cx="12858044" cy="5022709"/>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5" name="Group 34"/>
          <p:cNvGrpSpPr/>
          <p:nvPr/>
        </p:nvGrpSpPr>
        <p:grpSpPr>
          <a:xfrm>
            <a:off x="353" y="1506787"/>
            <a:ext cx="4196773" cy="5022709"/>
            <a:chOff x="0" y="1071552"/>
            <a:chExt cx="2984536" cy="3571900"/>
          </a:xfrm>
        </p:grpSpPr>
        <p:sp>
          <p:nvSpPr>
            <p:cNvPr id="9" name="Rectangle 8"/>
            <p:cNvSpPr/>
            <p:nvPr/>
          </p:nvSpPr>
          <p:spPr>
            <a:xfrm>
              <a:off x="0" y="1071552"/>
              <a:ext cx="2984536" cy="3571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34" name="Group 33"/>
            <p:cNvGrpSpPr/>
            <p:nvPr/>
          </p:nvGrpSpPr>
          <p:grpSpPr>
            <a:xfrm>
              <a:off x="219027" y="2304191"/>
              <a:ext cx="2611885" cy="1945284"/>
              <a:chOff x="219027" y="2304191"/>
              <a:chExt cx="2611885" cy="1945284"/>
            </a:xfrm>
          </p:grpSpPr>
          <p:grpSp>
            <p:nvGrpSpPr>
              <p:cNvPr id="28" name="Group 27"/>
              <p:cNvGrpSpPr/>
              <p:nvPr/>
            </p:nvGrpSpPr>
            <p:grpSpPr>
              <a:xfrm>
                <a:off x="340968" y="2778666"/>
                <a:ext cx="2489942" cy="256372"/>
                <a:chOff x="340968" y="2778666"/>
                <a:chExt cx="2489942" cy="256372"/>
              </a:xfrm>
            </p:grpSpPr>
            <p:sp>
              <p:nvSpPr>
                <p:cNvPr id="12" name="Rectangle 11"/>
                <p:cNvSpPr/>
                <p:nvPr/>
              </p:nvSpPr>
              <p:spPr>
                <a:xfrm>
                  <a:off x="629381" y="2783331"/>
                  <a:ext cx="2201529" cy="251707"/>
                </a:xfrm>
                <a:prstGeom prst="rect">
                  <a:avLst/>
                </a:prstGeom>
                <a:noFill/>
              </p:spPr>
              <p:txBody>
                <a:bodyPr wrap="square" lIns="0" tIns="0" rIns="0" bIns="0" anchor="ctr">
                  <a:spAutoFit/>
                </a:bodyPr>
                <a:lstStyle/>
                <a:p>
                  <a:pPr>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endParaRPr>
                </a:p>
              </p:txBody>
            </p:sp>
            <p:grpSp>
              <p:nvGrpSpPr>
                <p:cNvPr id="10" name="Group 9"/>
                <p:cNvGrpSpPr/>
                <p:nvPr/>
              </p:nvGrpSpPr>
              <p:grpSpPr>
                <a:xfrm>
                  <a:off x="340968" y="2778666"/>
                  <a:ext cx="152740" cy="222649"/>
                  <a:chOff x="4230190" y="3652404"/>
                  <a:chExt cx="251543" cy="366676"/>
                </a:xfrm>
                <a:solidFill>
                  <a:schemeClr val="bg1"/>
                </a:solidFill>
              </p:grpSpPr>
              <p:sp>
                <p:nvSpPr>
                  <p:cNvPr id="15" name="AutoShape 97"/>
                  <p:cNvSpPr/>
                  <p:nvPr/>
                </p:nvSpPr>
                <p:spPr bwMode="auto">
                  <a:xfrm>
                    <a:off x="4230190" y="3652404"/>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p:spPr>
                <p:txBody>
                  <a:bodyPr lIns="53575" tIns="53575" rIns="53575" bIns="53575" anchor="ctr"/>
                  <a:lstStyle/>
                  <a:p>
                    <a:pPr defTabSz="642620">
                      <a:lnSpc>
                        <a:spcPct val="150000"/>
                      </a:lnSpc>
                    </a:pPr>
                    <a:endParaRPr lang="en-US" sz="422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16" name="AutoShape 98"/>
                  <p:cNvSpPr/>
                  <p:nvPr/>
                </p:nvSpPr>
                <p:spPr bwMode="auto">
                  <a:xfrm>
                    <a:off x="4332809" y="3686819"/>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p:spPr>
                <p:txBody>
                  <a:bodyPr lIns="53575" tIns="53575" rIns="53575" bIns="53575" anchor="ctr"/>
                  <a:lstStyle/>
                  <a:p>
                    <a:pPr defTabSz="642620">
                      <a:lnSpc>
                        <a:spcPct val="150000"/>
                      </a:lnSpc>
                    </a:pPr>
                    <a:endParaRPr lang="en-US" sz="422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17" name="AutoShape 99"/>
                  <p:cNvSpPr/>
                  <p:nvPr/>
                </p:nvSpPr>
                <p:spPr bwMode="auto">
                  <a:xfrm>
                    <a:off x="4344698" y="3973402"/>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p:spPr>
                <p:txBody>
                  <a:bodyPr lIns="53575" tIns="53575" rIns="53575" bIns="53575" anchor="ctr"/>
                  <a:lstStyle/>
                  <a:p>
                    <a:pPr defTabSz="642620">
                      <a:lnSpc>
                        <a:spcPct val="150000"/>
                      </a:lnSpc>
                    </a:pPr>
                    <a:endParaRPr lang="en-US" sz="422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grpSp>
          <p:grpSp>
            <p:nvGrpSpPr>
              <p:cNvPr id="29" name="Group 28"/>
              <p:cNvGrpSpPr/>
              <p:nvPr/>
            </p:nvGrpSpPr>
            <p:grpSpPr>
              <a:xfrm>
                <a:off x="300433" y="3164329"/>
                <a:ext cx="2530477" cy="251707"/>
                <a:chOff x="300433" y="3164329"/>
                <a:chExt cx="2530477" cy="251707"/>
              </a:xfrm>
            </p:grpSpPr>
            <p:sp>
              <p:nvSpPr>
                <p:cNvPr id="20" name="Rectangle 19"/>
                <p:cNvSpPr/>
                <p:nvPr/>
              </p:nvSpPr>
              <p:spPr>
                <a:xfrm>
                  <a:off x="629382" y="3164329"/>
                  <a:ext cx="2201528" cy="251707"/>
                </a:xfrm>
                <a:prstGeom prst="rect">
                  <a:avLst/>
                </a:prstGeom>
                <a:noFill/>
              </p:spPr>
              <p:txBody>
                <a:bodyPr wrap="square" lIns="0" tIns="0" rIns="0" bIns="0" anchor="ctr">
                  <a:spAutoFit/>
                </a:bodyPr>
                <a:lstStyle/>
                <a:p>
                  <a:pPr>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endParaRPr>
                </a:p>
              </p:txBody>
            </p:sp>
            <p:sp>
              <p:nvSpPr>
                <p:cNvPr id="22" name="AutoShape 4"/>
                <p:cNvSpPr/>
                <p:nvPr/>
              </p:nvSpPr>
              <p:spPr bwMode="auto">
                <a:xfrm>
                  <a:off x="300433" y="3182237"/>
                  <a:ext cx="215051" cy="2158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53575" tIns="53575" rIns="53575" bIns="53575" anchor="ctr"/>
                <a:lstStyle/>
                <a:p>
                  <a:pPr defTabSz="642620">
                    <a:lnSpc>
                      <a:spcPct val="150000"/>
                    </a:lnSpc>
                  </a:pPr>
                  <a:endParaRPr lang="en-US" sz="422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31" name="Group 30"/>
              <p:cNvGrpSpPr/>
              <p:nvPr/>
            </p:nvGrpSpPr>
            <p:grpSpPr>
              <a:xfrm>
                <a:off x="336806" y="3569139"/>
                <a:ext cx="2494106" cy="266458"/>
                <a:chOff x="336806" y="3569139"/>
                <a:chExt cx="2494106" cy="266458"/>
              </a:xfrm>
            </p:grpSpPr>
            <p:sp>
              <p:nvSpPr>
                <p:cNvPr id="25" name="Rectangle 24"/>
                <p:cNvSpPr/>
                <p:nvPr/>
              </p:nvSpPr>
              <p:spPr>
                <a:xfrm>
                  <a:off x="629381" y="3569139"/>
                  <a:ext cx="2201531" cy="251706"/>
                </a:xfrm>
                <a:prstGeom prst="rect">
                  <a:avLst/>
                </a:prstGeom>
                <a:noFill/>
              </p:spPr>
              <p:txBody>
                <a:bodyPr wrap="square" lIns="0" tIns="0" rIns="0" bIns="0" anchor="ctr">
                  <a:spAutoFit/>
                </a:bodyPr>
                <a:lstStyle/>
                <a:p>
                  <a:pPr>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endParaRPr>
                </a:p>
              </p:txBody>
            </p:sp>
            <p:sp>
              <p:nvSpPr>
                <p:cNvPr id="27" name="Freeform 26"/>
                <p:cNvSpPr/>
                <p:nvPr/>
              </p:nvSpPr>
              <p:spPr bwMode="auto">
                <a:xfrm>
                  <a:off x="336806" y="3613292"/>
                  <a:ext cx="119227" cy="222305"/>
                </a:xfrm>
                <a:custGeom>
                  <a:avLst/>
                  <a:gdLst>
                    <a:gd name="T0" fmla="*/ 200 w 200"/>
                    <a:gd name="T1" fmla="*/ 62 h 360"/>
                    <a:gd name="T2" fmla="*/ 143 w 200"/>
                    <a:gd name="T3" fmla="*/ 62 h 360"/>
                    <a:gd name="T4" fmla="*/ 128 w 200"/>
                    <a:gd name="T5" fmla="*/ 83 h 360"/>
                    <a:gd name="T6" fmla="*/ 128 w 200"/>
                    <a:gd name="T7" fmla="*/ 125 h 360"/>
                    <a:gd name="T8" fmla="*/ 200 w 200"/>
                    <a:gd name="T9" fmla="*/ 125 h 360"/>
                    <a:gd name="T10" fmla="*/ 200 w 200"/>
                    <a:gd name="T11" fmla="*/ 183 h 360"/>
                    <a:gd name="T12" fmla="*/ 128 w 200"/>
                    <a:gd name="T13" fmla="*/ 183 h 360"/>
                    <a:gd name="T14" fmla="*/ 128 w 200"/>
                    <a:gd name="T15" fmla="*/ 360 h 360"/>
                    <a:gd name="T16" fmla="*/ 61 w 200"/>
                    <a:gd name="T17" fmla="*/ 360 h 360"/>
                    <a:gd name="T18" fmla="*/ 61 w 200"/>
                    <a:gd name="T19" fmla="*/ 183 h 360"/>
                    <a:gd name="T20" fmla="*/ 0 w 200"/>
                    <a:gd name="T21" fmla="*/ 183 h 360"/>
                    <a:gd name="T22" fmla="*/ 0 w 200"/>
                    <a:gd name="T23" fmla="*/ 125 h 360"/>
                    <a:gd name="T24" fmla="*/ 61 w 200"/>
                    <a:gd name="T25" fmla="*/ 125 h 360"/>
                    <a:gd name="T26" fmla="*/ 61 w 200"/>
                    <a:gd name="T27" fmla="*/ 90 h 360"/>
                    <a:gd name="T28" fmla="*/ 143 w 200"/>
                    <a:gd name="T29" fmla="*/ 0 h 360"/>
                    <a:gd name="T30" fmla="*/ 200 w 200"/>
                    <a:gd name="T31" fmla="*/ 0 h 360"/>
                    <a:gd name="T32" fmla="*/ 200 w 200"/>
                    <a:gd name="T33" fmla="*/ 6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360">
                      <a:moveTo>
                        <a:pt x="200" y="62"/>
                      </a:moveTo>
                      <a:cubicBezTo>
                        <a:pt x="143" y="62"/>
                        <a:pt x="143" y="62"/>
                        <a:pt x="143" y="62"/>
                      </a:cubicBezTo>
                      <a:cubicBezTo>
                        <a:pt x="136" y="62"/>
                        <a:pt x="128" y="71"/>
                        <a:pt x="128" y="83"/>
                      </a:cubicBezTo>
                      <a:cubicBezTo>
                        <a:pt x="128" y="125"/>
                        <a:pt x="128" y="125"/>
                        <a:pt x="128" y="125"/>
                      </a:cubicBezTo>
                      <a:cubicBezTo>
                        <a:pt x="200" y="125"/>
                        <a:pt x="200" y="125"/>
                        <a:pt x="200" y="125"/>
                      </a:cubicBezTo>
                      <a:cubicBezTo>
                        <a:pt x="200" y="183"/>
                        <a:pt x="200" y="183"/>
                        <a:pt x="200" y="183"/>
                      </a:cubicBezTo>
                      <a:cubicBezTo>
                        <a:pt x="128" y="183"/>
                        <a:pt x="128" y="183"/>
                        <a:pt x="128" y="183"/>
                      </a:cubicBezTo>
                      <a:cubicBezTo>
                        <a:pt x="128" y="360"/>
                        <a:pt x="128" y="360"/>
                        <a:pt x="128" y="360"/>
                      </a:cubicBezTo>
                      <a:cubicBezTo>
                        <a:pt x="61" y="360"/>
                        <a:pt x="61" y="360"/>
                        <a:pt x="61" y="360"/>
                      </a:cubicBezTo>
                      <a:cubicBezTo>
                        <a:pt x="61" y="183"/>
                        <a:pt x="61" y="183"/>
                        <a:pt x="61" y="183"/>
                      </a:cubicBezTo>
                      <a:cubicBezTo>
                        <a:pt x="0" y="183"/>
                        <a:pt x="0" y="183"/>
                        <a:pt x="0" y="183"/>
                      </a:cubicBezTo>
                      <a:cubicBezTo>
                        <a:pt x="0" y="125"/>
                        <a:pt x="0" y="125"/>
                        <a:pt x="0" y="125"/>
                      </a:cubicBezTo>
                      <a:cubicBezTo>
                        <a:pt x="61" y="125"/>
                        <a:pt x="61" y="125"/>
                        <a:pt x="61" y="125"/>
                      </a:cubicBezTo>
                      <a:cubicBezTo>
                        <a:pt x="61" y="90"/>
                        <a:pt x="61" y="90"/>
                        <a:pt x="61" y="90"/>
                      </a:cubicBezTo>
                      <a:cubicBezTo>
                        <a:pt x="61" y="40"/>
                        <a:pt x="95" y="0"/>
                        <a:pt x="143" y="0"/>
                      </a:cubicBezTo>
                      <a:cubicBezTo>
                        <a:pt x="200" y="0"/>
                        <a:pt x="200" y="0"/>
                        <a:pt x="200" y="0"/>
                      </a:cubicBezTo>
                      <a:lnTo>
                        <a:pt x="200" y="62"/>
                      </a:lnTo>
                      <a:close/>
                    </a:path>
                  </a:pathLst>
                </a:custGeom>
                <a:solidFill>
                  <a:schemeClr val="bg1"/>
                </a:solidFill>
                <a:ln>
                  <a:noFill/>
                </a:ln>
              </p:spPr>
              <p:txBody>
                <a:bodyPr vert="horz" wrap="square" lIns="128580" tIns="64290" rIns="128580" bIns="64290" numCol="1" anchor="t" anchorCtr="0" compatLnSpc="1"/>
                <a:lstStyle/>
                <a:p>
                  <a:pPr>
                    <a:lnSpc>
                      <a:spcPct val="150000"/>
                    </a:lnSpc>
                  </a:pPr>
                  <a:endParaRPr lang="en-US" dirty="0">
                    <a:latin typeface="Arial" panose="020B0604020202020204" pitchFamily="34" charset="0"/>
                    <a:ea typeface="方正正粗黑简体" panose="02000000000000000000" pitchFamily="2" charset="-122"/>
                    <a:sym typeface="Arial" panose="020B0604020202020204" pitchFamily="34" charset="0"/>
                  </a:endParaRPr>
                </a:p>
              </p:txBody>
            </p:sp>
          </p:grpSp>
          <p:grpSp>
            <p:nvGrpSpPr>
              <p:cNvPr id="33" name="Group 32"/>
              <p:cNvGrpSpPr/>
              <p:nvPr/>
            </p:nvGrpSpPr>
            <p:grpSpPr>
              <a:xfrm>
                <a:off x="293795" y="3997768"/>
                <a:ext cx="2537116" cy="251707"/>
                <a:chOff x="293795" y="3997768"/>
                <a:chExt cx="2537116" cy="251707"/>
              </a:xfrm>
            </p:grpSpPr>
            <p:sp>
              <p:nvSpPr>
                <p:cNvPr id="32" name="AutoShape 83"/>
                <p:cNvSpPr/>
                <p:nvPr/>
              </p:nvSpPr>
              <p:spPr bwMode="auto">
                <a:xfrm>
                  <a:off x="293795" y="4066644"/>
                  <a:ext cx="222270" cy="145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bg1"/>
                </a:solidFill>
                <a:ln>
                  <a:noFill/>
                </a:ln>
                <a:effectLst/>
              </p:spPr>
              <p:txBody>
                <a:bodyPr lIns="53575" tIns="53575" rIns="53575" bIns="53575" anchor="ctr"/>
                <a:lstStyle/>
                <a:p>
                  <a:pPr defTabSz="642620">
                    <a:lnSpc>
                      <a:spcPct val="150000"/>
                    </a:lnSpc>
                  </a:pPr>
                  <a:endParaRPr lang="en-US" sz="4220">
                    <a:solidFill>
                      <a:srgbClr val="FFFFFF"/>
                    </a:solidFill>
                    <a:effectLst>
                      <a:outerShdw blurRad="38100" dist="38100" dir="2700000" algn="tl">
                        <a:srgbClr val="000000"/>
                      </a:outerShdw>
                    </a:effectLst>
                    <a:latin typeface="Arial" panose="020B0604020202020204" pitchFamily="34" charset="0"/>
                    <a:ea typeface="方正正粗黑简体" panose="02000000000000000000" pitchFamily="2" charset="-122"/>
                    <a:sym typeface="Arial" panose="020B0604020202020204" pitchFamily="34" charset="0"/>
                  </a:endParaRPr>
                </a:p>
              </p:txBody>
            </p:sp>
            <p:sp>
              <p:nvSpPr>
                <p:cNvPr id="30" name="Rectangle 29"/>
                <p:cNvSpPr/>
                <p:nvPr/>
              </p:nvSpPr>
              <p:spPr>
                <a:xfrm>
                  <a:off x="629380" y="3997768"/>
                  <a:ext cx="2201531" cy="251707"/>
                </a:xfrm>
                <a:prstGeom prst="rect">
                  <a:avLst/>
                </a:prstGeom>
                <a:noFill/>
              </p:spPr>
              <p:txBody>
                <a:bodyPr wrap="square" lIns="0" tIns="0" rIns="0" bIns="0" anchor="ctr">
                  <a:spAutoFit/>
                </a:bodyPr>
                <a:lstStyle/>
                <a:p>
                  <a:pPr>
                    <a:lnSpc>
                      <a:spcPct val="150000"/>
                    </a:lnSpc>
                  </a:pPr>
                  <a:r>
                    <a:rPr lang="zh-CN" altLang="en-US"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rPr>
                    <a:t>请替换文字内容，修改文字内容，也可以直接复制你的内容到此。请替换文字内容，修改文字内容，也可以直接复制你的内容到此。</a:t>
                  </a:r>
                  <a:endParaRPr lang="ms-MY" sz="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endParaRPr>
                </a:p>
              </p:txBody>
            </p:sp>
          </p:grpSp>
          <p:sp>
            <p:nvSpPr>
              <p:cNvPr id="24" name="Rectangle 23"/>
              <p:cNvSpPr/>
              <p:nvPr/>
            </p:nvSpPr>
            <p:spPr>
              <a:xfrm>
                <a:off x="219027" y="2304191"/>
                <a:ext cx="2611883" cy="306425"/>
              </a:xfrm>
              <a:prstGeom prst="rect">
                <a:avLst/>
              </a:prstGeom>
              <a:noFill/>
            </p:spPr>
            <p:txBody>
              <a:bodyPr wrap="square" lIns="0" tIns="0" rIns="0" bIns="0" anchor="t" anchorCtr="0">
                <a:spAutoFit/>
              </a:bodyPr>
              <a:lstStyle/>
              <a:p>
                <a:r>
                  <a:rPr lang="zh-CN" altLang="en-US" sz="2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rPr>
                  <a:t>直接复制你的内容到此</a:t>
                </a:r>
                <a:endParaRPr lang="ms-MY" sz="2800" dirty="0">
                  <a:solidFill>
                    <a:schemeClr val="bg1"/>
                  </a:solidFill>
                  <a:latin typeface="Arial" panose="020B0604020202020204" pitchFamily="34" charset="0"/>
                  <a:ea typeface="方正正粗黑简体" panose="02000000000000000000" pitchFamily="2" charset="-122"/>
                  <a:cs typeface="Open Sans Light" pitchFamily="34" charset="0"/>
                  <a:sym typeface="Arial" panose="020B0604020202020204" pitchFamily="34" charset="0"/>
                </a:endParaRPr>
              </a:p>
            </p:txBody>
          </p:sp>
        </p:grpSp>
      </p:grpSp>
      <p:sp>
        <p:nvSpPr>
          <p:cNvPr id="23" name="TextBox 39"/>
          <p:cNvSpPr txBox="1"/>
          <p:nvPr/>
        </p:nvSpPr>
        <p:spPr>
          <a:xfrm>
            <a:off x="8013551" y="4223321"/>
            <a:ext cx="4179018" cy="1785104"/>
          </a:xfrm>
          <a:prstGeom prst="rect">
            <a:avLst/>
          </a:prstGeom>
          <a:noFill/>
        </p:spPr>
        <p:txBody>
          <a:bodyPr wrap="square" lIns="0" tIns="0" rIns="0" bIns="0" rtlCol="0">
            <a:spAutoFit/>
          </a:bodyPr>
          <a:lstStyle/>
          <a:p>
            <a:pPr algn="r"/>
            <a:r>
              <a:rPr lang="zh-CN" altLang="en-US" sz="2800" b="1"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点击请替换文字内容</a:t>
            </a:r>
            <a:endParaRPr lang="en-US" altLang="zh-CN" sz="2800" b="1"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a:p>
            <a:pPr algn="r"/>
            <a:r>
              <a:rPr lang="en-US" altLang="zh-CN" sz="4400" dirty="0">
                <a:solidFill>
                  <a:schemeClr val="bg1"/>
                </a:solidFill>
                <a:latin typeface="Impact" panose="020B0806030902050204" pitchFamily="34" charset="0"/>
                <a:ea typeface="方正正粗黑简体" panose="02000000000000000000" pitchFamily="2" charset="-122"/>
                <a:sym typeface="Arial" panose="020B0604020202020204" pitchFamily="34" charset="0"/>
              </a:rPr>
              <a:t>ADD RELATED TITLE WORDS</a:t>
            </a:r>
            <a:endParaRPr lang="zh-CN" altLang="en-US" sz="4400" dirty="0">
              <a:solidFill>
                <a:schemeClr val="bg1"/>
              </a:solidFill>
              <a:latin typeface="Impact" panose="020B0806030902050204" pitchFamily="34" charset="0"/>
              <a:ea typeface="方正正粗黑简体" panose="02000000000000000000" pitchFamily="2" charset="-122"/>
              <a:sym typeface="Arial" panose="020B0604020202020204" pitchFamily="34" charset="0"/>
            </a:endParaRPr>
          </a:p>
        </p:txBody>
      </p:sp>
      <p:sp>
        <p:nvSpPr>
          <p:cNvPr id="26" name="矩形 25"/>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strVal val="#ppt_w*0.7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Rectangle 112"/>
          <p:cNvSpPr/>
          <p:nvPr/>
        </p:nvSpPr>
        <p:spPr>
          <a:xfrm>
            <a:off x="353" y="1792556"/>
            <a:ext cx="12858044" cy="34799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24" name="任意多边形 23"/>
          <p:cNvSpPr>
            <a:spLocks noChangeAspect="1"/>
          </p:cNvSpPr>
          <p:nvPr/>
        </p:nvSpPr>
        <p:spPr>
          <a:xfrm>
            <a:off x="813005"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99" name="Title 13"/>
          <p:cNvSpPr txBox="1"/>
          <p:nvPr/>
        </p:nvSpPr>
        <p:spPr>
          <a:xfrm>
            <a:off x="870022" y="5613130"/>
            <a:ext cx="1873178" cy="1061829"/>
          </a:xfrm>
          <a:prstGeom prst="rect">
            <a:avLst/>
          </a:prstGeom>
        </p:spPr>
        <p:txBody>
          <a:bodyPr vert="horz" wrap="square"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00" name="Title 13"/>
          <p:cNvSpPr txBox="1"/>
          <p:nvPr/>
        </p:nvSpPr>
        <p:spPr>
          <a:xfrm>
            <a:off x="3135194" y="5587422"/>
            <a:ext cx="1922368" cy="1061829"/>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04" name="Title 13"/>
          <p:cNvSpPr txBox="1"/>
          <p:nvPr/>
        </p:nvSpPr>
        <p:spPr>
          <a:xfrm>
            <a:off x="5449556" y="5587422"/>
            <a:ext cx="1922368" cy="1061829"/>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11" name="Title 13"/>
          <p:cNvSpPr txBox="1"/>
          <p:nvPr/>
        </p:nvSpPr>
        <p:spPr>
          <a:xfrm>
            <a:off x="7763918" y="5574624"/>
            <a:ext cx="1922368" cy="1061829"/>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12" name="Title 13"/>
          <p:cNvSpPr txBox="1"/>
          <p:nvPr/>
        </p:nvSpPr>
        <p:spPr>
          <a:xfrm>
            <a:off x="10078281" y="5574815"/>
            <a:ext cx="1922368" cy="1061829"/>
          </a:xfrm>
          <a:prstGeom prst="rect">
            <a:avLst/>
          </a:prstGeom>
        </p:spPr>
        <p:txBody>
          <a:bodyPr vert="horz" lIns="0" tIns="0" rIns="0" bIns="0" rtlCol="0" anchor="t" anchorCtr="0">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r>
              <a:rPr lang="zh-CN" altLang="en-US" sz="7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5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26" name="任意多边形 25"/>
          <p:cNvSpPr>
            <a:spLocks noChangeAspect="1"/>
          </p:cNvSpPr>
          <p:nvPr/>
        </p:nvSpPr>
        <p:spPr>
          <a:xfrm>
            <a:off x="3113112"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27" name="任意多边形 26"/>
          <p:cNvSpPr>
            <a:spLocks noChangeAspect="1"/>
          </p:cNvSpPr>
          <p:nvPr/>
        </p:nvSpPr>
        <p:spPr>
          <a:xfrm>
            <a:off x="5413219"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28" name="任意多边形 27"/>
          <p:cNvSpPr>
            <a:spLocks noChangeAspect="1"/>
          </p:cNvSpPr>
          <p:nvPr/>
        </p:nvSpPr>
        <p:spPr>
          <a:xfrm>
            <a:off x="7713326"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29" name="任意多边形 28"/>
          <p:cNvSpPr>
            <a:spLocks noChangeAspect="1"/>
          </p:cNvSpPr>
          <p:nvPr/>
        </p:nvSpPr>
        <p:spPr>
          <a:xfrm>
            <a:off x="10013435" y="2393531"/>
            <a:ext cx="1987214" cy="2278000"/>
          </a:xfrm>
          <a:custGeom>
            <a:avLst/>
            <a:gdLst>
              <a:gd name="connsiteX0" fmla="*/ 0 w 1987214"/>
              <a:gd name="connsiteY0" fmla="*/ 0 h 2278000"/>
              <a:gd name="connsiteX1" fmla="*/ 1987214 w 1987214"/>
              <a:gd name="connsiteY1" fmla="*/ 0 h 2278000"/>
              <a:gd name="connsiteX2" fmla="*/ 1987214 w 1987214"/>
              <a:gd name="connsiteY2" fmla="*/ 2010323 h 2278000"/>
              <a:gd name="connsiteX3" fmla="*/ 1092614 w 1987214"/>
              <a:gd name="connsiteY3" fmla="*/ 2010323 h 2278000"/>
              <a:gd name="connsiteX4" fmla="*/ 982052 w 1987214"/>
              <a:gd name="connsiteY4" fmla="*/ 2278000 h 2278000"/>
              <a:gd name="connsiteX5" fmla="*/ 871490 w 1987214"/>
              <a:gd name="connsiteY5" fmla="*/ 2010323 h 2278000"/>
              <a:gd name="connsiteX6" fmla="*/ 0 w 1987214"/>
              <a:gd name="connsiteY6" fmla="*/ 2010323 h 22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214" h="2278000">
                <a:moveTo>
                  <a:pt x="0" y="0"/>
                </a:moveTo>
                <a:lnTo>
                  <a:pt x="1987214" y="0"/>
                </a:lnTo>
                <a:lnTo>
                  <a:pt x="1987214" y="2010323"/>
                </a:lnTo>
                <a:lnTo>
                  <a:pt x="1092614" y="2010323"/>
                </a:lnTo>
                <a:lnTo>
                  <a:pt x="982052" y="2278000"/>
                </a:lnTo>
                <a:lnTo>
                  <a:pt x="871490" y="2010323"/>
                </a:lnTo>
                <a:lnTo>
                  <a:pt x="0" y="2010323"/>
                </a:lnTo>
                <a:close/>
              </a:path>
            </a:pathLst>
          </a:custGeom>
          <a:blipFill dpi="0" rotWithShape="1">
            <a:blip r:embed="rId7"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lang="id-ID">
              <a:latin typeface="Arial" panose="020B0604020202020204" pitchFamily="34" charset="0"/>
              <a:ea typeface="方正正粗黑简体" panose="02000000000000000000" pitchFamily="2" charset="-122"/>
              <a:sym typeface="Arial" panose="020B0604020202020204" pitchFamily="34" charset="0"/>
            </a:endParaRPr>
          </a:p>
        </p:txBody>
      </p:sp>
      <p:sp>
        <p:nvSpPr>
          <p:cNvPr id="13" name="矩形 12"/>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矩形 13"/>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 calcmode="lin" valueType="num">
                                      <p:cBhvr additive="base">
                                        <p:cTn id="10" dur="1000" fill="hold"/>
                                        <p:tgtEl>
                                          <p:spTgt spid="24"/>
                                        </p:tgtEl>
                                        <p:attrNameLst>
                                          <p:attrName>ppt_x</p:attrName>
                                        </p:attrNameLst>
                                      </p:cBhvr>
                                      <p:tavLst>
                                        <p:tav tm="0">
                                          <p:val>
                                            <p:strVal val="0-#ppt_w/2"/>
                                          </p:val>
                                        </p:tav>
                                        <p:tav tm="100000">
                                          <p:val>
                                            <p:strVal val="#ppt_x"/>
                                          </p:val>
                                        </p:tav>
                                      </p:tavLst>
                                    </p:anim>
                                    <p:anim calcmode="lin" valueType="num">
                                      <p:cBhvr additive="base">
                                        <p:cTn id="11" dur="1000" fill="hold"/>
                                        <p:tgtEl>
                                          <p:spTgt spid="24"/>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1000" fill="hold"/>
                                        <p:tgtEl>
                                          <p:spTgt spid="26"/>
                                        </p:tgtEl>
                                        <p:attrNameLst>
                                          <p:attrName>ppt_x</p:attrName>
                                        </p:attrNameLst>
                                      </p:cBhvr>
                                      <p:tavLst>
                                        <p:tav tm="0">
                                          <p:val>
                                            <p:strVal val="0-#ppt_w/2"/>
                                          </p:val>
                                        </p:tav>
                                        <p:tav tm="100000">
                                          <p:val>
                                            <p:strVal val="#ppt_x"/>
                                          </p:val>
                                        </p:tav>
                                      </p:tavLst>
                                    </p:anim>
                                    <p:anim calcmode="lin" valueType="num">
                                      <p:cBhvr additive="base">
                                        <p:cTn id="15" dur="1000" fill="hold"/>
                                        <p:tgtEl>
                                          <p:spTgt spid="26"/>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1000" fill="hold"/>
                                        <p:tgtEl>
                                          <p:spTgt spid="27"/>
                                        </p:tgtEl>
                                        <p:attrNameLst>
                                          <p:attrName>ppt_x</p:attrName>
                                        </p:attrNameLst>
                                      </p:cBhvr>
                                      <p:tavLst>
                                        <p:tav tm="0">
                                          <p:val>
                                            <p:strVal val="0-#ppt_w/2"/>
                                          </p:val>
                                        </p:tav>
                                        <p:tav tm="100000">
                                          <p:val>
                                            <p:strVal val="#ppt_x"/>
                                          </p:val>
                                        </p:tav>
                                      </p:tavLst>
                                    </p:anim>
                                    <p:anim calcmode="lin" valueType="num">
                                      <p:cBhvr additive="base">
                                        <p:cTn id="19" dur="10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1000" fill="hold"/>
                                        <p:tgtEl>
                                          <p:spTgt spid="28"/>
                                        </p:tgtEl>
                                        <p:attrNameLst>
                                          <p:attrName>ppt_x</p:attrName>
                                        </p:attrNameLst>
                                      </p:cBhvr>
                                      <p:tavLst>
                                        <p:tav tm="0">
                                          <p:val>
                                            <p:strVal val="0-#ppt_w/2"/>
                                          </p:val>
                                        </p:tav>
                                        <p:tav tm="100000">
                                          <p:val>
                                            <p:strVal val="#ppt_x"/>
                                          </p:val>
                                        </p:tav>
                                      </p:tavLst>
                                    </p:anim>
                                    <p:anim calcmode="lin" valueType="num">
                                      <p:cBhvr additive="base">
                                        <p:cTn id="23" dur="1000" fill="hold"/>
                                        <p:tgtEl>
                                          <p:spTgt spid="28"/>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additive="base">
                                        <p:cTn id="26" dur="1000" fill="hold"/>
                                        <p:tgtEl>
                                          <p:spTgt spid="29"/>
                                        </p:tgtEl>
                                        <p:attrNameLst>
                                          <p:attrName>ppt_x</p:attrName>
                                        </p:attrNameLst>
                                      </p:cBhvr>
                                      <p:tavLst>
                                        <p:tav tm="0">
                                          <p:val>
                                            <p:strVal val="0-#ppt_w/2"/>
                                          </p:val>
                                        </p:tav>
                                        <p:tav tm="100000">
                                          <p:val>
                                            <p:strVal val="#ppt_x"/>
                                          </p:val>
                                        </p:tav>
                                      </p:tavLst>
                                    </p:anim>
                                    <p:anim calcmode="lin" valueType="num">
                                      <p:cBhvr additive="base">
                                        <p:cTn id="27"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animEffect transition="in" filter="wipe(down)">
                                      <p:cBhvr>
                                        <p:cTn id="32" dur="1000"/>
                                        <p:tgtEl>
                                          <p:spTgt spid="9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wipe(down)">
                                      <p:cBhvr>
                                        <p:cTn id="37" dur="10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wipe(down)">
                                      <p:cBhvr>
                                        <p:cTn id="42" dur="1000"/>
                                        <p:tgtEl>
                                          <p:spTgt spid="10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1"/>
                                        </p:tgtEl>
                                        <p:attrNameLst>
                                          <p:attrName>style.visibility</p:attrName>
                                        </p:attrNameLst>
                                      </p:cBhvr>
                                      <p:to>
                                        <p:strVal val="visible"/>
                                      </p:to>
                                    </p:set>
                                    <p:animEffect transition="in" filter="wipe(down)">
                                      <p:cBhvr>
                                        <p:cTn id="47" dur="1000"/>
                                        <p:tgtEl>
                                          <p:spTgt spid="1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2"/>
                                        </p:tgtEl>
                                        <p:attrNameLst>
                                          <p:attrName>style.visibility</p:attrName>
                                        </p:attrNameLst>
                                      </p:cBhvr>
                                      <p:to>
                                        <p:strVal val="visible"/>
                                      </p:to>
                                    </p:set>
                                    <p:animEffect transition="in" filter="wipe(down)">
                                      <p:cBhvr>
                                        <p:cTn id="52"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animBg="1"/>
      <p:bldP spid="24" grpId="0" animBg="1"/>
      <p:bldP spid="99" grpId="0"/>
      <p:bldP spid="100" grpId="0"/>
      <p:bldP spid="104" grpId="0"/>
      <p:bldP spid="111" grpId="0"/>
      <p:bldP spid="112" grpId="0"/>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2139699" y="1848874"/>
            <a:ext cx="2184781" cy="4369192"/>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文本框 128"/>
          <p:cNvSpPr txBox="1"/>
          <p:nvPr/>
        </p:nvSpPr>
        <p:spPr>
          <a:xfrm>
            <a:off x="7684067" y="1572863"/>
            <a:ext cx="1819528" cy="351956"/>
          </a:xfrm>
          <a:prstGeom prst="rect">
            <a:avLst/>
          </a:prstGeom>
          <a:noFill/>
        </p:spPr>
        <p:txBody>
          <a:bodyPr wrap="square" rtlCol="0">
            <a:spAutoFit/>
          </a:bodyPr>
          <a:lstStyle/>
          <a:p>
            <a:r>
              <a:rPr lang="zh-CN" altLang="en-US" sz="1685" dirty="0">
                <a:solidFill>
                  <a:srgbClr val="EB962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4" name="文本框 129"/>
          <p:cNvSpPr txBox="1"/>
          <p:nvPr/>
        </p:nvSpPr>
        <p:spPr>
          <a:xfrm>
            <a:off x="7690429" y="1857915"/>
            <a:ext cx="4540053"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5" name="文本框 131"/>
          <p:cNvSpPr txBox="1"/>
          <p:nvPr/>
        </p:nvSpPr>
        <p:spPr>
          <a:xfrm>
            <a:off x="7684067" y="2632712"/>
            <a:ext cx="1819528" cy="351956"/>
          </a:xfrm>
          <a:prstGeom prst="rect">
            <a:avLst/>
          </a:prstGeom>
          <a:noFill/>
        </p:spPr>
        <p:txBody>
          <a:bodyPr wrap="square" rtlCol="0">
            <a:spAutoFit/>
          </a:bodyPr>
          <a:lstStyle/>
          <a:p>
            <a:r>
              <a:rPr lang="zh-CN" altLang="en-US" sz="1685"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 name="文本框 132"/>
          <p:cNvSpPr txBox="1"/>
          <p:nvPr/>
        </p:nvSpPr>
        <p:spPr>
          <a:xfrm>
            <a:off x="7690429" y="2917763"/>
            <a:ext cx="4540053"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7" name="文本框 134"/>
          <p:cNvSpPr txBox="1"/>
          <p:nvPr/>
        </p:nvSpPr>
        <p:spPr>
          <a:xfrm>
            <a:off x="7684067" y="3665379"/>
            <a:ext cx="1819528" cy="351956"/>
          </a:xfrm>
          <a:prstGeom prst="rect">
            <a:avLst/>
          </a:prstGeom>
          <a:noFill/>
        </p:spPr>
        <p:txBody>
          <a:bodyPr wrap="square" rtlCol="0">
            <a:spAutoFit/>
          </a:bodyPr>
          <a:lstStyle/>
          <a:p>
            <a:r>
              <a:rPr lang="zh-CN" altLang="en-US" sz="1685"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 name="文本框 135"/>
          <p:cNvSpPr txBox="1"/>
          <p:nvPr/>
        </p:nvSpPr>
        <p:spPr>
          <a:xfrm>
            <a:off x="7690429" y="3950430"/>
            <a:ext cx="4540053"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9" name="文本框 137"/>
          <p:cNvSpPr txBox="1"/>
          <p:nvPr/>
        </p:nvSpPr>
        <p:spPr>
          <a:xfrm>
            <a:off x="7684067" y="4725227"/>
            <a:ext cx="1819528" cy="351956"/>
          </a:xfrm>
          <a:prstGeom prst="rect">
            <a:avLst/>
          </a:prstGeom>
          <a:noFill/>
        </p:spPr>
        <p:txBody>
          <a:bodyPr wrap="square" rtlCol="0">
            <a:spAutoFit/>
          </a:bodyPr>
          <a:lstStyle/>
          <a:p>
            <a:r>
              <a:rPr lang="zh-CN" altLang="en-US" sz="1685"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 name="文本框 138"/>
          <p:cNvSpPr txBox="1"/>
          <p:nvPr/>
        </p:nvSpPr>
        <p:spPr>
          <a:xfrm>
            <a:off x="7690429" y="5010279"/>
            <a:ext cx="4540053"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sp>
        <p:nvSpPr>
          <p:cNvPr id="11" name="文本框 140"/>
          <p:cNvSpPr txBox="1"/>
          <p:nvPr/>
        </p:nvSpPr>
        <p:spPr>
          <a:xfrm>
            <a:off x="7684067" y="5778318"/>
            <a:ext cx="1819528" cy="351956"/>
          </a:xfrm>
          <a:prstGeom prst="rect">
            <a:avLst/>
          </a:prstGeom>
          <a:noFill/>
        </p:spPr>
        <p:txBody>
          <a:bodyPr wrap="square" rtlCol="0">
            <a:spAutoFit/>
          </a:bodyPr>
          <a:lstStyle/>
          <a:p>
            <a:r>
              <a:rPr lang="zh-CN" altLang="en-US" sz="1685" dirty="0">
                <a:solidFill>
                  <a:schemeClr val="accent5"/>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2" name="文本框 141"/>
          <p:cNvSpPr txBox="1"/>
          <p:nvPr/>
        </p:nvSpPr>
        <p:spPr>
          <a:xfrm>
            <a:off x="7690429" y="6063369"/>
            <a:ext cx="4540053"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p:txBody>
      </p:sp>
      <p:grpSp>
        <p:nvGrpSpPr>
          <p:cNvPr id="13" name="组合 12"/>
          <p:cNvGrpSpPr/>
          <p:nvPr/>
        </p:nvGrpSpPr>
        <p:grpSpPr>
          <a:xfrm>
            <a:off x="2880172" y="1565229"/>
            <a:ext cx="4295380" cy="766233"/>
            <a:chOff x="2730289" y="1484495"/>
            <a:chExt cx="4072350" cy="726710"/>
          </a:xfrm>
        </p:grpSpPr>
        <p:grpSp>
          <p:nvGrpSpPr>
            <p:cNvPr id="14" name="组合 13"/>
            <p:cNvGrpSpPr/>
            <p:nvPr/>
          </p:nvGrpSpPr>
          <p:grpSpPr>
            <a:xfrm>
              <a:off x="2730289" y="1792999"/>
              <a:ext cx="3111711" cy="109703"/>
              <a:chOff x="3904783" y="1674310"/>
              <a:chExt cx="3519256" cy="109703"/>
            </a:xfrm>
          </p:grpSpPr>
          <p:cxnSp>
            <p:nvCxnSpPr>
              <p:cNvPr id="20" name="直接连接符 19"/>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5" name="组合 14"/>
            <p:cNvGrpSpPr/>
            <p:nvPr/>
          </p:nvGrpSpPr>
          <p:grpSpPr>
            <a:xfrm>
              <a:off x="5982684" y="1484495"/>
              <a:ext cx="819955" cy="726710"/>
              <a:chOff x="5982684" y="1484495"/>
              <a:chExt cx="819955" cy="726710"/>
            </a:xfrm>
          </p:grpSpPr>
          <p:sp>
            <p:nvSpPr>
              <p:cNvPr id="16" name="Freeform 5"/>
              <p:cNvSpPr/>
              <p:nvPr/>
            </p:nvSpPr>
            <p:spPr bwMode="auto">
              <a:xfrm rot="10800000">
                <a:off x="5982684" y="1484495"/>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8"/>
              <p:cNvGrpSpPr>
                <a:grpSpLocks noChangeAspect="1"/>
              </p:cNvGrpSpPr>
              <p:nvPr/>
            </p:nvGrpSpPr>
            <p:grpSpPr bwMode="auto">
              <a:xfrm>
                <a:off x="6222609" y="1672867"/>
                <a:ext cx="330982" cy="362665"/>
                <a:chOff x="3437" y="2282"/>
                <a:chExt cx="679" cy="744"/>
              </a:xfrm>
              <a:solidFill>
                <a:srgbClr val="FFB850"/>
              </a:solidFill>
            </p:grpSpPr>
            <p:sp>
              <p:nvSpPr>
                <p:cNvPr id="18"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2" name="组合 21"/>
          <p:cNvGrpSpPr/>
          <p:nvPr/>
        </p:nvGrpSpPr>
        <p:grpSpPr>
          <a:xfrm>
            <a:off x="4040958" y="2627472"/>
            <a:ext cx="3134594" cy="766233"/>
            <a:chOff x="3830803" y="2491947"/>
            <a:chExt cx="2971836" cy="726710"/>
          </a:xfrm>
        </p:grpSpPr>
        <p:grpSp>
          <p:nvGrpSpPr>
            <p:cNvPr id="23" name="组合 22"/>
            <p:cNvGrpSpPr/>
            <p:nvPr/>
          </p:nvGrpSpPr>
          <p:grpSpPr>
            <a:xfrm>
              <a:off x="3830803" y="2789949"/>
              <a:ext cx="2011197" cy="109703"/>
              <a:chOff x="5149433" y="1674310"/>
              <a:chExt cx="2274606" cy="109703"/>
            </a:xfrm>
          </p:grpSpPr>
          <p:cxnSp>
            <p:nvCxnSpPr>
              <p:cNvPr id="29" name="直接连接符 28"/>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组合 23"/>
            <p:cNvGrpSpPr/>
            <p:nvPr/>
          </p:nvGrpSpPr>
          <p:grpSpPr>
            <a:xfrm>
              <a:off x="5982684" y="2491947"/>
              <a:ext cx="819955" cy="726710"/>
              <a:chOff x="5982684" y="2491947"/>
              <a:chExt cx="819955" cy="726710"/>
            </a:xfrm>
          </p:grpSpPr>
          <p:sp>
            <p:nvSpPr>
              <p:cNvPr id="25" name="Freeform 5"/>
              <p:cNvSpPr/>
              <p:nvPr/>
            </p:nvSpPr>
            <p:spPr bwMode="auto">
              <a:xfrm rot="10800000">
                <a:off x="5982684" y="2491947"/>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6" name="Group 13"/>
              <p:cNvGrpSpPr>
                <a:grpSpLocks noChangeAspect="1"/>
              </p:cNvGrpSpPr>
              <p:nvPr/>
            </p:nvGrpSpPr>
            <p:grpSpPr bwMode="auto">
              <a:xfrm>
                <a:off x="6206627" y="2661185"/>
                <a:ext cx="362945" cy="367230"/>
                <a:chOff x="2426" y="2781"/>
                <a:chExt cx="593" cy="600"/>
              </a:xfrm>
              <a:solidFill>
                <a:srgbClr val="01ACBE"/>
              </a:solidFill>
            </p:grpSpPr>
            <p:sp>
              <p:nvSpPr>
                <p:cNvPr id="27"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1" name="组合 30"/>
          <p:cNvGrpSpPr/>
          <p:nvPr/>
        </p:nvGrpSpPr>
        <p:grpSpPr>
          <a:xfrm>
            <a:off x="4466931" y="3659511"/>
            <a:ext cx="2708621" cy="766233"/>
            <a:chOff x="4234658" y="3470753"/>
            <a:chExt cx="2567981" cy="726710"/>
          </a:xfrm>
        </p:grpSpPr>
        <p:grpSp>
          <p:nvGrpSpPr>
            <p:cNvPr id="32" name="组合 31"/>
            <p:cNvGrpSpPr/>
            <p:nvPr/>
          </p:nvGrpSpPr>
          <p:grpSpPr>
            <a:xfrm>
              <a:off x="4234658" y="3786898"/>
              <a:ext cx="1607342" cy="109703"/>
              <a:chOff x="5606181" y="1674310"/>
              <a:chExt cx="1817858" cy="109703"/>
            </a:xfrm>
          </p:grpSpPr>
          <p:cxnSp>
            <p:nvCxnSpPr>
              <p:cNvPr id="41" name="直接连接符 40"/>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2" name="椭圆 4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5982684" y="3470753"/>
              <a:ext cx="819955" cy="726710"/>
              <a:chOff x="5982684" y="3470753"/>
              <a:chExt cx="819955" cy="726710"/>
            </a:xfrm>
          </p:grpSpPr>
          <p:sp>
            <p:nvSpPr>
              <p:cNvPr id="34" name="Freeform 5"/>
              <p:cNvSpPr/>
              <p:nvPr/>
            </p:nvSpPr>
            <p:spPr bwMode="auto">
              <a:xfrm rot="10800000">
                <a:off x="5982684" y="3470753"/>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Group 18"/>
              <p:cNvGrpSpPr>
                <a:grpSpLocks noChangeAspect="1"/>
              </p:cNvGrpSpPr>
              <p:nvPr/>
            </p:nvGrpSpPr>
            <p:grpSpPr bwMode="auto">
              <a:xfrm>
                <a:off x="6199589" y="3659742"/>
                <a:ext cx="377023" cy="351316"/>
                <a:chOff x="3802" y="2858"/>
                <a:chExt cx="616" cy="574"/>
              </a:xfrm>
              <a:solidFill>
                <a:srgbClr val="E87071"/>
              </a:solidFill>
            </p:grpSpPr>
            <p:sp>
              <p:nvSpPr>
                <p:cNvPr id="36"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43" name="组合 42"/>
          <p:cNvGrpSpPr/>
          <p:nvPr/>
        </p:nvGrpSpPr>
        <p:grpSpPr>
          <a:xfrm>
            <a:off x="4074804" y="4717047"/>
            <a:ext cx="3100748" cy="766233"/>
            <a:chOff x="3862892" y="4473741"/>
            <a:chExt cx="2939747" cy="726710"/>
          </a:xfrm>
        </p:grpSpPr>
        <p:grpSp>
          <p:nvGrpSpPr>
            <p:cNvPr id="44" name="组合 43"/>
            <p:cNvGrpSpPr/>
            <p:nvPr/>
          </p:nvGrpSpPr>
          <p:grpSpPr>
            <a:xfrm>
              <a:off x="3862892" y="4783848"/>
              <a:ext cx="1979108" cy="109703"/>
              <a:chOff x="5185725" y="1674310"/>
              <a:chExt cx="2238314" cy="109703"/>
            </a:xfrm>
          </p:grpSpPr>
          <p:cxnSp>
            <p:nvCxnSpPr>
              <p:cNvPr id="63" name="直接连接符 62"/>
              <p:cNvCxnSpPr/>
              <p:nvPr/>
            </p:nvCxnSpPr>
            <p:spPr>
              <a:xfrm>
                <a:off x="5185725" y="1718973"/>
                <a:ext cx="2121855"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5982684" y="4473741"/>
              <a:ext cx="819955" cy="726710"/>
              <a:chOff x="5982684" y="4473741"/>
              <a:chExt cx="819955" cy="726710"/>
            </a:xfrm>
          </p:grpSpPr>
          <p:sp>
            <p:nvSpPr>
              <p:cNvPr id="46" name="Freeform 5"/>
              <p:cNvSpPr/>
              <p:nvPr/>
            </p:nvSpPr>
            <p:spPr bwMode="auto">
              <a:xfrm rot="10800000">
                <a:off x="5982684" y="4473741"/>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7" name="Group 26"/>
              <p:cNvGrpSpPr>
                <a:grpSpLocks noChangeAspect="1"/>
              </p:cNvGrpSpPr>
              <p:nvPr/>
            </p:nvGrpSpPr>
            <p:grpSpPr bwMode="auto">
              <a:xfrm>
                <a:off x="6144154" y="4705062"/>
                <a:ext cx="487893" cy="241877"/>
                <a:chOff x="5676" y="2597"/>
                <a:chExt cx="1061" cy="526"/>
              </a:xfrm>
              <a:solidFill>
                <a:srgbClr val="00AF92"/>
              </a:solidFill>
            </p:grpSpPr>
            <p:sp>
              <p:nvSpPr>
                <p:cNvPr id="48"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65" name="组合 64"/>
          <p:cNvGrpSpPr/>
          <p:nvPr/>
        </p:nvGrpSpPr>
        <p:grpSpPr>
          <a:xfrm>
            <a:off x="2972557" y="5764536"/>
            <a:ext cx="4202995" cy="766233"/>
            <a:chOff x="2817877" y="5467200"/>
            <a:chExt cx="3984762" cy="726710"/>
          </a:xfrm>
        </p:grpSpPr>
        <p:grpSp>
          <p:nvGrpSpPr>
            <p:cNvPr id="66" name="组合 65"/>
            <p:cNvGrpSpPr/>
            <p:nvPr/>
          </p:nvGrpSpPr>
          <p:grpSpPr>
            <a:xfrm>
              <a:off x="2817877" y="5780798"/>
              <a:ext cx="3024123" cy="109703"/>
              <a:chOff x="4003843" y="1674310"/>
              <a:chExt cx="3420196" cy="109703"/>
            </a:xfrm>
          </p:grpSpPr>
          <p:cxnSp>
            <p:nvCxnSpPr>
              <p:cNvPr id="70" name="直接连接符 69"/>
              <p:cNvCxnSpPr>
                <a:stCxn id="74" idx="3"/>
              </p:cNvCxnSpPr>
              <p:nvPr/>
            </p:nvCxnSpPr>
            <p:spPr>
              <a:xfrm flipV="1">
                <a:off x="400384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1" name="椭圆 70"/>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5982684" y="5467200"/>
              <a:ext cx="819955" cy="726710"/>
              <a:chOff x="5982684" y="5467200"/>
              <a:chExt cx="819955" cy="726710"/>
            </a:xfrm>
          </p:grpSpPr>
          <p:sp>
            <p:nvSpPr>
              <p:cNvPr id="68" name="Freeform 5"/>
              <p:cNvSpPr/>
              <p:nvPr/>
            </p:nvSpPr>
            <p:spPr bwMode="auto">
              <a:xfrm rot="10800000">
                <a:off x="5982684" y="5467200"/>
                <a:ext cx="819955" cy="7267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27000" dist="508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Freeform 108"/>
              <p:cNvSpPr>
                <a:spLocks noEditPoints="1"/>
              </p:cNvSpPr>
              <p:nvPr/>
            </p:nvSpPr>
            <p:spPr bwMode="auto">
              <a:xfrm>
                <a:off x="6204112" y="5631950"/>
                <a:ext cx="367976" cy="36930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2" name="组合 71"/>
          <p:cNvGrpSpPr/>
          <p:nvPr/>
        </p:nvGrpSpPr>
        <p:grpSpPr>
          <a:xfrm>
            <a:off x="2060587" y="1491860"/>
            <a:ext cx="1205658" cy="1366019"/>
            <a:chOff x="1953260" y="1414909"/>
            <a:chExt cx="1143056" cy="1295559"/>
          </a:xfrm>
        </p:grpSpPr>
        <p:grpSp>
          <p:nvGrpSpPr>
            <p:cNvPr id="73" name="组合 72"/>
            <p:cNvGrpSpPr/>
            <p:nvPr/>
          </p:nvGrpSpPr>
          <p:grpSpPr>
            <a:xfrm>
              <a:off x="1982184" y="1414909"/>
              <a:ext cx="1114132" cy="1295559"/>
              <a:chOff x="3295850" y="2065379"/>
              <a:chExt cx="3592274" cy="4177307"/>
            </a:xfrm>
          </p:grpSpPr>
          <p:sp>
            <p:nvSpPr>
              <p:cNvPr id="75" name="圆角矩形 7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5"/>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圆角矩形 7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4" name="文本框 88"/>
            <p:cNvSpPr txBox="1"/>
            <p:nvPr/>
          </p:nvSpPr>
          <p:spPr>
            <a:xfrm>
              <a:off x="1953260" y="1588201"/>
              <a:ext cx="876300" cy="518551"/>
            </a:xfrm>
            <a:prstGeom prst="rect">
              <a:avLst/>
            </a:prstGeom>
            <a:noFill/>
          </p:spPr>
          <p:txBody>
            <a:bodyPr wrap="square" rtlCol="0">
              <a:spAutoFit/>
            </a:bodyPr>
            <a:lstStyle/>
            <a:p>
              <a:pPr algn="ctr"/>
              <a:r>
                <a:rPr lang="en-US" altLang="zh-CN" sz="2955"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955"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9" name="组合 78"/>
          <p:cNvGrpSpPr/>
          <p:nvPr/>
        </p:nvGrpSpPr>
        <p:grpSpPr>
          <a:xfrm>
            <a:off x="2031220" y="5691811"/>
            <a:ext cx="1205657" cy="1366019"/>
            <a:chOff x="1925418" y="5398225"/>
            <a:chExt cx="1143055" cy="1295559"/>
          </a:xfrm>
        </p:grpSpPr>
        <p:grpSp>
          <p:nvGrpSpPr>
            <p:cNvPr id="80" name="组合 79"/>
            <p:cNvGrpSpPr/>
            <p:nvPr/>
          </p:nvGrpSpPr>
          <p:grpSpPr>
            <a:xfrm>
              <a:off x="1954341" y="5398225"/>
              <a:ext cx="1114132" cy="1295559"/>
              <a:chOff x="3295850" y="2065379"/>
              <a:chExt cx="3592274" cy="4177307"/>
            </a:xfrm>
          </p:grpSpPr>
          <p:sp>
            <p:nvSpPr>
              <p:cNvPr id="82" name="圆角矩形 81"/>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圆角矩形 83"/>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文本框 89"/>
            <p:cNvSpPr txBox="1"/>
            <p:nvPr/>
          </p:nvSpPr>
          <p:spPr>
            <a:xfrm>
              <a:off x="1925418" y="5561329"/>
              <a:ext cx="876300" cy="518551"/>
            </a:xfrm>
            <a:prstGeom prst="rect">
              <a:avLst/>
            </a:prstGeom>
            <a:noFill/>
          </p:spPr>
          <p:txBody>
            <a:bodyPr wrap="square" rtlCol="0">
              <a:spAutoFit/>
            </a:bodyPr>
            <a:lstStyle/>
            <a:p>
              <a:pPr algn="ctr"/>
              <a:r>
                <a:rPr lang="en-US" altLang="zh-CN" sz="2955" dirty="0">
                  <a:solidFill>
                    <a:srgbClr val="663A77"/>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955" dirty="0">
                <a:solidFill>
                  <a:srgbClr val="663A77"/>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组合 85"/>
          <p:cNvGrpSpPr/>
          <p:nvPr/>
        </p:nvGrpSpPr>
        <p:grpSpPr>
          <a:xfrm>
            <a:off x="3293994" y="4648527"/>
            <a:ext cx="1209282" cy="1366019"/>
            <a:chOff x="3122624" y="4408754"/>
            <a:chExt cx="1146492" cy="1295559"/>
          </a:xfrm>
        </p:grpSpPr>
        <p:grpSp>
          <p:nvGrpSpPr>
            <p:cNvPr id="87" name="组合 86"/>
            <p:cNvGrpSpPr/>
            <p:nvPr/>
          </p:nvGrpSpPr>
          <p:grpSpPr>
            <a:xfrm>
              <a:off x="3154984" y="4408754"/>
              <a:ext cx="1114132" cy="1295559"/>
              <a:chOff x="3295850" y="2065379"/>
              <a:chExt cx="3592274" cy="4177307"/>
            </a:xfrm>
          </p:grpSpPr>
          <p:sp>
            <p:nvSpPr>
              <p:cNvPr id="89" name="圆角矩形 88"/>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圆角矩形 90"/>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8" name="文本框 90"/>
            <p:cNvSpPr txBox="1"/>
            <p:nvPr/>
          </p:nvSpPr>
          <p:spPr>
            <a:xfrm>
              <a:off x="3122624" y="4575486"/>
              <a:ext cx="876300" cy="518551"/>
            </a:xfrm>
            <a:prstGeom prst="rect">
              <a:avLst/>
            </a:prstGeom>
            <a:noFill/>
          </p:spPr>
          <p:txBody>
            <a:bodyPr wrap="square" rtlCol="0">
              <a:spAutoFit/>
            </a:bodyPr>
            <a:lstStyle/>
            <a:p>
              <a:pPr algn="ctr"/>
              <a:r>
                <a:rPr lang="en-US" altLang="zh-CN" sz="2955"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955"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组合 92"/>
          <p:cNvGrpSpPr/>
          <p:nvPr/>
        </p:nvGrpSpPr>
        <p:grpSpPr>
          <a:xfrm>
            <a:off x="3293994" y="2536496"/>
            <a:ext cx="1189717" cy="1366019"/>
            <a:chOff x="3122624" y="2405662"/>
            <a:chExt cx="1127943" cy="1295559"/>
          </a:xfrm>
        </p:grpSpPr>
        <p:grpSp>
          <p:nvGrpSpPr>
            <p:cNvPr id="94" name="组合 93"/>
            <p:cNvGrpSpPr/>
            <p:nvPr/>
          </p:nvGrpSpPr>
          <p:grpSpPr>
            <a:xfrm>
              <a:off x="3136435" y="2405662"/>
              <a:ext cx="1114132" cy="1295559"/>
              <a:chOff x="3295850" y="2065379"/>
              <a:chExt cx="3592274" cy="4177307"/>
            </a:xfrm>
          </p:grpSpPr>
          <p:sp>
            <p:nvSpPr>
              <p:cNvPr id="96" name="圆角矩形 95"/>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圆角矩形 97"/>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5" name="文本框 91"/>
            <p:cNvSpPr txBox="1"/>
            <p:nvPr/>
          </p:nvSpPr>
          <p:spPr>
            <a:xfrm>
              <a:off x="3122624" y="2571385"/>
              <a:ext cx="876300" cy="518551"/>
            </a:xfrm>
            <a:prstGeom prst="rect">
              <a:avLst/>
            </a:prstGeom>
            <a:noFill/>
          </p:spPr>
          <p:txBody>
            <a:bodyPr wrap="square" rtlCol="0">
              <a:spAutoFit/>
            </a:bodyPr>
            <a:lstStyle/>
            <a:p>
              <a:pPr algn="ctr"/>
              <a:r>
                <a:rPr lang="en-US" altLang="zh-CN" sz="2955"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955"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0" name="组合 99"/>
          <p:cNvGrpSpPr/>
          <p:nvPr/>
        </p:nvGrpSpPr>
        <p:grpSpPr>
          <a:xfrm>
            <a:off x="3774224" y="3577967"/>
            <a:ext cx="1199762" cy="1366019"/>
            <a:chOff x="3577919" y="3393414"/>
            <a:chExt cx="1137467" cy="1295559"/>
          </a:xfrm>
        </p:grpSpPr>
        <p:grpSp>
          <p:nvGrpSpPr>
            <p:cNvPr id="101" name="组合 100"/>
            <p:cNvGrpSpPr/>
            <p:nvPr/>
          </p:nvGrpSpPr>
          <p:grpSpPr>
            <a:xfrm>
              <a:off x="3601254" y="3393414"/>
              <a:ext cx="1114132" cy="1295559"/>
              <a:chOff x="3295850" y="2065379"/>
              <a:chExt cx="3592274" cy="4177307"/>
            </a:xfrm>
          </p:grpSpPr>
          <p:sp>
            <p:nvSpPr>
              <p:cNvPr id="103" name="圆角矩形 102"/>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Freeform 5"/>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03200" dist="635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圆角矩形 104"/>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5"/>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152400" dist="38100" dir="2700000" algn="tl" rotWithShape="0">
                  <a:prstClr val="black">
                    <a:alpha val="33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02" name="文本框 92"/>
            <p:cNvSpPr txBox="1"/>
            <p:nvPr/>
          </p:nvSpPr>
          <p:spPr>
            <a:xfrm>
              <a:off x="3577919" y="3560637"/>
              <a:ext cx="876300" cy="518551"/>
            </a:xfrm>
            <a:prstGeom prst="rect">
              <a:avLst/>
            </a:prstGeom>
            <a:noFill/>
          </p:spPr>
          <p:txBody>
            <a:bodyPr wrap="square" rtlCol="0">
              <a:spAutoFit/>
            </a:bodyPr>
            <a:lstStyle/>
            <a:p>
              <a:pPr algn="ctr"/>
              <a:r>
                <a:rPr lang="en-US" altLang="zh-CN" sz="2955" dirty="0">
                  <a:solidFill>
                    <a:schemeClr val="accent3"/>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955"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7" name="组合 106"/>
          <p:cNvGrpSpPr/>
          <p:nvPr/>
        </p:nvGrpSpPr>
        <p:grpSpPr>
          <a:xfrm>
            <a:off x="810305" y="3032434"/>
            <a:ext cx="2259773" cy="2002069"/>
            <a:chOff x="1082221" y="2876021"/>
            <a:chExt cx="2142438" cy="1898802"/>
          </a:xfrm>
        </p:grpSpPr>
        <p:sp>
          <p:nvSpPr>
            <p:cNvPr id="108" name="Freeform 5"/>
            <p:cNvSpPr/>
            <p:nvPr/>
          </p:nvSpPr>
          <p:spPr bwMode="auto">
            <a:xfrm rot="10800000">
              <a:off x="1082221" y="2876021"/>
              <a:ext cx="2142438" cy="189880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tileRect/>
            </a:gradFill>
            <a:ln w="19050">
              <a:gradFill flip="none" rotWithShape="1">
                <a:gsLst>
                  <a:gs pos="29000">
                    <a:srgbClr val="E0E0E0"/>
                  </a:gs>
                  <a:gs pos="0">
                    <a:srgbClr val="999999"/>
                  </a:gs>
                  <a:gs pos="83000">
                    <a:schemeClr val="bg1"/>
                  </a:gs>
                </a:gsLst>
                <a:lin ang="2700000" scaled="1"/>
                <a:tileRect/>
              </a:gradFill>
            </a:ln>
            <a:effectLst>
              <a:outerShdw blurRad="254000" dist="114300" dir="2700000" algn="tl" rotWithShape="0">
                <a:prstClr val="black">
                  <a:alpha val="32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Freeform 48"/>
            <p:cNvSpPr>
              <a:spLocks noEditPoints="1"/>
            </p:cNvSpPr>
            <p:nvPr/>
          </p:nvSpPr>
          <p:spPr bwMode="auto">
            <a:xfrm>
              <a:off x="1852542" y="3136483"/>
              <a:ext cx="601794" cy="654512"/>
            </a:xfrm>
            <a:custGeom>
              <a:avLst/>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文本框 116"/>
            <p:cNvSpPr txBox="1"/>
            <p:nvPr/>
          </p:nvSpPr>
          <p:spPr>
            <a:xfrm>
              <a:off x="1278815" y="3760217"/>
              <a:ext cx="1795688" cy="456948"/>
            </a:xfrm>
            <a:prstGeom prst="rect">
              <a:avLst/>
            </a:prstGeom>
            <a:noFill/>
          </p:spPr>
          <p:txBody>
            <a:bodyPr wrap="square" rtlCol="0">
              <a:spAutoFit/>
            </a:bodyPr>
            <a:lstStyle/>
            <a:p>
              <a:pPr algn="ctr"/>
              <a:r>
                <a:rPr lang="zh-CN" altLang="en-US" sz="2530" dirty="0">
                  <a:solidFill>
                    <a:prstClr val="black">
                      <a:lumMod val="50000"/>
                      <a:lumOff val="50000"/>
                    </a:prstClr>
                  </a:solidFill>
                  <a:effectLst>
                    <a:innerShdw blurRad="38100" dist="50800" dir="13500000">
                      <a:prstClr val="black">
                        <a:alpha val="60000"/>
                      </a:prstClr>
                    </a:innerShdw>
                  </a:effectLst>
                  <a:latin typeface="Arial" panose="020B0604020202020204" pitchFamily="34" charset="0"/>
                  <a:ea typeface="微软雅黑" panose="020B0503020204020204" pitchFamily="34" charset="-122"/>
                  <a:sym typeface="Arial" panose="020B0604020202020204" pitchFamily="34" charset="0"/>
                </a:rPr>
                <a:t>添加标题</a:t>
              </a:r>
            </a:p>
          </p:txBody>
        </p:sp>
      </p:grpSp>
      <p:sp>
        <p:nvSpPr>
          <p:cNvPr id="111" name="矩形 11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矩形 11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矩形 11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14:presetBounceEnd="40000">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14:bounceEnd="40000">
                                          <p:cBhvr additive="base">
                                            <p:cTn id="7" dur="100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 dur="10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72"/>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93"/>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100"/>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86"/>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1000"/>
                                            <p:tgtEl>
                                              <p:spTgt spid="79"/>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79"/>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ppt_w/2"/>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ppt_x</p:attrName>
                                            </p:attrNameLst>
                                          </p:cBhvr>
                                          <p:tavLst>
                                            <p:tav tm="0">
                                              <p:val>
                                                <p:strVal val="#ppt_x-#ppt_w/2"/>
                                              </p:val>
                                            </p:tav>
                                            <p:tav tm="100000">
                                              <p:val>
                                                <p:strVal val="#ppt_x"/>
                                              </p:val>
                                            </p:tav>
                                          </p:tavLst>
                                        </p:anim>
                                        <p:anim calcmode="lin" valueType="num">
                                          <p:cBhvr>
                                            <p:cTn id="51" dur="500" fill="hold"/>
                                            <p:tgtEl>
                                              <p:spTgt spid="22"/>
                                            </p:tgtEl>
                                            <p:attrNameLst>
                                              <p:attrName>ppt_y</p:attrName>
                                            </p:attrNameLst>
                                          </p:cBhvr>
                                          <p:tavLst>
                                            <p:tav tm="0">
                                              <p:val>
                                                <p:strVal val="#ppt_y"/>
                                              </p:val>
                                            </p:tav>
                                            <p:tav tm="100000">
                                              <p:val>
                                                <p:strVal val="#ppt_y"/>
                                              </p:val>
                                            </p:tav>
                                          </p:tavLst>
                                        </p:anim>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ppt_w/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ppt_w/2"/>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ppt_x</p:attrName>
                                            </p:attrNameLst>
                                          </p:cBhvr>
                                          <p:tavLst>
                                            <p:tav tm="0">
                                              <p:val>
                                                <p:strVal val="#ppt_x-#ppt_w/2"/>
                                              </p:val>
                                            </p:tav>
                                            <p:tav tm="100000">
                                              <p:val>
                                                <p:strVal val="#ppt_x"/>
                                              </p:val>
                                            </p:tav>
                                          </p:tavLst>
                                        </p:anim>
                                        <p:anim calcmode="lin" valueType="num">
                                          <p:cBhvr>
                                            <p:cTn id="72" dur="500" fill="hold"/>
                                            <p:tgtEl>
                                              <p:spTgt spid="65"/>
                                            </p:tgtEl>
                                            <p:attrNameLst>
                                              <p:attrName>ppt_y</p:attrName>
                                            </p:attrNameLst>
                                          </p:cBhvr>
                                          <p:tavLst>
                                            <p:tav tm="0">
                                              <p:val>
                                                <p:strVal val="#ppt_y"/>
                                              </p:val>
                                            </p:tav>
                                            <p:tav tm="100000">
                                              <p:val>
                                                <p:strVal val="#ppt_y"/>
                                              </p:val>
                                            </p:tav>
                                          </p:tavLst>
                                        </p:anim>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left)">
                                          <p:cBhvr>
                                            <p:cTn id="78" dur="500"/>
                                            <p:tgtEl>
                                              <p:spTgt spid="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fill="hold" nodeType="after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additive="base">
                                            <p:cTn id="7" dur="1000" fill="hold"/>
                                            <p:tgtEl>
                                              <p:spTgt spid="107"/>
                                            </p:tgtEl>
                                            <p:attrNameLst>
                                              <p:attrName>ppt_x</p:attrName>
                                            </p:attrNameLst>
                                          </p:cBhvr>
                                          <p:tavLst>
                                            <p:tav tm="0">
                                              <p:val>
                                                <p:strVal val="0-#ppt_w/2"/>
                                              </p:val>
                                            </p:tav>
                                            <p:tav tm="100000">
                                              <p:val>
                                                <p:strVal val="#ppt_x"/>
                                              </p:val>
                                            </p:tav>
                                          </p:tavLst>
                                        </p:anim>
                                        <p:anim calcmode="lin" valueType="num">
                                          <p:cBhvr additive="base">
                                            <p:cTn id="8" dur="1000" fill="hold"/>
                                            <p:tgtEl>
                                              <p:spTgt spid="1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childTnLst>
                                    </p:cTn>
                                  </p:par>
                                  <p:par>
                                    <p:cTn id="18" presetID="42" presetClass="path" presetSubtype="0" accel="50000" decel="50000" fill="hold" nodeType="withEffect">
                                      <p:stCondLst>
                                        <p:cond delay="0"/>
                                      </p:stCondLst>
                                      <p:childTnLst>
                                        <p:animMotion origin="layout" path="M -0.05859 0.24167 L -1.25E-6 -4.44444E-6 " pathEditMode="relative" rAng="0" ptsTypes="AA">
                                          <p:cBhvr>
                                            <p:cTn id="19" dur="1000" fill="hold"/>
                                            <p:tgtEl>
                                              <p:spTgt spid="72"/>
                                            </p:tgtEl>
                                            <p:attrNameLst>
                                              <p:attrName>ppt_x</p:attrName>
                                              <p:attrName>ppt_y</p:attrName>
                                            </p:attrNameLst>
                                          </p:cBhvr>
                                          <p:rCtr x="2930" y="-12083"/>
                                        </p:animMotion>
                                      </p:childTnLst>
                                    </p:cTn>
                                  </p:par>
                                  <p:par>
                                    <p:cTn id="20" presetID="10" presetClass="entr" presetSubtype="0" fill="hold" nodeType="with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childTnLst>
                                    </p:cTn>
                                  </p:par>
                                  <p:par>
                                    <p:cTn id="23" presetID="42" presetClass="path" presetSubtype="0" accel="50000" decel="50000" fill="hold" nodeType="withEffect">
                                      <p:stCondLst>
                                        <p:cond delay="0"/>
                                      </p:stCondLst>
                                      <p:childTnLst>
                                        <p:animMotion origin="layout" path="M -0.15312 0.09583 L -3.75E-6 1.11111E-6 " pathEditMode="relative" rAng="0" ptsTypes="AA">
                                          <p:cBhvr>
                                            <p:cTn id="24" dur="1000" fill="hold"/>
                                            <p:tgtEl>
                                              <p:spTgt spid="93"/>
                                            </p:tgtEl>
                                            <p:attrNameLst>
                                              <p:attrName>ppt_x</p:attrName>
                                              <p:attrName>ppt_y</p:attrName>
                                            </p:attrNameLst>
                                          </p:cBhvr>
                                          <p:rCtr x="7656" y="-4792"/>
                                        </p:animMotion>
                                      </p:childTnLst>
                                    </p:cTn>
                                  </p:par>
                                  <p:par>
                                    <p:cTn id="25" presetID="10" presetClass="entr" presetSubtype="0" fill="hold"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1000"/>
                                            <p:tgtEl>
                                              <p:spTgt spid="100"/>
                                            </p:tgtEl>
                                          </p:cBhvr>
                                        </p:animEffect>
                                      </p:childTnLst>
                                    </p:cTn>
                                  </p:par>
                                  <p:par>
                                    <p:cTn id="28" presetID="42" presetClass="path" presetSubtype="0" accel="50000" decel="50000" fill="hold" nodeType="withEffect">
                                      <p:stCondLst>
                                        <p:cond delay="0"/>
                                      </p:stCondLst>
                                      <p:childTnLst>
                                        <p:animMotion origin="layout" path="M -0.18828 -0.03611 L -4.16667E-6 -1.85185E-6 " pathEditMode="relative" rAng="0" ptsTypes="AA">
                                          <p:cBhvr>
                                            <p:cTn id="29" dur="1000" fill="hold"/>
                                            <p:tgtEl>
                                              <p:spTgt spid="100"/>
                                            </p:tgtEl>
                                            <p:attrNameLst>
                                              <p:attrName>ppt_x</p:attrName>
                                              <p:attrName>ppt_y</p:attrName>
                                            </p:attrNameLst>
                                          </p:cBhvr>
                                          <p:rCtr x="9414" y="1806"/>
                                        </p:animMotion>
                                      </p:childTnLst>
                                    </p:cTn>
                                  </p:par>
                                  <p:par>
                                    <p:cTn id="30" presetID="10" presetClass="entr" presetSubtype="0" fill="hold"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1000"/>
                                            <p:tgtEl>
                                              <p:spTgt spid="86"/>
                                            </p:tgtEl>
                                          </p:cBhvr>
                                        </p:animEffect>
                                      </p:childTnLst>
                                    </p:cTn>
                                  </p:par>
                                  <p:par>
                                    <p:cTn id="33" presetID="42" presetClass="path" presetSubtype="0" accel="50000" decel="50000" fill="hold" nodeType="withEffect">
                                      <p:stCondLst>
                                        <p:cond delay="0"/>
                                      </p:stCondLst>
                                      <p:childTnLst>
                                        <p:animMotion origin="layout" path="M -0.15157 -0.18611 L 5E-6 1.48148E-6 " pathEditMode="relative" rAng="0" ptsTypes="AA">
                                          <p:cBhvr>
                                            <p:cTn id="34" dur="1000" fill="hold"/>
                                            <p:tgtEl>
                                              <p:spTgt spid="86"/>
                                            </p:tgtEl>
                                            <p:attrNameLst>
                                              <p:attrName>ppt_x</p:attrName>
                                              <p:attrName>ppt_y</p:attrName>
                                            </p:attrNameLst>
                                          </p:cBhvr>
                                          <p:rCtr x="7578" y="9306"/>
                                        </p:animMotion>
                                      </p:childTnLst>
                                    </p:cTn>
                                  </p:par>
                                  <p:par>
                                    <p:cTn id="35" presetID="10"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fade">
                                          <p:cBhvr>
                                            <p:cTn id="37" dur="1000"/>
                                            <p:tgtEl>
                                              <p:spTgt spid="79"/>
                                            </p:tgtEl>
                                          </p:cBhvr>
                                        </p:animEffect>
                                      </p:childTnLst>
                                    </p:cTn>
                                  </p:par>
                                  <p:par>
                                    <p:cTn id="38" presetID="42" presetClass="path" presetSubtype="0" accel="50000" decel="50000" fill="hold" nodeType="withEffect">
                                      <p:stCondLst>
                                        <p:cond delay="0"/>
                                      </p:stCondLst>
                                      <p:childTnLst>
                                        <p:animMotion origin="layout" path="M -0.05625 -0.33194 L 2.29167E-6 -1.48148E-6 " pathEditMode="relative" rAng="0" ptsTypes="AA">
                                          <p:cBhvr>
                                            <p:cTn id="39" dur="1000" fill="hold"/>
                                            <p:tgtEl>
                                              <p:spTgt spid="79"/>
                                            </p:tgtEl>
                                            <p:attrNameLst>
                                              <p:attrName>ppt_x</p:attrName>
                                              <p:attrName>ppt_y</p:attrName>
                                            </p:attrNameLst>
                                          </p:cBhvr>
                                          <p:rCtr x="2812" y="16597"/>
                                        </p:animMotion>
                                      </p:childTnLst>
                                    </p:cTn>
                                  </p:par>
                                </p:childTnLst>
                              </p:cTn>
                            </p:par>
                            <p:par>
                              <p:cTn id="40" fill="hold">
                                <p:stCondLst>
                                  <p:cond delay="2500"/>
                                </p:stCondLst>
                                <p:childTnLst>
                                  <p:par>
                                    <p:cTn id="41" presetID="17" presetClass="entr" presetSubtype="8"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ppt_x</p:attrName>
                                            </p:attrNameLst>
                                          </p:cBhvr>
                                          <p:tavLst>
                                            <p:tav tm="0">
                                              <p:val>
                                                <p:strVal val="#ppt_x-#ppt_w/2"/>
                                              </p:val>
                                            </p:tav>
                                            <p:tav tm="100000">
                                              <p:val>
                                                <p:strVal val="#ppt_x"/>
                                              </p:val>
                                            </p:tav>
                                          </p:tavLst>
                                        </p:anim>
                                        <p:anim calcmode="lin" valueType="num">
                                          <p:cBhvr>
                                            <p:cTn id="44" dur="500" fill="hold"/>
                                            <p:tgtEl>
                                              <p:spTgt spid="13"/>
                                            </p:tgtEl>
                                            <p:attrNameLst>
                                              <p:attrName>ppt_y</p:attrName>
                                            </p:attrNameLst>
                                          </p:cBhvr>
                                          <p:tavLst>
                                            <p:tav tm="0">
                                              <p:val>
                                                <p:strVal val="#ppt_y"/>
                                              </p:val>
                                            </p:tav>
                                            <p:tav tm="100000">
                                              <p:val>
                                                <p:strVal val="#ppt_y"/>
                                              </p:val>
                                            </p:tav>
                                          </p:tavLst>
                                        </p:anim>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childTnLst>
                                    </p:cTn>
                                  </p:par>
                                </p:childTnLst>
                              </p:cTn>
                            </p:par>
                            <p:par>
                              <p:cTn id="47" fill="hold">
                                <p:stCondLst>
                                  <p:cond delay="3000"/>
                                </p:stCondLst>
                                <p:childTnLst>
                                  <p:par>
                                    <p:cTn id="48" presetID="17" presetClass="entr" presetSubtype="8" fill="hold"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ppt_x</p:attrName>
                                            </p:attrNameLst>
                                          </p:cBhvr>
                                          <p:tavLst>
                                            <p:tav tm="0">
                                              <p:val>
                                                <p:strVal val="#ppt_x-#ppt_w/2"/>
                                              </p:val>
                                            </p:tav>
                                            <p:tav tm="100000">
                                              <p:val>
                                                <p:strVal val="#ppt_x"/>
                                              </p:val>
                                            </p:tav>
                                          </p:tavLst>
                                        </p:anim>
                                        <p:anim calcmode="lin" valueType="num">
                                          <p:cBhvr>
                                            <p:cTn id="51" dur="500" fill="hold"/>
                                            <p:tgtEl>
                                              <p:spTgt spid="22"/>
                                            </p:tgtEl>
                                            <p:attrNameLst>
                                              <p:attrName>ppt_y</p:attrName>
                                            </p:attrNameLst>
                                          </p:cBhvr>
                                          <p:tavLst>
                                            <p:tav tm="0">
                                              <p:val>
                                                <p:strVal val="#ppt_y"/>
                                              </p:val>
                                            </p:tav>
                                            <p:tav tm="100000">
                                              <p:val>
                                                <p:strVal val="#ppt_y"/>
                                              </p:val>
                                            </p:tav>
                                          </p:tavLst>
                                        </p:anim>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strVal val="#ppt_h"/>
                                              </p:val>
                                            </p:tav>
                                            <p:tav tm="100000">
                                              <p:val>
                                                <p:strVal val="#ppt_h"/>
                                              </p:val>
                                            </p:tav>
                                          </p:tavLst>
                                        </p:anim>
                                      </p:childTnLst>
                                    </p:cTn>
                                  </p:par>
                                </p:childTnLst>
                              </p:cTn>
                            </p:par>
                            <p:par>
                              <p:cTn id="54" fill="hold">
                                <p:stCondLst>
                                  <p:cond delay="3500"/>
                                </p:stCondLst>
                                <p:childTnLst>
                                  <p:par>
                                    <p:cTn id="55" presetID="17" presetClass="entr" presetSubtype="8"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ppt_x</p:attrName>
                                            </p:attrNameLst>
                                          </p:cBhvr>
                                          <p:tavLst>
                                            <p:tav tm="0">
                                              <p:val>
                                                <p:strVal val="#ppt_x-#ppt_w/2"/>
                                              </p:val>
                                            </p:tav>
                                            <p:tav tm="100000">
                                              <p:val>
                                                <p:strVal val="#ppt_x"/>
                                              </p:val>
                                            </p:tav>
                                          </p:tavLst>
                                        </p:anim>
                                        <p:anim calcmode="lin" valueType="num">
                                          <p:cBhvr>
                                            <p:cTn id="58" dur="500" fill="hold"/>
                                            <p:tgtEl>
                                              <p:spTgt spid="31"/>
                                            </p:tgtEl>
                                            <p:attrNameLst>
                                              <p:attrName>ppt_y</p:attrName>
                                            </p:attrNameLst>
                                          </p:cBhvr>
                                          <p:tavLst>
                                            <p:tav tm="0">
                                              <p:val>
                                                <p:strVal val="#ppt_y"/>
                                              </p:val>
                                            </p:tav>
                                            <p:tav tm="100000">
                                              <p:val>
                                                <p:strVal val="#ppt_y"/>
                                              </p:val>
                                            </p:tav>
                                          </p:tavLst>
                                        </p:anim>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7" presetClass="entr" presetSubtype="8" fill="hold"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ppt_x</p:attrName>
                                            </p:attrNameLst>
                                          </p:cBhvr>
                                          <p:tavLst>
                                            <p:tav tm="0">
                                              <p:val>
                                                <p:strVal val="#ppt_x-#ppt_w/2"/>
                                              </p:val>
                                            </p:tav>
                                            <p:tav tm="100000">
                                              <p:val>
                                                <p:strVal val="#ppt_x"/>
                                              </p:val>
                                            </p:tav>
                                          </p:tavLst>
                                        </p:anim>
                                        <p:anim calcmode="lin" valueType="num">
                                          <p:cBhvr>
                                            <p:cTn id="65" dur="500" fill="hold"/>
                                            <p:tgtEl>
                                              <p:spTgt spid="43"/>
                                            </p:tgtEl>
                                            <p:attrNameLst>
                                              <p:attrName>ppt_y</p:attrName>
                                            </p:attrNameLst>
                                          </p:cBhvr>
                                          <p:tavLst>
                                            <p:tav tm="0">
                                              <p:val>
                                                <p:strVal val="#ppt_y"/>
                                              </p:val>
                                            </p:tav>
                                            <p:tav tm="100000">
                                              <p:val>
                                                <p:strVal val="#ppt_y"/>
                                              </p:val>
                                            </p:tav>
                                          </p:tavLst>
                                        </p:anim>
                                        <p:anim calcmode="lin" valueType="num">
                                          <p:cBhvr>
                                            <p:cTn id="66" dur="500" fill="hold"/>
                                            <p:tgtEl>
                                              <p:spTgt spid="43"/>
                                            </p:tgtEl>
                                            <p:attrNameLst>
                                              <p:attrName>ppt_w</p:attrName>
                                            </p:attrNameLst>
                                          </p:cBhvr>
                                          <p:tavLst>
                                            <p:tav tm="0">
                                              <p:val>
                                                <p:fltVal val="0"/>
                                              </p:val>
                                            </p:tav>
                                            <p:tav tm="100000">
                                              <p:val>
                                                <p:strVal val="#ppt_w"/>
                                              </p:val>
                                            </p:tav>
                                          </p:tavLst>
                                        </p:anim>
                                        <p:anim calcmode="lin" valueType="num">
                                          <p:cBhvr>
                                            <p:cTn id="67" dur="500" fill="hold"/>
                                            <p:tgtEl>
                                              <p:spTgt spid="43"/>
                                            </p:tgtEl>
                                            <p:attrNameLst>
                                              <p:attrName>ppt_h</p:attrName>
                                            </p:attrNameLst>
                                          </p:cBhvr>
                                          <p:tavLst>
                                            <p:tav tm="0">
                                              <p:val>
                                                <p:strVal val="#ppt_h"/>
                                              </p:val>
                                            </p:tav>
                                            <p:tav tm="100000">
                                              <p:val>
                                                <p:strVal val="#ppt_h"/>
                                              </p:val>
                                            </p:tav>
                                          </p:tavLst>
                                        </p:anim>
                                      </p:childTnLst>
                                    </p:cTn>
                                  </p:par>
                                </p:childTnLst>
                              </p:cTn>
                            </p:par>
                            <p:par>
                              <p:cTn id="68" fill="hold">
                                <p:stCondLst>
                                  <p:cond delay="4500"/>
                                </p:stCondLst>
                                <p:childTnLst>
                                  <p:par>
                                    <p:cTn id="69" presetID="17" presetClass="entr" presetSubtype="8"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ppt_x</p:attrName>
                                            </p:attrNameLst>
                                          </p:cBhvr>
                                          <p:tavLst>
                                            <p:tav tm="0">
                                              <p:val>
                                                <p:strVal val="#ppt_x-#ppt_w/2"/>
                                              </p:val>
                                            </p:tav>
                                            <p:tav tm="100000">
                                              <p:val>
                                                <p:strVal val="#ppt_x"/>
                                              </p:val>
                                            </p:tav>
                                          </p:tavLst>
                                        </p:anim>
                                        <p:anim calcmode="lin" valueType="num">
                                          <p:cBhvr>
                                            <p:cTn id="72" dur="500" fill="hold"/>
                                            <p:tgtEl>
                                              <p:spTgt spid="65"/>
                                            </p:tgtEl>
                                            <p:attrNameLst>
                                              <p:attrName>ppt_y</p:attrName>
                                            </p:attrNameLst>
                                          </p:cBhvr>
                                          <p:tavLst>
                                            <p:tav tm="0">
                                              <p:val>
                                                <p:strVal val="#ppt_y"/>
                                              </p:val>
                                            </p:tav>
                                            <p:tav tm="100000">
                                              <p:val>
                                                <p:strVal val="#ppt_y"/>
                                              </p:val>
                                            </p:tav>
                                          </p:tavLst>
                                        </p:anim>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strVal val="#ppt_h"/>
                                              </p:val>
                                            </p:tav>
                                            <p:tav tm="100000">
                                              <p:val>
                                                <p:strVal val="#ppt_h"/>
                                              </p:val>
                                            </p:tav>
                                          </p:tavLst>
                                        </p:anim>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wipe(left)">
                                          <p:cBhvr>
                                            <p:cTn id="78" dur="500"/>
                                            <p:tgtEl>
                                              <p:spTgt spid="3"/>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4"/>
                                            </p:tgtEl>
                                            <p:attrNameLst>
                                              <p:attrName>style.visibility</p:attrName>
                                            </p:attrNameLst>
                                          </p:cBhvr>
                                          <p:to>
                                            <p:strVal val="visible"/>
                                          </p:to>
                                        </p:set>
                                        <p:animEffect transition="in" filter="wipe(left)">
                                          <p:cBhvr>
                                            <p:cTn id="81" dur="500"/>
                                            <p:tgtEl>
                                              <p:spTgt spid="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left)">
                                          <p:cBhvr>
                                            <p:cTn id="84" dur="500"/>
                                            <p:tgtEl>
                                              <p:spTgt spid="5"/>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wipe(left)">
                                          <p:cBhvr>
                                            <p:cTn id="87" dur="500"/>
                                            <p:tgtEl>
                                              <p:spTgt spid="6"/>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left)">
                                          <p:cBhvr>
                                            <p:cTn id="90" dur="500"/>
                                            <p:tgtEl>
                                              <p:spTgt spid="7"/>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9"/>
                                            </p:tgtEl>
                                            <p:attrNameLst>
                                              <p:attrName>style.visibility</p:attrName>
                                            </p:attrNameLst>
                                          </p:cBhvr>
                                          <p:to>
                                            <p:strVal val="visible"/>
                                          </p:to>
                                        </p:set>
                                        <p:animEffect transition="in" filter="wipe(left)">
                                          <p:cBhvr>
                                            <p:cTn id="96" dur="500"/>
                                            <p:tgtEl>
                                              <p:spTgt spid="9"/>
                                            </p:tgtEl>
                                          </p:cBhvr>
                                        </p:animEffect>
                                      </p:childTnLst>
                                    </p:cTn>
                                  </p:par>
                                  <p:par>
                                    <p:cTn id="97" presetID="22" presetClass="entr" presetSubtype="8"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wipe(left)">
                                          <p:cBhvr>
                                            <p:cTn id="99" dur="500"/>
                                            <p:tgtEl>
                                              <p:spTgt spid="1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Effect transition="in" filter="wipe(left)">
                                          <p:cBhvr>
                                            <p:cTn id="10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P spid="8" grpId="0"/>
          <p:bldP spid="9" grpId="0"/>
          <p:bldP spid="10" grpId="0"/>
          <p:bldP spid="11" grpId="0"/>
          <p:bldP spid="12"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61977" y="1557703"/>
            <a:ext cx="885871" cy="885550"/>
            <a:chOff x="6471379" y="685447"/>
            <a:chExt cx="668974" cy="668974"/>
          </a:xfrm>
        </p:grpSpPr>
        <p:grpSp>
          <p:nvGrpSpPr>
            <p:cNvPr id="3" name="组合 2"/>
            <p:cNvGrpSpPr/>
            <p:nvPr/>
          </p:nvGrpSpPr>
          <p:grpSpPr>
            <a:xfrm>
              <a:off x="6471379" y="685447"/>
              <a:ext cx="668974" cy="668974"/>
              <a:chOff x="6474776" y="1019119"/>
              <a:chExt cx="668974" cy="668974"/>
            </a:xfrm>
          </p:grpSpPr>
          <p:sp>
            <p:nvSpPr>
              <p:cNvPr id="6" name="圆角矩形 5"/>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圆角矩形 7"/>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 name="文本框 78"/>
            <p:cNvSpPr txBox="1"/>
            <p:nvPr/>
          </p:nvSpPr>
          <p:spPr>
            <a:xfrm>
              <a:off x="6488337" y="781928"/>
              <a:ext cx="647700" cy="363967"/>
            </a:xfrm>
            <a:prstGeom prst="rect">
              <a:avLst/>
            </a:prstGeom>
            <a:noFill/>
          </p:spPr>
          <p:txBody>
            <a:bodyPr wrap="square" rtlCol="0">
              <a:spAutoFit/>
            </a:bodyPr>
            <a:lstStyle/>
            <a:p>
              <a:pPr algn="ctr"/>
              <a:r>
                <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6936699" y="1557703"/>
            <a:ext cx="885871" cy="885550"/>
            <a:chOff x="5059672" y="1647972"/>
            <a:chExt cx="668974" cy="668974"/>
          </a:xfrm>
        </p:grpSpPr>
        <p:grpSp>
          <p:nvGrpSpPr>
            <p:cNvPr id="10" name="组合 9"/>
            <p:cNvGrpSpPr/>
            <p:nvPr/>
          </p:nvGrpSpPr>
          <p:grpSpPr>
            <a:xfrm>
              <a:off x="5059672" y="1647972"/>
              <a:ext cx="668974" cy="668974"/>
              <a:chOff x="6474776" y="1019119"/>
              <a:chExt cx="668974" cy="668974"/>
            </a:xfrm>
          </p:grpSpPr>
          <p:sp>
            <p:nvSpPr>
              <p:cNvPr id="13" name="圆角矩形 12"/>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文本框 79"/>
            <p:cNvSpPr txBox="1"/>
            <p:nvPr/>
          </p:nvSpPr>
          <p:spPr>
            <a:xfrm>
              <a:off x="5064588" y="1749917"/>
              <a:ext cx="647700" cy="363967"/>
            </a:xfrm>
            <a:prstGeom prst="rect">
              <a:avLst/>
            </a:prstGeom>
            <a:noFill/>
          </p:spPr>
          <p:txBody>
            <a:bodyPr wrap="square" rtlCol="0">
              <a:spAutoFit/>
            </a:bodyPr>
            <a:lstStyle/>
            <a:p>
              <a:pPr algn="ctr"/>
              <a:r>
                <a:rPr lang="en-US" altLang="zh-CN" sz="2530"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组合 15"/>
          <p:cNvGrpSpPr/>
          <p:nvPr/>
        </p:nvGrpSpPr>
        <p:grpSpPr>
          <a:xfrm>
            <a:off x="2261977" y="2942615"/>
            <a:ext cx="885871" cy="885550"/>
            <a:chOff x="5059672" y="3583132"/>
            <a:chExt cx="668974" cy="668974"/>
          </a:xfrm>
        </p:grpSpPr>
        <p:grpSp>
          <p:nvGrpSpPr>
            <p:cNvPr id="17" name="组合 16"/>
            <p:cNvGrpSpPr/>
            <p:nvPr/>
          </p:nvGrpSpPr>
          <p:grpSpPr>
            <a:xfrm>
              <a:off x="5059672" y="3583132"/>
              <a:ext cx="668974" cy="668974"/>
              <a:chOff x="6474776" y="1019119"/>
              <a:chExt cx="668974" cy="668974"/>
            </a:xfrm>
          </p:grpSpPr>
          <p:sp>
            <p:nvSpPr>
              <p:cNvPr id="20" name="圆角矩形 19"/>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80"/>
            <p:cNvSpPr txBox="1"/>
            <p:nvPr/>
          </p:nvSpPr>
          <p:spPr>
            <a:xfrm>
              <a:off x="5064588" y="3686657"/>
              <a:ext cx="647700" cy="363967"/>
            </a:xfrm>
            <a:prstGeom prst="rect">
              <a:avLst/>
            </a:prstGeom>
            <a:noFill/>
          </p:spPr>
          <p:txBody>
            <a:bodyPr wrap="square" rtlCol="0">
              <a:spAutoFit/>
            </a:bodyPr>
            <a:lstStyle/>
            <a:p>
              <a:pPr algn="ctr"/>
              <a:r>
                <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6936699" y="2942615"/>
            <a:ext cx="885871" cy="885550"/>
            <a:chOff x="5059672" y="5510368"/>
            <a:chExt cx="668974" cy="668974"/>
          </a:xfrm>
        </p:grpSpPr>
        <p:grpSp>
          <p:nvGrpSpPr>
            <p:cNvPr id="24" name="组合 23"/>
            <p:cNvGrpSpPr/>
            <p:nvPr/>
          </p:nvGrpSpPr>
          <p:grpSpPr>
            <a:xfrm>
              <a:off x="5059672" y="5510368"/>
              <a:ext cx="668974" cy="668974"/>
              <a:chOff x="6474776" y="1019119"/>
              <a:chExt cx="668974" cy="668974"/>
            </a:xfrm>
          </p:grpSpPr>
          <p:sp>
            <p:nvSpPr>
              <p:cNvPr id="27" name="圆角矩形 26"/>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圆角矩形 28"/>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文本框 81"/>
            <p:cNvSpPr txBox="1"/>
            <p:nvPr/>
          </p:nvSpPr>
          <p:spPr>
            <a:xfrm>
              <a:off x="5064588" y="5613616"/>
              <a:ext cx="647700" cy="363967"/>
            </a:xfrm>
            <a:prstGeom prst="rect">
              <a:avLst/>
            </a:prstGeom>
            <a:noFill/>
          </p:spPr>
          <p:txBody>
            <a:bodyPr wrap="square" rtlCol="0">
              <a:spAutoFit/>
            </a:bodyPr>
            <a:lstStyle/>
            <a:p>
              <a:pPr algn="ctr"/>
              <a:r>
                <a:rPr lang="en-US" altLang="zh-CN" sz="2530" dirty="0">
                  <a:solidFill>
                    <a:schemeClr val="accent3"/>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5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8" name="组合 47"/>
          <p:cNvGrpSpPr/>
          <p:nvPr/>
        </p:nvGrpSpPr>
        <p:grpSpPr>
          <a:xfrm>
            <a:off x="2261974" y="4340575"/>
            <a:ext cx="898211" cy="885550"/>
            <a:chOff x="6471379" y="2607920"/>
            <a:chExt cx="678293" cy="668974"/>
          </a:xfrm>
        </p:grpSpPr>
        <p:grpSp>
          <p:nvGrpSpPr>
            <p:cNvPr id="49" name="组合 48"/>
            <p:cNvGrpSpPr/>
            <p:nvPr/>
          </p:nvGrpSpPr>
          <p:grpSpPr>
            <a:xfrm>
              <a:off x="6471379" y="2607920"/>
              <a:ext cx="668974" cy="668974"/>
              <a:chOff x="6474776" y="1019119"/>
              <a:chExt cx="668974" cy="668974"/>
            </a:xfrm>
          </p:grpSpPr>
          <p:sp>
            <p:nvSpPr>
              <p:cNvPr id="52" name="圆角矩形 51"/>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圆角矩形 53"/>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文本框 82"/>
            <p:cNvSpPr txBox="1"/>
            <p:nvPr/>
          </p:nvSpPr>
          <p:spPr>
            <a:xfrm>
              <a:off x="6501972" y="2713007"/>
              <a:ext cx="647700" cy="363967"/>
            </a:xfrm>
            <a:prstGeom prst="rect">
              <a:avLst/>
            </a:prstGeom>
            <a:noFill/>
          </p:spPr>
          <p:txBody>
            <a:bodyPr wrap="square" rtlCol="0">
              <a:spAutoFit/>
            </a:bodyPr>
            <a:lstStyle/>
            <a:p>
              <a:pPr algn="ctr"/>
              <a:r>
                <a:rPr lang="en-US" altLang="zh-CN" sz="2530" dirty="0">
                  <a:solidFill>
                    <a:schemeClr val="accent5"/>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6936696" y="4340575"/>
            <a:ext cx="898211" cy="885550"/>
            <a:chOff x="6471379" y="4552597"/>
            <a:chExt cx="678293" cy="668974"/>
          </a:xfrm>
        </p:grpSpPr>
        <p:grpSp>
          <p:nvGrpSpPr>
            <p:cNvPr id="56" name="组合 55"/>
            <p:cNvGrpSpPr/>
            <p:nvPr/>
          </p:nvGrpSpPr>
          <p:grpSpPr>
            <a:xfrm>
              <a:off x="6471379" y="4552597"/>
              <a:ext cx="668974" cy="668974"/>
              <a:chOff x="6474776" y="1019119"/>
              <a:chExt cx="668974" cy="668974"/>
            </a:xfrm>
          </p:grpSpPr>
          <p:sp>
            <p:nvSpPr>
              <p:cNvPr id="59" name="圆角矩形 58"/>
              <p:cNvSpPr/>
              <p:nvPr/>
            </p:nvSpPr>
            <p:spPr>
              <a:xfrm>
                <a:off x="6474776" y="1019119"/>
                <a:ext cx="668974" cy="668974"/>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905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圆角矩形 60"/>
              <p:cNvSpPr/>
              <p:nvPr/>
            </p:nvSpPr>
            <p:spPr>
              <a:xfrm>
                <a:off x="6541255" y="1085598"/>
                <a:ext cx="536016" cy="536016"/>
              </a:xfrm>
              <a:prstGeom prst="roundRect">
                <a:avLst>
                  <a:gd name="adj" fmla="val 8667"/>
                </a:avLst>
              </a:prstGeom>
              <a:gradFill flip="none" rotWithShape="1">
                <a:gsLst>
                  <a:gs pos="1000">
                    <a:schemeClr val="bg1">
                      <a:lumMod val="80000"/>
                    </a:schemeClr>
                  </a:gs>
                  <a:gs pos="100000">
                    <a:schemeClr val="bg1">
                      <a:lumMod val="99000"/>
                    </a:schemeClr>
                  </a:gs>
                </a:gsLst>
                <a:lin ang="2700000" scaled="1"/>
                <a:tileRect/>
              </a:gradFill>
              <a:ln w="19050">
                <a:gradFill flip="none" rotWithShape="1">
                  <a:gsLst>
                    <a:gs pos="0">
                      <a:schemeClr val="bg1"/>
                    </a:gs>
                    <a:gs pos="100000">
                      <a:schemeClr val="bg1">
                        <a:lumMod val="75000"/>
                      </a:schemeClr>
                    </a:gs>
                  </a:gsLst>
                  <a:lin ang="2700000" scaled="1"/>
                  <a:tileRect/>
                </a:gradFill>
              </a:ln>
              <a:effectLst>
                <a:outerShdw blurRad="1397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7" name="文本框 83"/>
            <p:cNvSpPr txBox="1"/>
            <p:nvPr/>
          </p:nvSpPr>
          <p:spPr>
            <a:xfrm>
              <a:off x="6501972" y="4669887"/>
              <a:ext cx="647700" cy="363967"/>
            </a:xfrm>
            <a:prstGeom prst="rect">
              <a:avLst/>
            </a:prstGeom>
            <a:noFill/>
          </p:spPr>
          <p:txBody>
            <a:bodyPr wrap="square" rtlCol="0">
              <a:spAutoFit/>
            </a:bodyPr>
            <a:lstStyle/>
            <a:p>
              <a:pPr algn="ctr"/>
              <a:r>
                <a:rPr lang="en-US" altLang="zh-CN" sz="2530" dirty="0">
                  <a:solidFill>
                    <a:schemeClr val="accent6"/>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530"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3518636" y="1532948"/>
            <a:ext cx="2453813" cy="907324"/>
            <a:chOff x="3335602" y="1453880"/>
            <a:chExt cx="2326403" cy="860524"/>
          </a:xfrm>
        </p:grpSpPr>
        <p:sp>
          <p:nvSpPr>
            <p:cNvPr id="40" name="文本框 77"/>
            <p:cNvSpPr txBox="1"/>
            <p:nvPr/>
          </p:nvSpPr>
          <p:spPr>
            <a:xfrm>
              <a:off x="3335602" y="1453880"/>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3" name="文本框 129"/>
            <p:cNvSpPr txBox="1"/>
            <p:nvPr/>
          </p:nvSpPr>
          <p:spPr>
            <a:xfrm>
              <a:off x="3354560" y="1857335"/>
              <a:ext cx="2135321" cy="457069"/>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3" name="组合 32"/>
          <p:cNvGrpSpPr/>
          <p:nvPr/>
        </p:nvGrpSpPr>
        <p:grpSpPr>
          <a:xfrm>
            <a:off x="8304806" y="1490448"/>
            <a:ext cx="2453813" cy="914833"/>
            <a:chOff x="7873259" y="1413570"/>
            <a:chExt cx="2326403" cy="867646"/>
          </a:xfrm>
        </p:grpSpPr>
        <p:sp>
          <p:nvSpPr>
            <p:cNvPr id="43" name="文本框 86"/>
            <p:cNvSpPr txBox="1"/>
            <p:nvPr/>
          </p:nvSpPr>
          <p:spPr>
            <a:xfrm>
              <a:off x="7873259" y="1413570"/>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4" name="文本框 129"/>
            <p:cNvSpPr txBox="1"/>
            <p:nvPr/>
          </p:nvSpPr>
          <p:spPr>
            <a:xfrm>
              <a:off x="7892219" y="1824147"/>
              <a:ext cx="2135321" cy="457069"/>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5" name="组合 34"/>
          <p:cNvGrpSpPr/>
          <p:nvPr/>
        </p:nvGrpSpPr>
        <p:grpSpPr>
          <a:xfrm>
            <a:off x="3518636" y="2894221"/>
            <a:ext cx="2453813" cy="913972"/>
            <a:chOff x="3335602" y="2744937"/>
            <a:chExt cx="2326403" cy="866830"/>
          </a:xfrm>
        </p:grpSpPr>
        <p:sp>
          <p:nvSpPr>
            <p:cNvPr id="46" name="文本框 89"/>
            <p:cNvSpPr txBox="1"/>
            <p:nvPr/>
          </p:nvSpPr>
          <p:spPr>
            <a:xfrm>
              <a:off x="3335602" y="2744937"/>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5" name="文本框 129"/>
            <p:cNvSpPr txBox="1"/>
            <p:nvPr/>
          </p:nvSpPr>
          <p:spPr>
            <a:xfrm>
              <a:off x="3354560" y="3154697"/>
              <a:ext cx="2135321" cy="457070"/>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6" name="组合 35"/>
          <p:cNvGrpSpPr/>
          <p:nvPr/>
        </p:nvGrpSpPr>
        <p:grpSpPr>
          <a:xfrm>
            <a:off x="8304806" y="2894221"/>
            <a:ext cx="2453813" cy="921481"/>
            <a:chOff x="7873259" y="2744937"/>
            <a:chExt cx="2326403" cy="873951"/>
          </a:xfrm>
        </p:grpSpPr>
        <p:sp>
          <p:nvSpPr>
            <p:cNvPr id="31" name="文本框 65"/>
            <p:cNvSpPr txBox="1"/>
            <p:nvPr/>
          </p:nvSpPr>
          <p:spPr>
            <a:xfrm>
              <a:off x="7873259" y="2744937"/>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6" name="文本框 129"/>
            <p:cNvSpPr txBox="1"/>
            <p:nvPr/>
          </p:nvSpPr>
          <p:spPr>
            <a:xfrm>
              <a:off x="7892219" y="3161819"/>
              <a:ext cx="2135321" cy="457069"/>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8" name="组合 37"/>
          <p:cNvGrpSpPr/>
          <p:nvPr/>
        </p:nvGrpSpPr>
        <p:grpSpPr>
          <a:xfrm>
            <a:off x="3518636" y="4353622"/>
            <a:ext cx="2453813" cy="860126"/>
            <a:chOff x="3335602" y="4129061"/>
            <a:chExt cx="2326403" cy="815761"/>
          </a:xfrm>
        </p:grpSpPr>
        <p:sp>
          <p:nvSpPr>
            <p:cNvPr id="34" name="文本框 68"/>
            <p:cNvSpPr txBox="1"/>
            <p:nvPr/>
          </p:nvSpPr>
          <p:spPr>
            <a:xfrm>
              <a:off x="3335602" y="4129061"/>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7" name="文本框 129"/>
            <p:cNvSpPr txBox="1"/>
            <p:nvPr/>
          </p:nvSpPr>
          <p:spPr>
            <a:xfrm>
              <a:off x="3354560" y="4487753"/>
              <a:ext cx="2135321" cy="457069"/>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9" name="组合 38"/>
          <p:cNvGrpSpPr/>
          <p:nvPr/>
        </p:nvGrpSpPr>
        <p:grpSpPr>
          <a:xfrm>
            <a:off x="8304806" y="4353621"/>
            <a:ext cx="2453813" cy="867635"/>
            <a:chOff x="7873259" y="4129061"/>
            <a:chExt cx="2326403" cy="822882"/>
          </a:xfrm>
        </p:grpSpPr>
        <p:sp>
          <p:nvSpPr>
            <p:cNvPr id="37" name="文本框 71"/>
            <p:cNvSpPr txBox="1"/>
            <p:nvPr/>
          </p:nvSpPr>
          <p:spPr>
            <a:xfrm>
              <a:off x="7873259" y="4129061"/>
              <a:ext cx="2326403" cy="333802"/>
            </a:xfrm>
            <a:prstGeom prst="rect">
              <a:avLst/>
            </a:prstGeom>
            <a:noFill/>
          </p:spPr>
          <p:txBody>
            <a:bodyPr wrap="square" rtlCol="0">
              <a:spAutoFit/>
            </a:bodyPr>
            <a:lstStyle/>
            <a:p>
              <a:r>
                <a:rPr lang="zh-CN" altLang="en-US" sz="168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68" name="文本框 129"/>
            <p:cNvSpPr txBox="1"/>
            <p:nvPr/>
          </p:nvSpPr>
          <p:spPr>
            <a:xfrm>
              <a:off x="7892219" y="4494874"/>
              <a:ext cx="2135321" cy="457069"/>
            </a:xfrm>
            <a:prstGeom prst="rect">
              <a:avLst/>
            </a:prstGeom>
            <a:noFill/>
          </p:spPr>
          <p:txBody>
            <a:bodyPr wrap="square" rtlCol="0">
              <a:spAutoFit/>
            </a:bodyPr>
            <a:lstStyle/>
            <a:p>
              <a:pPr>
                <a:lnSpc>
                  <a:spcPct val="12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sp>
        <p:nvSpPr>
          <p:cNvPr id="71" name="文本框 113"/>
          <p:cNvSpPr txBox="1"/>
          <p:nvPr/>
        </p:nvSpPr>
        <p:spPr>
          <a:xfrm>
            <a:off x="2176083" y="5866007"/>
            <a:ext cx="8519095" cy="968920"/>
          </a:xfrm>
          <a:prstGeom prst="rect">
            <a:avLst/>
          </a:prstGeom>
          <a:noFill/>
        </p:spPr>
        <p:txBody>
          <a:bodyPr wrap="square" rtlCol="0">
            <a:spAutoFit/>
          </a:bodyPr>
          <a:lstStyle/>
          <a:p>
            <a:pPr algn="just">
              <a:lnSpc>
                <a:spcPct val="150000"/>
              </a:lnSpc>
            </a:pPr>
            <a:r>
              <a:rPr lang="zh-CN" altLang="en-US"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26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52"/>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矩形 6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left)">
                                      <p:cBhvr>
                                        <p:cTn id="31" dur="500"/>
                                        <p:tgtEl>
                                          <p:spTgt spid="32"/>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left)">
                                      <p:cBhvr>
                                        <p:cTn id="43" dur="500"/>
                                        <p:tgtEl>
                                          <p:spTgt spid="36"/>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left)">
                                      <p:cBhvr>
                                        <p:cTn id="47" dur="500"/>
                                        <p:tgtEl>
                                          <p:spTgt spid="38"/>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wipe(left)">
                                      <p:cBhvr>
                                        <p:cTn id="51" dur="500"/>
                                        <p:tgtEl>
                                          <p:spTgt spid="39"/>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71"/>
                                        </p:tgtEl>
                                        <p:attrNameLst>
                                          <p:attrName>style.visibility</p:attrName>
                                        </p:attrNameLst>
                                      </p:cBhvr>
                                      <p:to>
                                        <p:strVal val="visible"/>
                                      </p:to>
                                    </p:set>
                                    <p:anim calcmode="lin" valueType="num">
                                      <p:cBhvr>
                                        <p:cTn id="55" dur="500" fill="hold"/>
                                        <p:tgtEl>
                                          <p:spTgt spid="71"/>
                                        </p:tgtEl>
                                        <p:attrNameLst>
                                          <p:attrName>ppt_w</p:attrName>
                                        </p:attrNameLst>
                                      </p:cBhvr>
                                      <p:tavLst>
                                        <p:tav tm="0">
                                          <p:val>
                                            <p:fltVal val="0"/>
                                          </p:val>
                                        </p:tav>
                                        <p:tav tm="100000">
                                          <p:val>
                                            <p:strVal val="#ppt_w"/>
                                          </p:val>
                                        </p:tav>
                                      </p:tavLst>
                                    </p:anim>
                                    <p:anim calcmode="lin" valueType="num">
                                      <p:cBhvr>
                                        <p:cTn id="56" dur="500" fill="hold"/>
                                        <p:tgtEl>
                                          <p:spTgt spid="71"/>
                                        </p:tgtEl>
                                        <p:attrNameLst>
                                          <p:attrName>ppt_h</p:attrName>
                                        </p:attrNameLst>
                                      </p:cBhvr>
                                      <p:tavLst>
                                        <p:tav tm="0">
                                          <p:val>
                                            <p:fltVal val="0"/>
                                          </p:val>
                                        </p:tav>
                                        <p:tav tm="100000">
                                          <p:val>
                                            <p:strVal val="#ppt_h"/>
                                          </p:val>
                                        </p:tav>
                                      </p:tavLst>
                                    </p:anim>
                                    <p:animEffect transition="in" filter="fade">
                                      <p:cBhvr>
                                        <p:cTn id="5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MH_SubTitle_1"/>
          <p:cNvSpPr/>
          <p:nvPr>
            <p:custDataLst>
              <p:tags r:id="rId2"/>
            </p:custDataLst>
          </p:nvPr>
        </p:nvSpPr>
        <p:spPr>
          <a:xfrm>
            <a:off x="6357532" y="2643641"/>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1"/>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MH_Other_1"/>
          <p:cNvSpPr/>
          <p:nvPr>
            <p:custDataLst>
              <p:tags r:id="rId3"/>
            </p:custDataLst>
          </p:nvPr>
        </p:nvSpPr>
        <p:spPr>
          <a:xfrm>
            <a:off x="5517162" y="2616857"/>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1"/>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1</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MH_SubTitle_2"/>
          <p:cNvSpPr/>
          <p:nvPr>
            <p:custDataLst>
              <p:tags r:id="rId4"/>
            </p:custDataLst>
          </p:nvPr>
        </p:nvSpPr>
        <p:spPr>
          <a:xfrm>
            <a:off x="6357532" y="3463923"/>
            <a:ext cx="3867035" cy="637809"/>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2"/>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MH_Other_2"/>
          <p:cNvSpPr/>
          <p:nvPr>
            <p:custDataLst>
              <p:tags r:id="rId5"/>
            </p:custDataLst>
          </p:nvPr>
        </p:nvSpPr>
        <p:spPr>
          <a:xfrm>
            <a:off x="5517162" y="343713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2"/>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2</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MH_SubTitle_3"/>
          <p:cNvSpPr/>
          <p:nvPr>
            <p:custDataLst>
              <p:tags r:id="rId6"/>
            </p:custDataLst>
          </p:nvPr>
        </p:nvSpPr>
        <p:spPr>
          <a:xfrm>
            <a:off x="6357532" y="4282528"/>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3"/>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MH_Other_3"/>
          <p:cNvSpPr/>
          <p:nvPr>
            <p:custDataLst>
              <p:tags r:id="rId7"/>
            </p:custDataLst>
          </p:nvPr>
        </p:nvSpPr>
        <p:spPr>
          <a:xfrm>
            <a:off x="5517162" y="4257415"/>
            <a:ext cx="1029535" cy="694727"/>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3"/>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3</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4"/>
          <p:cNvSpPr/>
          <p:nvPr>
            <p:custDataLst>
              <p:tags r:id="rId8"/>
            </p:custDataLst>
          </p:nvPr>
        </p:nvSpPr>
        <p:spPr>
          <a:xfrm>
            <a:off x="6357532" y="5102806"/>
            <a:ext cx="3867035" cy="639484"/>
          </a:xfrm>
          <a:custGeom>
            <a:avLst/>
            <a:gdLst>
              <a:gd name="connsiteX0" fmla="*/ 122108 w 732631"/>
              <a:gd name="connsiteY0" fmla="*/ 0 h 5307012"/>
              <a:gd name="connsiteX1" fmla="*/ 610523 w 732631"/>
              <a:gd name="connsiteY1" fmla="*/ 0 h 5307012"/>
              <a:gd name="connsiteX2" fmla="*/ 732631 w 732631"/>
              <a:gd name="connsiteY2" fmla="*/ 122108 h 5307012"/>
              <a:gd name="connsiteX3" fmla="*/ 732631 w 732631"/>
              <a:gd name="connsiteY3" fmla="*/ 5307012 h 5307012"/>
              <a:gd name="connsiteX4" fmla="*/ 732631 w 732631"/>
              <a:gd name="connsiteY4" fmla="*/ 5307012 h 5307012"/>
              <a:gd name="connsiteX5" fmla="*/ 0 w 732631"/>
              <a:gd name="connsiteY5" fmla="*/ 5307012 h 5307012"/>
              <a:gd name="connsiteX6" fmla="*/ 0 w 732631"/>
              <a:gd name="connsiteY6" fmla="*/ 5307012 h 5307012"/>
              <a:gd name="connsiteX7" fmla="*/ 0 w 732631"/>
              <a:gd name="connsiteY7" fmla="*/ 122108 h 5307012"/>
              <a:gd name="connsiteX8" fmla="*/ 122108 w 732631"/>
              <a:gd name="connsiteY8" fmla="*/ 0 h 530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2631" h="5307012">
                <a:moveTo>
                  <a:pt x="732631" y="884525"/>
                </a:moveTo>
                <a:lnTo>
                  <a:pt x="732631" y="4422487"/>
                </a:lnTo>
                <a:cubicBezTo>
                  <a:pt x="732631" y="4910992"/>
                  <a:pt x="725084" y="5307008"/>
                  <a:pt x="715774" y="5307008"/>
                </a:cubicBezTo>
                <a:lnTo>
                  <a:pt x="0" y="5307008"/>
                </a:lnTo>
                <a:lnTo>
                  <a:pt x="0" y="5307008"/>
                </a:lnTo>
                <a:lnTo>
                  <a:pt x="0" y="4"/>
                </a:lnTo>
                <a:lnTo>
                  <a:pt x="0" y="4"/>
                </a:lnTo>
                <a:lnTo>
                  <a:pt x="715774" y="4"/>
                </a:lnTo>
                <a:cubicBezTo>
                  <a:pt x="725084" y="4"/>
                  <a:pt x="732631" y="396020"/>
                  <a:pt x="732631" y="884525"/>
                </a:cubicBezTo>
                <a:close/>
              </a:path>
            </a:pathLst>
          </a:custGeom>
          <a:solidFill>
            <a:schemeClr val="accent4"/>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lIns="0" tIns="0" rIns="0" bIns="0" spcCol="1270" anchor="ctr">
            <a:noAutofit/>
          </a:bodyPr>
          <a:lstStyle/>
          <a:p>
            <a:pPr lvl="0" algn="ctr"/>
            <a:r>
              <a:rPr lang="zh-CN" altLang="en-US" sz="280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280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r>
              <a:rPr lang="en-US" altLang="zh-CN" sz="110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11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Other_4"/>
          <p:cNvSpPr/>
          <p:nvPr>
            <p:custDataLst>
              <p:tags r:id="rId9"/>
            </p:custDataLst>
          </p:nvPr>
        </p:nvSpPr>
        <p:spPr>
          <a:xfrm>
            <a:off x="5517162" y="5076024"/>
            <a:ext cx="1029535" cy="696400"/>
          </a:xfrm>
          <a:custGeom>
            <a:avLst/>
            <a:gdLst>
              <a:gd name="connsiteX0" fmla="*/ 0 w 872351"/>
              <a:gd name="connsiteY0" fmla="*/ 0 h 721783"/>
              <a:gd name="connsiteX1" fmla="*/ 697880 w 872351"/>
              <a:gd name="connsiteY1" fmla="*/ 0 h 721783"/>
              <a:gd name="connsiteX2" fmla="*/ 872351 w 872351"/>
              <a:gd name="connsiteY2" fmla="*/ 360892 h 721783"/>
              <a:gd name="connsiteX3" fmla="*/ 697880 w 872351"/>
              <a:gd name="connsiteY3" fmla="*/ 721783 h 721783"/>
              <a:gd name="connsiteX4" fmla="*/ 0 w 872351"/>
              <a:gd name="connsiteY4" fmla="*/ 721783 h 721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351" h="721783">
                <a:moveTo>
                  <a:pt x="0" y="0"/>
                </a:moveTo>
                <a:lnTo>
                  <a:pt x="697880" y="0"/>
                </a:lnTo>
                <a:lnTo>
                  <a:pt x="872351" y="360892"/>
                </a:lnTo>
                <a:lnTo>
                  <a:pt x="697880" y="721783"/>
                </a:lnTo>
                <a:lnTo>
                  <a:pt x="0" y="721783"/>
                </a:lnTo>
                <a:close/>
              </a:path>
            </a:pathLst>
          </a:custGeom>
          <a:solidFill>
            <a:schemeClr val="accent4"/>
          </a:solidFill>
          <a:ln w="762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4215">
                <a:solidFill>
                  <a:srgbClr val="FFFFFF"/>
                </a:solidFill>
                <a:latin typeface="Arial" panose="020B0604020202020204" pitchFamily="34" charset="0"/>
                <a:ea typeface="微软雅黑" panose="020B0503020204020204" pitchFamily="34" charset="-122"/>
                <a:sym typeface="Arial" panose="020B0604020202020204" pitchFamily="34" charset="0"/>
              </a:rPr>
              <a:t>4</a:t>
            </a:r>
            <a:endParaRPr lang="zh-CN" altLang="en-US" sz="4215">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MH_Others_2"/>
          <p:cNvSpPr/>
          <p:nvPr>
            <p:custDataLst>
              <p:tags r:id="rId10"/>
            </p:custDataLst>
          </p:nvPr>
        </p:nvSpPr>
        <p:spPr>
          <a:xfrm>
            <a:off x="1060" y="773557"/>
            <a:ext cx="1460309"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MH_Others_1"/>
          <p:cNvSpPr txBox="1"/>
          <p:nvPr>
            <p:custDataLst>
              <p:tags r:id="rId11"/>
            </p:custDataLst>
          </p:nvPr>
        </p:nvSpPr>
        <p:spPr>
          <a:xfrm>
            <a:off x="1588371" y="728162"/>
            <a:ext cx="1141604" cy="615233"/>
          </a:xfrm>
          <a:prstGeom prst="rect">
            <a:avLst/>
          </a:prstGeom>
          <a:noFill/>
        </p:spPr>
        <p:txBody>
          <a:bodyPr vert="horz" wrap="square" lIns="0" tIns="0" rIns="0" bIns="0" rtlCol="0" anchor="ctr" anchorCtr="0">
            <a:spAutoFit/>
          </a:bodyPr>
          <a:lstStyle/>
          <a:p>
            <a:pPr algn="ctr"/>
            <a:r>
              <a:rPr lang="zh-CN" altLang="en-US" sz="4000" b="1">
                <a:solidFill>
                  <a:schemeClr val="accent1"/>
                </a:solidFill>
                <a:latin typeface="Arial" panose="020B0604020202020204" pitchFamily="34" charset="0"/>
                <a:ea typeface="微软雅黑" panose="020B0503020204020204" pitchFamily="34" charset="-122"/>
                <a:sym typeface="Arial" panose="020B0604020202020204" pitchFamily="34" charset="0"/>
              </a:rPr>
              <a:t>目录</a:t>
            </a:r>
          </a:p>
        </p:txBody>
      </p:sp>
      <p:sp>
        <p:nvSpPr>
          <p:cNvPr id="16" name="MH_Others_2"/>
          <p:cNvSpPr txBox="1"/>
          <p:nvPr>
            <p:custDataLst>
              <p:tags r:id="rId12"/>
            </p:custDataLst>
          </p:nvPr>
        </p:nvSpPr>
        <p:spPr>
          <a:xfrm>
            <a:off x="858215" y="1343522"/>
            <a:ext cx="2601915" cy="492571"/>
          </a:xfrm>
          <a:prstGeom prst="rect">
            <a:avLst/>
          </a:prstGeom>
          <a:noFill/>
        </p:spPr>
        <p:txBody>
          <a:bodyPr wrap="square" lIns="0" tIns="0" rIns="0" bIns="0">
            <a:spAutoFit/>
          </a:bodyPr>
          <a:lstStyle/>
          <a:p>
            <a:pPr algn="ctr">
              <a:defRPr/>
            </a:pPr>
            <a:r>
              <a:rPr lang="en-US" altLang="zh-CN" sz="3200">
                <a:solidFill>
                  <a:schemeClr val="accent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32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MH_Others_2"/>
          <p:cNvSpPr/>
          <p:nvPr>
            <p:custDataLst>
              <p:tags r:id="rId13"/>
            </p:custDataLst>
          </p:nvPr>
        </p:nvSpPr>
        <p:spPr>
          <a:xfrm>
            <a:off x="2921678" y="773557"/>
            <a:ext cx="9936365" cy="5000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25" tIns="48212" rIns="96425" bIns="48212" numCol="1" spcCol="0" rtlCol="0" fromWordArt="0" anchor="ctr" anchorCtr="0" forceAA="0" compatLnSpc="1">
            <a:noAutofit/>
          </a:bodyPr>
          <a:lstStyle/>
          <a:p>
            <a:endParaRPr lang="zh-CN" altLang="en-US" sz="20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0-#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0-#ppt_w/2"/>
                                          </p:val>
                                        </p:tav>
                                        <p:tav tm="100000">
                                          <p:val>
                                            <p:strVal val="#ppt_x"/>
                                          </p:val>
                                        </p:tav>
                                      </p:tavLst>
                                    </p:anim>
                                    <p:anim calcmode="lin" valueType="num">
                                      <p:cBhvr additive="base">
                                        <p:cTn id="30"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0-#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fill="hold"/>
                                        <p:tgtEl>
                                          <p:spTgt spid="44"/>
                                        </p:tgtEl>
                                        <p:attrNameLst>
                                          <p:attrName>ppt_x</p:attrName>
                                        </p:attrNameLst>
                                      </p:cBhvr>
                                      <p:tavLst>
                                        <p:tav tm="0">
                                          <p:val>
                                            <p:strVal val="0-#ppt_w/2"/>
                                          </p:val>
                                        </p:tav>
                                        <p:tav tm="100000">
                                          <p:val>
                                            <p:strVal val="#ppt_x"/>
                                          </p:val>
                                        </p:tav>
                                      </p:tavLst>
                                    </p:anim>
                                    <p:anim calcmode="lin" valueType="num">
                                      <p:cBhvr additive="base">
                                        <p:cTn id="46" dur="500" fill="hold"/>
                                        <p:tgtEl>
                                          <p:spTgt spid="44"/>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fill="hold"/>
                                        <p:tgtEl>
                                          <p:spTgt spid="45"/>
                                        </p:tgtEl>
                                        <p:attrNameLst>
                                          <p:attrName>ppt_x</p:attrName>
                                        </p:attrNameLst>
                                      </p:cBhvr>
                                      <p:tavLst>
                                        <p:tav tm="0">
                                          <p:val>
                                            <p:strVal val="0-#ppt_w/2"/>
                                          </p:val>
                                        </p:tav>
                                        <p:tav tm="100000">
                                          <p:val>
                                            <p:strVal val="#ppt_x"/>
                                          </p:val>
                                        </p:tav>
                                      </p:tavLst>
                                    </p:anim>
                                    <p:anim calcmode="lin" valueType="num">
                                      <p:cBhvr additive="base">
                                        <p:cTn id="5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10" grpId="0" animBg="1"/>
      <p:bldP spid="11" grpId="0" animBg="1"/>
      <p:bldP spid="14" grpId="0" animBg="1"/>
      <p:bldP spid="15" grpId="0"/>
      <p:bldP spid="16" grpId="0"/>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103058" y="1800933"/>
            <a:ext cx="5058039" cy="4448934"/>
            <a:chOff x="3802432" y="815742"/>
            <a:chExt cx="4795409" cy="4219457"/>
          </a:xfrm>
          <a:solidFill>
            <a:schemeClr val="bg1">
              <a:lumMod val="75000"/>
              <a:alpha val="36000"/>
            </a:schemeClr>
          </a:solidFill>
        </p:grpSpPr>
        <p:sp>
          <p:nvSpPr>
            <p:cNvPr id="4" name="任意多边形 3"/>
            <p:cNvSpPr/>
            <p:nvPr/>
          </p:nvSpPr>
          <p:spPr>
            <a:xfrm>
              <a:off x="3802432" y="1726704"/>
              <a:ext cx="1114740" cy="1114740"/>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任意多边形 4"/>
            <p:cNvSpPr/>
            <p:nvPr/>
          </p:nvSpPr>
          <p:spPr>
            <a:xfrm>
              <a:off x="4111394" y="2638732"/>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任意多边形 5"/>
            <p:cNvSpPr/>
            <p:nvPr/>
          </p:nvSpPr>
          <p:spPr>
            <a:xfrm>
              <a:off x="6251249" y="2688607"/>
              <a:ext cx="2346592" cy="234659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任意多边形 6"/>
            <p:cNvSpPr/>
            <p:nvPr/>
          </p:nvSpPr>
          <p:spPr>
            <a:xfrm>
              <a:off x="6189737" y="815742"/>
              <a:ext cx="1569762" cy="1569762"/>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任意多边形 7"/>
            <p:cNvSpPr/>
            <p:nvPr/>
          </p:nvSpPr>
          <p:spPr>
            <a:xfrm>
              <a:off x="5248156" y="1719897"/>
              <a:ext cx="1708758" cy="1708758"/>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4743980" y="1862615"/>
            <a:ext cx="3375676" cy="5387399"/>
            <a:chOff x="2628900" y="0"/>
            <a:chExt cx="3924300" cy="6265240"/>
          </a:xfrm>
        </p:grpSpPr>
        <p:sp>
          <p:nvSpPr>
            <p:cNvPr id="10" name="圆角矩形 9"/>
            <p:cNvSpPr/>
            <p:nvPr/>
          </p:nvSpPr>
          <p:spPr>
            <a:xfrm>
              <a:off x="4210045" y="6028873"/>
              <a:ext cx="762006" cy="217714"/>
            </a:xfrm>
            <a:prstGeom prst="roundRect">
              <a:avLst/>
            </a:prstGeom>
            <a:gradFill>
              <a:gsLst>
                <a:gs pos="53000">
                  <a:schemeClr val="bg1">
                    <a:lumMod val="75000"/>
                  </a:schemeClr>
                </a:gs>
                <a:gs pos="100000">
                  <a:schemeClr val="bg1">
                    <a:lumMod val="6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chemeClr val="bg1">
                    <a:lumMod val="65000"/>
                  </a:schemeClr>
                </a:gs>
                <a:gs pos="100000">
                  <a:schemeClr val="bg1">
                    <a:lumMod val="75000"/>
                    <a:alpha val="82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chemeClr val="bg1">
                    <a:lumMod val="75000"/>
                  </a:schemeClr>
                </a:gs>
                <a:gs pos="51000">
                  <a:schemeClr val="bg1">
                    <a:lumMod val="65000"/>
                  </a:schemeClr>
                </a:gs>
                <a:gs pos="64000">
                  <a:schemeClr val="bg1">
                    <a:lumMod val="85000"/>
                  </a:schemeClr>
                </a:gs>
                <a:gs pos="76000">
                  <a:schemeClr val="bg1"/>
                </a:gs>
                <a:gs pos="37000">
                  <a:schemeClr val="bg1">
                    <a:lumMod val="85000"/>
                  </a:schemeClr>
                </a:gs>
                <a:gs pos="22000">
                  <a:schemeClr val="bg1"/>
                </a:gs>
                <a:gs pos="100000">
                  <a:schemeClr val="bg1">
                    <a:lumMod val="65000"/>
                  </a:schemeClr>
                </a:gs>
                <a:gs pos="3000">
                  <a:schemeClr val="bg1">
                    <a:lumMod val="6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圆角矩形 12"/>
            <p:cNvSpPr/>
            <p:nvPr/>
          </p:nvSpPr>
          <p:spPr>
            <a:xfrm rot="-300000">
              <a:off x="3745777" y="5473848"/>
              <a:ext cx="1674823" cy="82848"/>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圆角矩形 13"/>
            <p:cNvSpPr/>
            <p:nvPr/>
          </p:nvSpPr>
          <p:spPr>
            <a:xfrm rot="-300000">
              <a:off x="3745777" y="5003011"/>
              <a:ext cx="1674823" cy="78828"/>
            </a:xfrm>
            <a:prstGeom prst="roundRect">
              <a:avLst>
                <a:gd name="adj" fmla="val 18590"/>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圆角矩形 14"/>
            <p:cNvSpPr/>
            <p:nvPr/>
          </p:nvSpPr>
          <p:spPr>
            <a:xfrm rot="-300000">
              <a:off x="3745777" y="5169689"/>
              <a:ext cx="1674823" cy="78828"/>
            </a:xfrm>
            <a:prstGeom prst="roundRect">
              <a:avLst>
                <a:gd name="adj" fmla="val 1062"/>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圆角矩形 15"/>
            <p:cNvSpPr/>
            <p:nvPr/>
          </p:nvSpPr>
          <p:spPr>
            <a:xfrm rot="-300000">
              <a:off x="3745777" y="5338507"/>
              <a:ext cx="1674823" cy="78828"/>
            </a:xfrm>
            <a:prstGeom prst="roundRect">
              <a:avLst>
                <a:gd name="adj" fmla="val 14265"/>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任意多边形 16"/>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gradFill flip="none" rotWithShape="1">
              <a:gsLst>
                <a:gs pos="94000">
                  <a:schemeClr val="bg1"/>
                </a:gs>
                <a:gs pos="84000">
                  <a:schemeClr val="bg1"/>
                </a:gs>
                <a:gs pos="0">
                  <a:srgbClr val="DADADA">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圆角矩形 17"/>
            <p:cNvSpPr/>
            <p:nvPr/>
          </p:nvSpPr>
          <p:spPr>
            <a:xfrm>
              <a:off x="3710114" y="4705817"/>
              <a:ext cx="1788889" cy="32662"/>
            </a:xfrm>
            <a:prstGeom prst="roundRect">
              <a:avLst>
                <a:gd name="adj" fmla="val 50000"/>
              </a:avLst>
            </a:prstGeom>
            <a:gradFill>
              <a:gsLst>
                <a:gs pos="100000">
                  <a:schemeClr val="bg1">
                    <a:lumMod val="50000"/>
                  </a:schemeClr>
                </a:gs>
                <a:gs pos="51500">
                  <a:schemeClr val="bg1">
                    <a:lumMod val="85000"/>
                  </a:schemeClr>
                </a:gs>
                <a:gs pos="3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圆角矩形 18"/>
            <p:cNvSpPr/>
            <p:nvPr/>
          </p:nvSpPr>
          <p:spPr>
            <a:xfrm rot="-300000">
              <a:off x="3667323" y="4909975"/>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圆角矩形 19"/>
            <p:cNvSpPr/>
            <p:nvPr/>
          </p:nvSpPr>
          <p:spPr>
            <a:xfrm rot="-300000">
              <a:off x="3667323" y="5070121"/>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圆角矩形 20"/>
            <p:cNvSpPr/>
            <p:nvPr/>
          </p:nvSpPr>
          <p:spPr>
            <a:xfrm rot="-300000">
              <a:off x="3667323" y="5236799"/>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圆角矩形 21"/>
            <p:cNvSpPr/>
            <p:nvPr/>
          </p:nvSpPr>
          <p:spPr>
            <a:xfrm rot="-300000">
              <a:off x="3667323" y="5405617"/>
              <a:ext cx="1831730" cy="7882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圆角矩形 22"/>
            <p:cNvSpPr/>
            <p:nvPr/>
          </p:nvSpPr>
          <p:spPr>
            <a:xfrm rot="-300000">
              <a:off x="3667323" y="5540958"/>
              <a:ext cx="1831730" cy="82848"/>
            </a:xfrm>
            <a:prstGeom prst="roundRect">
              <a:avLst>
                <a:gd name="adj" fmla="val 50000"/>
              </a:avLst>
            </a:prstGeom>
            <a:gradFill>
              <a:gsLst>
                <a:gs pos="100000">
                  <a:schemeClr val="bg1">
                    <a:lumMod val="50000"/>
                  </a:schemeClr>
                </a:gs>
                <a:gs pos="50000">
                  <a:schemeClr val="bg1">
                    <a:lumMod val="75000"/>
                  </a:schemeClr>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圆角矩形 23"/>
            <p:cNvSpPr/>
            <p:nvPr/>
          </p:nvSpPr>
          <p:spPr>
            <a:xfrm>
              <a:off x="4009769" y="5933116"/>
              <a:ext cx="1178588" cy="35135"/>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圆角矩形 24"/>
            <p:cNvSpPr/>
            <p:nvPr/>
          </p:nvSpPr>
          <p:spPr>
            <a:xfrm>
              <a:off x="4201536" y="6135966"/>
              <a:ext cx="776005" cy="16227"/>
            </a:xfrm>
            <a:prstGeom prst="roundRect">
              <a:avLst>
                <a:gd name="adj" fmla="val 13637"/>
              </a:avLst>
            </a:prstGeom>
            <a:gradFill>
              <a:gsLst>
                <a:gs pos="78000">
                  <a:schemeClr val="bg1"/>
                </a:gs>
                <a:gs pos="53000">
                  <a:schemeClr val="tx1">
                    <a:lumMod val="50000"/>
                    <a:lumOff val="50000"/>
                  </a:schemeClr>
                </a:gs>
                <a:gs pos="100000">
                  <a:schemeClr val="bg1">
                    <a:lumMod val="50000"/>
                  </a:schemeClr>
                </a:gs>
                <a:gs pos="23000">
                  <a:schemeClr val="bg1"/>
                </a:gs>
                <a:gs pos="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6" name="任意多边形 25"/>
          <p:cNvSpPr/>
          <p:nvPr/>
        </p:nvSpPr>
        <p:spPr>
          <a:xfrm>
            <a:off x="5655605" y="4081902"/>
            <a:ext cx="1092085" cy="1091689"/>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任意多边形 26"/>
          <p:cNvSpPr/>
          <p:nvPr/>
        </p:nvSpPr>
        <p:spPr>
          <a:xfrm>
            <a:off x="6626119" y="3796211"/>
            <a:ext cx="816639" cy="816343"/>
          </a:xfrm>
          <a:custGeom>
            <a:avLst/>
            <a:gdLst>
              <a:gd name="connsiteX0" fmla="*/ 870381 w 1740762"/>
              <a:gd name="connsiteY0" fmla="*/ 422211 h 1740760"/>
              <a:gd name="connsiteX1" fmla="*/ 422212 w 1740762"/>
              <a:gd name="connsiteY1" fmla="*/ 870380 h 1740760"/>
              <a:gd name="connsiteX2" fmla="*/ 870381 w 1740762"/>
              <a:gd name="connsiteY2" fmla="*/ 1318549 h 1740760"/>
              <a:gd name="connsiteX3" fmla="*/ 1318550 w 1740762"/>
              <a:gd name="connsiteY3" fmla="*/ 870380 h 1740760"/>
              <a:gd name="connsiteX4" fmla="*/ 870381 w 1740762"/>
              <a:gd name="connsiteY4" fmla="*/ 422211 h 1740760"/>
              <a:gd name="connsiteX5" fmla="*/ 785261 w 1740762"/>
              <a:gd name="connsiteY5" fmla="*/ 0 h 1740760"/>
              <a:gd name="connsiteX6" fmla="*/ 955501 w 1740762"/>
              <a:gd name="connsiteY6" fmla="*/ 0 h 1740760"/>
              <a:gd name="connsiteX7" fmla="*/ 955501 w 1740762"/>
              <a:gd name="connsiteY7" fmla="*/ 134329 h 1740760"/>
              <a:gd name="connsiteX8" fmla="*/ 1014988 w 1740762"/>
              <a:gd name="connsiteY8" fmla="*/ 143408 h 1740760"/>
              <a:gd name="connsiteX9" fmla="*/ 1073317 w 1740762"/>
              <a:gd name="connsiteY9" fmla="*/ 158020 h 1740760"/>
              <a:gd name="connsiteX10" fmla="*/ 1124821 w 1740762"/>
              <a:gd name="connsiteY10" fmla="*/ 33680 h 1740760"/>
              <a:gd name="connsiteX11" fmla="*/ 1282102 w 1740762"/>
              <a:gd name="connsiteY11" fmla="*/ 98828 h 1740760"/>
              <a:gd name="connsiteX12" fmla="*/ 1229998 w 1740762"/>
              <a:gd name="connsiteY12" fmla="*/ 224619 h 1740760"/>
              <a:gd name="connsiteX13" fmla="*/ 1250218 w 1740762"/>
              <a:gd name="connsiteY13" fmla="*/ 235760 h 1740760"/>
              <a:gd name="connsiteX14" fmla="*/ 1327066 w 1740762"/>
              <a:gd name="connsiteY14" fmla="*/ 289364 h 1740760"/>
              <a:gd name="connsiteX15" fmla="*/ 1329143 w 1740762"/>
              <a:gd name="connsiteY15" fmla="*/ 291241 h 1740760"/>
              <a:gd name="connsiteX16" fmla="*/ 1425645 w 1740762"/>
              <a:gd name="connsiteY16" fmla="*/ 194739 h 1740760"/>
              <a:gd name="connsiteX17" fmla="*/ 1546022 w 1740762"/>
              <a:gd name="connsiteY17" fmla="*/ 315117 h 1740760"/>
              <a:gd name="connsiteX18" fmla="*/ 1448558 w 1740762"/>
              <a:gd name="connsiteY18" fmla="*/ 412582 h 1740760"/>
              <a:gd name="connsiteX19" fmla="*/ 1457388 w 1740762"/>
              <a:gd name="connsiteY19" fmla="*/ 422838 h 1740760"/>
              <a:gd name="connsiteX20" fmla="*/ 1514167 w 1740762"/>
              <a:gd name="connsiteY20" fmla="*/ 511583 h 1740760"/>
              <a:gd name="connsiteX21" fmla="*/ 1641935 w 1740762"/>
              <a:gd name="connsiteY21" fmla="*/ 458659 h 1740760"/>
              <a:gd name="connsiteX22" fmla="*/ 1707082 w 1740762"/>
              <a:gd name="connsiteY22" fmla="*/ 615941 h 1740760"/>
              <a:gd name="connsiteX23" fmla="*/ 1579247 w 1740762"/>
              <a:gd name="connsiteY23" fmla="*/ 668892 h 1740760"/>
              <a:gd name="connsiteX24" fmla="*/ 1584835 w 1740762"/>
              <a:gd name="connsiteY24" fmla="*/ 687711 h 1740760"/>
              <a:gd name="connsiteX25" fmla="*/ 1601709 w 1740762"/>
              <a:gd name="connsiteY25" fmla="*/ 777321 h 1740760"/>
              <a:gd name="connsiteX26" fmla="*/ 1602202 w 1740762"/>
              <a:gd name="connsiteY26" fmla="*/ 785260 h 1740760"/>
              <a:gd name="connsiteX27" fmla="*/ 1740762 w 1740762"/>
              <a:gd name="connsiteY27" fmla="*/ 785260 h 1740760"/>
              <a:gd name="connsiteX28" fmla="*/ 1740762 w 1740762"/>
              <a:gd name="connsiteY28" fmla="*/ 955500 h 1740760"/>
              <a:gd name="connsiteX29" fmla="*/ 1602244 w 1740762"/>
              <a:gd name="connsiteY29" fmla="*/ 955500 h 1740760"/>
              <a:gd name="connsiteX30" fmla="*/ 1592412 w 1740762"/>
              <a:gd name="connsiteY30" fmla="*/ 1019928 h 1740760"/>
              <a:gd name="connsiteX31" fmla="*/ 1579385 w 1740762"/>
              <a:gd name="connsiteY31" fmla="*/ 1071925 h 1740760"/>
              <a:gd name="connsiteX32" fmla="*/ 1707082 w 1740762"/>
              <a:gd name="connsiteY32" fmla="*/ 1124819 h 1740760"/>
              <a:gd name="connsiteX33" fmla="*/ 1641935 w 1740762"/>
              <a:gd name="connsiteY33" fmla="*/ 1282101 h 1740760"/>
              <a:gd name="connsiteX34" fmla="*/ 1514336 w 1740762"/>
              <a:gd name="connsiteY34" fmla="*/ 1229247 h 1740760"/>
              <a:gd name="connsiteX35" fmla="*/ 1500059 w 1740762"/>
              <a:gd name="connsiteY35" fmla="*/ 1255158 h 1740760"/>
              <a:gd name="connsiteX36" fmla="*/ 1448892 w 1740762"/>
              <a:gd name="connsiteY36" fmla="*/ 1328512 h 1740760"/>
              <a:gd name="connsiteX37" fmla="*/ 1546022 w 1740762"/>
              <a:gd name="connsiteY37" fmla="*/ 1425643 h 1740760"/>
              <a:gd name="connsiteX38" fmla="*/ 1425645 w 1740762"/>
              <a:gd name="connsiteY38" fmla="*/ 1546021 h 1740760"/>
              <a:gd name="connsiteX39" fmla="*/ 1328549 w 1740762"/>
              <a:gd name="connsiteY39" fmla="*/ 1448925 h 1740760"/>
              <a:gd name="connsiteX40" fmla="*/ 1312981 w 1740762"/>
              <a:gd name="connsiteY40" fmla="*/ 1462328 h 1740760"/>
              <a:gd name="connsiteX41" fmla="*/ 1229762 w 1740762"/>
              <a:gd name="connsiteY41" fmla="*/ 1515571 h 1740760"/>
              <a:gd name="connsiteX42" fmla="*/ 1282102 w 1740762"/>
              <a:gd name="connsiteY42" fmla="*/ 1641932 h 1740760"/>
              <a:gd name="connsiteX43" fmla="*/ 1124821 w 1740762"/>
              <a:gd name="connsiteY43" fmla="*/ 1707080 h 1740760"/>
              <a:gd name="connsiteX44" fmla="*/ 1073151 w 1740762"/>
              <a:gd name="connsiteY44" fmla="*/ 1582339 h 1740760"/>
              <a:gd name="connsiteX45" fmla="*/ 1048108 w 1740762"/>
              <a:gd name="connsiteY45" fmla="*/ 1589775 h 1740760"/>
              <a:gd name="connsiteX46" fmla="*/ 958498 w 1740762"/>
              <a:gd name="connsiteY46" fmla="*/ 1606649 h 1740760"/>
              <a:gd name="connsiteX47" fmla="*/ 955501 w 1740762"/>
              <a:gd name="connsiteY47" fmla="*/ 1606835 h 1740760"/>
              <a:gd name="connsiteX48" fmla="*/ 955501 w 1740762"/>
              <a:gd name="connsiteY48" fmla="*/ 1740760 h 1740760"/>
              <a:gd name="connsiteX49" fmla="*/ 785261 w 1740762"/>
              <a:gd name="connsiteY49" fmla="*/ 1740760 h 1740760"/>
              <a:gd name="connsiteX50" fmla="*/ 785261 w 1740762"/>
              <a:gd name="connsiteY50" fmla="*/ 1607939 h 1740760"/>
              <a:gd name="connsiteX51" fmla="*/ 715891 w 1740762"/>
              <a:gd name="connsiteY51" fmla="*/ 1597352 h 1740760"/>
              <a:gd name="connsiteX52" fmla="*/ 666516 w 1740762"/>
              <a:gd name="connsiteY52" fmla="*/ 1584982 h 1740760"/>
              <a:gd name="connsiteX53" fmla="*/ 615942 w 1740762"/>
              <a:gd name="connsiteY53" fmla="*/ 1707080 h 1740760"/>
              <a:gd name="connsiteX54" fmla="*/ 458661 w 1740762"/>
              <a:gd name="connsiteY54" fmla="*/ 1641932 h 1740760"/>
              <a:gd name="connsiteX55" fmla="*/ 508928 w 1740762"/>
              <a:gd name="connsiteY55" fmla="*/ 1520575 h 1740760"/>
              <a:gd name="connsiteX56" fmla="*/ 480660 w 1740762"/>
              <a:gd name="connsiteY56" fmla="*/ 1504999 h 1740760"/>
              <a:gd name="connsiteX57" fmla="*/ 407307 w 1740762"/>
              <a:gd name="connsiteY57" fmla="*/ 1453832 h 1740760"/>
              <a:gd name="connsiteX58" fmla="*/ 315118 w 1740762"/>
              <a:gd name="connsiteY58" fmla="*/ 1546021 h 1740760"/>
              <a:gd name="connsiteX59" fmla="*/ 194740 w 1740762"/>
              <a:gd name="connsiteY59" fmla="*/ 1425643 h 1740760"/>
              <a:gd name="connsiteX60" fmla="*/ 286894 w 1740762"/>
              <a:gd name="connsiteY60" fmla="*/ 1333489 h 1740760"/>
              <a:gd name="connsiteX61" fmla="*/ 273491 w 1740762"/>
              <a:gd name="connsiteY61" fmla="*/ 1317922 h 1740760"/>
              <a:gd name="connsiteX62" fmla="*/ 218783 w 1740762"/>
              <a:gd name="connsiteY62" fmla="*/ 1232414 h 1740760"/>
              <a:gd name="connsiteX63" fmla="*/ 98828 w 1740762"/>
              <a:gd name="connsiteY63" fmla="*/ 1282101 h 1740760"/>
              <a:gd name="connsiteX64" fmla="*/ 33680 w 1740762"/>
              <a:gd name="connsiteY64" fmla="*/ 1124819 h 1740760"/>
              <a:gd name="connsiteX65" fmla="*/ 152714 w 1740762"/>
              <a:gd name="connsiteY65" fmla="*/ 1075514 h 1740760"/>
              <a:gd name="connsiteX66" fmla="*/ 146043 w 1740762"/>
              <a:gd name="connsiteY66" fmla="*/ 1053048 h 1740760"/>
              <a:gd name="connsiteX67" fmla="*/ 129170 w 1740762"/>
              <a:gd name="connsiteY67" fmla="*/ 963438 h 1740760"/>
              <a:gd name="connsiteX68" fmla="*/ 128677 w 1740762"/>
              <a:gd name="connsiteY68" fmla="*/ 955500 h 1740760"/>
              <a:gd name="connsiteX69" fmla="*/ 0 w 1740762"/>
              <a:gd name="connsiteY69" fmla="*/ 955500 h 1740760"/>
              <a:gd name="connsiteX70" fmla="*/ 0 w 1740762"/>
              <a:gd name="connsiteY70" fmla="*/ 785260 h 1740760"/>
              <a:gd name="connsiteX71" fmla="*/ 128814 w 1740762"/>
              <a:gd name="connsiteY71" fmla="*/ 785260 h 1740760"/>
              <a:gd name="connsiteX72" fmla="*/ 134981 w 1740762"/>
              <a:gd name="connsiteY72" fmla="*/ 739025 h 1740760"/>
              <a:gd name="connsiteX73" fmla="*/ 147040 w 1740762"/>
              <a:gd name="connsiteY73" fmla="*/ 683819 h 1740760"/>
              <a:gd name="connsiteX74" fmla="*/ 152622 w 1740762"/>
              <a:gd name="connsiteY74" fmla="*/ 665208 h 1740760"/>
              <a:gd name="connsiteX75" fmla="*/ 33680 w 1740762"/>
              <a:gd name="connsiteY75" fmla="*/ 615940 h 1740760"/>
              <a:gd name="connsiteX76" fmla="*/ 98828 w 1740762"/>
              <a:gd name="connsiteY76" fmla="*/ 458659 h 1740760"/>
              <a:gd name="connsiteX77" fmla="*/ 219054 w 1740762"/>
              <a:gd name="connsiteY77" fmla="*/ 508459 h 1740760"/>
              <a:gd name="connsiteX78" fmla="*/ 264199 w 1740762"/>
              <a:gd name="connsiteY78" fmla="*/ 435381 h 1740760"/>
              <a:gd name="connsiteX79" fmla="*/ 286732 w 1740762"/>
              <a:gd name="connsiteY79" fmla="*/ 407109 h 1740760"/>
              <a:gd name="connsiteX80" fmla="*/ 194740 w 1740762"/>
              <a:gd name="connsiteY80" fmla="*/ 315117 h 1740760"/>
              <a:gd name="connsiteX81" fmla="*/ 315118 w 1740762"/>
              <a:gd name="connsiteY81" fmla="*/ 194739 h 1740760"/>
              <a:gd name="connsiteX82" fmla="*/ 407197 w 1740762"/>
              <a:gd name="connsiteY82" fmla="*/ 286817 h 1740760"/>
              <a:gd name="connsiteX83" fmla="*/ 460791 w 1740762"/>
              <a:gd name="connsiteY83" fmla="*/ 248268 h 1740760"/>
              <a:gd name="connsiteX84" fmla="*/ 508858 w 1740762"/>
              <a:gd name="connsiteY84" fmla="*/ 220014 h 1740760"/>
              <a:gd name="connsiteX85" fmla="*/ 458661 w 1740762"/>
              <a:gd name="connsiteY85" fmla="*/ 98828 h 1740760"/>
              <a:gd name="connsiteX86" fmla="*/ 615942 w 1740762"/>
              <a:gd name="connsiteY86" fmla="*/ 33679 h 1740760"/>
              <a:gd name="connsiteX87" fmla="*/ 666597 w 1740762"/>
              <a:gd name="connsiteY87" fmla="*/ 155970 h 1740760"/>
              <a:gd name="connsiteX88" fmla="*/ 715891 w 1740762"/>
              <a:gd name="connsiteY88" fmla="*/ 143408 h 1740760"/>
              <a:gd name="connsiteX89" fmla="*/ 785261 w 1740762"/>
              <a:gd name="connsiteY89" fmla="*/ 132820 h 174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762" h="1740760">
                <a:moveTo>
                  <a:pt x="870381" y="422211"/>
                </a:moveTo>
                <a:cubicBezTo>
                  <a:pt x="622864" y="422211"/>
                  <a:pt x="422212" y="622863"/>
                  <a:pt x="422212" y="870380"/>
                </a:cubicBezTo>
                <a:cubicBezTo>
                  <a:pt x="422212" y="1117897"/>
                  <a:pt x="622864" y="1318549"/>
                  <a:pt x="870381" y="1318549"/>
                </a:cubicBezTo>
                <a:cubicBezTo>
                  <a:pt x="1117898" y="1318549"/>
                  <a:pt x="1318550" y="1117897"/>
                  <a:pt x="1318550" y="870380"/>
                </a:cubicBezTo>
                <a:cubicBezTo>
                  <a:pt x="1318550" y="622863"/>
                  <a:pt x="1117898" y="422211"/>
                  <a:pt x="870381" y="422211"/>
                </a:cubicBezTo>
                <a:close/>
                <a:moveTo>
                  <a:pt x="785261" y="0"/>
                </a:moveTo>
                <a:lnTo>
                  <a:pt x="955501" y="0"/>
                </a:lnTo>
                <a:lnTo>
                  <a:pt x="955501" y="134329"/>
                </a:lnTo>
                <a:lnTo>
                  <a:pt x="1014988" y="143408"/>
                </a:lnTo>
                <a:lnTo>
                  <a:pt x="1073317" y="158020"/>
                </a:lnTo>
                <a:lnTo>
                  <a:pt x="1124821" y="33680"/>
                </a:lnTo>
                <a:lnTo>
                  <a:pt x="1282102" y="98828"/>
                </a:lnTo>
                <a:lnTo>
                  <a:pt x="1229998" y="224619"/>
                </a:lnTo>
                <a:lnTo>
                  <a:pt x="1250218" y="235760"/>
                </a:lnTo>
                <a:cubicBezTo>
                  <a:pt x="1276992" y="252029"/>
                  <a:pt x="1302655" y="269943"/>
                  <a:pt x="1327066" y="289364"/>
                </a:cubicBezTo>
                <a:lnTo>
                  <a:pt x="1329143" y="291241"/>
                </a:lnTo>
                <a:lnTo>
                  <a:pt x="1425645" y="194739"/>
                </a:lnTo>
                <a:lnTo>
                  <a:pt x="1546022" y="315117"/>
                </a:lnTo>
                <a:lnTo>
                  <a:pt x="1448558" y="412582"/>
                </a:lnTo>
                <a:lnTo>
                  <a:pt x="1457388" y="422838"/>
                </a:lnTo>
                <a:lnTo>
                  <a:pt x="1514167" y="511583"/>
                </a:lnTo>
                <a:lnTo>
                  <a:pt x="1641935" y="458659"/>
                </a:lnTo>
                <a:lnTo>
                  <a:pt x="1707082" y="615941"/>
                </a:lnTo>
                <a:lnTo>
                  <a:pt x="1579247" y="668892"/>
                </a:lnTo>
                <a:lnTo>
                  <a:pt x="1584835" y="687711"/>
                </a:lnTo>
                <a:cubicBezTo>
                  <a:pt x="1592232" y="716929"/>
                  <a:pt x="1597895" y="746838"/>
                  <a:pt x="1601709" y="777321"/>
                </a:cubicBezTo>
                <a:lnTo>
                  <a:pt x="1602202" y="785260"/>
                </a:lnTo>
                <a:lnTo>
                  <a:pt x="1740762" y="785260"/>
                </a:lnTo>
                <a:lnTo>
                  <a:pt x="1740762" y="955500"/>
                </a:lnTo>
                <a:lnTo>
                  <a:pt x="1602244" y="955500"/>
                </a:lnTo>
                <a:lnTo>
                  <a:pt x="1592412" y="1019928"/>
                </a:lnTo>
                <a:lnTo>
                  <a:pt x="1579385" y="1071925"/>
                </a:lnTo>
                <a:lnTo>
                  <a:pt x="1707082" y="1124819"/>
                </a:lnTo>
                <a:lnTo>
                  <a:pt x="1641935" y="1282101"/>
                </a:lnTo>
                <a:lnTo>
                  <a:pt x="1514336" y="1229247"/>
                </a:lnTo>
                <a:lnTo>
                  <a:pt x="1500059" y="1255158"/>
                </a:lnTo>
                <a:lnTo>
                  <a:pt x="1448892" y="1328512"/>
                </a:lnTo>
                <a:lnTo>
                  <a:pt x="1546022" y="1425643"/>
                </a:lnTo>
                <a:lnTo>
                  <a:pt x="1425645" y="1546021"/>
                </a:lnTo>
                <a:lnTo>
                  <a:pt x="1328549" y="1448925"/>
                </a:lnTo>
                <a:lnTo>
                  <a:pt x="1312981" y="1462328"/>
                </a:lnTo>
                <a:lnTo>
                  <a:pt x="1229762" y="1515571"/>
                </a:lnTo>
                <a:lnTo>
                  <a:pt x="1282102" y="1641932"/>
                </a:lnTo>
                <a:lnTo>
                  <a:pt x="1124821" y="1707080"/>
                </a:lnTo>
                <a:lnTo>
                  <a:pt x="1073151" y="1582339"/>
                </a:lnTo>
                <a:lnTo>
                  <a:pt x="1048108" y="1589775"/>
                </a:lnTo>
                <a:cubicBezTo>
                  <a:pt x="1018890" y="1597172"/>
                  <a:pt x="988981" y="1602835"/>
                  <a:pt x="958498" y="1606649"/>
                </a:cubicBezTo>
                <a:lnTo>
                  <a:pt x="955501" y="1606835"/>
                </a:lnTo>
                <a:lnTo>
                  <a:pt x="955501" y="1740760"/>
                </a:lnTo>
                <a:lnTo>
                  <a:pt x="785261" y="1740760"/>
                </a:lnTo>
                <a:lnTo>
                  <a:pt x="785261" y="1607939"/>
                </a:lnTo>
                <a:lnTo>
                  <a:pt x="715891" y="1597352"/>
                </a:lnTo>
                <a:lnTo>
                  <a:pt x="666516" y="1584982"/>
                </a:lnTo>
                <a:lnTo>
                  <a:pt x="615942" y="1707080"/>
                </a:lnTo>
                <a:lnTo>
                  <a:pt x="458661" y="1641932"/>
                </a:lnTo>
                <a:lnTo>
                  <a:pt x="508928" y="1520575"/>
                </a:lnTo>
                <a:lnTo>
                  <a:pt x="480660" y="1504999"/>
                </a:lnTo>
                <a:lnTo>
                  <a:pt x="407307" y="1453832"/>
                </a:lnTo>
                <a:lnTo>
                  <a:pt x="315118" y="1546021"/>
                </a:lnTo>
                <a:lnTo>
                  <a:pt x="194740" y="1425643"/>
                </a:lnTo>
                <a:lnTo>
                  <a:pt x="286894" y="1333489"/>
                </a:lnTo>
                <a:lnTo>
                  <a:pt x="273491" y="1317922"/>
                </a:lnTo>
                <a:lnTo>
                  <a:pt x="218783" y="1232414"/>
                </a:lnTo>
                <a:lnTo>
                  <a:pt x="98828" y="1282101"/>
                </a:lnTo>
                <a:lnTo>
                  <a:pt x="33680" y="1124819"/>
                </a:lnTo>
                <a:lnTo>
                  <a:pt x="152714" y="1075514"/>
                </a:lnTo>
                <a:lnTo>
                  <a:pt x="146043" y="1053048"/>
                </a:lnTo>
                <a:cubicBezTo>
                  <a:pt x="138647" y="1023830"/>
                  <a:pt x="132984" y="993922"/>
                  <a:pt x="129170" y="963438"/>
                </a:cubicBezTo>
                <a:lnTo>
                  <a:pt x="128677" y="955500"/>
                </a:lnTo>
                <a:lnTo>
                  <a:pt x="0" y="955500"/>
                </a:lnTo>
                <a:lnTo>
                  <a:pt x="0" y="785260"/>
                </a:lnTo>
                <a:lnTo>
                  <a:pt x="128814" y="785260"/>
                </a:lnTo>
                <a:lnTo>
                  <a:pt x="134981" y="739025"/>
                </a:lnTo>
                <a:cubicBezTo>
                  <a:pt x="138313" y="720372"/>
                  <a:pt x="142341" y="701961"/>
                  <a:pt x="147040" y="683819"/>
                </a:cubicBezTo>
                <a:lnTo>
                  <a:pt x="152622" y="665208"/>
                </a:lnTo>
                <a:lnTo>
                  <a:pt x="33680" y="615940"/>
                </a:lnTo>
                <a:lnTo>
                  <a:pt x="98828" y="458659"/>
                </a:lnTo>
                <a:lnTo>
                  <a:pt x="219054" y="508459"/>
                </a:lnTo>
                <a:lnTo>
                  <a:pt x="264199" y="435381"/>
                </a:lnTo>
                <a:lnTo>
                  <a:pt x="286732" y="407109"/>
                </a:lnTo>
                <a:lnTo>
                  <a:pt x="194740" y="315117"/>
                </a:lnTo>
                <a:lnTo>
                  <a:pt x="315118" y="194739"/>
                </a:lnTo>
                <a:lnTo>
                  <a:pt x="407197" y="286817"/>
                </a:lnTo>
                <a:lnTo>
                  <a:pt x="460791" y="248268"/>
                </a:lnTo>
                <a:lnTo>
                  <a:pt x="508858" y="220014"/>
                </a:lnTo>
                <a:lnTo>
                  <a:pt x="458661" y="98828"/>
                </a:lnTo>
                <a:lnTo>
                  <a:pt x="615942" y="33679"/>
                </a:lnTo>
                <a:lnTo>
                  <a:pt x="666597" y="155970"/>
                </a:lnTo>
                <a:lnTo>
                  <a:pt x="715891" y="143408"/>
                </a:lnTo>
                <a:lnTo>
                  <a:pt x="785261" y="13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8" name="组合 27"/>
          <p:cNvGrpSpPr/>
          <p:nvPr/>
        </p:nvGrpSpPr>
        <p:grpSpPr>
          <a:xfrm>
            <a:off x="5437434" y="2388200"/>
            <a:ext cx="1749704" cy="1749072"/>
            <a:chOff x="1325410" y="1372731"/>
            <a:chExt cx="1251559" cy="1251560"/>
          </a:xfrm>
          <a:effectLst>
            <a:outerShdw blurRad="76200" dist="38100" dir="2700000" algn="tl" rotWithShape="0">
              <a:prstClr val="black">
                <a:alpha val="40000"/>
              </a:prstClr>
            </a:outerShdw>
          </a:effectLst>
        </p:grpSpPr>
        <p:sp>
          <p:nvSpPr>
            <p:cNvPr id="29" name="任意多边形 28"/>
            <p:cNvSpPr/>
            <p:nvPr/>
          </p:nvSpPr>
          <p:spPr>
            <a:xfrm>
              <a:off x="1325410" y="137273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29"/>
            <p:cNvSpPr/>
            <p:nvPr/>
          </p:nvSpPr>
          <p:spPr>
            <a:xfrm rot="5400000">
              <a:off x="1951189" y="1372732"/>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30"/>
            <p:cNvSpPr/>
            <p:nvPr/>
          </p:nvSpPr>
          <p:spPr>
            <a:xfrm rot="10800000">
              <a:off x="1951187"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31"/>
            <p:cNvSpPr/>
            <p:nvPr/>
          </p:nvSpPr>
          <p:spPr>
            <a:xfrm rot="16200000">
              <a:off x="1325411" y="1998511"/>
              <a:ext cx="625779" cy="625780"/>
            </a:xfrm>
            <a:custGeom>
              <a:avLst/>
              <a:gdLst>
                <a:gd name="connsiteX0" fmla="*/ 564580 w 625779"/>
                <a:gd name="connsiteY0" fmla="*/ 0 h 625780"/>
                <a:gd name="connsiteX1" fmla="*/ 625779 w 625779"/>
                <a:gd name="connsiteY1" fmla="*/ 0 h 625780"/>
                <a:gd name="connsiteX2" fmla="*/ 625779 w 625779"/>
                <a:gd name="connsiteY2" fmla="*/ 303558 h 625780"/>
                <a:gd name="connsiteX3" fmla="*/ 303558 w 625779"/>
                <a:gd name="connsiteY3" fmla="*/ 625779 h 625780"/>
                <a:gd name="connsiteX4" fmla="*/ 303559 w 625779"/>
                <a:gd name="connsiteY4" fmla="*/ 625780 h 625780"/>
                <a:gd name="connsiteX5" fmla="*/ 0 w 625779"/>
                <a:gd name="connsiteY5" fmla="*/ 625780 h 625780"/>
                <a:gd name="connsiteX6" fmla="*/ 0 w 625779"/>
                <a:gd name="connsiteY6" fmla="*/ 564580 h 625780"/>
                <a:gd name="connsiteX7" fmla="*/ 92614 w 625779"/>
                <a:gd name="connsiteY7" fmla="*/ 564580 h 625780"/>
                <a:gd name="connsiteX8" fmla="*/ 97048 w 625779"/>
                <a:gd name="connsiteY8" fmla="*/ 531339 h 625780"/>
                <a:gd name="connsiteX9" fmla="*/ 105718 w 625779"/>
                <a:gd name="connsiteY9" fmla="*/ 491647 h 625780"/>
                <a:gd name="connsiteX10" fmla="*/ 109731 w 625779"/>
                <a:gd name="connsiteY10" fmla="*/ 478266 h 625780"/>
                <a:gd name="connsiteX11" fmla="*/ 24215 w 625779"/>
                <a:gd name="connsiteY11" fmla="*/ 442844 h 625780"/>
                <a:gd name="connsiteX12" fmla="*/ 71055 w 625779"/>
                <a:gd name="connsiteY12" fmla="*/ 329763 h 625780"/>
                <a:gd name="connsiteX13" fmla="*/ 157494 w 625779"/>
                <a:gd name="connsiteY13" fmla="*/ 365568 h 625780"/>
                <a:gd name="connsiteX14" fmla="*/ 189952 w 625779"/>
                <a:gd name="connsiteY14" fmla="*/ 313027 h 625780"/>
                <a:gd name="connsiteX15" fmla="*/ 206152 w 625779"/>
                <a:gd name="connsiteY15" fmla="*/ 292700 h 625780"/>
                <a:gd name="connsiteX16" fmla="*/ 140013 w 625779"/>
                <a:gd name="connsiteY16" fmla="*/ 226560 h 625780"/>
                <a:gd name="connsiteX17" fmla="*/ 226561 w 625779"/>
                <a:gd name="connsiteY17" fmla="*/ 140012 h 625780"/>
                <a:gd name="connsiteX18" fmla="*/ 292763 w 625779"/>
                <a:gd name="connsiteY18" fmla="*/ 206214 h 625780"/>
                <a:gd name="connsiteX19" fmla="*/ 331296 w 625779"/>
                <a:gd name="connsiteY19" fmla="*/ 178498 h 625780"/>
                <a:gd name="connsiteX20" fmla="*/ 365854 w 625779"/>
                <a:gd name="connsiteY20" fmla="*/ 158184 h 625780"/>
                <a:gd name="connsiteX21" fmla="*/ 329764 w 625779"/>
                <a:gd name="connsiteY21" fmla="*/ 71055 h 625780"/>
                <a:gd name="connsiteX22" fmla="*/ 442845 w 625779"/>
                <a:gd name="connsiteY22" fmla="*/ 24214 h 625780"/>
                <a:gd name="connsiteX23" fmla="*/ 479264 w 625779"/>
                <a:gd name="connsiteY23" fmla="*/ 112138 h 625780"/>
                <a:gd name="connsiteX24" fmla="*/ 514705 w 625779"/>
                <a:gd name="connsiteY24" fmla="*/ 103106 h 625780"/>
                <a:gd name="connsiteX25" fmla="*/ 564580 w 625779"/>
                <a:gd name="connsiteY25" fmla="*/ 95494 h 6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5779" h="625780">
                  <a:moveTo>
                    <a:pt x="564580" y="0"/>
                  </a:moveTo>
                  <a:lnTo>
                    <a:pt x="625779" y="0"/>
                  </a:lnTo>
                  <a:lnTo>
                    <a:pt x="625779" y="303558"/>
                  </a:lnTo>
                  <a:cubicBezTo>
                    <a:pt x="447821" y="303558"/>
                    <a:pt x="303558" y="447821"/>
                    <a:pt x="303558" y="625779"/>
                  </a:cubicBezTo>
                  <a:lnTo>
                    <a:pt x="303559" y="625780"/>
                  </a:lnTo>
                  <a:lnTo>
                    <a:pt x="0" y="625780"/>
                  </a:lnTo>
                  <a:lnTo>
                    <a:pt x="0" y="564580"/>
                  </a:lnTo>
                  <a:lnTo>
                    <a:pt x="92614" y="564580"/>
                  </a:lnTo>
                  <a:lnTo>
                    <a:pt x="97048" y="531339"/>
                  </a:lnTo>
                  <a:cubicBezTo>
                    <a:pt x="99443" y="517928"/>
                    <a:pt x="102339" y="504691"/>
                    <a:pt x="105718" y="491647"/>
                  </a:cubicBezTo>
                  <a:lnTo>
                    <a:pt x="109731" y="478266"/>
                  </a:lnTo>
                  <a:lnTo>
                    <a:pt x="24215" y="442844"/>
                  </a:lnTo>
                  <a:lnTo>
                    <a:pt x="71055" y="329763"/>
                  </a:lnTo>
                  <a:lnTo>
                    <a:pt x="157494" y="365568"/>
                  </a:lnTo>
                  <a:lnTo>
                    <a:pt x="189952" y="313027"/>
                  </a:lnTo>
                  <a:lnTo>
                    <a:pt x="206152" y="292700"/>
                  </a:lnTo>
                  <a:lnTo>
                    <a:pt x="140013" y="226560"/>
                  </a:lnTo>
                  <a:lnTo>
                    <a:pt x="226561" y="140012"/>
                  </a:lnTo>
                  <a:lnTo>
                    <a:pt x="292763" y="206214"/>
                  </a:lnTo>
                  <a:lnTo>
                    <a:pt x="331296" y="178498"/>
                  </a:lnTo>
                  <a:lnTo>
                    <a:pt x="365854" y="158184"/>
                  </a:lnTo>
                  <a:lnTo>
                    <a:pt x="329764" y="71055"/>
                  </a:lnTo>
                  <a:lnTo>
                    <a:pt x="442845" y="24214"/>
                  </a:lnTo>
                  <a:lnTo>
                    <a:pt x="479264" y="112138"/>
                  </a:lnTo>
                  <a:lnTo>
                    <a:pt x="514705" y="103106"/>
                  </a:lnTo>
                  <a:lnTo>
                    <a:pt x="564580" y="9549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4"/>
          <p:cNvGrpSpPr>
            <a:grpSpLocks noChangeAspect="1"/>
          </p:cNvGrpSpPr>
          <p:nvPr/>
        </p:nvGrpSpPr>
        <p:grpSpPr bwMode="auto">
          <a:xfrm>
            <a:off x="3669545" y="2691084"/>
            <a:ext cx="443620" cy="519685"/>
            <a:chOff x="1776" y="1776"/>
            <a:chExt cx="64" cy="75"/>
          </a:xfrm>
          <a:solidFill>
            <a:schemeClr val="accent4"/>
          </a:solidFill>
        </p:grpSpPr>
        <p:sp>
          <p:nvSpPr>
            <p:cNvPr id="34"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Group 18"/>
          <p:cNvGrpSpPr>
            <a:grpSpLocks noChangeAspect="1"/>
          </p:cNvGrpSpPr>
          <p:nvPr/>
        </p:nvGrpSpPr>
        <p:grpSpPr bwMode="auto">
          <a:xfrm>
            <a:off x="7967805" y="5323609"/>
            <a:ext cx="450535" cy="419662"/>
            <a:chOff x="3802" y="2858"/>
            <a:chExt cx="616" cy="574"/>
          </a:xfrm>
          <a:solidFill>
            <a:schemeClr val="accent2"/>
          </a:solidFill>
        </p:grpSpPr>
        <p:sp>
          <p:nvSpPr>
            <p:cNvPr id="39"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13"/>
          <p:cNvGrpSpPr>
            <a:grpSpLocks noChangeAspect="1"/>
          </p:cNvGrpSpPr>
          <p:nvPr/>
        </p:nvGrpSpPr>
        <p:grpSpPr bwMode="auto">
          <a:xfrm>
            <a:off x="8644133" y="2658250"/>
            <a:ext cx="540982" cy="549904"/>
            <a:chOff x="2426" y="2745"/>
            <a:chExt cx="593" cy="603"/>
          </a:xfrm>
          <a:solidFill>
            <a:schemeClr val="accent3"/>
          </a:solidFill>
        </p:grpSpPr>
        <p:sp>
          <p:nvSpPr>
            <p:cNvPr id="45" name="Freeform 14"/>
            <p:cNvSpPr/>
            <p:nvPr/>
          </p:nvSpPr>
          <p:spPr bwMode="auto">
            <a:xfrm>
              <a:off x="2442" y="2772"/>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15"/>
            <p:cNvSpPr>
              <a:spLocks noEditPoints="1"/>
            </p:cNvSpPr>
            <p:nvPr/>
          </p:nvSpPr>
          <p:spPr bwMode="auto">
            <a:xfrm>
              <a:off x="2426" y="2745"/>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4383737" y="5237625"/>
            <a:ext cx="464890" cy="505725"/>
            <a:chOff x="4873626" y="1965325"/>
            <a:chExt cx="269876" cy="293688"/>
          </a:xfrm>
          <a:solidFill>
            <a:schemeClr val="accent3"/>
          </a:solidFill>
        </p:grpSpPr>
        <p:sp>
          <p:nvSpPr>
            <p:cNvPr id="48"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组合 51"/>
          <p:cNvGrpSpPr/>
          <p:nvPr/>
        </p:nvGrpSpPr>
        <p:grpSpPr>
          <a:xfrm>
            <a:off x="4228903" y="1258610"/>
            <a:ext cx="4438462" cy="1345926"/>
            <a:chOff x="4008990" y="647463"/>
            <a:chExt cx="4208002" cy="1276503"/>
          </a:xfrm>
        </p:grpSpPr>
        <p:sp>
          <p:nvSpPr>
            <p:cNvPr id="65" name="椭圆 64"/>
            <p:cNvSpPr/>
            <p:nvPr/>
          </p:nvSpPr>
          <p:spPr>
            <a:xfrm>
              <a:off x="4008990"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椭圆 65"/>
            <p:cNvSpPr/>
            <p:nvPr/>
          </p:nvSpPr>
          <p:spPr>
            <a:xfrm>
              <a:off x="4084936"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4168796"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椭圆 67"/>
            <p:cNvSpPr/>
            <p:nvPr/>
          </p:nvSpPr>
          <p:spPr>
            <a:xfrm>
              <a:off x="4260239"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4358903"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椭圆 69"/>
            <p:cNvSpPr/>
            <p:nvPr/>
          </p:nvSpPr>
          <p:spPr>
            <a:xfrm>
              <a:off x="4464400" y="129113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椭圆 70"/>
            <p:cNvSpPr/>
            <p:nvPr/>
          </p:nvSpPr>
          <p:spPr>
            <a:xfrm>
              <a:off x="4576313"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椭圆 71"/>
            <p:cNvSpPr/>
            <p:nvPr/>
          </p:nvSpPr>
          <p:spPr>
            <a:xfrm>
              <a:off x="4694200"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椭圆 72"/>
            <p:cNvSpPr/>
            <p:nvPr/>
          </p:nvSpPr>
          <p:spPr>
            <a:xfrm>
              <a:off x="4817596"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4946014"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椭圆 74"/>
            <p:cNvSpPr/>
            <p:nvPr/>
          </p:nvSpPr>
          <p:spPr>
            <a:xfrm>
              <a:off x="5078947"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75"/>
            <p:cNvSpPr/>
            <p:nvPr/>
          </p:nvSpPr>
          <p:spPr>
            <a:xfrm>
              <a:off x="5215872"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椭圆 76"/>
            <p:cNvSpPr/>
            <p:nvPr/>
          </p:nvSpPr>
          <p:spPr>
            <a:xfrm>
              <a:off x="5356246"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椭圆 77"/>
            <p:cNvSpPr/>
            <p:nvPr/>
          </p:nvSpPr>
          <p:spPr>
            <a:xfrm>
              <a:off x="5499517"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椭圆 78"/>
            <p:cNvSpPr/>
            <p:nvPr/>
          </p:nvSpPr>
          <p:spPr>
            <a:xfrm>
              <a:off x="5645119"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椭圆 79"/>
            <p:cNvSpPr/>
            <p:nvPr/>
          </p:nvSpPr>
          <p:spPr>
            <a:xfrm>
              <a:off x="5792477"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椭圆 80"/>
            <p:cNvSpPr/>
            <p:nvPr/>
          </p:nvSpPr>
          <p:spPr>
            <a:xfrm>
              <a:off x="5941009"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椭圆 81"/>
            <p:cNvSpPr/>
            <p:nvPr/>
          </p:nvSpPr>
          <p:spPr>
            <a:xfrm>
              <a:off x="6090131" y="647463"/>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椭圆 82"/>
            <p:cNvSpPr/>
            <p:nvPr/>
          </p:nvSpPr>
          <p:spPr>
            <a:xfrm>
              <a:off x="6239252" y="65214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椭圆 83"/>
            <p:cNvSpPr/>
            <p:nvPr/>
          </p:nvSpPr>
          <p:spPr>
            <a:xfrm>
              <a:off x="6387785" y="66619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椭圆 84"/>
            <p:cNvSpPr/>
            <p:nvPr/>
          </p:nvSpPr>
          <p:spPr>
            <a:xfrm>
              <a:off x="6535143" y="6895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椭圆 85"/>
            <p:cNvSpPr/>
            <p:nvPr/>
          </p:nvSpPr>
          <p:spPr>
            <a:xfrm>
              <a:off x="6680744" y="7220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椭圆 86"/>
            <p:cNvSpPr/>
            <p:nvPr/>
          </p:nvSpPr>
          <p:spPr>
            <a:xfrm>
              <a:off x="6824015" y="76369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椭圆 87"/>
            <p:cNvSpPr/>
            <p:nvPr/>
          </p:nvSpPr>
          <p:spPr>
            <a:xfrm>
              <a:off x="6964390" y="81423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椭圆 88"/>
            <p:cNvSpPr/>
            <p:nvPr/>
          </p:nvSpPr>
          <p:spPr>
            <a:xfrm>
              <a:off x="7101314" y="87348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椭圆 89"/>
            <p:cNvSpPr/>
            <p:nvPr/>
          </p:nvSpPr>
          <p:spPr>
            <a:xfrm>
              <a:off x="7234248" y="9412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椭圆 90"/>
            <p:cNvSpPr/>
            <p:nvPr/>
          </p:nvSpPr>
          <p:spPr>
            <a:xfrm>
              <a:off x="7362665" y="101716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椭圆 91"/>
            <p:cNvSpPr/>
            <p:nvPr/>
          </p:nvSpPr>
          <p:spPr>
            <a:xfrm>
              <a:off x="7486062" y="110102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椭圆 92"/>
            <p:cNvSpPr/>
            <p:nvPr/>
          </p:nvSpPr>
          <p:spPr>
            <a:xfrm>
              <a:off x="7603949" y="1192471"/>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4" name="椭圆 93"/>
            <p:cNvSpPr/>
            <p:nvPr/>
          </p:nvSpPr>
          <p:spPr>
            <a:xfrm>
              <a:off x="7715862" y="129113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椭圆 94"/>
            <p:cNvSpPr/>
            <p:nvPr/>
          </p:nvSpPr>
          <p:spPr>
            <a:xfrm>
              <a:off x="7821358" y="13966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椭圆 95"/>
            <p:cNvSpPr/>
            <p:nvPr/>
          </p:nvSpPr>
          <p:spPr>
            <a:xfrm>
              <a:off x="7920023" y="150854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7" name="椭圆 96"/>
            <p:cNvSpPr/>
            <p:nvPr/>
          </p:nvSpPr>
          <p:spPr>
            <a:xfrm>
              <a:off x="8011465" y="162643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8" name="椭圆 97"/>
            <p:cNvSpPr/>
            <p:nvPr/>
          </p:nvSpPr>
          <p:spPr>
            <a:xfrm>
              <a:off x="8095325" y="174982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椭圆 98"/>
            <p:cNvSpPr/>
            <p:nvPr/>
          </p:nvSpPr>
          <p:spPr>
            <a:xfrm>
              <a:off x="8171272" y="18782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8539035" y="4231884"/>
            <a:ext cx="393808" cy="920735"/>
            <a:chOff x="8095325" y="3467375"/>
            <a:chExt cx="373360" cy="873243"/>
          </a:xfrm>
        </p:grpSpPr>
        <p:sp>
          <p:nvSpPr>
            <p:cNvPr id="100" name="椭圆 99"/>
            <p:cNvSpPr/>
            <p:nvPr/>
          </p:nvSpPr>
          <p:spPr>
            <a:xfrm>
              <a:off x="8422965" y="3467375"/>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1" name="椭圆 100"/>
            <p:cNvSpPr/>
            <p:nvPr/>
          </p:nvSpPr>
          <p:spPr>
            <a:xfrm>
              <a:off x="8390419" y="361297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2" name="椭圆 101"/>
            <p:cNvSpPr/>
            <p:nvPr/>
          </p:nvSpPr>
          <p:spPr>
            <a:xfrm>
              <a:off x="8348795"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椭圆 102"/>
            <p:cNvSpPr/>
            <p:nvPr/>
          </p:nvSpPr>
          <p:spPr>
            <a:xfrm>
              <a:off x="8298257"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4" name="椭圆 103"/>
            <p:cNvSpPr/>
            <p:nvPr/>
          </p:nvSpPr>
          <p:spPr>
            <a:xfrm>
              <a:off x="8239005" y="403354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椭圆 104"/>
            <p:cNvSpPr/>
            <p:nvPr/>
          </p:nvSpPr>
          <p:spPr>
            <a:xfrm>
              <a:off x="8171272" y="4166479"/>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椭圆 105"/>
            <p:cNvSpPr/>
            <p:nvPr/>
          </p:nvSpPr>
          <p:spPr>
            <a:xfrm>
              <a:off x="8095325"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 name="组合 53"/>
          <p:cNvGrpSpPr/>
          <p:nvPr/>
        </p:nvGrpSpPr>
        <p:grpSpPr>
          <a:xfrm>
            <a:off x="3938808" y="4076512"/>
            <a:ext cx="418424" cy="1076106"/>
            <a:chOff x="3733958" y="3320018"/>
            <a:chExt cx="396698" cy="1020600"/>
          </a:xfrm>
        </p:grpSpPr>
        <p:sp>
          <p:nvSpPr>
            <p:cNvPr id="107" name="椭圆 106"/>
            <p:cNvSpPr/>
            <p:nvPr/>
          </p:nvSpPr>
          <p:spPr>
            <a:xfrm>
              <a:off x="4084936" y="429489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椭圆 107"/>
            <p:cNvSpPr/>
            <p:nvPr/>
          </p:nvSpPr>
          <p:spPr>
            <a:xfrm>
              <a:off x="4008991" y="4166480"/>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椭圆 108"/>
            <p:cNvSpPr/>
            <p:nvPr/>
          </p:nvSpPr>
          <p:spPr>
            <a:xfrm>
              <a:off x="3941257" y="4033547"/>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椭圆 109"/>
            <p:cNvSpPr/>
            <p:nvPr/>
          </p:nvSpPr>
          <p:spPr>
            <a:xfrm>
              <a:off x="3882005" y="3896622"/>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椭圆 110"/>
            <p:cNvSpPr/>
            <p:nvPr/>
          </p:nvSpPr>
          <p:spPr>
            <a:xfrm>
              <a:off x="3831467" y="375624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椭圆 111"/>
            <p:cNvSpPr/>
            <p:nvPr/>
          </p:nvSpPr>
          <p:spPr>
            <a:xfrm>
              <a:off x="3789843" y="361297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椭圆 112"/>
            <p:cNvSpPr/>
            <p:nvPr/>
          </p:nvSpPr>
          <p:spPr>
            <a:xfrm>
              <a:off x="3757297" y="3467376"/>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4" name="椭圆 113"/>
            <p:cNvSpPr/>
            <p:nvPr/>
          </p:nvSpPr>
          <p:spPr>
            <a:xfrm>
              <a:off x="3733958" y="3320018"/>
              <a:ext cx="45720" cy="4572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8546026" y="3208496"/>
            <a:ext cx="3503771" cy="1206940"/>
            <a:chOff x="8101954" y="2496774"/>
            <a:chExt cx="3321844" cy="1144685"/>
          </a:xfrm>
        </p:grpSpPr>
        <p:sp>
          <p:nvSpPr>
            <p:cNvPr id="62" name="文本框 112"/>
            <p:cNvSpPr txBox="1"/>
            <p:nvPr/>
          </p:nvSpPr>
          <p:spPr>
            <a:xfrm>
              <a:off x="8101954" y="2496774"/>
              <a:ext cx="1923123" cy="395405"/>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5" name="文本框 129"/>
            <p:cNvSpPr txBox="1"/>
            <p:nvPr/>
          </p:nvSpPr>
          <p:spPr>
            <a:xfrm>
              <a:off x="8144984" y="2860988"/>
              <a:ext cx="3278814" cy="780471"/>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a:off x="1036808" y="3198743"/>
            <a:ext cx="3558897" cy="1133120"/>
            <a:chOff x="982638" y="2487521"/>
            <a:chExt cx="3374108" cy="1074673"/>
          </a:xfrm>
        </p:grpSpPr>
        <p:sp>
          <p:nvSpPr>
            <p:cNvPr id="53" name="文本框 102"/>
            <p:cNvSpPr txBox="1"/>
            <p:nvPr/>
          </p:nvSpPr>
          <p:spPr>
            <a:xfrm>
              <a:off x="2433623" y="2487521"/>
              <a:ext cx="1923123" cy="395405"/>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6" name="文本框 129"/>
            <p:cNvSpPr txBox="1"/>
            <p:nvPr/>
          </p:nvSpPr>
          <p:spPr>
            <a:xfrm>
              <a:off x="982638" y="2781722"/>
              <a:ext cx="3278814" cy="780472"/>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2462315" y="5743350"/>
            <a:ext cx="2924155" cy="1504043"/>
            <a:chOff x="2334129" y="4900880"/>
            <a:chExt cx="2772323" cy="1426464"/>
          </a:xfrm>
        </p:grpSpPr>
        <p:sp>
          <p:nvSpPr>
            <p:cNvPr id="56" name="文本框 106"/>
            <p:cNvSpPr txBox="1"/>
            <p:nvPr/>
          </p:nvSpPr>
          <p:spPr>
            <a:xfrm>
              <a:off x="3183329" y="4900880"/>
              <a:ext cx="1923123" cy="395405"/>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7" name="文本框 129"/>
            <p:cNvSpPr txBox="1"/>
            <p:nvPr/>
          </p:nvSpPr>
          <p:spPr>
            <a:xfrm>
              <a:off x="2334129" y="5315906"/>
              <a:ext cx="2538814" cy="1011438"/>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 name="组合 56"/>
          <p:cNvGrpSpPr/>
          <p:nvPr/>
        </p:nvGrpSpPr>
        <p:grpSpPr>
          <a:xfrm>
            <a:off x="7831895" y="5759077"/>
            <a:ext cx="2718418" cy="1473656"/>
            <a:chOff x="7424904" y="4915796"/>
            <a:chExt cx="2577268" cy="1397645"/>
          </a:xfrm>
        </p:grpSpPr>
        <p:sp>
          <p:nvSpPr>
            <p:cNvPr id="59" name="文本框 109"/>
            <p:cNvSpPr txBox="1"/>
            <p:nvPr/>
          </p:nvSpPr>
          <p:spPr>
            <a:xfrm>
              <a:off x="7424904" y="4915796"/>
              <a:ext cx="1923123" cy="395405"/>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18" name="文本框 129"/>
            <p:cNvSpPr txBox="1"/>
            <p:nvPr/>
          </p:nvSpPr>
          <p:spPr>
            <a:xfrm>
              <a:off x="7463358" y="5302002"/>
              <a:ext cx="2538814" cy="1011439"/>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9" name="矩形 118"/>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矩形 119"/>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矩形 123"/>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1000" fill="hold"/>
                                        <p:tgtEl>
                                          <p:spTgt spid="27"/>
                                        </p:tgtEl>
                                        <p:attrNameLst>
                                          <p:attrName>ppt_w</p:attrName>
                                        </p:attrNameLst>
                                      </p:cBhvr>
                                      <p:tavLst>
                                        <p:tav tm="0">
                                          <p:val>
                                            <p:fltVal val="0"/>
                                          </p:val>
                                        </p:tav>
                                        <p:tav tm="100000">
                                          <p:val>
                                            <p:strVal val="#ppt_w"/>
                                          </p:val>
                                        </p:tav>
                                      </p:tavLst>
                                    </p:anim>
                                    <p:anim calcmode="lin" valueType="num">
                                      <p:cBhvr>
                                        <p:cTn id="30" dur="1000" fill="hold"/>
                                        <p:tgtEl>
                                          <p:spTgt spid="27"/>
                                        </p:tgtEl>
                                        <p:attrNameLst>
                                          <p:attrName>ppt_h</p:attrName>
                                        </p:attrNameLst>
                                      </p:cBhvr>
                                      <p:tavLst>
                                        <p:tav tm="0">
                                          <p:val>
                                            <p:fltVal val="0"/>
                                          </p:val>
                                        </p:tav>
                                        <p:tav tm="100000">
                                          <p:val>
                                            <p:strVal val="#ppt_h"/>
                                          </p:val>
                                        </p:tav>
                                      </p:tavLst>
                                    </p:anim>
                                    <p:anim calcmode="lin" valueType="num">
                                      <p:cBhvr>
                                        <p:cTn id="31" dur="1000" fill="hold"/>
                                        <p:tgtEl>
                                          <p:spTgt spid="27"/>
                                        </p:tgtEl>
                                        <p:attrNameLst>
                                          <p:attrName>style.rotation</p:attrName>
                                        </p:attrNameLst>
                                      </p:cBhvr>
                                      <p:tavLst>
                                        <p:tav tm="0">
                                          <p:val>
                                            <p:fltVal val="90"/>
                                          </p:val>
                                        </p:tav>
                                        <p:tav tm="100000">
                                          <p:val>
                                            <p:fltVal val="0"/>
                                          </p:val>
                                        </p:tav>
                                      </p:tavLst>
                                    </p:anim>
                                    <p:animEffect transition="in" filter="fade">
                                      <p:cBhvr>
                                        <p:cTn id="32" dur="1000"/>
                                        <p:tgtEl>
                                          <p:spTgt spid="27"/>
                                        </p:tgtEl>
                                      </p:cBhvr>
                                    </p:animEffect>
                                  </p:childTnLst>
                                </p:cTn>
                              </p:par>
                            </p:childTnLst>
                          </p:cTn>
                        </p:par>
                        <p:par>
                          <p:cTn id="33" fill="hold">
                            <p:stCondLst>
                              <p:cond delay="2500"/>
                            </p:stCondLst>
                            <p:childTnLst>
                              <p:par>
                                <p:cTn id="34" presetID="8" presetClass="emph" presetSubtype="0" autoRev="1" fill="hold" nodeType="afterEffect">
                                  <p:stCondLst>
                                    <p:cond delay="0"/>
                                  </p:stCondLst>
                                  <p:childTnLst>
                                    <p:animRot by="-21600000">
                                      <p:cBhvr>
                                        <p:cTn id="35" dur="750" fill="hold"/>
                                        <p:tgtEl>
                                          <p:spTgt spid="28"/>
                                        </p:tgtEl>
                                        <p:attrNameLst>
                                          <p:attrName>r</p:attrName>
                                        </p:attrNameLst>
                                      </p:cBhvr>
                                    </p:animRot>
                                  </p:childTnLst>
                                </p:cTn>
                              </p:par>
                              <p:par>
                                <p:cTn id="36" presetID="8" presetClass="emph" presetSubtype="0" autoRev="1" fill="hold" grpId="1" nodeType="withEffect">
                                  <p:stCondLst>
                                    <p:cond delay="0"/>
                                  </p:stCondLst>
                                  <p:childTnLst>
                                    <p:animRot by="-21600000">
                                      <p:cBhvr>
                                        <p:cTn id="37" dur="750" fill="hold"/>
                                        <p:tgtEl>
                                          <p:spTgt spid="26"/>
                                        </p:tgtEl>
                                        <p:attrNameLst>
                                          <p:attrName>r</p:attrName>
                                        </p:attrNameLst>
                                      </p:cBhvr>
                                    </p:animRot>
                                  </p:childTnLst>
                                </p:cTn>
                              </p:par>
                              <p:par>
                                <p:cTn id="38" presetID="8" presetClass="emph" presetSubtype="0" autoRev="1" fill="hold" grpId="1" nodeType="withEffect">
                                  <p:stCondLst>
                                    <p:cond delay="0"/>
                                  </p:stCondLst>
                                  <p:childTnLst>
                                    <p:animRot by="-21600000">
                                      <p:cBhvr>
                                        <p:cTn id="39" dur="750" fill="hold"/>
                                        <p:tgtEl>
                                          <p:spTgt spid="27"/>
                                        </p:tgtEl>
                                        <p:attrNameLst>
                                          <p:attrName>r</p:attrName>
                                        </p:attrNameLst>
                                      </p:cBhvr>
                                    </p:animRo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par>
                                <p:cTn id="46" presetID="53" presetClass="entr" presetSubtype="16"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 calcmode="lin" valueType="num">
                                      <p:cBhvr>
                                        <p:cTn id="48" dur="500" fill="hold"/>
                                        <p:tgtEl>
                                          <p:spTgt spid="47"/>
                                        </p:tgtEl>
                                        <p:attrNameLst>
                                          <p:attrName>ppt_w</p:attrName>
                                        </p:attrNameLst>
                                      </p:cBhvr>
                                      <p:tavLst>
                                        <p:tav tm="0">
                                          <p:val>
                                            <p:fltVal val="0"/>
                                          </p:val>
                                        </p:tav>
                                        <p:tav tm="100000">
                                          <p:val>
                                            <p:strVal val="#ppt_w"/>
                                          </p:val>
                                        </p:tav>
                                      </p:tavLst>
                                    </p:anim>
                                    <p:anim calcmode="lin" valueType="num">
                                      <p:cBhvr>
                                        <p:cTn id="49" dur="500" fill="hold"/>
                                        <p:tgtEl>
                                          <p:spTgt spid="47"/>
                                        </p:tgtEl>
                                        <p:attrNameLst>
                                          <p:attrName>ppt_h</p:attrName>
                                        </p:attrNameLst>
                                      </p:cBhvr>
                                      <p:tavLst>
                                        <p:tav tm="0">
                                          <p:val>
                                            <p:fltVal val="0"/>
                                          </p:val>
                                        </p:tav>
                                        <p:tav tm="100000">
                                          <p:val>
                                            <p:strVal val="#ppt_h"/>
                                          </p:val>
                                        </p:tav>
                                      </p:tavLst>
                                    </p:anim>
                                    <p:animEffect transition="in" filter="fade">
                                      <p:cBhvr>
                                        <p:cTn id="50" dur="500"/>
                                        <p:tgtEl>
                                          <p:spTgt spid="47"/>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up)">
                                      <p:cBhvr>
                                        <p:cTn id="54" dur="500"/>
                                        <p:tgtEl>
                                          <p:spTgt spid="58"/>
                                        </p:tgtEl>
                                      </p:cBhvr>
                                    </p:animEffect>
                                  </p:childTnLst>
                                </p:cTn>
                              </p:par>
                              <p:par>
                                <p:cTn id="55" presetID="22" presetClass="entr" presetSubtype="1" fill="hold" nodeType="with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up)">
                                      <p:cBhvr>
                                        <p:cTn id="57" dur="500"/>
                                        <p:tgtEl>
                                          <p:spTgt spid="57"/>
                                        </p:tgtEl>
                                      </p:cBhvr>
                                    </p:animEffect>
                                  </p:childTnLst>
                                </p:cTn>
                              </p:par>
                            </p:childTnLst>
                          </p:cTn>
                        </p:par>
                        <p:par>
                          <p:cTn id="58" fill="hold">
                            <p:stCondLst>
                              <p:cond delay="4500"/>
                            </p:stCondLst>
                            <p:childTnLst>
                              <p:par>
                                <p:cTn id="59" presetID="22" presetClass="entr" presetSubtype="4"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down)">
                                      <p:cBhvr>
                                        <p:cTn id="61" dur="500"/>
                                        <p:tgtEl>
                                          <p:spTgt spid="55"/>
                                        </p:tgtEl>
                                      </p:cBhvr>
                                    </p:animEffect>
                                  </p:childTnLst>
                                </p:cTn>
                              </p:par>
                              <p:par>
                                <p:cTn id="62" presetID="22" presetClass="entr" presetSubtype="4"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down)">
                                      <p:cBhvr>
                                        <p:cTn id="64" dur="500"/>
                                        <p:tgtEl>
                                          <p:spTgt spid="54"/>
                                        </p:tgtEl>
                                      </p:cBhvr>
                                    </p:animEffect>
                                  </p:childTnLst>
                                </p:cTn>
                              </p:par>
                            </p:childTnLst>
                          </p:cTn>
                        </p:par>
                        <p:par>
                          <p:cTn id="65" fill="hold">
                            <p:stCondLst>
                              <p:cond delay="5000"/>
                            </p:stCondLst>
                            <p:childTnLst>
                              <p:par>
                                <p:cTn id="66" presetID="22" presetClass="entr" presetSubtype="4" fill="hold" nodeType="after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down)">
                                      <p:cBhvr>
                                        <p:cTn id="68" dur="500"/>
                                        <p:tgtEl>
                                          <p:spTgt spid="61"/>
                                        </p:tgtEl>
                                      </p:cBhvr>
                                    </p:animEffect>
                                  </p:childTnLst>
                                </p:cTn>
                              </p:par>
                              <p:par>
                                <p:cTn id="69" presetID="22" presetClass="entr" presetSubtype="4" fill="hold" nodeType="with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44"/>
                                        </p:tgtEl>
                                        <p:attrNameLst>
                                          <p:attrName>style.visibility</p:attrName>
                                        </p:attrNameLst>
                                      </p:cBhvr>
                                      <p:to>
                                        <p:strVal val="visible"/>
                                      </p:to>
                                    </p:set>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fltVal val="0"/>
                                          </p:val>
                                        </p:tav>
                                        <p:tav tm="100000">
                                          <p:val>
                                            <p:strVal val="#ppt_h"/>
                                          </p:val>
                                        </p:tav>
                                      </p:tavLst>
                                    </p:anim>
                                    <p:animEffect transition="in" filter="fade">
                                      <p:cBhvr>
                                        <p:cTn id="77" dur="500"/>
                                        <p:tgtEl>
                                          <p:spTgt spid="44"/>
                                        </p:tgtEl>
                                      </p:cBhvr>
                                    </p:animEffect>
                                  </p:childTnLst>
                                </p:cTn>
                              </p:par>
                              <p:par>
                                <p:cTn id="78" presetID="53" presetClass="entr" presetSubtype="16" fill="hold" nodeType="with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fltVal val="0"/>
                                          </p:val>
                                        </p:tav>
                                        <p:tav tm="100000">
                                          <p:val>
                                            <p:strVal val="#ppt_w"/>
                                          </p:val>
                                        </p:tav>
                                      </p:tavLst>
                                    </p:anim>
                                    <p:anim calcmode="lin" valueType="num">
                                      <p:cBhvr>
                                        <p:cTn id="81" dur="500" fill="hold"/>
                                        <p:tgtEl>
                                          <p:spTgt spid="33"/>
                                        </p:tgtEl>
                                        <p:attrNameLst>
                                          <p:attrName>ppt_h</p:attrName>
                                        </p:attrNameLst>
                                      </p:cBhvr>
                                      <p:tavLst>
                                        <p:tav tm="0">
                                          <p:val>
                                            <p:fltVal val="0"/>
                                          </p:val>
                                        </p:tav>
                                        <p:tav tm="100000">
                                          <p:val>
                                            <p:strVal val="#ppt_h"/>
                                          </p:val>
                                        </p:tav>
                                      </p:tavLst>
                                    </p:anim>
                                    <p:animEffect transition="in" filter="fade">
                                      <p:cBhvr>
                                        <p:cTn id="82" dur="500"/>
                                        <p:tgtEl>
                                          <p:spTgt spid="33"/>
                                        </p:tgtEl>
                                      </p:cBhvr>
                                    </p:animEffect>
                                  </p:childTnLst>
                                </p:cTn>
                              </p:par>
                            </p:childTnLst>
                          </p:cTn>
                        </p:par>
                        <p:par>
                          <p:cTn id="83" fill="hold">
                            <p:stCondLst>
                              <p:cond delay="6000"/>
                            </p:stCondLst>
                            <p:childTnLst>
                              <p:par>
                                <p:cTn id="84" presetID="16" presetClass="entr" presetSubtype="37"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barn(outVertical)">
                                      <p:cBhvr>
                                        <p:cTn id="8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7" grpId="0" animBg="1"/>
      <p:bldP spid="2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2"/>
            </p:custDataLst>
          </p:nvPr>
        </p:nvSpPr>
        <p:spPr>
          <a:xfrm>
            <a:off x="5713452" y="2413134"/>
            <a:ext cx="3526337" cy="2406384"/>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3"/>
            </p:custDataLst>
          </p:nvPr>
        </p:nvSpPr>
        <p:spPr>
          <a:xfrm>
            <a:off x="8507531" y="2552817"/>
            <a:ext cx="575111" cy="2127019"/>
          </a:xfrm>
          <a:prstGeom prst="rect">
            <a:avLst/>
          </a:prstGeom>
          <a:noFill/>
        </p:spPr>
        <p:txBody>
          <a:bodyPr vert="vert" lIns="0" tIns="0" rIns="0" bIns="0" anchor="ctr"/>
          <a:lstStyle/>
          <a:p>
            <a:pPr algn="ctr">
              <a:defRPr/>
            </a:pPr>
            <a:r>
              <a:rPr lang="en-US" altLang="zh-CN" sz="4400">
                <a:solidFill>
                  <a:schemeClr val="accent4"/>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20708" y="3029661"/>
            <a:ext cx="3964669" cy="677108"/>
          </a:xfrm>
          <a:prstGeom prst="rect">
            <a:avLst/>
          </a:prstGeom>
        </p:spPr>
        <p:txBody>
          <a:bodyPr wrap="square" lIns="0" tIns="0" rIns="0" bIns="0">
            <a:spAutoFit/>
          </a:bodyPr>
          <a:lstStyle/>
          <a:p>
            <a:r>
              <a:rPr lang="zh-CN" altLang="en-US" sz="4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明年工作计划</a:t>
            </a:r>
          </a:p>
        </p:txBody>
      </p:sp>
      <p:sp>
        <p:nvSpPr>
          <p:cNvPr id="9" name="TextBox 11"/>
          <p:cNvSpPr txBox="1"/>
          <p:nvPr/>
        </p:nvSpPr>
        <p:spPr>
          <a:xfrm>
            <a:off x="398737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67439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98737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67439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19984" y="1607241"/>
            <a:ext cx="8438766" cy="2209992"/>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9" name="Rectangle 8"/>
          <p:cNvSpPr/>
          <p:nvPr/>
        </p:nvSpPr>
        <p:spPr>
          <a:xfrm>
            <a:off x="0" y="3917688"/>
            <a:ext cx="2109538" cy="1305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12" name="Rectangle 11"/>
          <p:cNvSpPr/>
          <p:nvPr/>
        </p:nvSpPr>
        <p:spPr>
          <a:xfrm>
            <a:off x="0" y="5324046"/>
            <a:ext cx="2109538" cy="1305904"/>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sp>
        <p:nvSpPr>
          <p:cNvPr id="13" name="Rectangle 12"/>
          <p:cNvSpPr/>
          <p:nvPr/>
        </p:nvSpPr>
        <p:spPr>
          <a:xfrm>
            <a:off x="2209992" y="1607241"/>
            <a:ext cx="2109538" cy="50227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17" name="Group 16"/>
          <p:cNvGrpSpPr/>
          <p:nvPr/>
        </p:nvGrpSpPr>
        <p:grpSpPr>
          <a:xfrm>
            <a:off x="4419983" y="3917686"/>
            <a:ext cx="5825815" cy="2712262"/>
            <a:chOff x="4571999" y="2786064"/>
            <a:chExt cx="4143029" cy="1928826"/>
          </a:xfrm>
        </p:grpSpPr>
        <p:sp>
          <p:nvSpPr>
            <p:cNvPr id="14" name="Rectangle 13"/>
            <p:cNvSpPr/>
            <p:nvPr/>
          </p:nvSpPr>
          <p:spPr>
            <a:xfrm>
              <a:off x="4571999" y="2786064"/>
              <a:ext cx="4143029" cy="19288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atin typeface="Arial" panose="020B0604020202020204" pitchFamily="34" charset="0"/>
                <a:ea typeface="方正正粗黑简体" panose="02000000000000000000" pitchFamily="2" charset="-122"/>
                <a:sym typeface="Arial" panose="020B0604020202020204" pitchFamily="34" charset="0"/>
              </a:endParaRPr>
            </a:p>
          </p:txBody>
        </p:sp>
        <p:grpSp>
          <p:nvGrpSpPr>
            <p:cNvPr id="7" name="Group 16"/>
            <p:cNvGrpSpPr/>
            <p:nvPr/>
          </p:nvGrpSpPr>
          <p:grpSpPr>
            <a:xfrm>
              <a:off x="4879251" y="3180291"/>
              <a:ext cx="3661866" cy="1069741"/>
              <a:chOff x="4879251" y="3180291"/>
              <a:chExt cx="3661866" cy="1069741"/>
            </a:xfrm>
          </p:grpSpPr>
          <p:sp>
            <p:nvSpPr>
              <p:cNvPr id="15" name="Rectangle 14"/>
              <p:cNvSpPr/>
              <p:nvPr/>
            </p:nvSpPr>
            <p:spPr>
              <a:xfrm>
                <a:off x="4879251" y="3462080"/>
                <a:ext cx="3661866" cy="787952"/>
              </a:xfrm>
              <a:prstGeom prst="rect">
                <a:avLst/>
              </a:prstGeom>
            </p:spPr>
            <p:txBody>
              <a:bodyPr wrap="square" lIns="0" tIns="0" rIns="0" bIns="0">
                <a:spAutoFit/>
              </a:bodyPr>
              <a:lstStyle/>
              <a:p>
                <a:pPr>
                  <a:lnSpc>
                    <a:spcPct val="150000"/>
                  </a:lnSpc>
                </a:pPr>
                <a:r>
                  <a:rPr lang="zh-CN" altLang="en-US" sz="800" dirty="0">
                    <a:solidFill>
                      <a:schemeClr val="bg1"/>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6" name="Rectangle 15"/>
              <p:cNvSpPr/>
              <p:nvPr/>
            </p:nvSpPr>
            <p:spPr>
              <a:xfrm>
                <a:off x="4879251" y="3180291"/>
                <a:ext cx="2366341" cy="215501"/>
              </a:xfrm>
              <a:prstGeom prst="rect">
                <a:avLst/>
              </a:prstGeom>
            </p:spPr>
            <p:txBody>
              <a:bodyPr wrap="square" lIns="0" tIns="0" rIns="0" bIns="0">
                <a:spAutoFit/>
              </a:bodyPr>
              <a:lstStyle/>
              <a:p>
                <a:r>
                  <a:rPr lang="zh-CN" altLang="en-US" sz="1970" dirty="0">
                    <a:solidFill>
                      <a:schemeClr val="bg1"/>
                    </a:solidFill>
                    <a:latin typeface="Arial" panose="020B0604020202020204" pitchFamily="34" charset="0"/>
                    <a:ea typeface="方正正粗黑简体" panose="02000000000000000000" pitchFamily="2" charset="-122"/>
                    <a:cs typeface="Open Sans" pitchFamily="34" charset="0"/>
                    <a:sym typeface="Arial" panose="020B0604020202020204" pitchFamily="34" charset="0"/>
                  </a:rPr>
                  <a:t>直接复制你的内容到此</a:t>
                </a:r>
                <a:endParaRPr lang="en-US" sz="1970" dirty="0">
                  <a:solidFill>
                    <a:schemeClr val="bg1"/>
                  </a:solidFill>
                  <a:latin typeface="Arial" panose="020B0604020202020204" pitchFamily="34" charset="0"/>
                  <a:ea typeface="方正正粗黑简体" panose="02000000000000000000" pitchFamily="2" charset="-122"/>
                  <a:cs typeface="Open Sans" pitchFamily="34" charset="0"/>
                  <a:sym typeface="Arial" panose="020B0604020202020204" pitchFamily="34" charset="0"/>
                </a:endParaRPr>
              </a:p>
            </p:txBody>
          </p:sp>
        </p:grpSp>
      </p:grpSp>
      <p:sp>
        <p:nvSpPr>
          <p:cNvPr id="11" name="矩形 10"/>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Top)">
                                      <p:cBhvr>
                                        <p:cTn id="7" dur="500"/>
                                        <p:tgtEl>
                                          <p:spTgt spid="8"/>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lide(fromTop)">
                                      <p:cBhvr>
                                        <p:cTn id="11" dur="500"/>
                                        <p:tgtEl>
                                          <p:spTgt spid="9"/>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Top)">
                                      <p:cBhvr>
                                        <p:cTn id="15" dur="500"/>
                                        <p:tgtEl>
                                          <p:spTgt spid="12"/>
                                        </p:tgtEl>
                                      </p:cBhvr>
                                    </p:animEffect>
                                  </p:childTnLst>
                                </p:cTn>
                              </p:par>
                            </p:childTnLst>
                          </p:cTn>
                        </p:par>
                        <p:par>
                          <p:cTn id="16" fill="hold">
                            <p:stCondLst>
                              <p:cond delay="1500"/>
                            </p:stCondLst>
                            <p:childTnLst>
                              <p:par>
                                <p:cTn id="17" presetID="1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lide(fromTop)">
                                      <p:cBhvr>
                                        <p:cTn id="19" dur="500"/>
                                        <p:tgtEl>
                                          <p:spTgt spid="13"/>
                                        </p:tgtEl>
                                      </p:cBhvr>
                                    </p:animEffect>
                                  </p:childTnLst>
                                </p:cTn>
                              </p:par>
                            </p:childTnLst>
                          </p:cTn>
                        </p:par>
                        <p:par>
                          <p:cTn id="20" fill="hold">
                            <p:stCondLst>
                              <p:cond delay="2000"/>
                            </p:stCondLst>
                            <p:childTnLst>
                              <p:par>
                                <p:cTn id="21" presetID="12" presetClass="entr" presetSubtype="1"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lide(fromTop)">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表 1"/>
          <p:cNvGraphicFramePr/>
          <p:nvPr/>
        </p:nvGraphicFramePr>
        <p:xfrm>
          <a:off x="839250" y="1479212"/>
          <a:ext cx="3800984" cy="2354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图表 2"/>
          <p:cNvGraphicFramePr/>
          <p:nvPr/>
        </p:nvGraphicFramePr>
        <p:xfrm>
          <a:off x="3299563" y="1479212"/>
          <a:ext cx="3800984" cy="2354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图表 3"/>
          <p:cNvGraphicFramePr/>
          <p:nvPr/>
        </p:nvGraphicFramePr>
        <p:xfrm>
          <a:off x="5759877" y="1479212"/>
          <a:ext cx="3800984" cy="23545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图表 4"/>
          <p:cNvGraphicFramePr/>
          <p:nvPr/>
        </p:nvGraphicFramePr>
        <p:xfrm>
          <a:off x="8220192" y="1479212"/>
          <a:ext cx="3800984" cy="2354531"/>
        </p:xfrm>
        <a:graphic>
          <a:graphicData uri="http://schemas.openxmlformats.org/drawingml/2006/chart">
            <c:chart xmlns:c="http://schemas.openxmlformats.org/drawingml/2006/chart" xmlns:r="http://schemas.openxmlformats.org/officeDocument/2006/relationships" r:id="rId6"/>
          </a:graphicData>
        </a:graphic>
      </p:graphicFrame>
      <p:sp>
        <p:nvSpPr>
          <p:cNvPr id="9" name="文本框 13"/>
          <p:cNvSpPr txBox="1"/>
          <p:nvPr/>
        </p:nvSpPr>
        <p:spPr>
          <a:xfrm>
            <a:off x="2110140" y="3677809"/>
            <a:ext cx="1327303" cy="369332"/>
          </a:xfrm>
          <a:prstGeom prst="rect">
            <a:avLst/>
          </a:prstGeom>
          <a:noFill/>
        </p:spPr>
        <p:txBody>
          <a:bodyPr wrap="square"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201X</a:t>
            </a: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14"/>
          <p:cNvSpPr txBox="1"/>
          <p:nvPr/>
        </p:nvSpPr>
        <p:spPr>
          <a:xfrm>
            <a:off x="4646363" y="3677809"/>
            <a:ext cx="1327303" cy="369332"/>
          </a:xfrm>
          <a:prstGeom prst="rect">
            <a:avLst/>
          </a:prstGeom>
          <a:noFill/>
        </p:spPr>
        <p:txBody>
          <a:bodyPr wrap="square"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201X</a:t>
            </a: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5"/>
          <p:cNvSpPr txBox="1"/>
          <p:nvPr/>
        </p:nvSpPr>
        <p:spPr>
          <a:xfrm>
            <a:off x="7034673" y="3677809"/>
            <a:ext cx="1327303" cy="369332"/>
          </a:xfrm>
          <a:prstGeom prst="rect">
            <a:avLst/>
          </a:prstGeom>
          <a:noFill/>
        </p:spPr>
        <p:txBody>
          <a:bodyPr wrap="square"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201X</a:t>
            </a: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6"/>
          <p:cNvSpPr txBox="1"/>
          <p:nvPr/>
        </p:nvSpPr>
        <p:spPr>
          <a:xfrm>
            <a:off x="9570895" y="3677809"/>
            <a:ext cx="1327303" cy="369332"/>
          </a:xfrm>
          <a:prstGeom prst="rect">
            <a:avLst/>
          </a:prstGeom>
          <a:noFill/>
        </p:spPr>
        <p:txBody>
          <a:bodyPr wrap="square" rtlCol="0">
            <a:spAutoFit/>
          </a:bodyPr>
          <a:lstStyle/>
          <a:p>
            <a:pPr algn="ctr"/>
            <a:r>
              <a:rPr lang="en-US" altLang="zh-CN"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201X</a:t>
            </a: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4" name="组合 13"/>
          <p:cNvGrpSpPr/>
          <p:nvPr/>
        </p:nvGrpSpPr>
        <p:grpSpPr>
          <a:xfrm>
            <a:off x="9391490" y="4536022"/>
            <a:ext cx="1743428" cy="369332"/>
            <a:chOff x="2080894" y="4828841"/>
            <a:chExt cx="1652904" cy="350282"/>
          </a:xfrm>
        </p:grpSpPr>
        <p:sp>
          <p:nvSpPr>
            <p:cNvPr id="24" name="圆角矩形 23"/>
            <p:cNvSpPr/>
            <p:nvPr/>
          </p:nvSpPr>
          <p:spPr>
            <a:xfrm>
              <a:off x="2080894" y="4880791"/>
              <a:ext cx="265433" cy="265433"/>
            </a:xfrm>
            <a:prstGeom prst="roundRect">
              <a:avLst/>
            </a:prstGeom>
            <a:solidFill>
              <a:schemeClr val="accent4"/>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43"/>
            <p:cNvSpPr txBox="1"/>
            <p:nvPr/>
          </p:nvSpPr>
          <p:spPr>
            <a:xfrm>
              <a:off x="2346327" y="4828841"/>
              <a:ext cx="1387471" cy="350282"/>
            </a:xfrm>
            <a:prstGeom prst="rect">
              <a:avLst/>
            </a:prstGeom>
            <a:noFill/>
          </p:spPr>
          <p:txBody>
            <a:bodyPr wrap="square" rtlCol="0">
              <a:spAutoFit/>
            </a:bodyPr>
            <a:lstStyle/>
            <a:p>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5" name="组合 14"/>
          <p:cNvGrpSpPr/>
          <p:nvPr/>
        </p:nvGrpSpPr>
        <p:grpSpPr>
          <a:xfrm>
            <a:off x="7112940" y="4536022"/>
            <a:ext cx="1743428" cy="369332"/>
            <a:chOff x="2080894" y="4828841"/>
            <a:chExt cx="1652904" cy="350282"/>
          </a:xfrm>
        </p:grpSpPr>
        <p:sp>
          <p:nvSpPr>
            <p:cNvPr id="22" name="圆角矩形 21"/>
            <p:cNvSpPr/>
            <p:nvPr/>
          </p:nvSpPr>
          <p:spPr>
            <a:xfrm>
              <a:off x="2080894" y="4880791"/>
              <a:ext cx="265433" cy="265433"/>
            </a:xfrm>
            <a:prstGeom prst="roundRect">
              <a:avLst/>
            </a:prstGeom>
            <a:solidFill>
              <a:schemeClr val="accent3"/>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41"/>
            <p:cNvSpPr txBox="1"/>
            <p:nvPr/>
          </p:nvSpPr>
          <p:spPr>
            <a:xfrm>
              <a:off x="2346327" y="4828841"/>
              <a:ext cx="1387471" cy="350282"/>
            </a:xfrm>
            <a:prstGeom prst="rect">
              <a:avLst/>
            </a:prstGeom>
            <a:noFill/>
          </p:spPr>
          <p:txBody>
            <a:bodyPr wrap="square" rtlCol="0">
              <a:spAutoFit/>
            </a:bodyPr>
            <a:lstStyle/>
            <a:p>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6" name="组合 15"/>
          <p:cNvGrpSpPr/>
          <p:nvPr/>
        </p:nvGrpSpPr>
        <p:grpSpPr>
          <a:xfrm>
            <a:off x="2403938" y="4536022"/>
            <a:ext cx="1743428" cy="369332"/>
            <a:chOff x="2080894" y="4828841"/>
            <a:chExt cx="1652904" cy="350282"/>
          </a:xfrm>
        </p:grpSpPr>
        <p:sp>
          <p:nvSpPr>
            <p:cNvPr id="20" name="圆角矩形 19"/>
            <p:cNvSpPr/>
            <p:nvPr/>
          </p:nvSpPr>
          <p:spPr>
            <a:xfrm>
              <a:off x="2080894" y="4880791"/>
              <a:ext cx="265433" cy="265433"/>
            </a:xfrm>
            <a:prstGeom prst="roundRect">
              <a:avLst/>
            </a:prstGeom>
            <a:solidFill>
              <a:schemeClr val="accent1"/>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39"/>
            <p:cNvSpPr txBox="1"/>
            <p:nvPr/>
          </p:nvSpPr>
          <p:spPr>
            <a:xfrm>
              <a:off x="2346327" y="4828841"/>
              <a:ext cx="1387471" cy="350282"/>
            </a:xfrm>
            <a:prstGeom prst="rect">
              <a:avLst/>
            </a:prstGeom>
            <a:noFill/>
          </p:spPr>
          <p:txBody>
            <a:bodyPr wrap="square" rtlCol="0">
              <a:spAutoFit/>
            </a:bodyPr>
            <a:lstStyle/>
            <a:p>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7" name="组合 16"/>
          <p:cNvGrpSpPr/>
          <p:nvPr/>
        </p:nvGrpSpPr>
        <p:grpSpPr>
          <a:xfrm>
            <a:off x="4758438" y="4536022"/>
            <a:ext cx="1743428" cy="369332"/>
            <a:chOff x="2080894" y="4828841"/>
            <a:chExt cx="1652904" cy="350282"/>
          </a:xfrm>
        </p:grpSpPr>
        <p:sp>
          <p:nvSpPr>
            <p:cNvPr id="18" name="圆角矩形 17"/>
            <p:cNvSpPr/>
            <p:nvPr/>
          </p:nvSpPr>
          <p:spPr>
            <a:xfrm>
              <a:off x="2080894" y="4880791"/>
              <a:ext cx="265433" cy="265433"/>
            </a:xfrm>
            <a:prstGeom prst="roundRect">
              <a:avLst/>
            </a:prstGeom>
            <a:solidFill>
              <a:schemeClr val="accent2"/>
            </a:solidFill>
            <a:ln w="19050">
              <a:gradFill flip="none" rotWithShape="1">
                <a:gsLst>
                  <a:gs pos="0">
                    <a:schemeClr val="bg1">
                      <a:lumMod val="75000"/>
                    </a:schemeClr>
                  </a:gs>
                  <a:gs pos="100000">
                    <a:schemeClr val="bg1"/>
                  </a:gs>
                </a:gsLst>
                <a:lin ang="2700000" scaled="1"/>
                <a:tileRect/>
              </a:gradFill>
            </a:ln>
            <a:effectLst>
              <a:innerShdw blurRad="508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37"/>
            <p:cNvSpPr txBox="1"/>
            <p:nvPr/>
          </p:nvSpPr>
          <p:spPr>
            <a:xfrm>
              <a:off x="2346327" y="4828841"/>
              <a:ext cx="1387471" cy="350282"/>
            </a:xfrm>
            <a:prstGeom prst="rect">
              <a:avLst/>
            </a:prstGeom>
            <a:noFill/>
          </p:spPr>
          <p:txBody>
            <a:bodyPr wrap="square" rtlCol="0">
              <a:spAutoFit/>
            </a:bodyPr>
            <a:lstStyle/>
            <a:p>
              <a:r>
                <a:rPr lang="zh-CN" altLang="en-US"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标题</a:t>
              </a:r>
            </a:p>
          </p:txBody>
        </p:sp>
      </p:grpSp>
      <p:cxnSp>
        <p:nvCxnSpPr>
          <p:cNvPr id="26" name="直接连接符 25"/>
          <p:cNvCxnSpPr/>
          <p:nvPr/>
        </p:nvCxnSpPr>
        <p:spPr>
          <a:xfrm>
            <a:off x="1804205" y="5438506"/>
            <a:ext cx="92520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文本框 113"/>
          <p:cNvSpPr txBox="1"/>
          <p:nvPr/>
        </p:nvSpPr>
        <p:spPr>
          <a:xfrm>
            <a:off x="1815038" y="5582393"/>
            <a:ext cx="9241185" cy="1066446"/>
          </a:xfrm>
          <a:prstGeom prst="rect">
            <a:avLst/>
          </a:prstGeom>
          <a:noFill/>
        </p:spPr>
        <p:txBody>
          <a:bodyPr wrap="square" rtlCol="0">
            <a:spAutoFit/>
          </a:bodyPr>
          <a:lstStyle/>
          <a:p>
            <a:pPr algn="just">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endParaRPr lang="en-US" altLang="zh-CN"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单击添加详细文字说明，或复制文本黏贴自此右键只保留文字单击添加详细文字说明，或复制文本黏贴自此右键只保留文字单击添加详细文字说明，或复制文本黏贴自此右键只保留文字单击添加详细文字说明，或复制文本黏贴自此右键只保留文字</a:t>
            </a:r>
          </a:p>
        </p:txBody>
      </p:sp>
      <p:sp>
        <p:nvSpPr>
          <p:cNvPr id="28" name="矩形 27"/>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28"/>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矩形 32"/>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 fill="hold"/>
                                        <p:tgtEl>
                                          <p:spTgt spid="2"/>
                                        </p:tgtEl>
                                        <p:attrNameLst>
                                          <p:attrName>ppt_w</p:attrName>
                                        </p:attrNameLst>
                                      </p:cBhvr>
                                      <p:tavLst>
                                        <p:tav tm="0">
                                          <p:val>
                                            <p:fltVal val="0"/>
                                          </p:val>
                                        </p:tav>
                                        <p:tav tm="100000">
                                          <p:val>
                                            <p:strVal val="#ppt_w"/>
                                          </p:val>
                                        </p:tav>
                                      </p:tavLst>
                                    </p:anim>
                                    <p:anim calcmode="lin" valueType="num">
                                      <p:cBhvr>
                                        <p:cTn id="8" dur="100" fill="hold"/>
                                        <p:tgtEl>
                                          <p:spTgt spid="2"/>
                                        </p:tgtEl>
                                        <p:attrNameLst>
                                          <p:attrName>ppt_h</p:attrName>
                                        </p:attrNameLst>
                                      </p:cBhvr>
                                      <p:tavLst>
                                        <p:tav tm="0">
                                          <p:val>
                                            <p:fltVal val="0"/>
                                          </p:val>
                                        </p:tav>
                                        <p:tav tm="100000">
                                          <p:val>
                                            <p:strVal val="#ppt_h"/>
                                          </p:val>
                                        </p:tav>
                                      </p:tavLst>
                                    </p:anim>
                                    <p:animEffect transition="in" filter="fade">
                                      <p:cBhvr>
                                        <p:cTn id="9" dur="100"/>
                                        <p:tgtEl>
                                          <p:spTgt spid="2"/>
                                        </p:tgtEl>
                                      </p:cBhvr>
                                    </p:animEffect>
                                  </p:childTnLst>
                                </p:cTn>
                              </p:par>
                              <p:par>
                                <p:cTn id="10" presetID="6" presetClass="emph" presetSubtype="0" fill="hold" grpId="1" nodeType="withEffect">
                                  <p:stCondLst>
                                    <p:cond delay="100"/>
                                  </p:stCondLst>
                                  <p:childTnLst>
                                    <p:animScale>
                                      <p:cBhvr>
                                        <p:cTn id="11" dur="100" fill="hold"/>
                                        <p:tgtEl>
                                          <p:spTgt spid="2"/>
                                        </p:tgtEl>
                                      </p:cBhvr>
                                      <p:by x="110000" y="110000"/>
                                    </p:animScale>
                                  </p:childTnLst>
                                </p:cTn>
                              </p:par>
                              <p:par>
                                <p:cTn id="12" presetID="6" presetClass="emph" presetSubtype="0" fill="hold" grpId="2" nodeType="withEffect">
                                  <p:stCondLst>
                                    <p:cond delay="200"/>
                                  </p:stCondLst>
                                  <p:childTnLst>
                                    <p:animScale>
                                      <p:cBhvr>
                                        <p:cTn id="13" dur="200" fill="hold"/>
                                        <p:tgtEl>
                                          <p:spTgt spid="2"/>
                                        </p:tgtEl>
                                      </p:cBhvr>
                                      <p:by x="90000" y="90000"/>
                                    </p:animScale>
                                  </p:childTnLst>
                                </p:cTn>
                              </p:par>
                              <p:par>
                                <p:cTn id="14" presetID="6" presetClass="emph" presetSubtype="0" fill="hold" grpId="3" nodeType="withEffect">
                                  <p:stCondLst>
                                    <p:cond delay="400"/>
                                  </p:stCondLst>
                                  <p:childTnLst>
                                    <p:animScale>
                                      <p:cBhvr>
                                        <p:cTn id="15" dur="100" fill="hold"/>
                                        <p:tgtEl>
                                          <p:spTgt spid="2"/>
                                        </p:tgtEl>
                                      </p:cBhvr>
                                      <p:by x="105000" y="105000"/>
                                    </p:animScale>
                                  </p:childTnLst>
                                </p:cTn>
                              </p:par>
                              <p:par>
                                <p:cTn id="16" presetID="6" presetClass="emph" presetSubtype="0" fill="hold" grpId="4" nodeType="withEffect">
                                  <p:stCondLst>
                                    <p:cond delay="500"/>
                                  </p:stCondLst>
                                  <p:childTnLst>
                                    <p:animScale>
                                      <p:cBhvr>
                                        <p:cTn id="17" dur="200" fill="hold"/>
                                        <p:tgtEl>
                                          <p:spTgt spid="2"/>
                                        </p:tgtEl>
                                      </p:cBhvr>
                                      <p:by x="95000" y="95000"/>
                                    </p:animScale>
                                  </p:childTnLst>
                                </p:cTn>
                              </p:par>
                            </p:childTnLst>
                          </p:cTn>
                        </p:par>
                        <p:par>
                          <p:cTn id="18" fill="hold">
                            <p:stCondLst>
                              <p:cond delay="500"/>
                            </p:stCondLst>
                            <p:childTnLst>
                              <p:par>
                                <p:cTn id="19" presetID="53"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 fill="hold"/>
                                        <p:tgtEl>
                                          <p:spTgt spid="3"/>
                                        </p:tgtEl>
                                        <p:attrNameLst>
                                          <p:attrName>ppt_w</p:attrName>
                                        </p:attrNameLst>
                                      </p:cBhvr>
                                      <p:tavLst>
                                        <p:tav tm="0">
                                          <p:val>
                                            <p:fltVal val="0"/>
                                          </p:val>
                                        </p:tav>
                                        <p:tav tm="100000">
                                          <p:val>
                                            <p:strVal val="#ppt_w"/>
                                          </p:val>
                                        </p:tav>
                                      </p:tavLst>
                                    </p:anim>
                                    <p:anim calcmode="lin" valueType="num">
                                      <p:cBhvr>
                                        <p:cTn id="22" dur="100" fill="hold"/>
                                        <p:tgtEl>
                                          <p:spTgt spid="3"/>
                                        </p:tgtEl>
                                        <p:attrNameLst>
                                          <p:attrName>ppt_h</p:attrName>
                                        </p:attrNameLst>
                                      </p:cBhvr>
                                      <p:tavLst>
                                        <p:tav tm="0">
                                          <p:val>
                                            <p:fltVal val="0"/>
                                          </p:val>
                                        </p:tav>
                                        <p:tav tm="100000">
                                          <p:val>
                                            <p:strVal val="#ppt_h"/>
                                          </p:val>
                                        </p:tav>
                                      </p:tavLst>
                                    </p:anim>
                                    <p:animEffect transition="in" filter="fade">
                                      <p:cBhvr>
                                        <p:cTn id="23" dur="100"/>
                                        <p:tgtEl>
                                          <p:spTgt spid="3"/>
                                        </p:tgtEl>
                                      </p:cBhvr>
                                    </p:animEffect>
                                  </p:childTnLst>
                                </p:cTn>
                              </p:par>
                              <p:par>
                                <p:cTn id="24" presetID="6" presetClass="emph" presetSubtype="0" fill="hold" grpId="1" nodeType="withEffect">
                                  <p:stCondLst>
                                    <p:cond delay="100"/>
                                  </p:stCondLst>
                                  <p:childTnLst>
                                    <p:animScale>
                                      <p:cBhvr>
                                        <p:cTn id="25" dur="100" fill="hold"/>
                                        <p:tgtEl>
                                          <p:spTgt spid="3"/>
                                        </p:tgtEl>
                                      </p:cBhvr>
                                      <p:by x="110000" y="110000"/>
                                    </p:animScale>
                                  </p:childTnLst>
                                </p:cTn>
                              </p:par>
                              <p:par>
                                <p:cTn id="26" presetID="6" presetClass="emph" presetSubtype="0" fill="hold" grpId="2" nodeType="withEffect">
                                  <p:stCondLst>
                                    <p:cond delay="200"/>
                                  </p:stCondLst>
                                  <p:childTnLst>
                                    <p:animScale>
                                      <p:cBhvr>
                                        <p:cTn id="27" dur="200" fill="hold"/>
                                        <p:tgtEl>
                                          <p:spTgt spid="3"/>
                                        </p:tgtEl>
                                      </p:cBhvr>
                                      <p:by x="90000" y="90000"/>
                                    </p:animScale>
                                  </p:childTnLst>
                                </p:cTn>
                              </p:par>
                              <p:par>
                                <p:cTn id="28" presetID="6" presetClass="emph" presetSubtype="0" fill="hold" grpId="3" nodeType="withEffect">
                                  <p:stCondLst>
                                    <p:cond delay="400"/>
                                  </p:stCondLst>
                                  <p:childTnLst>
                                    <p:animScale>
                                      <p:cBhvr>
                                        <p:cTn id="29" dur="100" fill="hold"/>
                                        <p:tgtEl>
                                          <p:spTgt spid="3"/>
                                        </p:tgtEl>
                                      </p:cBhvr>
                                      <p:by x="105000" y="105000"/>
                                    </p:animScale>
                                  </p:childTnLst>
                                </p:cTn>
                              </p:par>
                              <p:par>
                                <p:cTn id="30" presetID="6" presetClass="emph" presetSubtype="0" fill="hold" grpId="4" nodeType="withEffect">
                                  <p:stCondLst>
                                    <p:cond delay="500"/>
                                  </p:stCondLst>
                                  <p:childTnLst>
                                    <p:animScale>
                                      <p:cBhvr>
                                        <p:cTn id="31" dur="200" fill="hold"/>
                                        <p:tgtEl>
                                          <p:spTgt spid="3"/>
                                        </p:tgtEl>
                                      </p:cBhvr>
                                      <p:by x="95000" y="95000"/>
                                    </p:animScale>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100" fill="hold"/>
                                        <p:tgtEl>
                                          <p:spTgt spid="4"/>
                                        </p:tgtEl>
                                        <p:attrNameLst>
                                          <p:attrName>ppt_w</p:attrName>
                                        </p:attrNameLst>
                                      </p:cBhvr>
                                      <p:tavLst>
                                        <p:tav tm="0">
                                          <p:val>
                                            <p:fltVal val="0"/>
                                          </p:val>
                                        </p:tav>
                                        <p:tav tm="100000">
                                          <p:val>
                                            <p:strVal val="#ppt_w"/>
                                          </p:val>
                                        </p:tav>
                                      </p:tavLst>
                                    </p:anim>
                                    <p:anim calcmode="lin" valueType="num">
                                      <p:cBhvr>
                                        <p:cTn id="36" dur="100" fill="hold"/>
                                        <p:tgtEl>
                                          <p:spTgt spid="4"/>
                                        </p:tgtEl>
                                        <p:attrNameLst>
                                          <p:attrName>ppt_h</p:attrName>
                                        </p:attrNameLst>
                                      </p:cBhvr>
                                      <p:tavLst>
                                        <p:tav tm="0">
                                          <p:val>
                                            <p:fltVal val="0"/>
                                          </p:val>
                                        </p:tav>
                                        <p:tav tm="100000">
                                          <p:val>
                                            <p:strVal val="#ppt_h"/>
                                          </p:val>
                                        </p:tav>
                                      </p:tavLst>
                                    </p:anim>
                                    <p:animEffect transition="in" filter="fade">
                                      <p:cBhvr>
                                        <p:cTn id="37" dur="100"/>
                                        <p:tgtEl>
                                          <p:spTgt spid="4"/>
                                        </p:tgtEl>
                                      </p:cBhvr>
                                    </p:animEffect>
                                  </p:childTnLst>
                                </p:cTn>
                              </p:par>
                              <p:par>
                                <p:cTn id="38" presetID="6" presetClass="emph" presetSubtype="0" fill="hold" grpId="1" nodeType="withEffect">
                                  <p:stCondLst>
                                    <p:cond delay="100"/>
                                  </p:stCondLst>
                                  <p:childTnLst>
                                    <p:animScale>
                                      <p:cBhvr>
                                        <p:cTn id="39" dur="100" fill="hold"/>
                                        <p:tgtEl>
                                          <p:spTgt spid="4"/>
                                        </p:tgtEl>
                                      </p:cBhvr>
                                      <p:by x="110000" y="110000"/>
                                    </p:animScale>
                                  </p:childTnLst>
                                </p:cTn>
                              </p:par>
                              <p:par>
                                <p:cTn id="40" presetID="6" presetClass="emph" presetSubtype="0" fill="hold" grpId="2" nodeType="withEffect">
                                  <p:stCondLst>
                                    <p:cond delay="200"/>
                                  </p:stCondLst>
                                  <p:childTnLst>
                                    <p:animScale>
                                      <p:cBhvr>
                                        <p:cTn id="41" dur="200" fill="hold"/>
                                        <p:tgtEl>
                                          <p:spTgt spid="4"/>
                                        </p:tgtEl>
                                      </p:cBhvr>
                                      <p:by x="90000" y="90000"/>
                                    </p:animScale>
                                  </p:childTnLst>
                                </p:cTn>
                              </p:par>
                              <p:par>
                                <p:cTn id="42" presetID="6" presetClass="emph" presetSubtype="0" fill="hold" grpId="3" nodeType="withEffect">
                                  <p:stCondLst>
                                    <p:cond delay="400"/>
                                  </p:stCondLst>
                                  <p:childTnLst>
                                    <p:animScale>
                                      <p:cBhvr>
                                        <p:cTn id="43" dur="100" fill="hold"/>
                                        <p:tgtEl>
                                          <p:spTgt spid="4"/>
                                        </p:tgtEl>
                                      </p:cBhvr>
                                      <p:by x="105000" y="105000"/>
                                    </p:animScale>
                                  </p:childTnLst>
                                </p:cTn>
                              </p:par>
                              <p:par>
                                <p:cTn id="44" presetID="6" presetClass="emph" presetSubtype="0" fill="hold" grpId="4" nodeType="withEffect">
                                  <p:stCondLst>
                                    <p:cond delay="500"/>
                                  </p:stCondLst>
                                  <p:childTnLst>
                                    <p:animScale>
                                      <p:cBhvr>
                                        <p:cTn id="45" dur="200" fill="hold"/>
                                        <p:tgtEl>
                                          <p:spTgt spid="4"/>
                                        </p:tgtEl>
                                      </p:cBhvr>
                                      <p:by x="95000" y="95000"/>
                                    </p:animScale>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 fill="hold"/>
                                        <p:tgtEl>
                                          <p:spTgt spid="5"/>
                                        </p:tgtEl>
                                        <p:attrNameLst>
                                          <p:attrName>ppt_w</p:attrName>
                                        </p:attrNameLst>
                                      </p:cBhvr>
                                      <p:tavLst>
                                        <p:tav tm="0">
                                          <p:val>
                                            <p:fltVal val="0"/>
                                          </p:val>
                                        </p:tav>
                                        <p:tav tm="100000">
                                          <p:val>
                                            <p:strVal val="#ppt_w"/>
                                          </p:val>
                                        </p:tav>
                                      </p:tavLst>
                                    </p:anim>
                                    <p:anim calcmode="lin" valueType="num">
                                      <p:cBhvr>
                                        <p:cTn id="50" dur="100" fill="hold"/>
                                        <p:tgtEl>
                                          <p:spTgt spid="5"/>
                                        </p:tgtEl>
                                        <p:attrNameLst>
                                          <p:attrName>ppt_h</p:attrName>
                                        </p:attrNameLst>
                                      </p:cBhvr>
                                      <p:tavLst>
                                        <p:tav tm="0">
                                          <p:val>
                                            <p:fltVal val="0"/>
                                          </p:val>
                                        </p:tav>
                                        <p:tav tm="100000">
                                          <p:val>
                                            <p:strVal val="#ppt_h"/>
                                          </p:val>
                                        </p:tav>
                                      </p:tavLst>
                                    </p:anim>
                                    <p:animEffect transition="in" filter="fade">
                                      <p:cBhvr>
                                        <p:cTn id="51" dur="100"/>
                                        <p:tgtEl>
                                          <p:spTgt spid="5"/>
                                        </p:tgtEl>
                                      </p:cBhvr>
                                    </p:animEffect>
                                  </p:childTnLst>
                                </p:cTn>
                              </p:par>
                              <p:par>
                                <p:cTn id="52" presetID="6" presetClass="emph" presetSubtype="0" fill="hold" grpId="1" nodeType="withEffect">
                                  <p:stCondLst>
                                    <p:cond delay="100"/>
                                  </p:stCondLst>
                                  <p:childTnLst>
                                    <p:animScale>
                                      <p:cBhvr>
                                        <p:cTn id="53" dur="100" fill="hold"/>
                                        <p:tgtEl>
                                          <p:spTgt spid="5"/>
                                        </p:tgtEl>
                                      </p:cBhvr>
                                      <p:by x="110000" y="110000"/>
                                    </p:animScale>
                                  </p:childTnLst>
                                </p:cTn>
                              </p:par>
                              <p:par>
                                <p:cTn id="54" presetID="6" presetClass="emph" presetSubtype="0" fill="hold" grpId="2" nodeType="withEffect">
                                  <p:stCondLst>
                                    <p:cond delay="200"/>
                                  </p:stCondLst>
                                  <p:childTnLst>
                                    <p:animScale>
                                      <p:cBhvr>
                                        <p:cTn id="55" dur="200" fill="hold"/>
                                        <p:tgtEl>
                                          <p:spTgt spid="5"/>
                                        </p:tgtEl>
                                      </p:cBhvr>
                                      <p:by x="90000" y="90000"/>
                                    </p:animScale>
                                  </p:childTnLst>
                                </p:cTn>
                              </p:par>
                              <p:par>
                                <p:cTn id="56" presetID="6" presetClass="emph" presetSubtype="0" fill="hold" grpId="3" nodeType="withEffect">
                                  <p:stCondLst>
                                    <p:cond delay="400"/>
                                  </p:stCondLst>
                                  <p:childTnLst>
                                    <p:animScale>
                                      <p:cBhvr>
                                        <p:cTn id="57" dur="100" fill="hold"/>
                                        <p:tgtEl>
                                          <p:spTgt spid="5"/>
                                        </p:tgtEl>
                                      </p:cBhvr>
                                      <p:by x="105000" y="105000"/>
                                    </p:animScale>
                                  </p:childTnLst>
                                </p:cTn>
                              </p:par>
                              <p:par>
                                <p:cTn id="58" presetID="6" presetClass="emph" presetSubtype="0" fill="hold" grpId="4" nodeType="withEffect">
                                  <p:stCondLst>
                                    <p:cond delay="500"/>
                                  </p:stCondLst>
                                  <p:childTnLst>
                                    <p:animScale>
                                      <p:cBhvr>
                                        <p:cTn id="59" dur="200" fill="hold"/>
                                        <p:tgtEl>
                                          <p:spTgt spid="5"/>
                                        </p:tgtEl>
                                      </p:cBhvr>
                                      <p:by x="95000" y="95000"/>
                                    </p:animScale>
                                  </p:childTnLst>
                                </p:cTn>
                              </p:par>
                            </p:childTnLst>
                          </p:cTn>
                        </p:par>
                        <p:par>
                          <p:cTn id="60" fill="hold">
                            <p:stCondLst>
                              <p:cond delay="2000"/>
                            </p:stCondLst>
                            <p:childTnLst>
                              <p:par>
                                <p:cTn id="61" presetID="47" presetClass="entr" presetSubtype="0"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anim calcmode="lin" valueType="num">
                                      <p:cBhvr>
                                        <p:cTn id="64" dur="500" fill="hold"/>
                                        <p:tgtEl>
                                          <p:spTgt spid="9"/>
                                        </p:tgtEl>
                                        <p:attrNameLst>
                                          <p:attrName>ppt_x</p:attrName>
                                        </p:attrNameLst>
                                      </p:cBhvr>
                                      <p:tavLst>
                                        <p:tav tm="0">
                                          <p:val>
                                            <p:strVal val="#ppt_x"/>
                                          </p:val>
                                        </p:tav>
                                        <p:tav tm="100000">
                                          <p:val>
                                            <p:strVal val="#ppt_x"/>
                                          </p:val>
                                        </p:tav>
                                      </p:tavLst>
                                    </p:anim>
                                    <p:anim calcmode="lin" valueType="num">
                                      <p:cBhvr>
                                        <p:cTn id="65" dur="500" fill="hold"/>
                                        <p:tgtEl>
                                          <p:spTgt spid="9"/>
                                        </p:tgtEl>
                                        <p:attrNameLst>
                                          <p:attrName>ppt_y</p:attrName>
                                        </p:attrNameLst>
                                      </p:cBhvr>
                                      <p:tavLst>
                                        <p:tav tm="0">
                                          <p:val>
                                            <p:strVal val="#ppt_y-.1"/>
                                          </p:val>
                                        </p:tav>
                                        <p:tav tm="100000">
                                          <p:val>
                                            <p:strVal val="#ppt_y"/>
                                          </p:val>
                                        </p:tav>
                                      </p:tavLst>
                                    </p:anim>
                                  </p:childTnLst>
                                </p:cTn>
                              </p:par>
                            </p:childTnLst>
                          </p:cTn>
                        </p:par>
                        <p:par>
                          <p:cTn id="66" fill="hold">
                            <p:stCondLst>
                              <p:cond delay="2500"/>
                            </p:stCondLst>
                            <p:childTnLst>
                              <p:par>
                                <p:cTn id="67" presetID="47"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500"/>
                                        <p:tgtEl>
                                          <p:spTgt spid="10"/>
                                        </p:tgtEl>
                                      </p:cBhvr>
                                    </p:animEffect>
                                    <p:anim calcmode="lin" valueType="num">
                                      <p:cBhvr>
                                        <p:cTn id="70" dur="500" fill="hold"/>
                                        <p:tgtEl>
                                          <p:spTgt spid="10"/>
                                        </p:tgtEl>
                                        <p:attrNameLst>
                                          <p:attrName>ppt_x</p:attrName>
                                        </p:attrNameLst>
                                      </p:cBhvr>
                                      <p:tavLst>
                                        <p:tav tm="0">
                                          <p:val>
                                            <p:strVal val="#ppt_x"/>
                                          </p:val>
                                        </p:tav>
                                        <p:tav tm="100000">
                                          <p:val>
                                            <p:strVal val="#ppt_x"/>
                                          </p:val>
                                        </p:tav>
                                      </p:tavLst>
                                    </p:anim>
                                    <p:anim calcmode="lin" valueType="num">
                                      <p:cBhvr>
                                        <p:cTn id="71" dur="5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3000"/>
                            </p:stCondLst>
                            <p:childTnLst>
                              <p:par>
                                <p:cTn id="73" presetID="47" presetClass="entr" presetSubtype="0"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anim calcmode="lin" valueType="num">
                                      <p:cBhvr>
                                        <p:cTn id="76" dur="500" fill="hold"/>
                                        <p:tgtEl>
                                          <p:spTgt spid="11"/>
                                        </p:tgtEl>
                                        <p:attrNameLst>
                                          <p:attrName>ppt_x</p:attrName>
                                        </p:attrNameLst>
                                      </p:cBhvr>
                                      <p:tavLst>
                                        <p:tav tm="0">
                                          <p:val>
                                            <p:strVal val="#ppt_x"/>
                                          </p:val>
                                        </p:tav>
                                        <p:tav tm="100000">
                                          <p:val>
                                            <p:strVal val="#ppt_x"/>
                                          </p:val>
                                        </p:tav>
                                      </p:tavLst>
                                    </p:anim>
                                    <p:anim calcmode="lin" valueType="num">
                                      <p:cBhvr>
                                        <p:cTn id="77" dur="5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3500"/>
                            </p:stCondLst>
                            <p:childTnLst>
                              <p:par>
                                <p:cTn id="79" presetID="47" presetClass="entr" presetSubtype="0"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anim calcmode="lin" valueType="num">
                                      <p:cBhvr>
                                        <p:cTn id="82" dur="500" fill="hold"/>
                                        <p:tgtEl>
                                          <p:spTgt spid="12"/>
                                        </p:tgtEl>
                                        <p:attrNameLst>
                                          <p:attrName>ppt_x</p:attrName>
                                        </p:attrNameLst>
                                      </p:cBhvr>
                                      <p:tavLst>
                                        <p:tav tm="0">
                                          <p:val>
                                            <p:strVal val="#ppt_x"/>
                                          </p:val>
                                        </p:tav>
                                        <p:tav tm="100000">
                                          <p:val>
                                            <p:strVal val="#ppt_x"/>
                                          </p:val>
                                        </p:tav>
                                      </p:tavLst>
                                    </p:anim>
                                    <p:anim calcmode="lin" valueType="num">
                                      <p:cBhvr>
                                        <p:cTn id="83" dur="500" fill="hold"/>
                                        <p:tgtEl>
                                          <p:spTgt spid="12"/>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10" presetClass="entr" presetSubtype="0"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par>
                          <p:cTn id="88" fill="hold">
                            <p:stCondLst>
                              <p:cond delay="4500"/>
                            </p:stCondLst>
                            <p:childTnLst>
                              <p:par>
                                <p:cTn id="89" presetID="10" presetClass="entr" presetSubtype="0" fill="hold" nodeType="after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fade">
                                      <p:cBhvr>
                                        <p:cTn id="91" dur="500"/>
                                        <p:tgtEl>
                                          <p:spTgt spid="17"/>
                                        </p:tgtEl>
                                      </p:cBhvr>
                                    </p:animEffect>
                                  </p:childTnLst>
                                </p:cTn>
                              </p:par>
                            </p:childTnLst>
                          </p:cTn>
                        </p:par>
                        <p:par>
                          <p:cTn id="92" fill="hold">
                            <p:stCondLst>
                              <p:cond delay="500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500"/>
                                        <p:tgtEl>
                                          <p:spTgt spid="15"/>
                                        </p:tgtEl>
                                      </p:cBhvr>
                                    </p:animEffect>
                                  </p:childTnLst>
                                </p:cTn>
                              </p:par>
                            </p:childTnLst>
                          </p:cTn>
                        </p:par>
                        <p:par>
                          <p:cTn id="96" fill="hold">
                            <p:stCondLst>
                              <p:cond delay="5500"/>
                            </p:stCondLst>
                            <p:childTnLst>
                              <p:par>
                                <p:cTn id="97" presetID="10" presetClass="entr" presetSubtype="0" fill="hold"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6000"/>
                            </p:stCondLst>
                            <p:childTnLst>
                              <p:par>
                                <p:cTn id="101" presetID="16" presetClass="entr" presetSubtype="21" fill="hold" nodeType="afterEffect">
                                  <p:stCondLst>
                                    <p:cond delay="0"/>
                                  </p:stCondLst>
                                  <p:childTnLst>
                                    <p:set>
                                      <p:cBhvr>
                                        <p:cTn id="102" dur="1" fill="hold">
                                          <p:stCondLst>
                                            <p:cond delay="0"/>
                                          </p:stCondLst>
                                        </p:cTn>
                                        <p:tgtEl>
                                          <p:spTgt spid="26"/>
                                        </p:tgtEl>
                                        <p:attrNameLst>
                                          <p:attrName>style.visibility</p:attrName>
                                        </p:attrNameLst>
                                      </p:cBhvr>
                                      <p:to>
                                        <p:strVal val="visible"/>
                                      </p:to>
                                    </p:set>
                                    <p:animEffect transition="in" filter="barn(inVertical)">
                                      <p:cBhvr>
                                        <p:cTn id="103" dur="500"/>
                                        <p:tgtEl>
                                          <p:spTgt spid="26"/>
                                        </p:tgtEl>
                                      </p:cBhvr>
                                    </p:animEffect>
                                  </p:childTnLst>
                                </p:cTn>
                              </p:par>
                            </p:childTnLst>
                          </p:cTn>
                        </p:par>
                        <p:par>
                          <p:cTn id="104" fill="hold">
                            <p:stCondLst>
                              <p:cond delay="6500"/>
                            </p:stCondLst>
                            <p:childTnLst>
                              <p:par>
                                <p:cTn id="105" presetID="22" presetClass="entr" presetSubtype="1"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2" grpId="1">
        <p:bldAsOne/>
      </p:bldGraphic>
      <p:bldGraphic spid="2" grpId="2">
        <p:bldAsOne/>
      </p:bldGraphic>
      <p:bldGraphic spid="2" grpId="3">
        <p:bldAsOne/>
      </p:bldGraphic>
      <p:bldGraphic spid="2" grpId="4">
        <p:bldAsOne/>
      </p:bldGraphic>
      <p:bldGraphic spid="3" grpId="0">
        <p:bldAsOne/>
      </p:bldGraphic>
      <p:bldGraphic spid="3" grpId="1">
        <p:bldAsOne/>
      </p:bldGraphic>
      <p:bldGraphic spid="3" grpId="2">
        <p:bldAsOne/>
      </p:bldGraphic>
      <p:bldGraphic spid="3" grpId="3">
        <p:bldAsOne/>
      </p:bldGraphic>
      <p:bldGraphic spid="3" grpId="4">
        <p:bldAsOne/>
      </p:bldGraphic>
      <p:bldGraphic spid="4" grpId="0">
        <p:bldAsOne/>
      </p:bldGraphic>
      <p:bldGraphic spid="4" grpId="1">
        <p:bldAsOne/>
      </p:bldGraphic>
      <p:bldGraphic spid="4" grpId="2">
        <p:bldAsOne/>
      </p:bldGraphic>
      <p:bldGraphic spid="4" grpId="3">
        <p:bldAsOne/>
      </p:bldGraphic>
      <p:bldGraphic spid="4" grpId="4">
        <p:bldAsOne/>
      </p:bldGraphic>
      <p:bldGraphic spid="5" grpId="0">
        <p:bldAsOne/>
      </p:bldGraphic>
      <p:bldGraphic spid="5" grpId="1">
        <p:bldAsOne/>
      </p:bldGraphic>
      <p:bldGraphic spid="5" grpId="2">
        <p:bldAsOne/>
      </p:bldGraphic>
      <p:bldGraphic spid="5" grpId="3">
        <p:bldAsOne/>
      </p:bldGraphic>
      <p:bldGraphic spid="5" grpId="4">
        <p:bldAsOne/>
      </p:bldGraphic>
      <p:bldP spid="9" grpId="0"/>
      <p:bldP spid="10" grpId="0"/>
      <p:bldP spid="11" grpId="0"/>
      <p:bldP spid="12"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95604" y="2158611"/>
            <a:ext cx="3816704" cy="3815323"/>
            <a:chOff x="3603171" y="936171"/>
            <a:chExt cx="4985658" cy="4985658"/>
          </a:xfrm>
        </p:grpSpPr>
        <p:sp>
          <p:nvSpPr>
            <p:cNvPr id="3" name="椭圆 2"/>
            <p:cNvSpPr/>
            <p:nvPr/>
          </p:nvSpPr>
          <p:spPr>
            <a:xfrm>
              <a:off x="3852132" y="1185132"/>
              <a:ext cx="4487736" cy="4487736"/>
            </a:xfrm>
            <a:prstGeom prst="ellipse">
              <a:avLst/>
            </a:prstGeom>
            <a:noFill/>
            <a:ln w="25400">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任意多边形 3"/>
            <p:cNvSpPr/>
            <p:nvPr/>
          </p:nvSpPr>
          <p:spPr>
            <a:xfrm>
              <a:off x="3603171" y="936171"/>
              <a:ext cx="4985658" cy="4985658"/>
            </a:xfrm>
            <a:custGeom>
              <a:avLst/>
              <a:gdLst>
                <a:gd name="connsiteX0" fmla="*/ 2492829 w 4985658"/>
                <a:gd name="connsiteY0" fmla="*/ 248961 h 4985658"/>
                <a:gd name="connsiteX1" fmla="*/ 248961 w 4985658"/>
                <a:gd name="connsiteY1" fmla="*/ 2492829 h 4985658"/>
                <a:gd name="connsiteX2" fmla="*/ 2492829 w 4985658"/>
                <a:gd name="connsiteY2" fmla="*/ 4736697 h 4985658"/>
                <a:gd name="connsiteX3" fmla="*/ 4736697 w 4985658"/>
                <a:gd name="connsiteY3" fmla="*/ 2492829 h 4985658"/>
                <a:gd name="connsiteX4" fmla="*/ 2492829 w 4985658"/>
                <a:gd name="connsiteY4" fmla="*/ 248961 h 4985658"/>
                <a:gd name="connsiteX5" fmla="*/ 2492829 w 4985658"/>
                <a:gd name="connsiteY5" fmla="*/ 0 h 4985658"/>
                <a:gd name="connsiteX6" fmla="*/ 4985658 w 4985658"/>
                <a:gd name="connsiteY6" fmla="*/ 2492829 h 4985658"/>
                <a:gd name="connsiteX7" fmla="*/ 2492829 w 4985658"/>
                <a:gd name="connsiteY7" fmla="*/ 4985658 h 4985658"/>
                <a:gd name="connsiteX8" fmla="*/ 0 w 4985658"/>
                <a:gd name="connsiteY8" fmla="*/ 2492829 h 4985658"/>
                <a:gd name="connsiteX9" fmla="*/ 2492829 w 4985658"/>
                <a:gd name="connsiteY9" fmla="*/ 0 h 498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5658" h="4985658">
                  <a:moveTo>
                    <a:pt x="2492829" y="248961"/>
                  </a:moveTo>
                  <a:cubicBezTo>
                    <a:pt x="1253575" y="248961"/>
                    <a:pt x="248961" y="1253575"/>
                    <a:pt x="248961" y="2492829"/>
                  </a:cubicBezTo>
                  <a:cubicBezTo>
                    <a:pt x="248961" y="3732083"/>
                    <a:pt x="1253575" y="4736697"/>
                    <a:pt x="2492829" y="4736697"/>
                  </a:cubicBezTo>
                  <a:cubicBezTo>
                    <a:pt x="3732083" y="4736697"/>
                    <a:pt x="4736697" y="3732083"/>
                    <a:pt x="4736697" y="2492829"/>
                  </a:cubicBezTo>
                  <a:cubicBezTo>
                    <a:pt x="4736697" y="1253575"/>
                    <a:pt x="3732083" y="248961"/>
                    <a:pt x="2492829" y="248961"/>
                  </a:cubicBezTo>
                  <a:close/>
                  <a:moveTo>
                    <a:pt x="2492829" y="0"/>
                  </a:moveTo>
                  <a:cubicBezTo>
                    <a:pt x="3869580" y="0"/>
                    <a:pt x="4985658" y="1116078"/>
                    <a:pt x="4985658" y="2492829"/>
                  </a:cubicBezTo>
                  <a:cubicBezTo>
                    <a:pt x="4985658" y="3869580"/>
                    <a:pt x="3869580" y="4985658"/>
                    <a:pt x="2492829" y="4985658"/>
                  </a:cubicBezTo>
                  <a:cubicBezTo>
                    <a:pt x="1116078" y="4985658"/>
                    <a:pt x="0" y="3869580"/>
                    <a:pt x="0" y="2492829"/>
                  </a:cubicBezTo>
                  <a:cubicBezTo>
                    <a:pt x="0" y="1116078"/>
                    <a:pt x="1116078" y="0"/>
                    <a:pt x="2492829" y="0"/>
                  </a:cubicBezTo>
                  <a:close/>
                </a:path>
              </a:pathLst>
            </a:custGeom>
            <a:solidFill>
              <a:schemeClr val="bg1">
                <a:lumMod val="95000"/>
              </a:schemeClr>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椭圆 4"/>
            <p:cNvSpPr/>
            <p:nvPr/>
          </p:nvSpPr>
          <p:spPr>
            <a:xfrm>
              <a:off x="3603171" y="936171"/>
              <a:ext cx="4985658" cy="4985658"/>
            </a:xfrm>
            <a:prstGeom prst="ellipse">
              <a:avLst/>
            </a:prstGeom>
            <a:noFill/>
            <a:ln w="25400">
              <a:gradFill flip="none" rotWithShape="1">
                <a:gsLst>
                  <a:gs pos="0">
                    <a:schemeClr val="bg1">
                      <a:lumMod val="7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5006721" y="2769507"/>
            <a:ext cx="2594469" cy="2593531"/>
            <a:chOff x="3860800" y="1193800"/>
            <a:chExt cx="4470400" cy="4470400"/>
          </a:xfrm>
        </p:grpSpPr>
        <p:sp>
          <p:nvSpPr>
            <p:cNvPr id="7" name="椭圆 6"/>
            <p:cNvSpPr/>
            <p:nvPr/>
          </p:nvSpPr>
          <p:spPr>
            <a:xfrm>
              <a:off x="3860800" y="1193800"/>
              <a:ext cx="4470400" cy="4470400"/>
            </a:xfrm>
            <a:prstGeom prst="ellipse">
              <a:avLst/>
            </a:prstGeom>
            <a:gradFill>
              <a:gsLst>
                <a:gs pos="100000">
                  <a:schemeClr val="bg1">
                    <a:lumMod val="97000"/>
                  </a:schemeClr>
                </a:gs>
                <a:gs pos="0">
                  <a:schemeClr val="bg1">
                    <a:lumMod val="8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292100" dist="114300" dir="2700000" algn="tl" rotWithShape="0">
                <a:prstClr val="black">
                  <a:alpha val="4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椭圆 7"/>
            <p:cNvSpPr/>
            <p:nvPr/>
          </p:nvSpPr>
          <p:spPr>
            <a:xfrm>
              <a:off x="4223657" y="1556657"/>
              <a:ext cx="3744686" cy="3744686"/>
            </a:xfrm>
            <a:prstGeom prst="ellipse">
              <a:avLst/>
            </a:prstGeom>
            <a:solidFill>
              <a:schemeClr val="bg1">
                <a:lumMod val="95000"/>
              </a:schemeClr>
            </a:solidFill>
            <a:ln>
              <a:noFill/>
            </a:ln>
            <a:effectLst>
              <a:innerShdw blurRad="1524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文本框 27"/>
            <p:cNvSpPr txBox="1"/>
            <p:nvPr/>
          </p:nvSpPr>
          <p:spPr>
            <a:xfrm>
              <a:off x="5684592" y="1756309"/>
              <a:ext cx="817556" cy="1278078"/>
            </a:xfrm>
            <a:prstGeom prst="rect">
              <a:avLst/>
            </a:prstGeom>
            <a:noFill/>
          </p:spPr>
          <p:txBody>
            <a:bodyPr wrap="square" rtlCol="0">
              <a:spAutoFit/>
            </a:bodyPr>
            <a:lstStyle/>
            <a:p>
              <a:pPr algn="ctr"/>
              <a:r>
                <a:rPr lang="en-US" altLang="zh-CN"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12</a:t>
              </a:r>
              <a:endParaRPr lang="zh-CN" altLang="en-US"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28"/>
            <p:cNvSpPr txBox="1"/>
            <p:nvPr/>
          </p:nvSpPr>
          <p:spPr>
            <a:xfrm>
              <a:off x="5788304" y="4454468"/>
              <a:ext cx="605483" cy="718615"/>
            </a:xfrm>
            <a:prstGeom prst="rect">
              <a:avLst/>
            </a:prstGeom>
            <a:noFill/>
          </p:spPr>
          <p:txBody>
            <a:bodyPr wrap="square" rtlCol="0">
              <a:spAutoFit/>
            </a:bodyPr>
            <a:lstStyle/>
            <a:p>
              <a:pPr algn="ctr"/>
              <a:r>
                <a:rPr lang="en-US" altLang="zh-CN"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6</a:t>
              </a:r>
              <a:endParaRPr lang="zh-CN" altLang="en-US"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31"/>
            <p:cNvSpPr txBox="1"/>
            <p:nvPr/>
          </p:nvSpPr>
          <p:spPr>
            <a:xfrm>
              <a:off x="4416180" y="3084183"/>
              <a:ext cx="621999" cy="718615"/>
            </a:xfrm>
            <a:prstGeom prst="rect">
              <a:avLst/>
            </a:prstGeom>
            <a:noFill/>
          </p:spPr>
          <p:txBody>
            <a:bodyPr wrap="square" rtlCol="0">
              <a:spAutoFit/>
            </a:bodyPr>
            <a:lstStyle/>
            <a:p>
              <a:pPr algn="ctr"/>
              <a:r>
                <a:rPr lang="en-US" altLang="zh-CN"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9</a:t>
              </a:r>
              <a:endParaRPr lang="zh-CN" altLang="en-US"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36"/>
            <p:cNvSpPr txBox="1"/>
            <p:nvPr/>
          </p:nvSpPr>
          <p:spPr>
            <a:xfrm>
              <a:off x="7218096" y="3097189"/>
              <a:ext cx="596772" cy="718615"/>
            </a:xfrm>
            <a:prstGeom prst="rect">
              <a:avLst/>
            </a:prstGeom>
            <a:noFill/>
          </p:spPr>
          <p:txBody>
            <a:bodyPr wrap="square" rtlCol="0">
              <a:spAutoFit/>
            </a:bodyPr>
            <a:lstStyle/>
            <a:p>
              <a:pPr algn="ctr"/>
              <a:r>
                <a:rPr lang="en-US" altLang="zh-CN"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rPr>
                <a:t>3</a:t>
              </a:r>
              <a:endParaRPr lang="zh-CN" altLang="en-US" sz="2110" dirty="0">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rot="-900000">
              <a:off x="5915667" y="1984289"/>
              <a:ext cx="76000" cy="1862122"/>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rot="5400000">
              <a:off x="6297925" y="2729480"/>
              <a:ext cx="69091" cy="1399040"/>
            </a:xfrm>
            <a:custGeom>
              <a:avLst/>
              <a:gdLst>
                <a:gd name="connsiteX0" fmla="*/ 0 w 122399"/>
                <a:gd name="connsiteY0" fmla="*/ 2073869 h 2726332"/>
                <a:gd name="connsiteX1" fmla="*/ 4810 w 122399"/>
                <a:gd name="connsiteY1" fmla="*/ 1819901 h 2726332"/>
                <a:gd name="connsiteX2" fmla="*/ 8318 w 122399"/>
                <a:gd name="connsiteY2" fmla="*/ 1764433 h 2726332"/>
                <a:gd name="connsiteX3" fmla="*/ 61200 w 122399"/>
                <a:gd name="connsiteY3" fmla="*/ 0 h 2726332"/>
                <a:gd name="connsiteX4" fmla="*/ 114082 w 122399"/>
                <a:gd name="connsiteY4" fmla="*/ 1764436 h 2726332"/>
                <a:gd name="connsiteX5" fmla="*/ 117589 w 122399"/>
                <a:gd name="connsiteY5" fmla="*/ 1819901 h 2726332"/>
                <a:gd name="connsiteX6" fmla="*/ 122399 w 122399"/>
                <a:gd name="connsiteY6" fmla="*/ 2073869 h 2726332"/>
                <a:gd name="connsiteX7" fmla="*/ 61200 w 122399"/>
                <a:gd name="connsiteY7" fmla="*/ 2726332 h 2726332"/>
                <a:gd name="connsiteX8" fmla="*/ 0 w 122399"/>
                <a:gd name="connsiteY8" fmla="*/ 2073869 h 272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399" h="2726332">
                  <a:moveTo>
                    <a:pt x="0" y="2073869"/>
                  </a:moveTo>
                  <a:cubicBezTo>
                    <a:pt x="0" y="1983782"/>
                    <a:pt x="1713" y="1897960"/>
                    <a:pt x="4810" y="1819901"/>
                  </a:cubicBezTo>
                  <a:lnTo>
                    <a:pt x="8318" y="1764433"/>
                  </a:lnTo>
                  <a:lnTo>
                    <a:pt x="61200" y="0"/>
                  </a:lnTo>
                  <a:lnTo>
                    <a:pt x="114082" y="1764436"/>
                  </a:lnTo>
                  <a:lnTo>
                    <a:pt x="117589" y="1819901"/>
                  </a:lnTo>
                  <a:cubicBezTo>
                    <a:pt x="120686" y="1897960"/>
                    <a:pt x="122399" y="1983782"/>
                    <a:pt x="122399" y="2073869"/>
                  </a:cubicBezTo>
                  <a:cubicBezTo>
                    <a:pt x="122399" y="2434214"/>
                    <a:pt x="94999" y="2726332"/>
                    <a:pt x="61200" y="2726332"/>
                  </a:cubicBezTo>
                  <a:cubicBezTo>
                    <a:pt x="27401" y="2726332"/>
                    <a:pt x="0" y="2434214"/>
                    <a:pt x="0" y="2073869"/>
                  </a:cubicBezTo>
                  <a:close/>
                </a:path>
              </a:pathLst>
            </a:custGeom>
            <a:solidFill>
              <a:schemeClr val="bg1"/>
            </a:solidFill>
            <a:ln>
              <a:noFill/>
            </a:ln>
            <a:effectLst>
              <a:outerShdw blurRad="635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组合 14"/>
            <p:cNvGrpSpPr/>
            <p:nvPr/>
          </p:nvGrpSpPr>
          <p:grpSpPr>
            <a:xfrm>
              <a:off x="6029858" y="3362853"/>
              <a:ext cx="132297" cy="132297"/>
              <a:chOff x="8936533" y="2738955"/>
              <a:chExt cx="211667" cy="211667"/>
            </a:xfrm>
          </p:grpSpPr>
          <p:sp>
            <p:nvSpPr>
              <p:cNvPr id="19" name="椭圆 18"/>
              <p:cNvSpPr/>
              <p:nvPr/>
            </p:nvSpPr>
            <p:spPr>
              <a:xfrm>
                <a:off x="8936533" y="2738955"/>
                <a:ext cx="211667" cy="211667"/>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椭圆 19"/>
              <p:cNvSpPr/>
              <p:nvPr/>
            </p:nvSpPr>
            <p:spPr>
              <a:xfrm>
                <a:off x="8982254" y="2786595"/>
                <a:ext cx="116410" cy="1164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椭圆 15"/>
            <p:cNvSpPr/>
            <p:nvPr/>
          </p:nvSpPr>
          <p:spPr>
            <a:xfrm rot="18000000">
              <a:off x="5335147" y="3019241"/>
              <a:ext cx="1991334" cy="16024"/>
            </a:xfrm>
            <a:prstGeom prst="ellipse">
              <a:avLst/>
            </a:prstGeom>
            <a:solidFill>
              <a:srgbClr val="E4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p:cNvSpPr/>
            <p:nvPr/>
          </p:nvSpPr>
          <p:spPr>
            <a:xfrm>
              <a:off x="4222642" y="1556657"/>
              <a:ext cx="3744343" cy="3751986"/>
            </a:xfrm>
            <a:prstGeom prst="ellipse">
              <a:avLst/>
            </a:prstGeom>
            <a:gradFill flip="none" rotWithShape="1">
              <a:gsLst>
                <a:gs pos="50000">
                  <a:schemeClr val="tx1">
                    <a:alpha val="4000"/>
                  </a:schemeClr>
                </a:gs>
                <a:gs pos="0">
                  <a:schemeClr val="bg1">
                    <a:lumMod val="95000"/>
                    <a:alpha val="0"/>
                  </a:schemeClr>
                </a:gs>
                <a:gs pos="100000">
                  <a:schemeClr val="tx1">
                    <a:alpha val="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nvSpPr>
          <p:spPr>
            <a:xfrm rot="19800000" flipH="1">
              <a:off x="4224759" y="1557843"/>
              <a:ext cx="3742484" cy="3742315"/>
            </a:xfrm>
            <a:custGeom>
              <a:avLst/>
              <a:gdLst>
                <a:gd name="connsiteX0" fmla="*/ 2728883 w 3742484"/>
                <a:gd name="connsiteY0" fmla="*/ 3343109 h 3742315"/>
                <a:gd name="connsiteX1" fmla="*/ 2717169 w 3742484"/>
                <a:gd name="connsiteY1" fmla="*/ 3349872 h 3742315"/>
                <a:gd name="connsiteX2" fmla="*/ 2710573 w 3742484"/>
                <a:gd name="connsiteY2" fmla="*/ 3374489 h 3742315"/>
                <a:gd name="connsiteX3" fmla="*/ 2785153 w 3742484"/>
                <a:gd name="connsiteY3" fmla="*/ 3503665 h 3742315"/>
                <a:gd name="connsiteX4" fmla="*/ 2807242 w 3742484"/>
                <a:gd name="connsiteY4" fmla="*/ 3492357 h 3742315"/>
                <a:gd name="connsiteX5" fmla="*/ 2828080 w 3742484"/>
                <a:gd name="connsiteY5" fmla="*/ 3478881 h 3742315"/>
                <a:gd name="connsiteX6" fmla="*/ 2753500 w 3742484"/>
                <a:gd name="connsiteY6" fmla="*/ 3349705 h 3742315"/>
                <a:gd name="connsiteX7" fmla="*/ 2728883 w 3742484"/>
                <a:gd name="connsiteY7" fmla="*/ 3343109 h 3742315"/>
                <a:gd name="connsiteX8" fmla="*/ 3360899 w 3742484"/>
                <a:gd name="connsiteY8" fmla="*/ 2708687 h 3742315"/>
                <a:gd name="connsiteX9" fmla="*/ 3349956 w 3742484"/>
                <a:gd name="connsiteY9" fmla="*/ 2717084 h 3742315"/>
                <a:gd name="connsiteX10" fmla="*/ 3343194 w 3742484"/>
                <a:gd name="connsiteY10" fmla="*/ 2728797 h 3742315"/>
                <a:gd name="connsiteX11" fmla="*/ 3349790 w 3742484"/>
                <a:gd name="connsiteY11" fmla="*/ 2753415 h 3742315"/>
                <a:gd name="connsiteX12" fmla="*/ 3479320 w 3742484"/>
                <a:gd name="connsiteY12" fmla="*/ 2828199 h 3742315"/>
                <a:gd name="connsiteX13" fmla="*/ 3503148 w 3742484"/>
                <a:gd name="connsiteY13" fmla="*/ 2784719 h 3742315"/>
                <a:gd name="connsiteX14" fmla="*/ 3374574 w 3742484"/>
                <a:gd name="connsiteY14" fmla="*/ 2710487 h 3742315"/>
                <a:gd name="connsiteX15" fmla="*/ 3360899 w 3742484"/>
                <a:gd name="connsiteY15" fmla="*/ 2708687 h 3742315"/>
                <a:gd name="connsiteX16" fmla="*/ 1851736 w 3742484"/>
                <a:gd name="connsiteY16" fmla="*/ 3580002 h 3742315"/>
                <a:gd name="connsiteX17" fmla="*/ 1846458 w 3742484"/>
                <a:gd name="connsiteY17" fmla="*/ 3592745 h 3742315"/>
                <a:gd name="connsiteX18" fmla="*/ 1846458 w 3742484"/>
                <a:gd name="connsiteY18" fmla="*/ 3741210 h 3742315"/>
                <a:gd name="connsiteX19" fmla="*/ 1896026 w 3742484"/>
                <a:gd name="connsiteY19" fmla="*/ 3742315 h 3742315"/>
                <a:gd name="connsiteX20" fmla="*/ 1896026 w 3742484"/>
                <a:gd name="connsiteY20" fmla="*/ 3592745 h 3742315"/>
                <a:gd name="connsiteX21" fmla="*/ 1878005 w 3742484"/>
                <a:gd name="connsiteY21" fmla="*/ 3574724 h 3742315"/>
                <a:gd name="connsiteX22" fmla="*/ 1864480 w 3742484"/>
                <a:gd name="connsiteY22" fmla="*/ 3574724 h 3742315"/>
                <a:gd name="connsiteX23" fmla="*/ 1851736 w 3742484"/>
                <a:gd name="connsiteY23" fmla="*/ 3580002 h 3742315"/>
                <a:gd name="connsiteX24" fmla="*/ 999927 w 3742484"/>
                <a:gd name="connsiteY24" fmla="*/ 3341307 h 3742315"/>
                <a:gd name="connsiteX25" fmla="*/ 988985 w 3742484"/>
                <a:gd name="connsiteY25" fmla="*/ 3349703 h 3742315"/>
                <a:gd name="connsiteX26" fmla="*/ 914158 w 3742484"/>
                <a:gd name="connsiteY26" fmla="*/ 3479308 h 3742315"/>
                <a:gd name="connsiteX27" fmla="*/ 957640 w 3742484"/>
                <a:gd name="connsiteY27" fmla="*/ 3503132 h 3742315"/>
                <a:gd name="connsiteX28" fmla="*/ 1031912 w 3742484"/>
                <a:gd name="connsiteY28" fmla="*/ 3374488 h 3742315"/>
                <a:gd name="connsiteX29" fmla="*/ 1025316 w 3742484"/>
                <a:gd name="connsiteY29" fmla="*/ 3349870 h 3742315"/>
                <a:gd name="connsiteX30" fmla="*/ 1013602 w 3742484"/>
                <a:gd name="connsiteY30" fmla="*/ 3343108 h 3742315"/>
                <a:gd name="connsiteX31" fmla="*/ 999927 w 3742484"/>
                <a:gd name="connsiteY31" fmla="*/ 3341307 h 3742315"/>
                <a:gd name="connsiteX32" fmla="*/ 3580087 w 3742484"/>
                <a:gd name="connsiteY32" fmla="*/ 1851651 h 3742315"/>
                <a:gd name="connsiteX33" fmla="*/ 3574809 w 3742484"/>
                <a:gd name="connsiteY33" fmla="*/ 1864394 h 3742315"/>
                <a:gd name="connsiteX34" fmla="*/ 3574809 w 3742484"/>
                <a:gd name="connsiteY34" fmla="*/ 1877920 h 3742315"/>
                <a:gd name="connsiteX35" fmla="*/ 3592830 w 3742484"/>
                <a:gd name="connsiteY35" fmla="*/ 1895941 h 3742315"/>
                <a:gd name="connsiteX36" fmla="*/ 3741375 w 3742484"/>
                <a:gd name="connsiteY36" fmla="*/ 1895941 h 3742315"/>
                <a:gd name="connsiteX37" fmla="*/ 3742484 w 3742484"/>
                <a:gd name="connsiteY37" fmla="*/ 1846373 h 3742315"/>
                <a:gd name="connsiteX38" fmla="*/ 3592830 w 3742484"/>
                <a:gd name="connsiteY38" fmla="*/ 1846373 h 3742315"/>
                <a:gd name="connsiteX39" fmla="*/ 3580087 w 3742484"/>
                <a:gd name="connsiteY39" fmla="*/ 1851651 h 3742315"/>
                <a:gd name="connsiteX40" fmla="*/ 3349789 w 3742484"/>
                <a:gd name="connsiteY40" fmla="*/ 988899 h 3742315"/>
                <a:gd name="connsiteX41" fmla="*/ 3343193 w 3742484"/>
                <a:gd name="connsiteY41" fmla="*/ 1013517 h 3742315"/>
                <a:gd name="connsiteX42" fmla="*/ 3349956 w 3742484"/>
                <a:gd name="connsiteY42" fmla="*/ 1025230 h 3742315"/>
                <a:gd name="connsiteX43" fmla="*/ 3374573 w 3742484"/>
                <a:gd name="connsiteY43" fmla="*/ 1031827 h 3742315"/>
                <a:gd name="connsiteX44" fmla="*/ 3503899 w 3742484"/>
                <a:gd name="connsiteY44" fmla="*/ 957161 h 3742315"/>
                <a:gd name="connsiteX45" fmla="*/ 3492591 w 3742484"/>
                <a:gd name="connsiteY45" fmla="*/ 935071 h 3742315"/>
                <a:gd name="connsiteX46" fmla="*/ 3479115 w 3742484"/>
                <a:gd name="connsiteY46" fmla="*/ 914233 h 3742315"/>
                <a:gd name="connsiteX47" fmla="*/ 367911 w 3742484"/>
                <a:gd name="connsiteY47" fmla="*/ 2710487 h 3742315"/>
                <a:gd name="connsiteX48" fmla="*/ 238585 w 3742484"/>
                <a:gd name="connsiteY48" fmla="*/ 2785154 h 3742315"/>
                <a:gd name="connsiteX49" fmla="*/ 249894 w 3742484"/>
                <a:gd name="connsiteY49" fmla="*/ 2807243 h 3742315"/>
                <a:gd name="connsiteX50" fmla="*/ 263369 w 3742484"/>
                <a:gd name="connsiteY50" fmla="*/ 2828081 h 3742315"/>
                <a:gd name="connsiteX51" fmla="*/ 392695 w 3742484"/>
                <a:gd name="connsiteY51" fmla="*/ 2753415 h 3742315"/>
                <a:gd name="connsiteX52" fmla="*/ 399292 w 3742484"/>
                <a:gd name="connsiteY52" fmla="*/ 2728797 h 3742315"/>
                <a:gd name="connsiteX53" fmla="*/ 392529 w 3742484"/>
                <a:gd name="connsiteY53" fmla="*/ 2717084 h 3742315"/>
                <a:gd name="connsiteX54" fmla="*/ 367911 w 3742484"/>
                <a:gd name="connsiteY54" fmla="*/ 2710487 h 3742315"/>
                <a:gd name="connsiteX55" fmla="*/ 2784845 w 3742484"/>
                <a:gd name="connsiteY55" fmla="*/ 239183 h 3742315"/>
                <a:gd name="connsiteX56" fmla="*/ 2710573 w 3742484"/>
                <a:gd name="connsiteY56" fmla="*/ 367826 h 3742315"/>
                <a:gd name="connsiteX57" fmla="*/ 2717169 w 3742484"/>
                <a:gd name="connsiteY57" fmla="*/ 392443 h 3742315"/>
                <a:gd name="connsiteX58" fmla="*/ 2728883 w 3742484"/>
                <a:gd name="connsiteY58" fmla="*/ 399207 h 3742315"/>
                <a:gd name="connsiteX59" fmla="*/ 2753500 w 3742484"/>
                <a:gd name="connsiteY59" fmla="*/ 392610 h 3742315"/>
                <a:gd name="connsiteX60" fmla="*/ 2828327 w 3742484"/>
                <a:gd name="connsiteY60" fmla="*/ 263006 h 3742315"/>
                <a:gd name="connsiteX61" fmla="*/ 1109 w 3742484"/>
                <a:gd name="connsiteY61" fmla="*/ 1846373 h 3742315"/>
                <a:gd name="connsiteX62" fmla="*/ 0 w 3742484"/>
                <a:gd name="connsiteY62" fmla="*/ 1895941 h 3742315"/>
                <a:gd name="connsiteX63" fmla="*/ 149655 w 3742484"/>
                <a:gd name="connsiteY63" fmla="*/ 1895941 h 3742315"/>
                <a:gd name="connsiteX64" fmla="*/ 167676 w 3742484"/>
                <a:gd name="connsiteY64" fmla="*/ 1877920 h 3742315"/>
                <a:gd name="connsiteX65" fmla="*/ 167676 w 3742484"/>
                <a:gd name="connsiteY65" fmla="*/ 1864394 h 3742315"/>
                <a:gd name="connsiteX66" fmla="*/ 149655 w 3742484"/>
                <a:gd name="connsiteY66" fmla="*/ 1846373 h 3742315"/>
                <a:gd name="connsiteX67" fmla="*/ 1846459 w 3742484"/>
                <a:gd name="connsiteY67" fmla="*/ 0 h 3742315"/>
                <a:gd name="connsiteX68" fmla="*/ 1846459 w 3742484"/>
                <a:gd name="connsiteY68" fmla="*/ 149569 h 3742315"/>
                <a:gd name="connsiteX69" fmla="*/ 1864480 w 3742484"/>
                <a:gd name="connsiteY69" fmla="*/ 167590 h 3742315"/>
                <a:gd name="connsiteX70" fmla="*/ 1878005 w 3742484"/>
                <a:gd name="connsiteY70" fmla="*/ 167590 h 3742315"/>
                <a:gd name="connsiteX71" fmla="*/ 1896027 w 3742484"/>
                <a:gd name="connsiteY71" fmla="*/ 149569 h 3742315"/>
                <a:gd name="connsiteX72" fmla="*/ 1896027 w 3742484"/>
                <a:gd name="connsiteY72" fmla="*/ 1105 h 3742315"/>
                <a:gd name="connsiteX73" fmla="*/ 263165 w 3742484"/>
                <a:gd name="connsiteY73" fmla="*/ 914115 h 3742315"/>
                <a:gd name="connsiteX74" fmla="*/ 239337 w 3742484"/>
                <a:gd name="connsiteY74" fmla="*/ 957595 h 3742315"/>
                <a:gd name="connsiteX75" fmla="*/ 367911 w 3742484"/>
                <a:gd name="connsiteY75" fmla="*/ 1031827 h 3742315"/>
                <a:gd name="connsiteX76" fmla="*/ 392529 w 3742484"/>
                <a:gd name="connsiteY76" fmla="*/ 1025230 h 3742315"/>
                <a:gd name="connsiteX77" fmla="*/ 399291 w 3742484"/>
                <a:gd name="connsiteY77" fmla="*/ 1013517 h 3742315"/>
                <a:gd name="connsiteX78" fmla="*/ 392695 w 3742484"/>
                <a:gd name="connsiteY78" fmla="*/ 988899 h 3742315"/>
                <a:gd name="connsiteX79" fmla="*/ 935242 w 3742484"/>
                <a:gd name="connsiteY79" fmla="*/ 249958 h 3742315"/>
                <a:gd name="connsiteX80" fmla="*/ 914404 w 3742484"/>
                <a:gd name="connsiteY80" fmla="*/ 263434 h 3742315"/>
                <a:gd name="connsiteX81" fmla="*/ 988985 w 3742484"/>
                <a:gd name="connsiteY81" fmla="*/ 392612 h 3742315"/>
                <a:gd name="connsiteX82" fmla="*/ 1013602 w 3742484"/>
                <a:gd name="connsiteY82" fmla="*/ 399208 h 3742315"/>
                <a:gd name="connsiteX83" fmla="*/ 1025316 w 3742484"/>
                <a:gd name="connsiteY83" fmla="*/ 392445 h 3742315"/>
                <a:gd name="connsiteX84" fmla="*/ 1031912 w 3742484"/>
                <a:gd name="connsiteY84" fmla="*/ 367828 h 3742315"/>
                <a:gd name="connsiteX85" fmla="*/ 957331 w 3742484"/>
                <a:gd name="connsiteY85" fmla="*/ 238650 h 3742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742484" h="3742315">
                  <a:moveTo>
                    <a:pt x="2728883" y="3343109"/>
                  </a:moveTo>
                  <a:lnTo>
                    <a:pt x="2717169" y="3349872"/>
                  </a:lnTo>
                  <a:cubicBezTo>
                    <a:pt x="2708549" y="3354848"/>
                    <a:pt x="2705596" y="3365869"/>
                    <a:pt x="2710573" y="3374489"/>
                  </a:cubicBezTo>
                  <a:lnTo>
                    <a:pt x="2785153" y="3503665"/>
                  </a:lnTo>
                  <a:lnTo>
                    <a:pt x="2807242" y="3492357"/>
                  </a:lnTo>
                  <a:lnTo>
                    <a:pt x="2828080" y="3478881"/>
                  </a:lnTo>
                  <a:lnTo>
                    <a:pt x="2753500" y="3349705"/>
                  </a:lnTo>
                  <a:cubicBezTo>
                    <a:pt x="2748523" y="3341085"/>
                    <a:pt x="2737502" y="3338132"/>
                    <a:pt x="2728883" y="3343109"/>
                  </a:cubicBezTo>
                  <a:close/>
                  <a:moveTo>
                    <a:pt x="3360899" y="2708687"/>
                  </a:moveTo>
                  <a:cubicBezTo>
                    <a:pt x="3356444" y="2709881"/>
                    <a:pt x="3352445" y="2712774"/>
                    <a:pt x="3349956" y="2717084"/>
                  </a:cubicBezTo>
                  <a:lnTo>
                    <a:pt x="3343194" y="2728797"/>
                  </a:lnTo>
                  <a:cubicBezTo>
                    <a:pt x="3338217" y="2737417"/>
                    <a:pt x="3341170" y="2748438"/>
                    <a:pt x="3349790" y="2753415"/>
                  </a:cubicBezTo>
                  <a:lnTo>
                    <a:pt x="3479320" y="2828199"/>
                  </a:lnTo>
                  <a:lnTo>
                    <a:pt x="3503148" y="2784719"/>
                  </a:lnTo>
                  <a:lnTo>
                    <a:pt x="3374574" y="2710487"/>
                  </a:lnTo>
                  <a:cubicBezTo>
                    <a:pt x="3370264" y="2707999"/>
                    <a:pt x="3365354" y="2707493"/>
                    <a:pt x="3360899" y="2708687"/>
                  </a:cubicBezTo>
                  <a:close/>
                  <a:moveTo>
                    <a:pt x="1851736" y="3580002"/>
                  </a:moveTo>
                  <a:cubicBezTo>
                    <a:pt x="1848475" y="3583264"/>
                    <a:pt x="1846458" y="3587769"/>
                    <a:pt x="1846458" y="3592745"/>
                  </a:cubicBezTo>
                  <a:lnTo>
                    <a:pt x="1846458" y="3741210"/>
                  </a:lnTo>
                  <a:lnTo>
                    <a:pt x="1896026" y="3742315"/>
                  </a:lnTo>
                  <a:lnTo>
                    <a:pt x="1896026" y="3592745"/>
                  </a:lnTo>
                  <a:cubicBezTo>
                    <a:pt x="1896026" y="3582792"/>
                    <a:pt x="1887958" y="3574724"/>
                    <a:pt x="1878005" y="3574724"/>
                  </a:cubicBezTo>
                  <a:lnTo>
                    <a:pt x="1864480" y="3574724"/>
                  </a:lnTo>
                  <a:cubicBezTo>
                    <a:pt x="1859503" y="3574725"/>
                    <a:pt x="1854998" y="3576741"/>
                    <a:pt x="1851736" y="3580002"/>
                  </a:cubicBezTo>
                  <a:close/>
                  <a:moveTo>
                    <a:pt x="999927" y="3341307"/>
                  </a:moveTo>
                  <a:cubicBezTo>
                    <a:pt x="995473" y="3342501"/>
                    <a:pt x="991473" y="3345393"/>
                    <a:pt x="988985" y="3349703"/>
                  </a:cubicBezTo>
                  <a:lnTo>
                    <a:pt x="914158" y="3479308"/>
                  </a:lnTo>
                  <a:lnTo>
                    <a:pt x="957640" y="3503132"/>
                  </a:lnTo>
                  <a:lnTo>
                    <a:pt x="1031912" y="3374488"/>
                  </a:lnTo>
                  <a:cubicBezTo>
                    <a:pt x="1036889" y="3365868"/>
                    <a:pt x="1033935" y="3354847"/>
                    <a:pt x="1025316" y="3349870"/>
                  </a:cubicBezTo>
                  <a:lnTo>
                    <a:pt x="1013602" y="3343108"/>
                  </a:lnTo>
                  <a:cubicBezTo>
                    <a:pt x="1009292" y="3340620"/>
                    <a:pt x="1004382" y="3340113"/>
                    <a:pt x="999927" y="3341307"/>
                  </a:cubicBezTo>
                  <a:close/>
                  <a:moveTo>
                    <a:pt x="3580087" y="1851651"/>
                  </a:moveTo>
                  <a:cubicBezTo>
                    <a:pt x="3576826" y="1854912"/>
                    <a:pt x="3574809" y="1859417"/>
                    <a:pt x="3574809" y="1864394"/>
                  </a:cubicBezTo>
                  <a:lnTo>
                    <a:pt x="3574809" y="1877920"/>
                  </a:lnTo>
                  <a:cubicBezTo>
                    <a:pt x="3574809" y="1887873"/>
                    <a:pt x="3582877" y="1895941"/>
                    <a:pt x="3592830" y="1895941"/>
                  </a:cubicBezTo>
                  <a:lnTo>
                    <a:pt x="3741375" y="1895941"/>
                  </a:lnTo>
                  <a:lnTo>
                    <a:pt x="3742484" y="1846373"/>
                  </a:lnTo>
                  <a:lnTo>
                    <a:pt x="3592830" y="1846373"/>
                  </a:lnTo>
                  <a:cubicBezTo>
                    <a:pt x="3587854" y="1846373"/>
                    <a:pt x="3583348" y="1848390"/>
                    <a:pt x="3580087" y="1851651"/>
                  </a:cubicBezTo>
                  <a:close/>
                  <a:moveTo>
                    <a:pt x="3349789" y="988899"/>
                  </a:moveTo>
                  <a:cubicBezTo>
                    <a:pt x="3341170" y="993876"/>
                    <a:pt x="3338217" y="1004897"/>
                    <a:pt x="3343193" y="1013517"/>
                  </a:cubicBezTo>
                  <a:lnTo>
                    <a:pt x="3349956" y="1025230"/>
                  </a:lnTo>
                  <a:cubicBezTo>
                    <a:pt x="3354933" y="1033850"/>
                    <a:pt x="3365954" y="1036803"/>
                    <a:pt x="3374573" y="1031827"/>
                  </a:cubicBezTo>
                  <a:lnTo>
                    <a:pt x="3503899" y="957161"/>
                  </a:lnTo>
                  <a:lnTo>
                    <a:pt x="3492591" y="935071"/>
                  </a:lnTo>
                  <a:lnTo>
                    <a:pt x="3479115" y="914233"/>
                  </a:lnTo>
                  <a:close/>
                  <a:moveTo>
                    <a:pt x="367911" y="2710487"/>
                  </a:moveTo>
                  <a:lnTo>
                    <a:pt x="238585" y="2785154"/>
                  </a:lnTo>
                  <a:lnTo>
                    <a:pt x="249894" y="2807243"/>
                  </a:lnTo>
                  <a:lnTo>
                    <a:pt x="263369" y="2828081"/>
                  </a:lnTo>
                  <a:lnTo>
                    <a:pt x="392695" y="2753415"/>
                  </a:lnTo>
                  <a:cubicBezTo>
                    <a:pt x="401315" y="2748438"/>
                    <a:pt x="404268" y="2737417"/>
                    <a:pt x="399292" y="2728797"/>
                  </a:cubicBezTo>
                  <a:lnTo>
                    <a:pt x="392529" y="2717084"/>
                  </a:lnTo>
                  <a:cubicBezTo>
                    <a:pt x="387552" y="2708464"/>
                    <a:pt x="376531" y="2705511"/>
                    <a:pt x="367911" y="2710487"/>
                  </a:cubicBezTo>
                  <a:close/>
                  <a:moveTo>
                    <a:pt x="2784845" y="239183"/>
                  </a:moveTo>
                  <a:lnTo>
                    <a:pt x="2710573" y="367826"/>
                  </a:lnTo>
                  <a:cubicBezTo>
                    <a:pt x="2705596" y="376446"/>
                    <a:pt x="2708549" y="387467"/>
                    <a:pt x="2717169" y="392443"/>
                  </a:cubicBezTo>
                  <a:lnTo>
                    <a:pt x="2728883" y="399207"/>
                  </a:lnTo>
                  <a:cubicBezTo>
                    <a:pt x="2737502" y="404183"/>
                    <a:pt x="2748523" y="401230"/>
                    <a:pt x="2753500" y="392610"/>
                  </a:cubicBezTo>
                  <a:lnTo>
                    <a:pt x="2828327" y="263006"/>
                  </a:lnTo>
                  <a:close/>
                  <a:moveTo>
                    <a:pt x="1109" y="1846373"/>
                  </a:moveTo>
                  <a:lnTo>
                    <a:pt x="0" y="1895941"/>
                  </a:lnTo>
                  <a:lnTo>
                    <a:pt x="149655" y="1895941"/>
                  </a:lnTo>
                  <a:cubicBezTo>
                    <a:pt x="159608" y="1895941"/>
                    <a:pt x="167676" y="1887873"/>
                    <a:pt x="167676" y="1877920"/>
                  </a:cubicBezTo>
                  <a:lnTo>
                    <a:pt x="167676" y="1864394"/>
                  </a:lnTo>
                  <a:cubicBezTo>
                    <a:pt x="167676" y="1854441"/>
                    <a:pt x="159608" y="1846373"/>
                    <a:pt x="149655" y="1846373"/>
                  </a:cubicBezTo>
                  <a:close/>
                  <a:moveTo>
                    <a:pt x="1846459" y="0"/>
                  </a:moveTo>
                  <a:lnTo>
                    <a:pt x="1846459" y="149569"/>
                  </a:lnTo>
                  <a:cubicBezTo>
                    <a:pt x="1846459" y="159522"/>
                    <a:pt x="1854527" y="167590"/>
                    <a:pt x="1864480" y="167590"/>
                  </a:cubicBezTo>
                  <a:lnTo>
                    <a:pt x="1878005" y="167590"/>
                  </a:lnTo>
                  <a:cubicBezTo>
                    <a:pt x="1887958" y="167590"/>
                    <a:pt x="1896027" y="159522"/>
                    <a:pt x="1896027" y="149569"/>
                  </a:cubicBezTo>
                  <a:lnTo>
                    <a:pt x="1896027" y="1105"/>
                  </a:lnTo>
                  <a:close/>
                  <a:moveTo>
                    <a:pt x="263165" y="914115"/>
                  </a:moveTo>
                  <a:lnTo>
                    <a:pt x="239337" y="957595"/>
                  </a:lnTo>
                  <a:lnTo>
                    <a:pt x="367911" y="1031827"/>
                  </a:lnTo>
                  <a:cubicBezTo>
                    <a:pt x="376531" y="1036803"/>
                    <a:pt x="387552" y="1033850"/>
                    <a:pt x="392529" y="1025230"/>
                  </a:cubicBezTo>
                  <a:lnTo>
                    <a:pt x="399291" y="1013517"/>
                  </a:lnTo>
                  <a:cubicBezTo>
                    <a:pt x="404268" y="1004897"/>
                    <a:pt x="401315" y="993876"/>
                    <a:pt x="392695" y="988899"/>
                  </a:cubicBezTo>
                  <a:close/>
                  <a:moveTo>
                    <a:pt x="935242" y="249958"/>
                  </a:moveTo>
                  <a:lnTo>
                    <a:pt x="914404" y="263434"/>
                  </a:lnTo>
                  <a:lnTo>
                    <a:pt x="988985" y="392612"/>
                  </a:lnTo>
                  <a:cubicBezTo>
                    <a:pt x="993961" y="401230"/>
                    <a:pt x="1004983" y="404184"/>
                    <a:pt x="1013602" y="399208"/>
                  </a:cubicBezTo>
                  <a:lnTo>
                    <a:pt x="1025316" y="392445"/>
                  </a:lnTo>
                  <a:cubicBezTo>
                    <a:pt x="1033936" y="387468"/>
                    <a:pt x="1036888" y="376446"/>
                    <a:pt x="1031912" y="367828"/>
                  </a:cubicBezTo>
                  <a:lnTo>
                    <a:pt x="957331" y="23865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lumMod val="75000"/>
                    <a:lumOff val="25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文本框 235"/>
          <p:cNvSpPr txBox="1"/>
          <p:nvPr/>
        </p:nvSpPr>
        <p:spPr>
          <a:xfrm>
            <a:off x="5517955" y="6282265"/>
            <a:ext cx="1567663" cy="351956"/>
          </a:xfrm>
          <a:prstGeom prst="rect">
            <a:avLst/>
          </a:prstGeom>
          <a:noFill/>
        </p:spPr>
        <p:txBody>
          <a:bodyPr wrap="square" rtlCol="0">
            <a:spAutoFit/>
          </a:bodyPr>
          <a:lstStyle/>
          <a:p>
            <a:pPr algn="ctr"/>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1" name="文本框 238"/>
          <p:cNvSpPr txBox="1"/>
          <p:nvPr/>
        </p:nvSpPr>
        <p:spPr>
          <a:xfrm>
            <a:off x="2116139" y="3565885"/>
            <a:ext cx="1503024"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4" name="文本框 241"/>
          <p:cNvSpPr txBox="1"/>
          <p:nvPr/>
        </p:nvSpPr>
        <p:spPr>
          <a:xfrm>
            <a:off x="2570362" y="1677167"/>
            <a:ext cx="1580463"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7" name="文本框 244"/>
          <p:cNvSpPr txBox="1"/>
          <p:nvPr/>
        </p:nvSpPr>
        <p:spPr>
          <a:xfrm>
            <a:off x="5517955" y="987839"/>
            <a:ext cx="1567663" cy="351956"/>
          </a:xfrm>
          <a:prstGeom prst="rect">
            <a:avLst/>
          </a:prstGeom>
          <a:noFill/>
        </p:spPr>
        <p:txBody>
          <a:bodyPr wrap="square" rtlCol="0">
            <a:spAutoFit/>
          </a:bodyPr>
          <a:lstStyle/>
          <a:p>
            <a:pPr algn="ctr"/>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0" name="文本框 250"/>
          <p:cNvSpPr txBox="1"/>
          <p:nvPr/>
        </p:nvSpPr>
        <p:spPr>
          <a:xfrm>
            <a:off x="8783877" y="3500064"/>
            <a:ext cx="1482206"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3" name="文本框 256"/>
          <p:cNvSpPr txBox="1"/>
          <p:nvPr/>
        </p:nvSpPr>
        <p:spPr>
          <a:xfrm>
            <a:off x="8276497" y="1753807"/>
            <a:ext cx="1580463"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6" name="文本框 259"/>
          <p:cNvSpPr txBox="1"/>
          <p:nvPr/>
        </p:nvSpPr>
        <p:spPr>
          <a:xfrm>
            <a:off x="2570362" y="5592428"/>
            <a:ext cx="1580463"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9" name="文本框 262"/>
          <p:cNvSpPr txBox="1"/>
          <p:nvPr/>
        </p:nvSpPr>
        <p:spPr>
          <a:xfrm>
            <a:off x="8417673" y="5322243"/>
            <a:ext cx="1580463" cy="351956"/>
          </a:xfrm>
          <a:prstGeom prst="rect">
            <a:avLst/>
          </a:prstGeom>
          <a:noFill/>
        </p:spPr>
        <p:txBody>
          <a:bodyPr wrap="square" rtlCol="0">
            <a:spAutoFit/>
          </a:bodyPr>
          <a:lstStyle/>
          <a:p>
            <a:r>
              <a:rPr lang="zh-CN" altLang="en-US" sz="168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在此添加标题</a:t>
            </a:r>
          </a:p>
        </p:txBody>
      </p:sp>
      <p:grpSp>
        <p:nvGrpSpPr>
          <p:cNvPr id="77" name="组合 76"/>
          <p:cNvGrpSpPr/>
          <p:nvPr/>
        </p:nvGrpSpPr>
        <p:grpSpPr>
          <a:xfrm>
            <a:off x="5997037" y="1744479"/>
            <a:ext cx="827731" cy="1047634"/>
            <a:chOff x="5685315" y="1260706"/>
            <a:chExt cx="784753" cy="993597"/>
          </a:xfrm>
        </p:grpSpPr>
        <p:grpSp>
          <p:nvGrpSpPr>
            <p:cNvPr id="21" name="组合 20"/>
            <p:cNvGrpSpPr/>
            <p:nvPr/>
          </p:nvGrpSpPr>
          <p:grpSpPr>
            <a:xfrm>
              <a:off x="5685315" y="1260706"/>
              <a:ext cx="784753" cy="993597"/>
              <a:chOff x="4390176" y="890801"/>
              <a:chExt cx="1081244" cy="1368991"/>
            </a:xfrm>
          </p:grpSpPr>
          <p:grpSp>
            <p:nvGrpSpPr>
              <p:cNvPr id="22" name="组合 21"/>
              <p:cNvGrpSpPr/>
              <p:nvPr/>
            </p:nvGrpSpPr>
            <p:grpSpPr>
              <a:xfrm>
                <a:off x="4390176" y="890801"/>
                <a:ext cx="1081244" cy="1368991"/>
                <a:chOff x="4627786" y="1796539"/>
                <a:chExt cx="2675679" cy="3387753"/>
              </a:xfrm>
            </p:grpSpPr>
            <p:sp>
              <p:nvSpPr>
                <p:cNvPr id="26" name="圆角矩形 25"/>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组合 22"/>
              <p:cNvGrpSpPr/>
              <p:nvPr/>
            </p:nvGrpSpPr>
            <p:grpSpPr>
              <a:xfrm>
                <a:off x="4489652" y="976692"/>
                <a:ext cx="873070" cy="1203161"/>
                <a:chOff x="4627786" y="1715908"/>
                <a:chExt cx="2875230" cy="3962302"/>
              </a:xfrm>
            </p:grpSpPr>
            <p:sp>
              <p:nvSpPr>
                <p:cNvPr id="24" name="圆角矩形 23"/>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椭圆 2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1" name="Group 8"/>
            <p:cNvGrpSpPr>
              <a:grpSpLocks noChangeAspect="1"/>
            </p:cNvGrpSpPr>
            <p:nvPr/>
          </p:nvGrpSpPr>
          <p:grpSpPr bwMode="auto">
            <a:xfrm>
              <a:off x="5858420" y="1462384"/>
              <a:ext cx="226065" cy="247705"/>
              <a:chOff x="3437" y="2282"/>
              <a:chExt cx="679" cy="744"/>
            </a:xfrm>
            <a:solidFill>
              <a:srgbClr val="FFB850"/>
            </a:solidFill>
          </p:grpSpPr>
          <p:sp>
            <p:nvSpPr>
              <p:cNvPr id="10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9" name="组合 78"/>
          <p:cNvGrpSpPr/>
          <p:nvPr/>
        </p:nvGrpSpPr>
        <p:grpSpPr>
          <a:xfrm>
            <a:off x="7351355" y="2305253"/>
            <a:ext cx="827731" cy="1047634"/>
            <a:chOff x="6969313" y="1792555"/>
            <a:chExt cx="784753" cy="993597"/>
          </a:xfrm>
        </p:grpSpPr>
        <p:grpSp>
          <p:nvGrpSpPr>
            <p:cNvPr id="28" name="组合 27"/>
            <p:cNvGrpSpPr/>
            <p:nvPr/>
          </p:nvGrpSpPr>
          <p:grpSpPr>
            <a:xfrm>
              <a:off x="6969313" y="1792555"/>
              <a:ext cx="784753" cy="993597"/>
              <a:chOff x="4390176" y="890801"/>
              <a:chExt cx="1081244" cy="1368991"/>
            </a:xfrm>
          </p:grpSpPr>
          <p:grpSp>
            <p:nvGrpSpPr>
              <p:cNvPr id="29" name="组合 28"/>
              <p:cNvGrpSpPr/>
              <p:nvPr/>
            </p:nvGrpSpPr>
            <p:grpSpPr>
              <a:xfrm>
                <a:off x="4390176" y="890801"/>
                <a:ext cx="1081244" cy="1368991"/>
                <a:chOff x="4627786" y="1796539"/>
                <a:chExt cx="2675679" cy="3387753"/>
              </a:xfrm>
            </p:grpSpPr>
            <p:sp>
              <p:nvSpPr>
                <p:cNvPr id="33" name="圆角矩形 32"/>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椭圆 3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4489652" y="976692"/>
                <a:ext cx="873070" cy="1203161"/>
                <a:chOff x="4627786" y="1715908"/>
                <a:chExt cx="2875230" cy="3962302"/>
              </a:xfrm>
            </p:grpSpPr>
            <p:sp>
              <p:nvSpPr>
                <p:cNvPr id="31" name="圆角矩形 30"/>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4" name="Group 13"/>
            <p:cNvGrpSpPr>
              <a:grpSpLocks noChangeAspect="1"/>
            </p:cNvGrpSpPr>
            <p:nvPr/>
          </p:nvGrpSpPr>
          <p:grpSpPr bwMode="auto">
            <a:xfrm>
              <a:off x="7132238" y="1994555"/>
              <a:ext cx="247896" cy="250823"/>
              <a:chOff x="2426" y="2781"/>
              <a:chExt cx="593" cy="600"/>
            </a:xfrm>
            <a:solidFill>
              <a:srgbClr val="01ACBE"/>
            </a:solidFill>
          </p:grpSpPr>
          <p:sp>
            <p:nvSpPr>
              <p:cNvPr id="10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0" name="组合 79"/>
          <p:cNvGrpSpPr/>
          <p:nvPr/>
        </p:nvGrpSpPr>
        <p:grpSpPr>
          <a:xfrm>
            <a:off x="7912332" y="3659081"/>
            <a:ext cx="827731" cy="1047634"/>
            <a:chOff x="7501162" y="3076553"/>
            <a:chExt cx="784753" cy="993597"/>
          </a:xfrm>
        </p:grpSpPr>
        <p:grpSp>
          <p:nvGrpSpPr>
            <p:cNvPr id="35" name="组合 34"/>
            <p:cNvGrpSpPr/>
            <p:nvPr/>
          </p:nvGrpSpPr>
          <p:grpSpPr>
            <a:xfrm>
              <a:off x="7501162" y="3076553"/>
              <a:ext cx="784753" cy="993597"/>
              <a:chOff x="4390176" y="890801"/>
              <a:chExt cx="1081244" cy="1368991"/>
            </a:xfrm>
          </p:grpSpPr>
          <p:grpSp>
            <p:nvGrpSpPr>
              <p:cNvPr id="36" name="组合 35"/>
              <p:cNvGrpSpPr/>
              <p:nvPr/>
            </p:nvGrpSpPr>
            <p:grpSpPr>
              <a:xfrm>
                <a:off x="4390176" y="890801"/>
                <a:ext cx="1081244" cy="1368991"/>
                <a:chOff x="4627786" y="1796539"/>
                <a:chExt cx="2675679" cy="3387753"/>
              </a:xfrm>
            </p:grpSpPr>
            <p:sp>
              <p:nvSpPr>
                <p:cNvPr id="40" name="圆角矩形 39"/>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椭圆 40"/>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组合 36"/>
              <p:cNvGrpSpPr/>
              <p:nvPr/>
            </p:nvGrpSpPr>
            <p:grpSpPr>
              <a:xfrm>
                <a:off x="4489652" y="976692"/>
                <a:ext cx="873070" cy="1203161"/>
                <a:chOff x="4627786" y="1715908"/>
                <a:chExt cx="2875230" cy="3962302"/>
              </a:xfrm>
            </p:grpSpPr>
            <p:sp>
              <p:nvSpPr>
                <p:cNvPr id="38" name="圆角矩形 37"/>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椭圆 3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07" name="Group 18"/>
            <p:cNvGrpSpPr>
              <a:grpSpLocks noChangeAspect="1"/>
            </p:cNvGrpSpPr>
            <p:nvPr/>
          </p:nvGrpSpPr>
          <p:grpSpPr bwMode="auto">
            <a:xfrm>
              <a:off x="7662694" y="3283623"/>
              <a:ext cx="257512" cy="239954"/>
              <a:chOff x="3802" y="2858"/>
              <a:chExt cx="616" cy="574"/>
            </a:xfrm>
            <a:solidFill>
              <a:srgbClr val="E87071"/>
            </a:solidFill>
          </p:grpSpPr>
          <p:sp>
            <p:nvSpPr>
              <p:cNvPr id="108" name="Rectangle 19"/>
              <p:cNvSpPr>
                <a:spLocks noChangeArrowheads="1"/>
              </p:cNvSpPr>
              <p:nvPr/>
            </p:nvSpPr>
            <p:spPr bwMode="auto">
              <a:xfrm>
                <a:off x="3802" y="3205"/>
                <a:ext cx="129" cy="227"/>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20"/>
              <p:cNvSpPr>
                <a:spLocks noChangeArrowheads="1"/>
              </p:cNvSpPr>
              <p:nvPr/>
            </p:nvSpPr>
            <p:spPr bwMode="auto">
              <a:xfrm>
                <a:off x="3964" y="3174"/>
                <a:ext cx="129" cy="258"/>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0" name="Rectangle 21"/>
              <p:cNvSpPr>
                <a:spLocks noChangeArrowheads="1"/>
              </p:cNvSpPr>
              <p:nvPr/>
            </p:nvSpPr>
            <p:spPr bwMode="auto">
              <a:xfrm>
                <a:off x="4129" y="3131"/>
                <a:ext cx="129" cy="301"/>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1" name="Rectangle 22"/>
              <p:cNvSpPr>
                <a:spLocks noChangeArrowheads="1"/>
              </p:cNvSpPr>
              <p:nvPr/>
            </p:nvSpPr>
            <p:spPr bwMode="auto">
              <a:xfrm>
                <a:off x="4289" y="3078"/>
                <a:ext cx="129" cy="354"/>
              </a:xfrm>
              <a:prstGeom prst="rect">
                <a:avLst/>
              </a:pr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2" name="组合 81"/>
          <p:cNvGrpSpPr/>
          <p:nvPr/>
        </p:nvGrpSpPr>
        <p:grpSpPr>
          <a:xfrm>
            <a:off x="7351355" y="5012911"/>
            <a:ext cx="827731" cy="1047634"/>
            <a:chOff x="6969313" y="4360551"/>
            <a:chExt cx="784753" cy="993597"/>
          </a:xfrm>
        </p:grpSpPr>
        <p:grpSp>
          <p:nvGrpSpPr>
            <p:cNvPr id="42" name="组合 41"/>
            <p:cNvGrpSpPr/>
            <p:nvPr/>
          </p:nvGrpSpPr>
          <p:grpSpPr>
            <a:xfrm>
              <a:off x="6969313" y="4360551"/>
              <a:ext cx="784753" cy="993597"/>
              <a:chOff x="4390176" y="890801"/>
              <a:chExt cx="1081244" cy="1368991"/>
            </a:xfrm>
          </p:grpSpPr>
          <p:grpSp>
            <p:nvGrpSpPr>
              <p:cNvPr id="43" name="组合 42"/>
              <p:cNvGrpSpPr/>
              <p:nvPr/>
            </p:nvGrpSpPr>
            <p:grpSpPr>
              <a:xfrm>
                <a:off x="4390176" y="890801"/>
                <a:ext cx="1081244" cy="1368991"/>
                <a:chOff x="4627786" y="1796539"/>
                <a:chExt cx="2675679" cy="3387753"/>
              </a:xfrm>
            </p:grpSpPr>
            <p:sp>
              <p:nvSpPr>
                <p:cNvPr id="47" name="圆角矩形 46"/>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椭圆 4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4489652" y="976692"/>
                <a:ext cx="873070" cy="1203161"/>
                <a:chOff x="4627786" y="1715908"/>
                <a:chExt cx="2875230" cy="3962302"/>
              </a:xfrm>
            </p:grpSpPr>
            <p:sp>
              <p:nvSpPr>
                <p:cNvPr id="45" name="圆角矩形 44"/>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椭圆 4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13" name="Group 26"/>
            <p:cNvGrpSpPr>
              <a:grpSpLocks noChangeAspect="1"/>
            </p:cNvGrpSpPr>
            <p:nvPr/>
          </p:nvGrpSpPr>
          <p:grpSpPr bwMode="auto">
            <a:xfrm>
              <a:off x="7091432" y="4610048"/>
              <a:ext cx="333237" cy="165205"/>
              <a:chOff x="5676" y="2597"/>
              <a:chExt cx="1061" cy="526"/>
            </a:xfrm>
            <a:solidFill>
              <a:srgbClr val="00AF92"/>
            </a:solidFill>
          </p:grpSpPr>
          <p:sp>
            <p:nvSpPr>
              <p:cNvPr id="11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3" name="组合 82"/>
          <p:cNvGrpSpPr/>
          <p:nvPr/>
        </p:nvGrpSpPr>
        <p:grpSpPr>
          <a:xfrm>
            <a:off x="5997037" y="5573686"/>
            <a:ext cx="827731" cy="1047634"/>
            <a:chOff x="5685315" y="4892401"/>
            <a:chExt cx="784753" cy="993597"/>
          </a:xfrm>
        </p:grpSpPr>
        <p:grpSp>
          <p:nvGrpSpPr>
            <p:cNvPr id="49" name="组合 48"/>
            <p:cNvGrpSpPr/>
            <p:nvPr/>
          </p:nvGrpSpPr>
          <p:grpSpPr>
            <a:xfrm>
              <a:off x="5685315" y="4892401"/>
              <a:ext cx="784753" cy="993597"/>
              <a:chOff x="4390176" y="890801"/>
              <a:chExt cx="1081244" cy="1368991"/>
            </a:xfrm>
          </p:grpSpPr>
          <p:grpSp>
            <p:nvGrpSpPr>
              <p:cNvPr id="50" name="组合 49"/>
              <p:cNvGrpSpPr/>
              <p:nvPr/>
            </p:nvGrpSpPr>
            <p:grpSpPr>
              <a:xfrm>
                <a:off x="4390176" y="890801"/>
                <a:ext cx="1081244" cy="1368991"/>
                <a:chOff x="4627786" y="1796539"/>
                <a:chExt cx="2675679" cy="3387753"/>
              </a:xfrm>
            </p:grpSpPr>
            <p:sp>
              <p:nvSpPr>
                <p:cNvPr id="54" name="圆角矩形 53"/>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椭圆 5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4489652" y="976692"/>
                <a:ext cx="873070" cy="1203161"/>
                <a:chOff x="4627786" y="1715908"/>
                <a:chExt cx="2875230" cy="3962302"/>
              </a:xfrm>
            </p:grpSpPr>
            <p:sp>
              <p:nvSpPr>
                <p:cNvPr id="52" name="圆角矩形 51"/>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椭圆 5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29" name="Freeform 108"/>
            <p:cNvSpPr>
              <a:spLocks noEditPoints="1"/>
            </p:cNvSpPr>
            <p:nvPr/>
          </p:nvSpPr>
          <p:spPr bwMode="auto">
            <a:xfrm>
              <a:off x="5838421" y="5086977"/>
              <a:ext cx="276466" cy="277460"/>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5"/>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5" name="组合 84"/>
          <p:cNvGrpSpPr/>
          <p:nvPr/>
        </p:nvGrpSpPr>
        <p:grpSpPr>
          <a:xfrm>
            <a:off x="4642717" y="5012911"/>
            <a:ext cx="827731" cy="1047634"/>
            <a:chOff x="4401316" y="4360551"/>
            <a:chExt cx="784753" cy="993597"/>
          </a:xfrm>
        </p:grpSpPr>
        <p:grpSp>
          <p:nvGrpSpPr>
            <p:cNvPr id="56" name="组合 55"/>
            <p:cNvGrpSpPr/>
            <p:nvPr/>
          </p:nvGrpSpPr>
          <p:grpSpPr>
            <a:xfrm>
              <a:off x="4401316" y="4360551"/>
              <a:ext cx="784753" cy="993597"/>
              <a:chOff x="4390176" y="890801"/>
              <a:chExt cx="1081244" cy="1368991"/>
            </a:xfrm>
          </p:grpSpPr>
          <p:grpSp>
            <p:nvGrpSpPr>
              <p:cNvPr id="57" name="组合 56"/>
              <p:cNvGrpSpPr/>
              <p:nvPr/>
            </p:nvGrpSpPr>
            <p:grpSpPr>
              <a:xfrm>
                <a:off x="4390176" y="890801"/>
                <a:ext cx="1081244" cy="1368991"/>
                <a:chOff x="4627786" y="1796539"/>
                <a:chExt cx="2675679" cy="3387753"/>
              </a:xfrm>
            </p:grpSpPr>
            <p:sp>
              <p:nvSpPr>
                <p:cNvPr id="61" name="圆角矩形 60"/>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椭圆 61"/>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4489652" y="976692"/>
                <a:ext cx="873070" cy="1203161"/>
                <a:chOff x="4627786" y="1715908"/>
                <a:chExt cx="2875230" cy="3962302"/>
              </a:xfrm>
            </p:grpSpPr>
            <p:sp>
              <p:nvSpPr>
                <p:cNvPr id="59" name="圆角矩形 58"/>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椭圆 59"/>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0" name="组合 129"/>
            <p:cNvGrpSpPr/>
            <p:nvPr/>
          </p:nvGrpSpPr>
          <p:grpSpPr>
            <a:xfrm>
              <a:off x="4578170" y="4573688"/>
              <a:ext cx="235385" cy="256153"/>
              <a:chOff x="4873626" y="1965325"/>
              <a:chExt cx="269876" cy="293688"/>
            </a:xfrm>
            <a:solidFill>
              <a:srgbClr val="C65885"/>
            </a:solidFill>
          </p:grpSpPr>
          <p:sp>
            <p:nvSpPr>
              <p:cNvPr id="13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6" name="组合 85"/>
          <p:cNvGrpSpPr/>
          <p:nvPr/>
        </p:nvGrpSpPr>
        <p:grpSpPr>
          <a:xfrm>
            <a:off x="4081740" y="3659081"/>
            <a:ext cx="827731" cy="1047634"/>
            <a:chOff x="3869467" y="3076553"/>
            <a:chExt cx="784753" cy="993597"/>
          </a:xfrm>
        </p:grpSpPr>
        <p:grpSp>
          <p:nvGrpSpPr>
            <p:cNvPr id="63" name="组合 62"/>
            <p:cNvGrpSpPr/>
            <p:nvPr/>
          </p:nvGrpSpPr>
          <p:grpSpPr>
            <a:xfrm>
              <a:off x="3869467" y="3076553"/>
              <a:ext cx="784753" cy="993597"/>
              <a:chOff x="4390176" y="890801"/>
              <a:chExt cx="1081244" cy="1368991"/>
            </a:xfrm>
          </p:grpSpPr>
          <p:grpSp>
            <p:nvGrpSpPr>
              <p:cNvPr id="64" name="组合 63"/>
              <p:cNvGrpSpPr/>
              <p:nvPr/>
            </p:nvGrpSpPr>
            <p:grpSpPr>
              <a:xfrm>
                <a:off x="4390176" y="890801"/>
                <a:ext cx="1081244" cy="1368991"/>
                <a:chOff x="4627786" y="1796539"/>
                <a:chExt cx="2675679" cy="3387753"/>
              </a:xfrm>
            </p:grpSpPr>
            <p:sp>
              <p:nvSpPr>
                <p:cNvPr id="68" name="圆角矩形 67"/>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椭圆 6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4489652" y="976692"/>
                <a:ext cx="873070" cy="1203161"/>
                <a:chOff x="4627786" y="1715908"/>
                <a:chExt cx="2875230" cy="3962302"/>
              </a:xfrm>
            </p:grpSpPr>
            <p:sp>
              <p:nvSpPr>
                <p:cNvPr id="66" name="圆角矩形 65"/>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椭圆 6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5" name="Group 17"/>
            <p:cNvGrpSpPr>
              <a:grpSpLocks noChangeAspect="1"/>
            </p:cNvGrpSpPr>
            <p:nvPr/>
          </p:nvGrpSpPr>
          <p:grpSpPr bwMode="auto">
            <a:xfrm>
              <a:off x="4052888" y="3285349"/>
              <a:ext cx="222715" cy="239071"/>
              <a:chOff x="231" y="1205"/>
              <a:chExt cx="640" cy="687"/>
            </a:xfrm>
            <a:solidFill>
              <a:srgbClr val="FBAE75"/>
            </a:solidFill>
            <a:effectLst/>
          </p:grpSpPr>
          <p:sp>
            <p:nvSpPr>
              <p:cNvPr id="136"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srgbClr val="FBAE75"/>
                  </a:solidFill>
                  <a:latin typeface="Arial" panose="020B0604020202020204" pitchFamily="34" charset="0"/>
                  <a:ea typeface="微软雅黑" panose="020B0503020204020204" pitchFamily="34" charset="-122"/>
                  <a:sym typeface="Arial" panose="020B0604020202020204" pitchFamily="34" charset="0"/>
                </a:endParaRPr>
              </a:p>
            </p:txBody>
          </p:sp>
          <p:sp>
            <p:nvSpPr>
              <p:cNvPr id="137"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srgbClr val="FBAE75"/>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88" name="组合 87"/>
          <p:cNvGrpSpPr/>
          <p:nvPr/>
        </p:nvGrpSpPr>
        <p:grpSpPr>
          <a:xfrm>
            <a:off x="4642717" y="2305253"/>
            <a:ext cx="827731" cy="1047634"/>
            <a:chOff x="4401316" y="1792555"/>
            <a:chExt cx="784753" cy="993597"/>
          </a:xfrm>
        </p:grpSpPr>
        <p:grpSp>
          <p:nvGrpSpPr>
            <p:cNvPr id="70" name="组合 69"/>
            <p:cNvGrpSpPr/>
            <p:nvPr/>
          </p:nvGrpSpPr>
          <p:grpSpPr>
            <a:xfrm>
              <a:off x="4401316" y="1792555"/>
              <a:ext cx="784753" cy="993597"/>
              <a:chOff x="4390176" y="890801"/>
              <a:chExt cx="1081244" cy="1368991"/>
            </a:xfrm>
          </p:grpSpPr>
          <p:grpSp>
            <p:nvGrpSpPr>
              <p:cNvPr id="71" name="组合 70"/>
              <p:cNvGrpSpPr/>
              <p:nvPr/>
            </p:nvGrpSpPr>
            <p:grpSpPr>
              <a:xfrm>
                <a:off x="4390176" y="890801"/>
                <a:ext cx="1081244" cy="1368991"/>
                <a:chOff x="4627786" y="1796539"/>
                <a:chExt cx="2675679" cy="3387753"/>
              </a:xfrm>
            </p:grpSpPr>
            <p:sp>
              <p:nvSpPr>
                <p:cNvPr id="75" name="圆角矩形 74"/>
                <p:cNvSpPr/>
                <p:nvPr/>
              </p:nvSpPr>
              <p:spPr>
                <a:xfrm rot="2760000">
                  <a:off x="4423176" y="2304004"/>
                  <a:ext cx="3387753" cy="2372824"/>
                </a:xfrm>
                <a:prstGeom prst="roundRect">
                  <a:avLst>
                    <a:gd name="adj" fmla="val 50000"/>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椭圆 7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304800" dist="1270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 name="组合 71"/>
              <p:cNvGrpSpPr/>
              <p:nvPr/>
            </p:nvGrpSpPr>
            <p:grpSpPr>
              <a:xfrm>
                <a:off x="4489652" y="976692"/>
                <a:ext cx="873070" cy="1203161"/>
                <a:chOff x="4627786" y="1715908"/>
                <a:chExt cx="2875230" cy="3962302"/>
              </a:xfrm>
            </p:grpSpPr>
            <p:sp>
              <p:nvSpPr>
                <p:cNvPr id="73" name="圆角矩形 72"/>
                <p:cNvSpPr/>
                <p:nvPr/>
              </p:nvSpPr>
              <p:spPr>
                <a:xfrm rot="2760000">
                  <a:off x="4335454" y="2510647"/>
                  <a:ext cx="3962302" cy="2372823"/>
                </a:xfrm>
                <a:prstGeom prst="roundRect">
                  <a:avLst>
                    <a:gd name="adj" fmla="val 50000"/>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椭圆 7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tileRect/>
                  </a:gradFill>
                </a:ln>
                <a:effectLst>
                  <a:outerShdw blurRad="254000" dist="1143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8" name="组合 137"/>
            <p:cNvGrpSpPr/>
            <p:nvPr/>
          </p:nvGrpSpPr>
          <p:grpSpPr>
            <a:xfrm>
              <a:off x="4577339" y="1995690"/>
              <a:ext cx="224532" cy="253393"/>
              <a:chOff x="10815638" y="1174750"/>
              <a:chExt cx="728663" cy="822325"/>
            </a:xfrm>
            <a:solidFill>
              <a:schemeClr val="bg1">
                <a:lumMod val="50000"/>
              </a:schemeClr>
            </a:solidFill>
          </p:grpSpPr>
          <p:sp>
            <p:nvSpPr>
              <p:cNvPr id="139" name="Freeform 33"/>
              <p:cNvSpPr>
                <a:spLocks noEditPoints="1"/>
              </p:cNvSpPr>
              <p:nvPr/>
            </p:nvSpPr>
            <p:spPr bwMode="auto">
              <a:xfrm>
                <a:off x="10815638" y="1174750"/>
                <a:ext cx="728663" cy="822325"/>
              </a:xfrm>
              <a:custGeom>
                <a:avLst/>
                <a:gdLst>
                  <a:gd name="T0" fmla="*/ 103 w 194"/>
                  <a:gd name="T1" fmla="*/ 26 h 219"/>
                  <a:gd name="T2" fmla="*/ 103 w 194"/>
                  <a:gd name="T3" fmla="*/ 18 h 219"/>
                  <a:gd name="T4" fmla="*/ 120 w 194"/>
                  <a:gd name="T5" fmla="*/ 18 h 219"/>
                  <a:gd name="T6" fmla="*/ 120 w 194"/>
                  <a:gd name="T7" fmla="*/ 0 h 219"/>
                  <a:gd name="T8" fmla="*/ 74 w 194"/>
                  <a:gd name="T9" fmla="*/ 0 h 219"/>
                  <a:gd name="T10" fmla="*/ 74 w 194"/>
                  <a:gd name="T11" fmla="*/ 18 h 219"/>
                  <a:gd name="T12" fmla="*/ 91 w 194"/>
                  <a:gd name="T13" fmla="*/ 18 h 219"/>
                  <a:gd name="T14" fmla="*/ 91 w 194"/>
                  <a:gd name="T15" fmla="*/ 26 h 219"/>
                  <a:gd name="T16" fmla="*/ 0 w 194"/>
                  <a:gd name="T17" fmla="*/ 122 h 219"/>
                  <a:gd name="T18" fmla="*/ 97 w 194"/>
                  <a:gd name="T19" fmla="*/ 219 h 219"/>
                  <a:gd name="T20" fmla="*/ 194 w 194"/>
                  <a:gd name="T21" fmla="*/ 122 h 219"/>
                  <a:gd name="T22" fmla="*/ 103 w 194"/>
                  <a:gd name="T23" fmla="*/ 26 h 219"/>
                  <a:gd name="T24" fmla="*/ 158 w 194"/>
                  <a:gd name="T25" fmla="*/ 180 h 219"/>
                  <a:gd name="T26" fmla="*/ 145 w 194"/>
                  <a:gd name="T27" fmla="*/ 167 h 219"/>
                  <a:gd name="T28" fmla="*/ 142 w 194"/>
                  <a:gd name="T29" fmla="*/ 171 h 219"/>
                  <a:gd name="T30" fmla="*/ 154 w 194"/>
                  <a:gd name="T31" fmla="*/ 183 h 219"/>
                  <a:gd name="T32" fmla="*/ 100 w 194"/>
                  <a:gd name="T33" fmla="*/ 206 h 219"/>
                  <a:gd name="T34" fmla="*/ 100 w 194"/>
                  <a:gd name="T35" fmla="*/ 188 h 219"/>
                  <a:gd name="T36" fmla="*/ 95 w 194"/>
                  <a:gd name="T37" fmla="*/ 188 h 219"/>
                  <a:gd name="T38" fmla="*/ 95 w 194"/>
                  <a:gd name="T39" fmla="*/ 206 h 219"/>
                  <a:gd name="T40" fmla="*/ 40 w 194"/>
                  <a:gd name="T41" fmla="*/ 183 h 219"/>
                  <a:gd name="T42" fmla="*/ 52 w 194"/>
                  <a:gd name="T43" fmla="*/ 171 h 219"/>
                  <a:gd name="T44" fmla="*/ 49 w 194"/>
                  <a:gd name="T45" fmla="*/ 167 h 219"/>
                  <a:gd name="T46" fmla="*/ 36 w 194"/>
                  <a:gd name="T47" fmla="*/ 180 h 219"/>
                  <a:gd name="T48" fmla="*/ 14 w 194"/>
                  <a:gd name="T49" fmla="*/ 125 h 219"/>
                  <a:gd name="T50" fmla="*/ 31 w 194"/>
                  <a:gd name="T51" fmla="*/ 125 h 219"/>
                  <a:gd name="T52" fmla="*/ 31 w 194"/>
                  <a:gd name="T53" fmla="*/ 120 h 219"/>
                  <a:gd name="T54" fmla="*/ 14 w 194"/>
                  <a:gd name="T55" fmla="*/ 120 h 219"/>
                  <a:gd name="T56" fmla="*/ 36 w 194"/>
                  <a:gd name="T57" fmla="*/ 65 h 219"/>
                  <a:gd name="T58" fmla="*/ 49 w 194"/>
                  <a:gd name="T59" fmla="*/ 78 h 219"/>
                  <a:gd name="T60" fmla="*/ 52 w 194"/>
                  <a:gd name="T61" fmla="*/ 74 h 219"/>
                  <a:gd name="T62" fmla="*/ 40 w 194"/>
                  <a:gd name="T63" fmla="*/ 62 h 219"/>
                  <a:gd name="T64" fmla="*/ 95 w 194"/>
                  <a:gd name="T65" fmla="*/ 39 h 219"/>
                  <a:gd name="T66" fmla="*/ 95 w 194"/>
                  <a:gd name="T67" fmla="*/ 56 h 219"/>
                  <a:gd name="T68" fmla="*/ 100 w 194"/>
                  <a:gd name="T69" fmla="*/ 56 h 219"/>
                  <a:gd name="T70" fmla="*/ 100 w 194"/>
                  <a:gd name="T71" fmla="*/ 39 h 219"/>
                  <a:gd name="T72" fmla="*/ 154 w 194"/>
                  <a:gd name="T73" fmla="*/ 62 h 219"/>
                  <a:gd name="T74" fmla="*/ 142 w 194"/>
                  <a:gd name="T75" fmla="*/ 74 h 219"/>
                  <a:gd name="T76" fmla="*/ 145 w 194"/>
                  <a:gd name="T77" fmla="*/ 78 h 219"/>
                  <a:gd name="T78" fmla="*/ 158 w 194"/>
                  <a:gd name="T79" fmla="*/ 65 h 219"/>
                  <a:gd name="T80" fmla="*/ 180 w 194"/>
                  <a:gd name="T81" fmla="*/ 120 h 219"/>
                  <a:gd name="T82" fmla="*/ 163 w 194"/>
                  <a:gd name="T83" fmla="*/ 120 h 219"/>
                  <a:gd name="T84" fmla="*/ 163 w 194"/>
                  <a:gd name="T85" fmla="*/ 125 h 219"/>
                  <a:gd name="T86" fmla="*/ 180 w 194"/>
                  <a:gd name="T87" fmla="*/ 125 h 219"/>
                  <a:gd name="T88" fmla="*/ 158 w 194"/>
                  <a:gd name="T89" fmla="*/ 18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 h="219">
                    <a:moveTo>
                      <a:pt x="103" y="26"/>
                    </a:moveTo>
                    <a:cubicBezTo>
                      <a:pt x="103" y="18"/>
                      <a:pt x="103" y="18"/>
                      <a:pt x="103" y="18"/>
                    </a:cubicBezTo>
                    <a:cubicBezTo>
                      <a:pt x="120" y="18"/>
                      <a:pt x="120" y="18"/>
                      <a:pt x="120" y="18"/>
                    </a:cubicBezTo>
                    <a:cubicBezTo>
                      <a:pt x="120" y="0"/>
                      <a:pt x="120" y="0"/>
                      <a:pt x="120" y="0"/>
                    </a:cubicBezTo>
                    <a:cubicBezTo>
                      <a:pt x="74" y="0"/>
                      <a:pt x="74" y="0"/>
                      <a:pt x="74" y="0"/>
                    </a:cubicBezTo>
                    <a:cubicBezTo>
                      <a:pt x="74" y="18"/>
                      <a:pt x="74" y="18"/>
                      <a:pt x="74" y="18"/>
                    </a:cubicBezTo>
                    <a:cubicBezTo>
                      <a:pt x="91" y="18"/>
                      <a:pt x="91" y="18"/>
                      <a:pt x="91" y="18"/>
                    </a:cubicBezTo>
                    <a:cubicBezTo>
                      <a:pt x="91" y="26"/>
                      <a:pt x="91" y="26"/>
                      <a:pt x="91" y="26"/>
                    </a:cubicBezTo>
                    <a:cubicBezTo>
                      <a:pt x="41" y="29"/>
                      <a:pt x="0" y="71"/>
                      <a:pt x="0" y="122"/>
                    </a:cubicBezTo>
                    <a:cubicBezTo>
                      <a:pt x="0" y="176"/>
                      <a:pt x="44" y="219"/>
                      <a:pt x="97" y="219"/>
                    </a:cubicBezTo>
                    <a:cubicBezTo>
                      <a:pt x="150" y="219"/>
                      <a:pt x="194" y="176"/>
                      <a:pt x="194" y="122"/>
                    </a:cubicBezTo>
                    <a:cubicBezTo>
                      <a:pt x="194" y="71"/>
                      <a:pt x="154" y="29"/>
                      <a:pt x="103" y="26"/>
                    </a:cubicBezTo>
                    <a:close/>
                    <a:moveTo>
                      <a:pt x="158" y="180"/>
                    </a:moveTo>
                    <a:cubicBezTo>
                      <a:pt x="145" y="167"/>
                      <a:pt x="145" y="167"/>
                      <a:pt x="145" y="167"/>
                    </a:cubicBezTo>
                    <a:cubicBezTo>
                      <a:pt x="142" y="171"/>
                      <a:pt x="142" y="171"/>
                      <a:pt x="142" y="171"/>
                    </a:cubicBezTo>
                    <a:cubicBezTo>
                      <a:pt x="154" y="183"/>
                      <a:pt x="154" y="183"/>
                      <a:pt x="154" y="183"/>
                    </a:cubicBezTo>
                    <a:cubicBezTo>
                      <a:pt x="140" y="197"/>
                      <a:pt x="121" y="205"/>
                      <a:pt x="100" y="206"/>
                    </a:cubicBezTo>
                    <a:cubicBezTo>
                      <a:pt x="100" y="188"/>
                      <a:pt x="100" y="188"/>
                      <a:pt x="100" y="188"/>
                    </a:cubicBezTo>
                    <a:cubicBezTo>
                      <a:pt x="95" y="188"/>
                      <a:pt x="95" y="188"/>
                      <a:pt x="95" y="188"/>
                    </a:cubicBezTo>
                    <a:cubicBezTo>
                      <a:pt x="95" y="206"/>
                      <a:pt x="95" y="206"/>
                      <a:pt x="95" y="206"/>
                    </a:cubicBezTo>
                    <a:cubicBezTo>
                      <a:pt x="73" y="205"/>
                      <a:pt x="54" y="197"/>
                      <a:pt x="40" y="183"/>
                    </a:cubicBezTo>
                    <a:cubicBezTo>
                      <a:pt x="52" y="171"/>
                      <a:pt x="52" y="171"/>
                      <a:pt x="52" y="171"/>
                    </a:cubicBezTo>
                    <a:cubicBezTo>
                      <a:pt x="49" y="167"/>
                      <a:pt x="49" y="167"/>
                      <a:pt x="49" y="167"/>
                    </a:cubicBezTo>
                    <a:cubicBezTo>
                      <a:pt x="36" y="180"/>
                      <a:pt x="36" y="180"/>
                      <a:pt x="36" y="180"/>
                    </a:cubicBezTo>
                    <a:cubicBezTo>
                      <a:pt x="23" y="165"/>
                      <a:pt x="14" y="146"/>
                      <a:pt x="14" y="125"/>
                    </a:cubicBezTo>
                    <a:cubicBezTo>
                      <a:pt x="31" y="125"/>
                      <a:pt x="31" y="125"/>
                      <a:pt x="31" y="125"/>
                    </a:cubicBezTo>
                    <a:cubicBezTo>
                      <a:pt x="31" y="120"/>
                      <a:pt x="31" y="120"/>
                      <a:pt x="31" y="120"/>
                    </a:cubicBezTo>
                    <a:cubicBezTo>
                      <a:pt x="14" y="120"/>
                      <a:pt x="14" y="120"/>
                      <a:pt x="14" y="120"/>
                    </a:cubicBezTo>
                    <a:cubicBezTo>
                      <a:pt x="14" y="99"/>
                      <a:pt x="23" y="80"/>
                      <a:pt x="36" y="65"/>
                    </a:cubicBezTo>
                    <a:cubicBezTo>
                      <a:pt x="49" y="78"/>
                      <a:pt x="49" y="78"/>
                      <a:pt x="49" y="78"/>
                    </a:cubicBezTo>
                    <a:cubicBezTo>
                      <a:pt x="52" y="74"/>
                      <a:pt x="52" y="74"/>
                      <a:pt x="52" y="74"/>
                    </a:cubicBezTo>
                    <a:cubicBezTo>
                      <a:pt x="40" y="62"/>
                      <a:pt x="40" y="62"/>
                      <a:pt x="40" y="62"/>
                    </a:cubicBezTo>
                    <a:cubicBezTo>
                      <a:pt x="54" y="48"/>
                      <a:pt x="73" y="40"/>
                      <a:pt x="95" y="39"/>
                    </a:cubicBezTo>
                    <a:cubicBezTo>
                      <a:pt x="95" y="56"/>
                      <a:pt x="95" y="56"/>
                      <a:pt x="95" y="56"/>
                    </a:cubicBezTo>
                    <a:cubicBezTo>
                      <a:pt x="100" y="56"/>
                      <a:pt x="100" y="56"/>
                      <a:pt x="100" y="56"/>
                    </a:cubicBezTo>
                    <a:cubicBezTo>
                      <a:pt x="100" y="39"/>
                      <a:pt x="100" y="39"/>
                      <a:pt x="100" y="39"/>
                    </a:cubicBezTo>
                    <a:cubicBezTo>
                      <a:pt x="121" y="40"/>
                      <a:pt x="140" y="48"/>
                      <a:pt x="154" y="62"/>
                    </a:cubicBezTo>
                    <a:cubicBezTo>
                      <a:pt x="142" y="74"/>
                      <a:pt x="142" y="74"/>
                      <a:pt x="142" y="74"/>
                    </a:cubicBezTo>
                    <a:cubicBezTo>
                      <a:pt x="145" y="78"/>
                      <a:pt x="145" y="78"/>
                      <a:pt x="145" y="78"/>
                    </a:cubicBezTo>
                    <a:cubicBezTo>
                      <a:pt x="158" y="65"/>
                      <a:pt x="158" y="65"/>
                      <a:pt x="158" y="65"/>
                    </a:cubicBezTo>
                    <a:cubicBezTo>
                      <a:pt x="171" y="80"/>
                      <a:pt x="180" y="99"/>
                      <a:pt x="180" y="120"/>
                    </a:cubicBezTo>
                    <a:cubicBezTo>
                      <a:pt x="163" y="120"/>
                      <a:pt x="163" y="120"/>
                      <a:pt x="163" y="120"/>
                    </a:cubicBezTo>
                    <a:cubicBezTo>
                      <a:pt x="163" y="125"/>
                      <a:pt x="163" y="125"/>
                      <a:pt x="163" y="125"/>
                    </a:cubicBezTo>
                    <a:cubicBezTo>
                      <a:pt x="180" y="125"/>
                      <a:pt x="180" y="125"/>
                      <a:pt x="180" y="125"/>
                    </a:cubicBezTo>
                    <a:cubicBezTo>
                      <a:pt x="180" y="146"/>
                      <a:pt x="171" y="165"/>
                      <a:pt x="158" y="18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0" name="Freeform 34"/>
              <p:cNvSpPr/>
              <p:nvPr/>
            </p:nvSpPr>
            <p:spPr bwMode="auto">
              <a:xfrm>
                <a:off x="11153775" y="1404937"/>
                <a:ext cx="160338" cy="273050"/>
              </a:xfrm>
              <a:custGeom>
                <a:avLst/>
                <a:gdLst>
                  <a:gd name="T0" fmla="*/ 101 w 101"/>
                  <a:gd name="T1" fmla="*/ 66 h 172"/>
                  <a:gd name="T2" fmla="*/ 94 w 101"/>
                  <a:gd name="T3" fmla="*/ 59 h 172"/>
                  <a:gd name="T4" fmla="*/ 21 w 101"/>
                  <a:gd name="T5" fmla="*/ 132 h 172"/>
                  <a:gd name="T6" fmla="*/ 21 w 101"/>
                  <a:gd name="T7" fmla="*/ 0 h 172"/>
                  <a:gd name="T8" fmla="*/ 11 w 101"/>
                  <a:gd name="T9" fmla="*/ 0 h 172"/>
                  <a:gd name="T10" fmla="*/ 11 w 101"/>
                  <a:gd name="T11" fmla="*/ 141 h 172"/>
                  <a:gd name="T12" fmla="*/ 0 w 101"/>
                  <a:gd name="T13" fmla="*/ 153 h 172"/>
                  <a:gd name="T14" fmla="*/ 7 w 101"/>
                  <a:gd name="T15" fmla="*/ 163 h 172"/>
                  <a:gd name="T16" fmla="*/ 11 w 101"/>
                  <a:gd name="T17" fmla="*/ 158 h 172"/>
                  <a:gd name="T18" fmla="*/ 11 w 101"/>
                  <a:gd name="T19" fmla="*/ 172 h 172"/>
                  <a:gd name="T20" fmla="*/ 21 w 101"/>
                  <a:gd name="T21" fmla="*/ 172 h 172"/>
                  <a:gd name="T22" fmla="*/ 21 w 101"/>
                  <a:gd name="T23" fmla="*/ 146 h 172"/>
                  <a:gd name="T24" fmla="*/ 101 w 101"/>
                  <a:gd name="T25" fmla="*/ 6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172">
                    <a:moveTo>
                      <a:pt x="101" y="66"/>
                    </a:moveTo>
                    <a:lnTo>
                      <a:pt x="94" y="59"/>
                    </a:lnTo>
                    <a:lnTo>
                      <a:pt x="21" y="132"/>
                    </a:lnTo>
                    <a:lnTo>
                      <a:pt x="21" y="0"/>
                    </a:lnTo>
                    <a:lnTo>
                      <a:pt x="11" y="0"/>
                    </a:lnTo>
                    <a:lnTo>
                      <a:pt x="11" y="141"/>
                    </a:lnTo>
                    <a:lnTo>
                      <a:pt x="0" y="153"/>
                    </a:lnTo>
                    <a:lnTo>
                      <a:pt x="7" y="163"/>
                    </a:lnTo>
                    <a:lnTo>
                      <a:pt x="11" y="158"/>
                    </a:lnTo>
                    <a:lnTo>
                      <a:pt x="11" y="172"/>
                    </a:lnTo>
                    <a:lnTo>
                      <a:pt x="21" y="172"/>
                    </a:lnTo>
                    <a:lnTo>
                      <a:pt x="21" y="146"/>
                    </a:lnTo>
                    <a:lnTo>
                      <a:pt x="101" y="66"/>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41" name="文本框 129"/>
          <p:cNvSpPr txBox="1"/>
          <p:nvPr/>
        </p:nvSpPr>
        <p:spPr>
          <a:xfrm>
            <a:off x="5329045" y="1298264"/>
            <a:ext cx="2009903" cy="481927"/>
          </a:xfrm>
          <a:prstGeom prst="rect">
            <a:avLst/>
          </a:prstGeom>
          <a:noFill/>
        </p:spPr>
        <p:txBody>
          <a:bodyPr wrap="square" rtlCol="0">
            <a:spAutoFit/>
          </a:bodyPr>
          <a:lstStyle/>
          <a:p>
            <a:pPr algn="ctr">
              <a:lnSpc>
                <a:spcPct val="12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142" name="文本框 129"/>
          <p:cNvSpPr txBox="1"/>
          <p:nvPr/>
        </p:nvSpPr>
        <p:spPr>
          <a:xfrm>
            <a:off x="5330892" y="6656599"/>
            <a:ext cx="2009903" cy="481927"/>
          </a:xfrm>
          <a:prstGeom prst="rect">
            <a:avLst/>
          </a:prstGeom>
          <a:noFill/>
        </p:spPr>
        <p:txBody>
          <a:bodyPr wrap="square" rtlCol="0">
            <a:spAutoFit/>
          </a:bodyPr>
          <a:lstStyle/>
          <a:p>
            <a:pPr algn="ctr">
              <a:lnSpc>
                <a:spcPct val="12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143" name="文本框 129"/>
          <p:cNvSpPr txBox="1"/>
          <p:nvPr/>
        </p:nvSpPr>
        <p:spPr>
          <a:xfrm>
            <a:off x="1188711" y="2026277"/>
            <a:ext cx="2810211" cy="1066446"/>
          </a:xfrm>
          <a:prstGeom prst="rect">
            <a:avLst/>
          </a:prstGeom>
          <a:noFill/>
        </p:spPr>
        <p:txBody>
          <a:bodyPr wrap="square" rtlCol="0">
            <a:spAutoFit/>
          </a:bodyPr>
          <a:lstStyle/>
          <a:p>
            <a:pPr algn="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文本框 129"/>
          <p:cNvSpPr txBox="1"/>
          <p:nvPr/>
        </p:nvSpPr>
        <p:spPr>
          <a:xfrm>
            <a:off x="808953" y="3941611"/>
            <a:ext cx="2810211" cy="1066446"/>
          </a:xfrm>
          <a:prstGeom prst="rect">
            <a:avLst/>
          </a:prstGeom>
          <a:noFill/>
        </p:spPr>
        <p:txBody>
          <a:bodyPr wrap="square" rtlCol="0">
            <a:spAutoFit/>
          </a:bodyPr>
          <a:lstStyle/>
          <a:p>
            <a:pPr algn="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5" name="文本框 129"/>
          <p:cNvSpPr txBox="1"/>
          <p:nvPr/>
        </p:nvSpPr>
        <p:spPr>
          <a:xfrm>
            <a:off x="1199438" y="5997600"/>
            <a:ext cx="2810211" cy="1066446"/>
          </a:xfrm>
          <a:prstGeom prst="rect">
            <a:avLst/>
          </a:prstGeom>
          <a:noFill/>
        </p:spPr>
        <p:txBody>
          <a:bodyPr wrap="square" rtlCol="0">
            <a:spAutoFit/>
          </a:bodyPr>
          <a:lstStyle/>
          <a:p>
            <a:pPr algn="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6" name="文本框 129"/>
          <p:cNvSpPr txBox="1"/>
          <p:nvPr/>
        </p:nvSpPr>
        <p:spPr>
          <a:xfrm>
            <a:off x="8252214" y="2135688"/>
            <a:ext cx="2810211" cy="1066446"/>
          </a:xfrm>
          <a:prstGeom prst="rect">
            <a:avLst/>
          </a:prstGeom>
          <a:noFill/>
        </p:spPr>
        <p:txBody>
          <a:bodyPr wrap="square" rtlCol="0">
            <a:spAutoFit/>
          </a:bodyPr>
          <a:lstStyle/>
          <a:p>
            <a:pP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7" name="文本框 129"/>
          <p:cNvSpPr txBox="1"/>
          <p:nvPr/>
        </p:nvSpPr>
        <p:spPr>
          <a:xfrm>
            <a:off x="8783876" y="3891645"/>
            <a:ext cx="2810211" cy="1066446"/>
          </a:xfrm>
          <a:prstGeom prst="rect">
            <a:avLst/>
          </a:prstGeom>
          <a:noFill/>
        </p:spPr>
        <p:txBody>
          <a:bodyPr wrap="square" rtlCol="0">
            <a:spAutoFit/>
          </a:bodyPr>
          <a:lstStyle/>
          <a:p>
            <a:pP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8" name="文本框 129"/>
          <p:cNvSpPr txBox="1"/>
          <p:nvPr/>
        </p:nvSpPr>
        <p:spPr>
          <a:xfrm>
            <a:off x="8404118" y="5693903"/>
            <a:ext cx="2810211" cy="1066446"/>
          </a:xfrm>
          <a:prstGeom prst="rect">
            <a:avLst/>
          </a:prstGeom>
          <a:noFill/>
        </p:spPr>
        <p:txBody>
          <a:bodyPr wrap="square" rtlCol="0">
            <a:spAutoFit/>
          </a:bodyPr>
          <a:lstStyle/>
          <a:p>
            <a:pPr>
              <a:lnSpc>
                <a:spcPct val="150000"/>
              </a:lnSpc>
            </a:pPr>
            <a:r>
              <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9" name="矩形 148"/>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0" name="矩形 149"/>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1"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3"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54" name="矩形 153"/>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250"/>
                                        <p:tgtEl>
                                          <p:spTgt spid="88"/>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250"/>
                                        <p:tgtEl>
                                          <p:spTgt spid="77"/>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fade">
                                      <p:cBhvr>
                                        <p:cTn id="23" dur="250"/>
                                        <p:tgtEl>
                                          <p:spTgt spid="79"/>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fade">
                                      <p:cBhvr>
                                        <p:cTn id="27" dur="250"/>
                                        <p:tgtEl>
                                          <p:spTgt spid="86"/>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50"/>
                                        <p:tgtEl>
                                          <p:spTgt spid="80"/>
                                        </p:tgtEl>
                                      </p:cBhvr>
                                    </p:animEffect>
                                  </p:childTnLst>
                                </p:cTn>
                              </p:par>
                            </p:childTnLst>
                          </p:cTn>
                        </p:par>
                        <p:par>
                          <p:cTn id="32" fill="hold">
                            <p:stCondLst>
                              <p:cond delay="4500"/>
                            </p:stCondLst>
                            <p:childTnLst>
                              <p:par>
                                <p:cTn id="33" presetID="10" presetClass="entr" presetSubtype="0" fill="hold"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250"/>
                                        <p:tgtEl>
                                          <p:spTgt spid="85"/>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250"/>
                                        <p:tgtEl>
                                          <p:spTgt spid="83"/>
                                        </p:tgtEl>
                                      </p:cBhvr>
                                    </p:animEffect>
                                  </p:childTnLst>
                                </p:cTn>
                              </p:par>
                            </p:childTnLst>
                          </p:cTn>
                        </p:par>
                        <p:par>
                          <p:cTn id="40" fill="hold">
                            <p:stCondLst>
                              <p:cond delay="5500"/>
                            </p:stCondLst>
                            <p:childTnLst>
                              <p:par>
                                <p:cTn id="41" presetID="10" presetClass="entr" presetSubtype="0"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fade">
                                      <p:cBhvr>
                                        <p:cTn id="43" dur="250"/>
                                        <p:tgtEl>
                                          <p:spTgt spid="82"/>
                                        </p:tgtEl>
                                      </p:cBhvr>
                                    </p:animEffect>
                                  </p:childTnLst>
                                </p:cTn>
                              </p:par>
                            </p:childTnLst>
                          </p:cTn>
                        </p:par>
                        <p:par>
                          <p:cTn id="44" fill="hold">
                            <p:stCondLst>
                              <p:cond delay="6000"/>
                            </p:stCondLst>
                            <p:childTnLst>
                              <p:par>
                                <p:cTn id="45" presetID="14" presetClass="entr" presetSubtype="5"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randombar(vertical)">
                                      <p:cBhvr>
                                        <p:cTn id="47" dur="500"/>
                                        <p:tgtEl>
                                          <p:spTgt spid="81"/>
                                        </p:tgtEl>
                                      </p:cBhvr>
                                    </p:animEffect>
                                  </p:childTnLst>
                                </p:cTn>
                              </p:par>
                              <p:par>
                                <p:cTn id="48" presetID="14" presetClass="entr" presetSubtype="5" fill="hold" grpId="0" nodeType="with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randombar(vertical)">
                                      <p:cBhvr>
                                        <p:cTn id="50" dur="500"/>
                                        <p:tgtEl>
                                          <p:spTgt spid="84"/>
                                        </p:tgtEl>
                                      </p:cBhvr>
                                    </p:animEffect>
                                  </p:childTnLst>
                                </p:cTn>
                              </p:par>
                              <p:par>
                                <p:cTn id="51" presetID="14" presetClass="entr" presetSubtype="5"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Effect transition="in" filter="randombar(vertical)">
                                      <p:cBhvr>
                                        <p:cTn id="53" dur="500"/>
                                        <p:tgtEl>
                                          <p:spTgt spid="96"/>
                                        </p:tgtEl>
                                      </p:cBhvr>
                                    </p:animEffect>
                                  </p:childTnLst>
                                </p:cTn>
                              </p:par>
                              <p:par>
                                <p:cTn id="54" presetID="14" presetClass="entr" presetSubtype="5" fill="hold" grpId="0" nodeType="withEffect">
                                  <p:stCondLst>
                                    <p:cond delay="0"/>
                                  </p:stCondLst>
                                  <p:childTnLst>
                                    <p:set>
                                      <p:cBhvr>
                                        <p:cTn id="55" dur="1" fill="hold">
                                          <p:stCondLst>
                                            <p:cond delay="0"/>
                                          </p:stCondLst>
                                        </p:cTn>
                                        <p:tgtEl>
                                          <p:spTgt spid="143"/>
                                        </p:tgtEl>
                                        <p:attrNameLst>
                                          <p:attrName>style.visibility</p:attrName>
                                        </p:attrNameLst>
                                      </p:cBhvr>
                                      <p:to>
                                        <p:strVal val="visible"/>
                                      </p:to>
                                    </p:set>
                                    <p:animEffect transition="in" filter="randombar(vertical)">
                                      <p:cBhvr>
                                        <p:cTn id="56" dur="500"/>
                                        <p:tgtEl>
                                          <p:spTgt spid="143"/>
                                        </p:tgtEl>
                                      </p:cBhvr>
                                    </p:animEffect>
                                  </p:childTnLst>
                                </p:cTn>
                              </p:par>
                              <p:par>
                                <p:cTn id="57" presetID="14" presetClass="entr" presetSubtype="5"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animEffect transition="in" filter="randombar(vertical)">
                                      <p:cBhvr>
                                        <p:cTn id="59" dur="500"/>
                                        <p:tgtEl>
                                          <p:spTgt spid="144"/>
                                        </p:tgtEl>
                                      </p:cBhvr>
                                    </p:animEffect>
                                  </p:childTnLst>
                                </p:cTn>
                              </p:par>
                              <p:par>
                                <p:cTn id="60" presetID="14" presetClass="entr" presetSubtype="5" fill="hold" grpId="0" nodeType="withEffect">
                                  <p:stCondLst>
                                    <p:cond delay="0"/>
                                  </p:stCondLst>
                                  <p:childTnLst>
                                    <p:set>
                                      <p:cBhvr>
                                        <p:cTn id="61" dur="1" fill="hold">
                                          <p:stCondLst>
                                            <p:cond delay="0"/>
                                          </p:stCondLst>
                                        </p:cTn>
                                        <p:tgtEl>
                                          <p:spTgt spid="145"/>
                                        </p:tgtEl>
                                        <p:attrNameLst>
                                          <p:attrName>style.visibility</p:attrName>
                                        </p:attrNameLst>
                                      </p:cBhvr>
                                      <p:to>
                                        <p:strVal val="visible"/>
                                      </p:to>
                                    </p:set>
                                    <p:animEffect transition="in" filter="randombar(vertical)">
                                      <p:cBhvr>
                                        <p:cTn id="62" dur="500"/>
                                        <p:tgtEl>
                                          <p:spTgt spid="145"/>
                                        </p:tgtEl>
                                      </p:cBhvr>
                                    </p:animEffect>
                                  </p:childTnLst>
                                </p:cTn>
                              </p:par>
                              <p:par>
                                <p:cTn id="63" presetID="14" presetClass="entr" presetSubtype="5"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randombar(vertical)">
                                      <p:cBhvr>
                                        <p:cTn id="65" dur="500"/>
                                        <p:tgtEl>
                                          <p:spTgt spid="87"/>
                                        </p:tgtEl>
                                      </p:cBhvr>
                                    </p:animEffect>
                                  </p:childTnLst>
                                </p:cTn>
                              </p:par>
                              <p:par>
                                <p:cTn id="66" presetID="14" presetClass="entr" presetSubtype="5" fill="hold" grpId="0" nodeType="withEffect">
                                  <p:stCondLst>
                                    <p:cond delay="0"/>
                                  </p:stCondLst>
                                  <p:childTnLst>
                                    <p:set>
                                      <p:cBhvr>
                                        <p:cTn id="67" dur="1" fill="hold">
                                          <p:stCondLst>
                                            <p:cond delay="0"/>
                                          </p:stCondLst>
                                        </p:cTn>
                                        <p:tgtEl>
                                          <p:spTgt spid="141"/>
                                        </p:tgtEl>
                                        <p:attrNameLst>
                                          <p:attrName>style.visibility</p:attrName>
                                        </p:attrNameLst>
                                      </p:cBhvr>
                                      <p:to>
                                        <p:strVal val="visible"/>
                                      </p:to>
                                    </p:set>
                                    <p:animEffect transition="in" filter="randombar(vertical)">
                                      <p:cBhvr>
                                        <p:cTn id="68" dur="500"/>
                                        <p:tgtEl>
                                          <p:spTgt spid="141"/>
                                        </p:tgtEl>
                                      </p:cBhvr>
                                    </p:animEffect>
                                  </p:childTnLst>
                                </p:cTn>
                              </p:par>
                              <p:par>
                                <p:cTn id="69" presetID="14" presetClass="entr" presetSubtype="5" fill="hold" grpId="0" nodeType="with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randombar(vertical)">
                                      <p:cBhvr>
                                        <p:cTn id="71" dur="500"/>
                                        <p:tgtEl>
                                          <p:spTgt spid="93"/>
                                        </p:tgtEl>
                                      </p:cBhvr>
                                    </p:animEffect>
                                  </p:childTnLst>
                                </p:cTn>
                              </p:par>
                              <p:par>
                                <p:cTn id="72" presetID="14" presetClass="entr" presetSubtype="5" fill="hold" grpId="0" nodeType="withEffect">
                                  <p:stCondLst>
                                    <p:cond delay="0"/>
                                  </p:stCondLst>
                                  <p:childTnLst>
                                    <p:set>
                                      <p:cBhvr>
                                        <p:cTn id="73" dur="1" fill="hold">
                                          <p:stCondLst>
                                            <p:cond delay="0"/>
                                          </p:stCondLst>
                                        </p:cTn>
                                        <p:tgtEl>
                                          <p:spTgt spid="146"/>
                                        </p:tgtEl>
                                        <p:attrNameLst>
                                          <p:attrName>style.visibility</p:attrName>
                                        </p:attrNameLst>
                                      </p:cBhvr>
                                      <p:to>
                                        <p:strVal val="visible"/>
                                      </p:to>
                                    </p:set>
                                    <p:animEffect transition="in" filter="randombar(vertical)">
                                      <p:cBhvr>
                                        <p:cTn id="74" dur="500"/>
                                        <p:tgtEl>
                                          <p:spTgt spid="146"/>
                                        </p:tgtEl>
                                      </p:cBhvr>
                                    </p:animEffect>
                                  </p:childTnLst>
                                </p:cTn>
                              </p:par>
                              <p:par>
                                <p:cTn id="75" presetID="14" presetClass="entr" presetSubtype="5" fill="hold" grpId="0" nodeType="withEffect">
                                  <p:stCondLst>
                                    <p:cond delay="0"/>
                                  </p:stCondLst>
                                  <p:childTnLst>
                                    <p:set>
                                      <p:cBhvr>
                                        <p:cTn id="76" dur="1" fill="hold">
                                          <p:stCondLst>
                                            <p:cond delay="0"/>
                                          </p:stCondLst>
                                        </p:cTn>
                                        <p:tgtEl>
                                          <p:spTgt spid="90"/>
                                        </p:tgtEl>
                                        <p:attrNameLst>
                                          <p:attrName>style.visibility</p:attrName>
                                        </p:attrNameLst>
                                      </p:cBhvr>
                                      <p:to>
                                        <p:strVal val="visible"/>
                                      </p:to>
                                    </p:set>
                                    <p:animEffect transition="in" filter="randombar(vertical)">
                                      <p:cBhvr>
                                        <p:cTn id="77" dur="500"/>
                                        <p:tgtEl>
                                          <p:spTgt spid="90"/>
                                        </p:tgtEl>
                                      </p:cBhvr>
                                    </p:animEffect>
                                  </p:childTnLst>
                                </p:cTn>
                              </p:par>
                              <p:par>
                                <p:cTn id="78" presetID="14" presetClass="entr" presetSubtype="5" fill="hold" grpId="0" nodeType="withEffect">
                                  <p:stCondLst>
                                    <p:cond delay="0"/>
                                  </p:stCondLst>
                                  <p:childTnLst>
                                    <p:set>
                                      <p:cBhvr>
                                        <p:cTn id="79" dur="1" fill="hold">
                                          <p:stCondLst>
                                            <p:cond delay="0"/>
                                          </p:stCondLst>
                                        </p:cTn>
                                        <p:tgtEl>
                                          <p:spTgt spid="147"/>
                                        </p:tgtEl>
                                        <p:attrNameLst>
                                          <p:attrName>style.visibility</p:attrName>
                                        </p:attrNameLst>
                                      </p:cBhvr>
                                      <p:to>
                                        <p:strVal val="visible"/>
                                      </p:to>
                                    </p:set>
                                    <p:animEffect transition="in" filter="randombar(vertical)">
                                      <p:cBhvr>
                                        <p:cTn id="80" dur="500"/>
                                        <p:tgtEl>
                                          <p:spTgt spid="147"/>
                                        </p:tgtEl>
                                      </p:cBhvr>
                                    </p:animEffect>
                                  </p:childTnLst>
                                </p:cTn>
                              </p:par>
                              <p:par>
                                <p:cTn id="81" presetID="14" presetClass="entr" presetSubtype="5" fill="hold" grpId="0" nodeType="withEffect">
                                  <p:stCondLst>
                                    <p:cond delay="0"/>
                                  </p:stCondLst>
                                  <p:childTnLst>
                                    <p:set>
                                      <p:cBhvr>
                                        <p:cTn id="82" dur="1" fill="hold">
                                          <p:stCondLst>
                                            <p:cond delay="0"/>
                                          </p:stCondLst>
                                        </p:cTn>
                                        <p:tgtEl>
                                          <p:spTgt spid="99"/>
                                        </p:tgtEl>
                                        <p:attrNameLst>
                                          <p:attrName>style.visibility</p:attrName>
                                        </p:attrNameLst>
                                      </p:cBhvr>
                                      <p:to>
                                        <p:strVal val="visible"/>
                                      </p:to>
                                    </p:set>
                                    <p:animEffect transition="in" filter="randombar(vertical)">
                                      <p:cBhvr>
                                        <p:cTn id="83" dur="500"/>
                                        <p:tgtEl>
                                          <p:spTgt spid="99"/>
                                        </p:tgtEl>
                                      </p:cBhvr>
                                    </p:animEffect>
                                  </p:childTnLst>
                                </p:cTn>
                              </p:par>
                              <p:par>
                                <p:cTn id="84" presetID="14" presetClass="entr" presetSubtype="5" fill="hold" grpId="0" nodeType="with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randombar(vertical)">
                                      <p:cBhvr>
                                        <p:cTn id="86" dur="500"/>
                                        <p:tgtEl>
                                          <p:spTgt spid="148"/>
                                        </p:tgtEl>
                                      </p:cBhvr>
                                    </p:animEffect>
                                  </p:childTnLst>
                                </p:cTn>
                              </p:par>
                              <p:par>
                                <p:cTn id="87" presetID="14" presetClass="entr" presetSubtype="5" fill="hold" grpId="0" nodeType="with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randombar(vertical)">
                                      <p:cBhvr>
                                        <p:cTn id="89" dur="500"/>
                                        <p:tgtEl>
                                          <p:spTgt spid="78"/>
                                        </p:tgtEl>
                                      </p:cBhvr>
                                    </p:animEffect>
                                  </p:childTnLst>
                                </p:cTn>
                              </p:par>
                              <p:par>
                                <p:cTn id="90" presetID="14" presetClass="entr" presetSubtype="5" fill="hold" grpId="0" nodeType="withEffect">
                                  <p:stCondLst>
                                    <p:cond delay="0"/>
                                  </p:stCondLst>
                                  <p:childTnLst>
                                    <p:set>
                                      <p:cBhvr>
                                        <p:cTn id="91" dur="1" fill="hold">
                                          <p:stCondLst>
                                            <p:cond delay="0"/>
                                          </p:stCondLst>
                                        </p:cTn>
                                        <p:tgtEl>
                                          <p:spTgt spid="142"/>
                                        </p:tgtEl>
                                        <p:attrNameLst>
                                          <p:attrName>style.visibility</p:attrName>
                                        </p:attrNameLst>
                                      </p:cBhvr>
                                      <p:to>
                                        <p:strVal val="visible"/>
                                      </p:to>
                                    </p:set>
                                    <p:animEffect transition="in" filter="randombar(vertical)">
                                      <p:cBhvr>
                                        <p:cTn id="92" dur="5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81" grpId="0"/>
      <p:bldP spid="84" grpId="0"/>
      <p:bldP spid="87" grpId="0"/>
      <p:bldP spid="90" grpId="0"/>
      <p:bldP spid="93" grpId="0"/>
      <p:bldP spid="96" grpId="0"/>
      <p:bldP spid="99" grpId="0"/>
      <p:bldP spid="141" grpId="0"/>
      <p:bldP spid="142" grpId="0"/>
      <p:bldP spid="143" grpId="0"/>
      <p:bldP spid="144" grpId="0"/>
      <p:bldP spid="145" grpId="0"/>
      <p:bldP spid="146" grpId="0"/>
      <p:bldP spid="147" grpId="0"/>
      <p:bldP spid="14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3719817" y="1222759"/>
            <a:ext cx="5127815" cy="5849674"/>
          </a:xfrm>
          <a:custGeom>
            <a:avLst/>
            <a:gdLst>
              <a:gd name="connsiteX0" fmla="*/ 2615203 w 4861562"/>
              <a:gd name="connsiteY0" fmla="*/ 0 h 5547946"/>
              <a:gd name="connsiteX1" fmla="*/ 2937535 w 4861562"/>
              <a:gd name="connsiteY1" fmla="*/ 787621 h 5547946"/>
              <a:gd name="connsiteX2" fmla="*/ 2941269 w 4861562"/>
              <a:gd name="connsiteY2" fmla="*/ 1275578 h 5547946"/>
              <a:gd name="connsiteX3" fmla="*/ 2965270 w 4861562"/>
              <a:gd name="connsiteY3" fmla="*/ 1262372 h 5547946"/>
              <a:gd name="connsiteX4" fmla="*/ 3039387 w 4861562"/>
              <a:gd name="connsiteY4" fmla="*/ 1217344 h 5547946"/>
              <a:gd name="connsiteX5" fmla="*/ 3565276 w 4861562"/>
              <a:gd name="connsiteY5" fmla="*/ 1084184 h 5547946"/>
              <a:gd name="connsiteX6" fmla="*/ 4668557 w 4861562"/>
              <a:gd name="connsiteY6" fmla="*/ 2187465 h 5547946"/>
              <a:gd name="connsiteX7" fmla="*/ 4480134 w 4861562"/>
              <a:gd name="connsiteY7" fmla="*/ 2804320 h 5547946"/>
              <a:gd name="connsiteX8" fmla="*/ 4422795 w 4861562"/>
              <a:gd name="connsiteY8" fmla="*/ 2880998 h 5547946"/>
              <a:gd name="connsiteX9" fmla="*/ 4506328 w 4861562"/>
              <a:gd name="connsiteY9" fmla="*/ 2949920 h 5547946"/>
              <a:gd name="connsiteX10" fmla="*/ 4861562 w 4861562"/>
              <a:gd name="connsiteY10" fmla="*/ 3807530 h 5547946"/>
              <a:gd name="connsiteX11" fmla="*/ 3648718 w 4861562"/>
              <a:gd name="connsiteY11" fmla="*/ 5020375 h 5547946"/>
              <a:gd name="connsiteX12" fmla="*/ 2970605 w 4861562"/>
              <a:gd name="connsiteY12" fmla="*/ 4813240 h 5547946"/>
              <a:gd name="connsiteX13" fmla="*/ 2841791 w 4861562"/>
              <a:gd name="connsiteY13" fmla="*/ 4706959 h 5547946"/>
              <a:gd name="connsiteX14" fmla="*/ 2940267 w 4861562"/>
              <a:gd name="connsiteY14" fmla="*/ 5065358 h 5547946"/>
              <a:gd name="connsiteX15" fmla="*/ 2972136 w 4861562"/>
              <a:gd name="connsiteY15" fmla="*/ 5547946 h 5547946"/>
              <a:gd name="connsiteX16" fmla="*/ 2025170 w 4861562"/>
              <a:gd name="connsiteY16" fmla="*/ 5534288 h 5547946"/>
              <a:gd name="connsiteX17" fmla="*/ 1692822 w 4861562"/>
              <a:gd name="connsiteY17" fmla="*/ 4987962 h 5547946"/>
              <a:gd name="connsiteX18" fmla="*/ 1762607 w 4861562"/>
              <a:gd name="connsiteY18" fmla="*/ 4482609 h 5547946"/>
              <a:gd name="connsiteX19" fmla="*/ 1768051 w 4861562"/>
              <a:gd name="connsiteY19" fmla="*/ 4464595 h 5547946"/>
              <a:gd name="connsiteX20" fmla="*/ 1691610 w 4861562"/>
              <a:gd name="connsiteY20" fmla="*/ 4506086 h 5547946"/>
              <a:gd name="connsiteX21" fmla="*/ 1217647 w 4861562"/>
              <a:gd name="connsiteY21" fmla="*/ 4601775 h 5547946"/>
              <a:gd name="connsiteX22" fmla="*/ 0 w 4861562"/>
              <a:gd name="connsiteY22" fmla="*/ 3384127 h 5547946"/>
              <a:gd name="connsiteX23" fmla="*/ 1217647 w 4861562"/>
              <a:gd name="connsiteY23" fmla="*/ 2166480 h 5547946"/>
              <a:gd name="connsiteX24" fmla="*/ 1282063 w 4861562"/>
              <a:gd name="connsiteY24" fmla="*/ 2172974 h 5547946"/>
              <a:gd name="connsiteX25" fmla="*/ 1369579 w 4861562"/>
              <a:gd name="connsiteY25" fmla="*/ 2165274 h 5547946"/>
              <a:gd name="connsiteX26" fmla="*/ 1326083 w 4861562"/>
              <a:gd name="connsiteY26" fmla="*/ 2105990 h 5547946"/>
              <a:gd name="connsiteX27" fmla="*/ 1212334 w 4861562"/>
              <a:gd name="connsiteY27" fmla="*/ 2044248 h 5547946"/>
              <a:gd name="connsiteX28" fmla="*/ 820919 w 4861562"/>
              <a:gd name="connsiteY28" fmla="*/ 1308087 h 5547946"/>
              <a:gd name="connsiteX29" fmla="*/ 1708700 w 4861562"/>
              <a:gd name="connsiteY29" fmla="*/ 420306 h 5547946"/>
              <a:gd name="connsiteX30" fmla="*/ 2054265 w 4861562"/>
              <a:gd name="connsiteY30" fmla="*/ 490072 h 5547946"/>
              <a:gd name="connsiteX31" fmla="*/ 2165344 w 4861562"/>
              <a:gd name="connsiteY31" fmla="*/ 550365 h 5547946"/>
              <a:gd name="connsiteX32" fmla="*/ 2314723 w 4861562"/>
              <a:gd name="connsiteY32" fmla="*/ 637381 h 5547946"/>
              <a:gd name="connsiteX33" fmla="*/ 2615203 w 4861562"/>
              <a:gd name="connsiteY33" fmla="*/ 0 h 5547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61562" h="5547946">
                <a:moveTo>
                  <a:pt x="2615203" y="0"/>
                </a:moveTo>
                <a:cubicBezTo>
                  <a:pt x="2857408" y="503986"/>
                  <a:pt x="2903223" y="545888"/>
                  <a:pt x="2937535" y="787621"/>
                </a:cubicBezTo>
                <a:cubicBezTo>
                  <a:pt x="2960921" y="1018427"/>
                  <a:pt x="2950713" y="1050673"/>
                  <a:pt x="2941269" y="1275578"/>
                </a:cubicBezTo>
                <a:lnTo>
                  <a:pt x="2965270" y="1262372"/>
                </a:lnTo>
                <a:lnTo>
                  <a:pt x="3039387" y="1217344"/>
                </a:lnTo>
                <a:cubicBezTo>
                  <a:pt x="3195715" y="1132422"/>
                  <a:pt x="3374862" y="1084184"/>
                  <a:pt x="3565276" y="1084184"/>
                </a:cubicBezTo>
                <a:cubicBezTo>
                  <a:pt x="4174601" y="1084184"/>
                  <a:pt x="4668557" y="1578140"/>
                  <a:pt x="4668557" y="2187465"/>
                </a:cubicBezTo>
                <a:cubicBezTo>
                  <a:pt x="4668557" y="2415962"/>
                  <a:pt x="4599095" y="2628235"/>
                  <a:pt x="4480134" y="2804320"/>
                </a:cubicBezTo>
                <a:lnTo>
                  <a:pt x="4422795" y="2880998"/>
                </a:lnTo>
                <a:lnTo>
                  <a:pt x="4506328" y="2949920"/>
                </a:lnTo>
                <a:cubicBezTo>
                  <a:pt x="4725811" y="3169402"/>
                  <a:pt x="4861562" y="3472614"/>
                  <a:pt x="4861562" y="3807530"/>
                </a:cubicBezTo>
                <a:cubicBezTo>
                  <a:pt x="4861562" y="4477366"/>
                  <a:pt x="4318553" y="5020375"/>
                  <a:pt x="3648718" y="5020375"/>
                </a:cubicBezTo>
                <a:cubicBezTo>
                  <a:pt x="3397529" y="5020375"/>
                  <a:pt x="3164176" y="4944015"/>
                  <a:pt x="2970605" y="4813240"/>
                </a:cubicBezTo>
                <a:lnTo>
                  <a:pt x="2841791" y="4706959"/>
                </a:lnTo>
                <a:lnTo>
                  <a:pt x="2940267" y="5065358"/>
                </a:lnTo>
                <a:cubicBezTo>
                  <a:pt x="2972895" y="5225462"/>
                  <a:pt x="3079124" y="5396948"/>
                  <a:pt x="2972136" y="5547946"/>
                </a:cubicBezTo>
                <a:lnTo>
                  <a:pt x="2025170" y="5534288"/>
                </a:lnTo>
                <a:cubicBezTo>
                  <a:pt x="1821057" y="5359009"/>
                  <a:pt x="1729244" y="5187523"/>
                  <a:pt x="1692822" y="4987962"/>
                </a:cubicBezTo>
                <a:cubicBezTo>
                  <a:pt x="1665506" y="4838291"/>
                  <a:pt x="1715016" y="4642950"/>
                  <a:pt x="1762607" y="4482609"/>
                </a:cubicBezTo>
                <a:lnTo>
                  <a:pt x="1768051" y="4464595"/>
                </a:lnTo>
                <a:lnTo>
                  <a:pt x="1691610" y="4506086"/>
                </a:lnTo>
                <a:cubicBezTo>
                  <a:pt x="1545933" y="4567703"/>
                  <a:pt x="1385769" y="4601775"/>
                  <a:pt x="1217647" y="4601775"/>
                </a:cubicBezTo>
                <a:cubicBezTo>
                  <a:pt x="545159" y="4601775"/>
                  <a:pt x="0" y="4056615"/>
                  <a:pt x="0" y="3384127"/>
                </a:cubicBezTo>
                <a:cubicBezTo>
                  <a:pt x="0" y="2711640"/>
                  <a:pt x="545159" y="2166480"/>
                  <a:pt x="1217647" y="2166480"/>
                </a:cubicBezTo>
                <a:lnTo>
                  <a:pt x="1282063" y="2172974"/>
                </a:lnTo>
                <a:lnTo>
                  <a:pt x="1369579" y="2165274"/>
                </a:lnTo>
                <a:lnTo>
                  <a:pt x="1326083" y="2105990"/>
                </a:lnTo>
                <a:lnTo>
                  <a:pt x="1212334" y="2044248"/>
                </a:lnTo>
                <a:cubicBezTo>
                  <a:pt x="976182" y="1884708"/>
                  <a:pt x="820919" y="1614528"/>
                  <a:pt x="820919" y="1308087"/>
                </a:cubicBezTo>
                <a:cubicBezTo>
                  <a:pt x="820919" y="817779"/>
                  <a:pt x="1218393" y="420306"/>
                  <a:pt x="1708700" y="420306"/>
                </a:cubicBezTo>
                <a:cubicBezTo>
                  <a:pt x="1831278" y="420306"/>
                  <a:pt x="1948051" y="445149"/>
                  <a:pt x="2054265" y="490072"/>
                </a:cubicBezTo>
                <a:lnTo>
                  <a:pt x="2165344" y="550365"/>
                </a:lnTo>
                <a:cubicBezTo>
                  <a:pt x="2215137" y="579370"/>
                  <a:pt x="2281035" y="684133"/>
                  <a:pt x="2314723" y="637381"/>
                </a:cubicBezTo>
                <a:cubicBezTo>
                  <a:pt x="2590320" y="389597"/>
                  <a:pt x="2525970" y="359210"/>
                  <a:pt x="2615203" y="0"/>
                </a:cubicBezTo>
                <a:close/>
              </a:path>
            </a:pathLst>
          </a:custGeom>
          <a:gradFill>
            <a:gsLst>
              <a:gs pos="0">
                <a:schemeClr val="bg1">
                  <a:lumMod val="92000"/>
                </a:schemeClr>
              </a:gs>
              <a:gs pos="100000">
                <a:schemeClr val="bg1">
                  <a:lumMod val="95000"/>
                  <a:lumOff val="5000"/>
                </a:schemeClr>
              </a:gs>
            </a:gsLst>
            <a:lin ang="2700000" scaled="1"/>
          </a:gradFill>
          <a:ln w="15875">
            <a:gradFill flip="none" rotWithShape="1">
              <a:gsLst>
                <a:gs pos="0">
                  <a:schemeClr val="bg1"/>
                </a:gs>
                <a:gs pos="100000">
                  <a:schemeClr val="bg1">
                    <a:lumMod val="85000"/>
                  </a:schemeClr>
                </a:gs>
              </a:gsLst>
              <a:lin ang="2700000" scaled="1"/>
              <a:tileRect/>
            </a:gradFill>
          </a:ln>
          <a:effectLst>
            <a:outerShdw blurRad="2794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2" name="组合 61"/>
          <p:cNvGrpSpPr/>
          <p:nvPr/>
        </p:nvGrpSpPr>
        <p:grpSpPr>
          <a:xfrm>
            <a:off x="5164845" y="1471508"/>
            <a:ext cx="3021139" cy="5843278"/>
            <a:chOff x="4896335" y="912895"/>
            <a:chExt cx="2864272" cy="5541880"/>
          </a:xfrm>
        </p:grpSpPr>
        <p:sp>
          <p:nvSpPr>
            <p:cNvPr id="9" name="任意多边形 8"/>
            <p:cNvSpPr/>
            <p:nvPr/>
          </p:nvSpPr>
          <p:spPr>
            <a:xfrm>
              <a:off x="5750832" y="4568825"/>
              <a:ext cx="2009775" cy="1885950"/>
            </a:xfrm>
            <a:custGeom>
              <a:avLst/>
              <a:gdLst>
                <a:gd name="connsiteX0" fmla="*/ 1276350 w 2133600"/>
                <a:gd name="connsiteY0" fmla="*/ 76200 h 1914525"/>
                <a:gd name="connsiteX1" fmla="*/ 2133600 w 2133600"/>
                <a:gd name="connsiteY1" fmla="*/ 933450 h 1914525"/>
                <a:gd name="connsiteX2" fmla="*/ 1181100 w 2133600"/>
                <a:gd name="connsiteY2" fmla="*/ 1885950 h 1914525"/>
                <a:gd name="connsiteX3" fmla="*/ 476250 w 2133600"/>
                <a:gd name="connsiteY3" fmla="*/ 1914525 h 1914525"/>
                <a:gd name="connsiteX4" fmla="*/ 0 w 2133600"/>
                <a:gd name="connsiteY4" fmla="*/ 1457325 h 1914525"/>
                <a:gd name="connsiteX5" fmla="*/ 123825 w 2133600"/>
                <a:gd name="connsiteY5" fmla="*/ 381000 h 1914525"/>
                <a:gd name="connsiteX6" fmla="*/ 352425 w 2133600"/>
                <a:gd name="connsiteY6" fmla="*/ 142875 h 1914525"/>
                <a:gd name="connsiteX7" fmla="*/ 666750 w 2133600"/>
                <a:gd name="connsiteY7" fmla="*/ 85725 h 1914525"/>
                <a:gd name="connsiteX8" fmla="*/ 933450 w 2133600"/>
                <a:gd name="connsiteY8" fmla="*/ 0 h 1914525"/>
                <a:gd name="connsiteX9" fmla="*/ 1276350 w 2133600"/>
                <a:gd name="connsiteY9" fmla="*/ 76200 h 1914525"/>
                <a:gd name="connsiteX0-1" fmla="*/ 1276350 w 2133600"/>
                <a:gd name="connsiteY0-2" fmla="*/ 76200 h 1885950"/>
                <a:gd name="connsiteX1-3" fmla="*/ 2133600 w 2133600"/>
                <a:gd name="connsiteY1-4" fmla="*/ 933450 h 1885950"/>
                <a:gd name="connsiteX2-5" fmla="*/ 1181100 w 2133600"/>
                <a:gd name="connsiteY2-6" fmla="*/ 1885950 h 1885950"/>
                <a:gd name="connsiteX3-7" fmla="*/ 0 w 2133600"/>
                <a:gd name="connsiteY3-8" fmla="*/ 1457325 h 1885950"/>
                <a:gd name="connsiteX4-9" fmla="*/ 123825 w 2133600"/>
                <a:gd name="connsiteY4-10" fmla="*/ 381000 h 1885950"/>
                <a:gd name="connsiteX5-11" fmla="*/ 352425 w 2133600"/>
                <a:gd name="connsiteY5-12" fmla="*/ 142875 h 1885950"/>
                <a:gd name="connsiteX6-13" fmla="*/ 666750 w 2133600"/>
                <a:gd name="connsiteY6-14" fmla="*/ 85725 h 1885950"/>
                <a:gd name="connsiteX7-15" fmla="*/ 933450 w 2133600"/>
                <a:gd name="connsiteY7-16" fmla="*/ 0 h 1885950"/>
                <a:gd name="connsiteX8-17" fmla="*/ 1276350 w 2133600"/>
                <a:gd name="connsiteY8-18" fmla="*/ 76200 h 1885950"/>
                <a:gd name="connsiteX0-19" fmla="*/ 1152525 w 2009775"/>
                <a:gd name="connsiteY0-20" fmla="*/ 76200 h 1885950"/>
                <a:gd name="connsiteX1-21" fmla="*/ 2009775 w 2009775"/>
                <a:gd name="connsiteY1-22" fmla="*/ 933450 h 1885950"/>
                <a:gd name="connsiteX2-23" fmla="*/ 1057275 w 2009775"/>
                <a:gd name="connsiteY2-24" fmla="*/ 1885950 h 1885950"/>
                <a:gd name="connsiteX3-25" fmla="*/ 0 w 2009775"/>
                <a:gd name="connsiteY3-26" fmla="*/ 381000 h 1885950"/>
                <a:gd name="connsiteX4-27" fmla="*/ 228600 w 2009775"/>
                <a:gd name="connsiteY4-28" fmla="*/ 142875 h 1885950"/>
                <a:gd name="connsiteX5-29" fmla="*/ 542925 w 2009775"/>
                <a:gd name="connsiteY5-30" fmla="*/ 85725 h 1885950"/>
                <a:gd name="connsiteX6-31" fmla="*/ 809625 w 2009775"/>
                <a:gd name="connsiteY6-32" fmla="*/ 0 h 1885950"/>
                <a:gd name="connsiteX7-33" fmla="*/ 1152525 w 2009775"/>
                <a:gd name="connsiteY7-34" fmla="*/ 76200 h 1885950"/>
                <a:gd name="connsiteX0-35" fmla="*/ 1152525 w 2009775"/>
                <a:gd name="connsiteY0-36" fmla="*/ 76200 h 1885950"/>
                <a:gd name="connsiteX1-37" fmla="*/ 2009775 w 2009775"/>
                <a:gd name="connsiteY1-38" fmla="*/ 933450 h 1885950"/>
                <a:gd name="connsiteX2-39" fmla="*/ 1057275 w 2009775"/>
                <a:gd name="connsiteY2-40" fmla="*/ 1885950 h 1885950"/>
                <a:gd name="connsiteX3-41" fmla="*/ 88900 w 2009775"/>
                <a:gd name="connsiteY3-42" fmla="*/ 936625 h 1885950"/>
                <a:gd name="connsiteX4-43" fmla="*/ 0 w 2009775"/>
                <a:gd name="connsiteY4-44" fmla="*/ 381000 h 1885950"/>
                <a:gd name="connsiteX5-45" fmla="*/ 228600 w 2009775"/>
                <a:gd name="connsiteY5-46" fmla="*/ 142875 h 1885950"/>
                <a:gd name="connsiteX6-47" fmla="*/ 542925 w 2009775"/>
                <a:gd name="connsiteY6-48" fmla="*/ 85725 h 1885950"/>
                <a:gd name="connsiteX7-49" fmla="*/ 809625 w 2009775"/>
                <a:gd name="connsiteY7-50" fmla="*/ 0 h 1885950"/>
                <a:gd name="connsiteX8-51" fmla="*/ 1152525 w 2009775"/>
                <a:gd name="connsiteY8-52" fmla="*/ 76200 h 1885950"/>
                <a:gd name="connsiteX0-53" fmla="*/ 1152525 w 2009775"/>
                <a:gd name="connsiteY0-54" fmla="*/ 76200 h 1885950"/>
                <a:gd name="connsiteX1-55" fmla="*/ 2009775 w 2009775"/>
                <a:gd name="connsiteY1-56" fmla="*/ 933450 h 1885950"/>
                <a:gd name="connsiteX2-57" fmla="*/ 1057275 w 2009775"/>
                <a:gd name="connsiteY2-58" fmla="*/ 1885950 h 1885950"/>
                <a:gd name="connsiteX3-59" fmla="*/ 88900 w 2009775"/>
                <a:gd name="connsiteY3-60" fmla="*/ 936625 h 1885950"/>
                <a:gd name="connsiteX4-61" fmla="*/ 0 w 2009775"/>
                <a:gd name="connsiteY4-62" fmla="*/ 381000 h 1885950"/>
                <a:gd name="connsiteX5-63" fmla="*/ 228600 w 2009775"/>
                <a:gd name="connsiteY5-64" fmla="*/ 142875 h 1885950"/>
                <a:gd name="connsiteX6-65" fmla="*/ 542925 w 2009775"/>
                <a:gd name="connsiteY6-66" fmla="*/ 85725 h 1885950"/>
                <a:gd name="connsiteX7-67" fmla="*/ 809625 w 2009775"/>
                <a:gd name="connsiteY7-68" fmla="*/ 0 h 1885950"/>
                <a:gd name="connsiteX8-69" fmla="*/ 1152525 w 2009775"/>
                <a:gd name="connsiteY8-70" fmla="*/ 76200 h 18859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09775" h="1885950">
                  <a:moveTo>
                    <a:pt x="1152525" y="76200"/>
                  </a:moveTo>
                  <a:lnTo>
                    <a:pt x="2009775" y="933450"/>
                  </a:lnTo>
                  <a:lnTo>
                    <a:pt x="1057275" y="1885950"/>
                  </a:lnTo>
                  <a:cubicBezTo>
                    <a:pt x="751417" y="1590675"/>
                    <a:pt x="343958" y="1301750"/>
                    <a:pt x="88900" y="936625"/>
                  </a:cubicBezTo>
                  <a:lnTo>
                    <a:pt x="0" y="381000"/>
                  </a:lnTo>
                  <a:lnTo>
                    <a:pt x="228600" y="142875"/>
                  </a:lnTo>
                  <a:lnTo>
                    <a:pt x="542925" y="85725"/>
                  </a:lnTo>
                  <a:lnTo>
                    <a:pt x="809625" y="0"/>
                  </a:lnTo>
                  <a:lnTo>
                    <a:pt x="1152525" y="76200"/>
                  </a:lnTo>
                  <a:close/>
                </a:path>
              </a:pathLst>
            </a:custGeom>
            <a:gradFill>
              <a:gsLst>
                <a:gs pos="59000">
                  <a:schemeClr val="bg1">
                    <a:alpha val="0"/>
                  </a:schemeClr>
                </a:gs>
                <a:gs pos="0">
                  <a:schemeClr val="tx1">
                    <a:alpha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a:xfrm>
              <a:off x="5912122" y="2586990"/>
              <a:ext cx="1737360" cy="2240280"/>
            </a:xfrm>
            <a:custGeom>
              <a:avLst/>
              <a:gdLst>
                <a:gd name="connsiteX0" fmla="*/ 929640 w 1501140"/>
                <a:gd name="connsiteY0" fmla="*/ 0 h 2118360"/>
                <a:gd name="connsiteX1" fmla="*/ 1501140 w 1501140"/>
                <a:gd name="connsiteY1" fmla="*/ 571500 h 2118360"/>
                <a:gd name="connsiteX2" fmla="*/ 982980 w 1501140"/>
                <a:gd name="connsiteY2" fmla="*/ 739140 h 2118360"/>
                <a:gd name="connsiteX3" fmla="*/ 914400 w 1501140"/>
                <a:gd name="connsiteY3" fmla="*/ 1127760 h 2118360"/>
                <a:gd name="connsiteX4" fmla="*/ 990600 w 1501140"/>
                <a:gd name="connsiteY4" fmla="*/ 1417320 h 2118360"/>
                <a:gd name="connsiteX5" fmla="*/ 1066800 w 1501140"/>
                <a:gd name="connsiteY5" fmla="*/ 1653540 h 2118360"/>
                <a:gd name="connsiteX6" fmla="*/ 937260 w 1501140"/>
                <a:gd name="connsiteY6" fmla="*/ 1821180 h 2118360"/>
                <a:gd name="connsiteX7" fmla="*/ 1196340 w 1501140"/>
                <a:gd name="connsiteY7" fmla="*/ 2072640 h 2118360"/>
                <a:gd name="connsiteX8" fmla="*/ 1013460 w 1501140"/>
                <a:gd name="connsiteY8" fmla="*/ 2080260 h 2118360"/>
                <a:gd name="connsiteX9" fmla="*/ 800100 w 1501140"/>
                <a:gd name="connsiteY9" fmla="*/ 1996440 h 2118360"/>
                <a:gd name="connsiteX10" fmla="*/ 38100 w 1501140"/>
                <a:gd name="connsiteY10" fmla="*/ 2118360 h 2118360"/>
                <a:gd name="connsiteX11" fmla="*/ 205740 w 1501140"/>
                <a:gd name="connsiteY11" fmla="*/ 1546860 h 2118360"/>
                <a:gd name="connsiteX12" fmla="*/ 0 w 1501140"/>
                <a:gd name="connsiteY12" fmla="*/ 914400 h 2118360"/>
                <a:gd name="connsiteX13" fmla="*/ 190500 w 1501140"/>
                <a:gd name="connsiteY13" fmla="*/ 381000 h 2118360"/>
                <a:gd name="connsiteX14" fmla="*/ 464820 w 1501140"/>
                <a:gd name="connsiteY14" fmla="*/ 106680 h 2118360"/>
                <a:gd name="connsiteX15" fmla="*/ 701040 w 1501140"/>
                <a:gd name="connsiteY15" fmla="*/ 15240 h 2118360"/>
                <a:gd name="connsiteX16" fmla="*/ 929640 w 1501140"/>
                <a:gd name="connsiteY16" fmla="*/ 0 h 2118360"/>
                <a:gd name="connsiteX0-1" fmla="*/ 929640 w 1501140"/>
                <a:gd name="connsiteY0-2" fmla="*/ 0 h 2118360"/>
                <a:gd name="connsiteX1-3" fmla="*/ 1501140 w 1501140"/>
                <a:gd name="connsiteY1-4" fmla="*/ 571500 h 2118360"/>
                <a:gd name="connsiteX2-5" fmla="*/ 982980 w 1501140"/>
                <a:gd name="connsiteY2-6" fmla="*/ 739140 h 2118360"/>
                <a:gd name="connsiteX3-7" fmla="*/ 914400 w 1501140"/>
                <a:gd name="connsiteY3-8" fmla="*/ 1127760 h 2118360"/>
                <a:gd name="connsiteX4-9" fmla="*/ 990600 w 1501140"/>
                <a:gd name="connsiteY4-10" fmla="*/ 1417320 h 2118360"/>
                <a:gd name="connsiteX5-11" fmla="*/ 1066800 w 1501140"/>
                <a:gd name="connsiteY5-12" fmla="*/ 1653540 h 2118360"/>
                <a:gd name="connsiteX6-13" fmla="*/ 1196340 w 1501140"/>
                <a:gd name="connsiteY6-14" fmla="*/ 2072640 h 2118360"/>
                <a:gd name="connsiteX7-15" fmla="*/ 1013460 w 1501140"/>
                <a:gd name="connsiteY7-16" fmla="*/ 2080260 h 2118360"/>
                <a:gd name="connsiteX8-17" fmla="*/ 800100 w 1501140"/>
                <a:gd name="connsiteY8-18" fmla="*/ 1996440 h 2118360"/>
                <a:gd name="connsiteX9-19" fmla="*/ 38100 w 1501140"/>
                <a:gd name="connsiteY9-20" fmla="*/ 2118360 h 2118360"/>
                <a:gd name="connsiteX10-21" fmla="*/ 205740 w 1501140"/>
                <a:gd name="connsiteY10-22" fmla="*/ 1546860 h 2118360"/>
                <a:gd name="connsiteX11-23" fmla="*/ 0 w 1501140"/>
                <a:gd name="connsiteY11-24" fmla="*/ 914400 h 2118360"/>
                <a:gd name="connsiteX12-25" fmla="*/ 190500 w 1501140"/>
                <a:gd name="connsiteY12-26" fmla="*/ 381000 h 2118360"/>
                <a:gd name="connsiteX13-27" fmla="*/ 464820 w 1501140"/>
                <a:gd name="connsiteY13-28" fmla="*/ 106680 h 2118360"/>
                <a:gd name="connsiteX14-29" fmla="*/ 701040 w 1501140"/>
                <a:gd name="connsiteY14-30" fmla="*/ 15240 h 2118360"/>
                <a:gd name="connsiteX15-31" fmla="*/ 929640 w 1501140"/>
                <a:gd name="connsiteY15-32" fmla="*/ 0 h 2118360"/>
                <a:gd name="connsiteX0-33" fmla="*/ 929640 w 1501140"/>
                <a:gd name="connsiteY0-34" fmla="*/ 0 h 2118360"/>
                <a:gd name="connsiteX1-35" fmla="*/ 1501140 w 1501140"/>
                <a:gd name="connsiteY1-36" fmla="*/ 571500 h 2118360"/>
                <a:gd name="connsiteX2-37" fmla="*/ 982980 w 1501140"/>
                <a:gd name="connsiteY2-38" fmla="*/ 739140 h 2118360"/>
                <a:gd name="connsiteX3-39" fmla="*/ 914400 w 1501140"/>
                <a:gd name="connsiteY3-40" fmla="*/ 1127760 h 2118360"/>
                <a:gd name="connsiteX4-41" fmla="*/ 990600 w 1501140"/>
                <a:gd name="connsiteY4-42" fmla="*/ 1417320 h 2118360"/>
                <a:gd name="connsiteX5-43" fmla="*/ 1196340 w 1501140"/>
                <a:gd name="connsiteY5-44" fmla="*/ 2072640 h 2118360"/>
                <a:gd name="connsiteX6-45" fmla="*/ 1013460 w 1501140"/>
                <a:gd name="connsiteY6-46" fmla="*/ 2080260 h 2118360"/>
                <a:gd name="connsiteX7-47" fmla="*/ 800100 w 1501140"/>
                <a:gd name="connsiteY7-48" fmla="*/ 1996440 h 2118360"/>
                <a:gd name="connsiteX8-49" fmla="*/ 38100 w 1501140"/>
                <a:gd name="connsiteY8-50" fmla="*/ 2118360 h 2118360"/>
                <a:gd name="connsiteX9-51" fmla="*/ 205740 w 1501140"/>
                <a:gd name="connsiteY9-52" fmla="*/ 1546860 h 2118360"/>
                <a:gd name="connsiteX10-53" fmla="*/ 0 w 1501140"/>
                <a:gd name="connsiteY10-54" fmla="*/ 914400 h 2118360"/>
                <a:gd name="connsiteX11-55" fmla="*/ 190500 w 1501140"/>
                <a:gd name="connsiteY11-56" fmla="*/ 381000 h 2118360"/>
                <a:gd name="connsiteX12-57" fmla="*/ 464820 w 1501140"/>
                <a:gd name="connsiteY12-58" fmla="*/ 106680 h 2118360"/>
                <a:gd name="connsiteX13-59" fmla="*/ 701040 w 1501140"/>
                <a:gd name="connsiteY13-60" fmla="*/ 15240 h 2118360"/>
                <a:gd name="connsiteX14-61" fmla="*/ 929640 w 1501140"/>
                <a:gd name="connsiteY14-62" fmla="*/ 0 h 2118360"/>
                <a:gd name="connsiteX0-63" fmla="*/ 929640 w 1501140"/>
                <a:gd name="connsiteY0-64" fmla="*/ 0 h 2118360"/>
                <a:gd name="connsiteX1-65" fmla="*/ 1501140 w 1501140"/>
                <a:gd name="connsiteY1-66" fmla="*/ 571500 h 2118360"/>
                <a:gd name="connsiteX2-67" fmla="*/ 982980 w 1501140"/>
                <a:gd name="connsiteY2-68" fmla="*/ 739140 h 2118360"/>
                <a:gd name="connsiteX3-69" fmla="*/ 914400 w 1501140"/>
                <a:gd name="connsiteY3-70" fmla="*/ 1127760 h 2118360"/>
                <a:gd name="connsiteX4-71" fmla="*/ 1196340 w 1501140"/>
                <a:gd name="connsiteY4-72" fmla="*/ 2072640 h 2118360"/>
                <a:gd name="connsiteX5-73" fmla="*/ 1013460 w 1501140"/>
                <a:gd name="connsiteY5-74" fmla="*/ 2080260 h 2118360"/>
                <a:gd name="connsiteX6-75" fmla="*/ 800100 w 1501140"/>
                <a:gd name="connsiteY6-76" fmla="*/ 1996440 h 2118360"/>
                <a:gd name="connsiteX7-77" fmla="*/ 38100 w 1501140"/>
                <a:gd name="connsiteY7-78" fmla="*/ 2118360 h 2118360"/>
                <a:gd name="connsiteX8-79" fmla="*/ 205740 w 1501140"/>
                <a:gd name="connsiteY8-80" fmla="*/ 1546860 h 2118360"/>
                <a:gd name="connsiteX9-81" fmla="*/ 0 w 1501140"/>
                <a:gd name="connsiteY9-82" fmla="*/ 914400 h 2118360"/>
                <a:gd name="connsiteX10-83" fmla="*/ 190500 w 1501140"/>
                <a:gd name="connsiteY10-84" fmla="*/ 381000 h 2118360"/>
                <a:gd name="connsiteX11-85" fmla="*/ 464820 w 1501140"/>
                <a:gd name="connsiteY11-86" fmla="*/ 106680 h 2118360"/>
                <a:gd name="connsiteX12-87" fmla="*/ 701040 w 1501140"/>
                <a:gd name="connsiteY12-88" fmla="*/ 15240 h 2118360"/>
                <a:gd name="connsiteX13-89" fmla="*/ 929640 w 1501140"/>
                <a:gd name="connsiteY13-90" fmla="*/ 0 h 2118360"/>
                <a:gd name="connsiteX0-91" fmla="*/ 929640 w 1501140"/>
                <a:gd name="connsiteY0-92" fmla="*/ 0 h 2118360"/>
                <a:gd name="connsiteX1-93" fmla="*/ 1501140 w 1501140"/>
                <a:gd name="connsiteY1-94" fmla="*/ 571500 h 2118360"/>
                <a:gd name="connsiteX2-95" fmla="*/ 982980 w 1501140"/>
                <a:gd name="connsiteY2-96" fmla="*/ 739140 h 2118360"/>
                <a:gd name="connsiteX3-97" fmla="*/ 1196340 w 1501140"/>
                <a:gd name="connsiteY3-98" fmla="*/ 2072640 h 2118360"/>
                <a:gd name="connsiteX4-99" fmla="*/ 1013460 w 1501140"/>
                <a:gd name="connsiteY4-100" fmla="*/ 2080260 h 2118360"/>
                <a:gd name="connsiteX5-101" fmla="*/ 800100 w 1501140"/>
                <a:gd name="connsiteY5-102" fmla="*/ 1996440 h 2118360"/>
                <a:gd name="connsiteX6-103" fmla="*/ 38100 w 1501140"/>
                <a:gd name="connsiteY6-104" fmla="*/ 2118360 h 2118360"/>
                <a:gd name="connsiteX7-105" fmla="*/ 205740 w 1501140"/>
                <a:gd name="connsiteY7-106" fmla="*/ 1546860 h 2118360"/>
                <a:gd name="connsiteX8-107" fmla="*/ 0 w 1501140"/>
                <a:gd name="connsiteY8-108" fmla="*/ 914400 h 2118360"/>
                <a:gd name="connsiteX9-109" fmla="*/ 190500 w 1501140"/>
                <a:gd name="connsiteY9-110" fmla="*/ 381000 h 2118360"/>
                <a:gd name="connsiteX10-111" fmla="*/ 464820 w 1501140"/>
                <a:gd name="connsiteY10-112" fmla="*/ 106680 h 2118360"/>
                <a:gd name="connsiteX11-113" fmla="*/ 701040 w 1501140"/>
                <a:gd name="connsiteY11-114" fmla="*/ 15240 h 2118360"/>
                <a:gd name="connsiteX12-115" fmla="*/ 929640 w 1501140"/>
                <a:gd name="connsiteY12-116" fmla="*/ 0 h 2118360"/>
                <a:gd name="connsiteX0-117" fmla="*/ 929640 w 1501140"/>
                <a:gd name="connsiteY0-118" fmla="*/ 0 h 2118360"/>
                <a:gd name="connsiteX1-119" fmla="*/ 1501140 w 1501140"/>
                <a:gd name="connsiteY1-120" fmla="*/ 571500 h 2118360"/>
                <a:gd name="connsiteX2-121" fmla="*/ 1196340 w 1501140"/>
                <a:gd name="connsiteY2-122" fmla="*/ 2072640 h 2118360"/>
                <a:gd name="connsiteX3-123" fmla="*/ 1013460 w 1501140"/>
                <a:gd name="connsiteY3-124" fmla="*/ 2080260 h 2118360"/>
                <a:gd name="connsiteX4-125" fmla="*/ 800100 w 1501140"/>
                <a:gd name="connsiteY4-126" fmla="*/ 1996440 h 2118360"/>
                <a:gd name="connsiteX5-127" fmla="*/ 38100 w 1501140"/>
                <a:gd name="connsiteY5-128" fmla="*/ 2118360 h 2118360"/>
                <a:gd name="connsiteX6-129" fmla="*/ 205740 w 1501140"/>
                <a:gd name="connsiteY6-130" fmla="*/ 1546860 h 2118360"/>
                <a:gd name="connsiteX7-131" fmla="*/ 0 w 1501140"/>
                <a:gd name="connsiteY7-132" fmla="*/ 914400 h 2118360"/>
                <a:gd name="connsiteX8-133" fmla="*/ 190500 w 1501140"/>
                <a:gd name="connsiteY8-134" fmla="*/ 381000 h 2118360"/>
                <a:gd name="connsiteX9-135" fmla="*/ 464820 w 1501140"/>
                <a:gd name="connsiteY9-136" fmla="*/ 106680 h 2118360"/>
                <a:gd name="connsiteX10-137" fmla="*/ 701040 w 1501140"/>
                <a:gd name="connsiteY10-138" fmla="*/ 15240 h 2118360"/>
                <a:gd name="connsiteX11-139" fmla="*/ 929640 w 1501140"/>
                <a:gd name="connsiteY11-140" fmla="*/ 0 h 2118360"/>
                <a:gd name="connsiteX0-141" fmla="*/ 929640 w 1661160"/>
                <a:gd name="connsiteY0-142" fmla="*/ 0 h 2179320"/>
                <a:gd name="connsiteX1-143" fmla="*/ 1501140 w 1661160"/>
                <a:gd name="connsiteY1-144" fmla="*/ 571500 h 2179320"/>
                <a:gd name="connsiteX2-145" fmla="*/ 1661160 w 1661160"/>
                <a:gd name="connsiteY2-146" fmla="*/ 2179320 h 2179320"/>
                <a:gd name="connsiteX3-147" fmla="*/ 1013460 w 1661160"/>
                <a:gd name="connsiteY3-148" fmla="*/ 2080260 h 2179320"/>
                <a:gd name="connsiteX4-149" fmla="*/ 800100 w 1661160"/>
                <a:gd name="connsiteY4-150" fmla="*/ 1996440 h 2179320"/>
                <a:gd name="connsiteX5-151" fmla="*/ 38100 w 1661160"/>
                <a:gd name="connsiteY5-152" fmla="*/ 2118360 h 2179320"/>
                <a:gd name="connsiteX6-153" fmla="*/ 205740 w 1661160"/>
                <a:gd name="connsiteY6-154" fmla="*/ 1546860 h 2179320"/>
                <a:gd name="connsiteX7-155" fmla="*/ 0 w 1661160"/>
                <a:gd name="connsiteY7-156" fmla="*/ 914400 h 2179320"/>
                <a:gd name="connsiteX8-157" fmla="*/ 190500 w 1661160"/>
                <a:gd name="connsiteY8-158" fmla="*/ 381000 h 2179320"/>
                <a:gd name="connsiteX9-159" fmla="*/ 464820 w 1661160"/>
                <a:gd name="connsiteY9-160" fmla="*/ 106680 h 2179320"/>
                <a:gd name="connsiteX10-161" fmla="*/ 701040 w 1661160"/>
                <a:gd name="connsiteY10-162" fmla="*/ 15240 h 2179320"/>
                <a:gd name="connsiteX11-163" fmla="*/ 929640 w 1661160"/>
                <a:gd name="connsiteY11-164" fmla="*/ 0 h 2179320"/>
                <a:gd name="connsiteX0-165" fmla="*/ 929640 w 1737360"/>
                <a:gd name="connsiteY0-166" fmla="*/ 0 h 2240280"/>
                <a:gd name="connsiteX1-167" fmla="*/ 1501140 w 1737360"/>
                <a:gd name="connsiteY1-168" fmla="*/ 571500 h 2240280"/>
                <a:gd name="connsiteX2-169" fmla="*/ 1737360 w 1737360"/>
                <a:gd name="connsiteY2-170" fmla="*/ 2240280 h 2240280"/>
                <a:gd name="connsiteX3-171" fmla="*/ 1013460 w 1737360"/>
                <a:gd name="connsiteY3-172" fmla="*/ 2080260 h 2240280"/>
                <a:gd name="connsiteX4-173" fmla="*/ 800100 w 1737360"/>
                <a:gd name="connsiteY4-174" fmla="*/ 1996440 h 2240280"/>
                <a:gd name="connsiteX5-175" fmla="*/ 38100 w 1737360"/>
                <a:gd name="connsiteY5-176" fmla="*/ 2118360 h 2240280"/>
                <a:gd name="connsiteX6-177" fmla="*/ 205740 w 1737360"/>
                <a:gd name="connsiteY6-178" fmla="*/ 1546860 h 2240280"/>
                <a:gd name="connsiteX7-179" fmla="*/ 0 w 1737360"/>
                <a:gd name="connsiteY7-180" fmla="*/ 914400 h 2240280"/>
                <a:gd name="connsiteX8-181" fmla="*/ 190500 w 1737360"/>
                <a:gd name="connsiteY8-182" fmla="*/ 381000 h 2240280"/>
                <a:gd name="connsiteX9-183" fmla="*/ 464820 w 1737360"/>
                <a:gd name="connsiteY9-184" fmla="*/ 106680 h 2240280"/>
                <a:gd name="connsiteX10-185" fmla="*/ 701040 w 1737360"/>
                <a:gd name="connsiteY10-186" fmla="*/ 15240 h 2240280"/>
                <a:gd name="connsiteX11-187" fmla="*/ 929640 w 1737360"/>
                <a:gd name="connsiteY11-188" fmla="*/ 0 h 22402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737360" h="2240280">
                  <a:moveTo>
                    <a:pt x="929640" y="0"/>
                  </a:moveTo>
                  <a:lnTo>
                    <a:pt x="1501140" y="571500"/>
                  </a:lnTo>
                  <a:lnTo>
                    <a:pt x="1737360" y="2240280"/>
                  </a:lnTo>
                  <a:cubicBezTo>
                    <a:pt x="1521460" y="2207260"/>
                    <a:pt x="1169670" y="2120900"/>
                    <a:pt x="1013460" y="2080260"/>
                  </a:cubicBezTo>
                  <a:cubicBezTo>
                    <a:pt x="857250" y="2039620"/>
                    <a:pt x="871220" y="2024380"/>
                    <a:pt x="800100" y="1996440"/>
                  </a:cubicBezTo>
                  <a:lnTo>
                    <a:pt x="38100" y="2118360"/>
                  </a:lnTo>
                  <a:lnTo>
                    <a:pt x="205740" y="1546860"/>
                  </a:lnTo>
                  <a:lnTo>
                    <a:pt x="0" y="914400"/>
                  </a:lnTo>
                  <a:lnTo>
                    <a:pt x="190500" y="381000"/>
                  </a:lnTo>
                  <a:lnTo>
                    <a:pt x="464820" y="106680"/>
                  </a:lnTo>
                  <a:lnTo>
                    <a:pt x="701040" y="15240"/>
                  </a:lnTo>
                  <a:lnTo>
                    <a:pt x="929640" y="0"/>
                  </a:lnTo>
                  <a:close/>
                </a:path>
              </a:pathLst>
            </a:custGeom>
            <a:gradFill>
              <a:gsLst>
                <a:gs pos="73000">
                  <a:schemeClr val="bg1">
                    <a:alpha val="0"/>
                  </a:schemeClr>
                </a:gs>
                <a:gs pos="0">
                  <a:schemeClr val="tx1">
                    <a:alpha val="48000"/>
                  </a:schemeClr>
                </a:gs>
              </a:gsLst>
              <a:lin ang="4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任意多边形 10"/>
            <p:cNvSpPr/>
            <p:nvPr/>
          </p:nvSpPr>
          <p:spPr>
            <a:xfrm>
              <a:off x="4900613" y="3585210"/>
              <a:ext cx="1264920" cy="1036320"/>
            </a:xfrm>
            <a:custGeom>
              <a:avLst/>
              <a:gdLst>
                <a:gd name="connsiteX0" fmla="*/ 0 w 1264920"/>
                <a:gd name="connsiteY0" fmla="*/ 99060 h 1036320"/>
                <a:gd name="connsiteX1" fmla="*/ 937260 w 1264920"/>
                <a:gd name="connsiteY1" fmla="*/ 1036320 h 1036320"/>
                <a:gd name="connsiteX2" fmla="*/ 1264920 w 1264920"/>
                <a:gd name="connsiteY2" fmla="*/ 601980 h 1036320"/>
                <a:gd name="connsiteX3" fmla="*/ 1059180 w 1264920"/>
                <a:gd name="connsiteY3" fmla="*/ 137160 h 1036320"/>
                <a:gd name="connsiteX4" fmla="*/ 762000 w 1264920"/>
                <a:gd name="connsiteY4" fmla="*/ 53340 h 1036320"/>
                <a:gd name="connsiteX5" fmla="*/ 548640 w 1264920"/>
                <a:gd name="connsiteY5" fmla="*/ 0 h 1036320"/>
                <a:gd name="connsiteX6" fmla="*/ 312420 w 1264920"/>
                <a:gd name="connsiteY6" fmla="*/ 15240 h 1036320"/>
                <a:gd name="connsiteX7" fmla="*/ 0 w 1264920"/>
                <a:gd name="connsiteY7" fmla="*/ 9906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4920" h="1036320">
                  <a:moveTo>
                    <a:pt x="0" y="99060"/>
                  </a:moveTo>
                  <a:lnTo>
                    <a:pt x="937260" y="1036320"/>
                  </a:lnTo>
                  <a:lnTo>
                    <a:pt x="1264920" y="601980"/>
                  </a:lnTo>
                  <a:lnTo>
                    <a:pt x="1059180" y="137160"/>
                  </a:lnTo>
                  <a:lnTo>
                    <a:pt x="762000" y="53340"/>
                  </a:lnTo>
                  <a:lnTo>
                    <a:pt x="548640" y="0"/>
                  </a:lnTo>
                  <a:lnTo>
                    <a:pt x="312420" y="15240"/>
                  </a:lnTo>
                  <a:lnTo>
                    <a:pt x="0" y="99060"/>
                  </a:lnTo>
                  <a:close/>
                </a:path>
              </a:pathLst>
            </a:custGeom>
            <a:gradFill>
              <a:gsLst>
                <a:gs pos="0">
                  <a:schemeClr val="tx1">
                    <a:alpha val="35000"/>
                  </a:schemeClr>
                </a:gs>
                <a:gs pos="68000">
                  <a:schemeClr val="bg1">
                    <a:alpha val="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a:xfrm>
              <a:off x="5467351" y="1914526"/>
              <a:ext cx="652463" cy="652463"/>
            </a:xfrm>
            <a:custGeom>
              <a:avLst/>
              <a:gdLst>
                <a:gd name="connsiteX0" fmla="*/ 0 w 652463"/>
                <a:gd name="connsiteY0" fmla="*/ 0 h 652463"/>
                <a:gd name="connsiteX1" fmla="*/ 652463 w 652463"/>
                <a:gd name="connsiteY1" fmla="*/ 652463 h 652463"/>
                <a:gd name="connsiteX2" fmla="*/ 604838 w 652463"/>
                <a:gd name="connsiteY2" fmla="*/ 152400 h 652463"/>
                <a:gd name="connsiteX3" fmla="*/ 352425 w 652463"/>
                <a:gd name="connsiteY3" fmla="*/ 33338 h 652463"/>
                <a:gd name="connsiteX4" fmla="*/ 0 w 652463"/>
                <a:gd name="connsiteY4" fmla="*/ 0 h 652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3" h="652463">
                  <a:moveTo>
                    <a:pt x="0" y="0"/>
                  </a:moveTo>
                  <a:lnTo>
                    <a:pt x="652463" y="652463"/>
                  </a:lnTo>
                  <a:lnTo>
                    <a:pt x="604838" y="152400"/>
                  </a:lnTo>
                  <a:lnTo>
                    <a:pt x="352425" y="33338"/>
                  </a:lnTo>
                  <a:lnTo>
                    <a:pt x="0" y="0"/>
                  </a:lnTo>
                  <a:close/>
                </a:path>
              </a:pathLst>
            </a:custGeom>
            <a:gradFill>
              <a:gsLst>
                <a:gs pos="83000">
                  <a:schemeClr val="bg1">
                    <a:alpha val="0"/>
                  </a:schemeClr>
                </a:gs>
                <a:gs pos="3000">
                  <a:schemeClr val="tx1">
                    <a:alpha val="3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任意多边形 12"/>
            <p:cNvSpPr/>
            <p:nvPr/>
          </p:nvSpPr>
          <p:spPr>
            <a:xfrm>
              <a:off x="5592082" y="5689600"/>
              <a:ext cx="1092200" cy="755650"/>
            </a:xfrm>
            <a:custGeom>
              <a:avLst/>
              <a:gdLst>
                <a:gd name="connsiteX0" fmla="*/ 0 w 1092200"/>
                <a:gd name="connsiteY0" fmla="*/ 317500 h 755650"/>
                <a:gd name="connsiteX1" fmla="*/ 469900 w 1092200"/>
                <a:gd name="connsiteY1" fmla="*/ 755650 h 755650"/>
                <a:gd name="connsiteX2" fmla="*/ 1060450 w 1092200"/>
                <a:gd name="connsiteY2" fmla="*/ 742950 h 755650"/>
                <a:gd name="connsiteX3" fmla="*/ 1092200 w 1092200"/>
                <a:gd name="connsiteY3" fmla="*/ 679450 h 755650"/>
                <a:gd name="connsiteX4" fmla="*/ 762000 w 1092200"/>
                <a:gd name="connsiteY4" fmla="*/ 298450 h 755650"/>
                <a:gd name="connsiteX5" fmla="*/ 412750 w 1092200"/>
                <a:gd name="connsiteY5" fmla="*/ 0 h 755650"/>
                <a:gd name="connsiteX6" fmla="*/ 0 w 1092200"/>
                <a:gd name="connsiteY6" fmla="*/ 317500 h 75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200" h="755650">
                  <a:moveTo>
                    <a:pt x="0" y="317500"/>
                  </a:moveTo>
                  <a:lnTo>
                    <a:pt x="469900" y="755650"/>
                  </a:lnTo>
                  <a:lnTo>
                    <a:pt x="1060450" y="742950"/>
                  </a:lnTo>
                  <a:lnTo>
                    <a:pt x="1092200" y="679450"/>
                  </a:lnTo>
                  <a:lnTo>
                    <a:pt x="762000" y="298450"/>
                  </a:lnTo>
                  <a:lnTo>
                    <a:pt x="412750" y="0"/>
                  </a:lnTo>
                  <a:lnTo>
                    <a:pt x="0" y="317500"/>
                  </a:lnTo>
                  <a:close/>
                </a:path>
              </a:pathLst>
            </a:custGeom>
            <a:gradFill>
              <a:gsLst>
                <a:gs pos="16000">
                  <a:schemeClr val="tx1">
                    <a:alpha val="57000"/>
                  </a:schemeClr>
                </a:gs>
                <a:gs pos="76000">
                  <a:schemeClr val="bg1">
                    <a:lumMod val="97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a:off x="6056902" y="933450"/>
              <a:ext cx="723978" cy="1988820"/>
            </a:xfrm>
            <a:custGeom>
              <a:avLst/>
              <a:gdLst>
                <a:gd name="connsiteX0" fmla="*/ 99060 w 701040"/>
                <a:gd name="connsiteY0" fmla="*/ 0 h 1996440"/>
                <a:gd name="connsiteX1" fmla="*/ 701040 w 701040"/>
                <a:gd name="connsiteY1" fmla="*/ 601980 h 1996440"/>
                <a:gd name="connsiteX2" fmla="*/ 579120 w 701040"/>
                <a:gd name="connsiteY2" fmla="*/ 1684020 h 1996440"/>
                <a:gd name="connsiteX3" fmla="*/ 106680 w 701040"/>
                <a:gd name="connsiteY3" fmla="*/ 1996440 h 1996440"/>
                <a:gd name="connsiteX4" fmla="*/ 0 w 701040"/>
                <a:gd name="connsiteY4" fmla="*/ 868680 h 1996440"/>
                <a:gd name="connsiteX5" fmla="*/ 99060 w 701040"/>
                <a:gd name="connsiteY5" fmla="*/ 0 h 1996440"/>
                <a:gd name="connsiteX0-1" fmla="*/ 91440 w 723484"/>
                <a:gd name="connsiteY0-2" fmla="*/ 0 h 1988820"/>
                <a:gd name="connsiteX1-3" fmla="*/ 701040 w 723484"/>
                <a:gd name="connsiteY1-4" fmla="*/ 594360 h 1988820"/>
                <a:gd name="connsiteX2-5" fmla="*/ 579120 w 723484"/>
                <a:gd name="connsiteY2-6" fmla="*/ 1676400 h 1988820"/>
                <a:gd name="connsiteX3-7" fmla="*/ 106680 w 723484"/>
                <a:gd name="connsiteY3-8" fmla="*/ 1988820 h 1988820"/>
                <a:gd name="connsiteX4-9" fmla="*/ 0 w 723484"/>
                <a:gd name="connsiteY4-10" fmla="*/ 861060 h 1988820"/>
                <a:gd name="connsiteX5-11" fmla="*/ 91440 w 723484"/>
                <a:gd name="connsiteY5-12" fmla="*/ 0 h 1988820"/>
                <a:gd name="connsiteX0-13" fmla="*/ 91440 w 716648"/>
                <a:gd name="connsiteY0-14" fmla="*/ 0 h 1988820"/>
                <a:gd name="connsiteX1-15" fmla="*/ 693420 w 716648"/>
                <a:gd name="connsiteY1-16" fmla="*/ 655320 h 1988820"/>
                <a:gd name="connsiteX2-17" fmla="*/ 579120 w 716648"/>
                <a:gd name="connsiteY2-18" fmla="*/ 1676400 h 1988820"/>
                <a:gd name="connsiteX3-19" fmla="*/ 106680 w 716648"/>
                <a:gd name="connsiteY3-20" fmla="*/ 1988820 h 1988820"/>
                <a:gd name="connsiteX4-21" fmla="*/ 0 w 716648"/>
                <a:gd name="connsiteY4-22" fmla="*/ 861060 h 1988820"/>
                <a:gd name="connsiteX5-23" fmla="*/ 91440 w 716648"/>
                <a:gd name="connsiteY5-24" fmla="*/ 0 h 1988820"/>
                <a:gd name="connsiteX0-25" fmla="*/ 91440 w 739505"/>
                <a:gd name="connsiteY0-26" fmla="*/ 0 h 1988820"/>
                <a:gd name="connsiteX1-27" fmla="*/ 693420 w 739505"/>
                <a:gd name="connsiteY1-28" fmla="*/ 655320 h 1988820"/>
                <a:gd name="connsiteX2-29" fmla="*/ 670560 w 739505"/>
                <a:gd name="connsiteY2-30" fmla="*/ 1615440 h 1988820"/>
                <a:gd name="connsiteX3-31" fmla="*/ 106680 w 739505"/>
                <a:gd name="connsiteY3-32" fmla="*/ 1988820 h 1988820"/>
                <a:gd name="connsiteX4-33" fmla="*/ 0 w 739505"/>
                <a:gd name="connsiteY4-34" fmla="*/ 861060 h 1988820"/>
                <a:gd name="connsiteX5-35" fmla="*/ 91440 w 739505"/>
                <a:gd name="connsiteY5-36" fmla="*/ 0 h 1988820"/>
                <a:gd name="connsiteX0-37" fmla="*/ 91440 w 723978"/>
                <a:gd name="connsiteY0-38" fmla="*/ 0 h 1988820"/>
                <a:gd name="connsiteX1-39" fmla="*/ 670560 w 723978"/>
                <a:gd name="connsiteY1-40" fmla="*/ 701040 h 1988820"/>
                <a:gd name="connsiteX2-41" fmla="*/ 670560 w 723978"/>
                <a:gd name="connsiteY2-42" fmla="*/ 1615440 h 1988820"/>
                <a:gd name="connsiteX3-43" fmla="*/ 106680 w 723978"/>
                <a:gd name="connsiteY3-44" fmla="*/ 1988820 h 1988820"/>
                <a:gd name="connsiteX4-45" fmla="*/ 0 w 723978"/>
                <a:gd name="connsiteY4-46" fmla="*/ 861060 h 1988820"/>
                <a:gd name="connsiteX5-47" fmla="*/ 91440 w 723978"/>
                <a:gd name="connsiteY5-48" fmla="*/ 0 h 1988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723978" h="1988820">
                  <a:moveTo>
                    <a:pt x="91440" y="0"/>
                  </a:moveTo>
                  <a:cubicBezTo>
                    <a:pt x="294640" y="198120"/>
                    <a:pt x="574040" y="431800"/>
                    <a:pt x="670560" y="701040"/>
                  </a:cubicBezTo>
                  <a:cubicBezTo>
                    <a:pt x="767080" y="970280"/>
                    <a:pt x="711200" y="1254760"/>
                    <a:pt x="670560" y="1615440"/>
                  </a:cubicBezTo>
                  <a:lnTo>
                    <a:pt x="106680" y="1988820"/>
                  </a:lnTo>
                  <a:lnTo>
                    <a:pt x="0" y="861060"/>
                  </a:lnTo>
                  <a:lnTo>
                    <a:pt x="91440" y="0"/>
                  </a:lnTo>
                  <a:close/>
                </a:path>
              </a:pathLst>
            </a:custGeom>
            <a:gradFill>
              <a:gsLst>
                <a:gs pos="0">
                  <a:schemeClr val="tx1">
                    <a:alpha val="50000"/>
                  </a:schemeClr>
                </a:gs>
                <a:gs pos="100000">
                  <a:srgbClr val="C2C2C2">
                    <a:alpha val="0"/>
                  </a:srgbClr>
                </a:gs>
              </a:gsLst>
              <a:lin ang="1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任意多边形 14"/>
            <p:cNvSpPr/>
            <p:nvPr/>
          </p:nvSpPr>
          <p:spPr>
            <a:xfrm>
              <a:off x="4896335" y="912895"/>
              <a:ext cx="2045082" cy="5144992"/>
            </a:xfrm>
            <a:custGeom>
              <a:avLst/>
              <a:gdLst>
                <a:gd name="connsiteX0" fmla="*/ 982449 w 1382890"/>
                <a:gd name="connsiteY0" fmla="*/ 3543487 h 3594532"/>
                <a:gd name="connsiteX1" fmla="*/ 572874 w 1382890"/>
                <a:gd name="connsiteY1" fmla="*/ 3553012 h 3594532"/>
                <a:gd name="connsiteX2" fmla="*/ 372849 w 1382890"/>
                <a:gd name="connsiteY2" fmla="*/ 3038662 h 3594532"/>
                <a:gd name="connsiteX3" fmla="*/ 725274 w 1382890"/>
                <a:gd name="connsiteY3" fmla="*/ 2343337 h 3594532"/>
                <a:gd name="connsiteX4" fmla="*/ 515724 w 1382890"/>
                <a:gd name="connsiteY4" fmla="*/ 1838512 h 3594532"/>
                <a:gd name="connsiteX5" fmla="*/ 1374 w 1382890"/>
                <a:gd name="connsiteY5" fmla="*/ 1809937 h 3594532"/>
                <a:gd name="connsiteX6" fmla="*/ 372849 w 1382890"/>
                <a:gd name="connsiteY6" fmla="*/ 1705162 h 3594532"/>
                <a:gd name="connsiteX7" fmla="*/ 620499 w 1382890"/>
                <a:gd name="connsiteY7" fmla="*/ 1838512 h 3594532"/>
                <a:gd name="connsiteX8" fmla="*/ 668124 w 1382890"/>
                <a:gd name="connsiteY8" fmla="*/ 1609912 h 3594532"/>
                <a:gd name="connsiteX9" fmla="*/ 801474 w 1382890"/>
                <a:gd name="connsiteY9" fmla="*/ 1295587 h 3594532"/>
                <a:gd name="connsiteX10" fmla="*/ 744324 w 1382890"/>
                <a:gd name="connsiteY10" fmla="*/ 771712 h 3594532"/>
                <a:gd name="connsiteX11" fmla="*/ 515724 w 1382890"/>
                <a:gd name="connsiteY11" fmla="*/ 628837 h 3594532"/>
                <a:gd name="connsiteX12" fmla="*/ 668124 w 1382890"/>
                <a:gd name="connsiteY12" fmla="*/ 628837 h 3594532"/>
                <a:gd name="connsiteX13" fmla="*/ 744324 w 1382890"/>
                <a:gd name="connsiteY13" fmla="*/ 714562 h 3594532"/>
                <a:gd name="connsiteX14" fmla="*/ 849099 w 1382890"/>
                <a:gd name="connsiteY14" fmla="*/ 187 h 3594532"/>
                <a:gd name="connsiteX15" fmla="*/ 810999 w 1382890"/>
                <a:gd name="connsiteY15" fmla="*/ 647887 h 3594532"/>
                <a:gd name="connsiteX16" fmla="*/ 887199 w 1382890"/>
                <a:gd name="connsiteY16" fmla="*/ 1038412 h 3594532"/>
                <a:gd name="connsiteX17" fmla="*/ 915774 w 1382890"/>
                <a:gd name="connsiteY17" fmla="*/ 1286062 h 3594532"/>
                <a:gd name="connsiteX18" fmla="*/ 1087224 w 1382890"/>
                <a:gd name="connsiteY18" fmla="*/ 1152712 h 3594532"/>
                <a:gd name="connsiteX19" fmla="*/ 1315824 w 1382890"/>
                <a:gd name="connsiteY19" fmla="*/ 1133662 h 3594532"/>
                <a:gd name="connsiteX20" fmla="*/ 1068174 w 1382890"/>
                <a:gd name="connsiteY20" fmla="*/ 1190812 h 3594532"/>
                <a:gd name="connsiteX21" fmla="*/ 858624 w 1382890"/>
                <a:gd name="connsiteY21" fmla="*/ 1495612 h 3594532"/>
                <a:gd name="connsiteX22" fmla="*/ 801474 w 1382890"/>
                <a:gd name="connsiteY22" fmla="*/ 1857562 h 3594532"/>
                <a:gd name="connsiteX23" fmla="*/ 953874 w 1382890"/>
                <a:gd name="connsiteY23" fmla="*/ 2314762 h 3594532"/>
                <a:gd name="connsiteX24" fmla="*/ 877674 w 1382890"/>
                <a:gd name="connsiteY24" fmla="*/ 2552887 h 3594532"/>
                <a:gd name="connsiteX25" fmla="*/ 1191999 w 1382890"/>
                <a:gd name="connsiteY25" fmla="*/ 2495737 h 3594532"/>
                <a:gd name="connsiteX26" fmla="*/ 1382499 w 1382890"/>
                <a:gd name="connsiteY26" fmla="*/ 2590987 h 3594532"/>
                <a:gd name="connsiteX27" fmla="*/ 1144374 w 1382890"/>
                <a:gd name="connsiteY27" fmla="*/ 2533837 h 3594532"/>
                <a:gd name="connsiteX28" fmla="*/ 810999 w 1382890"/>
                <a:gd name="connsiteY28" fmla="*/ 2695762 h 3594532"/>
                <a:gd name="connsiteX29" fmla="*/ 668124 w 1382890"/>
                <a:gd name="connsiteY29" fmla="*/ 3048187 h 3594532"/>
                <a:gd name="connsiteX30" fmla="*/ 896724 w 1382890"/>
                <a:gd name="connsiteY30" fmla="*/ 3381562 h 3594532"/>
                <a:gd name="connsiteX31" fmla="*/ 982449 w 1382890"/>
                <a:gd name="connsiteY31" fmla="*/ 3543487 h 3594532"/>
                <a:gd name="connsiteX0-1" fmla="*/ 982886 w 1383327"/>
                <a:gd name="connsiteY0-2" fmla="*/ 3543487 h 3594532"/>
                <a:gd name="connsiteX1-3" fmla="*/ 573311 w 1383327"/>
                <a:gd name="connsiteY1-4" fmla="*/ 3553012 h 3594532"/>
                <a:gd name="connsiteX2-5" fmla="*/ 373286 w 1383327"/>
                <a:gd name="connsiteY2-6" fmla="*/ 3038662 h 3594532"/>
                <a:gd name="connsiteX3-7" fmla="*/ 725711 w 1383327"/>
                <a:gd name="connsiteY3-8" fmla="*/ 2343337 h 3594532"/>
                <a:gd name="connsiteX4-9" fmla="*/ 539021 w 1383327"/>
                <a:gd name="connsiteY4-10" fmla="*/ 1884232 h 3594532"/>
                <a:gd name="connsiteX5-11" fmla="*/ 1811 w 1383327"/>
                <a:gd name="connsiteY5-12" fmla="*/ 1809937 h 3594532"/>
                <a:gd name="connsiteX6-13" fmla="*/ 373286 w 1383327"/>
                <a:gd name="connsiteY6-14" fmla="*/ 1705162 h 3594532"/>
                <a:gd name="connsiteX7-15" fmla="*/ 620936 w 1383327"/>
                <a:gd name="connsiteY7-16" fmla="*/ 1838512 h 3594532"/>
                <a:gd name="connsiteX8-17" fmla="*/ 668561 w 1383327"/>
                <a:gd name="connsiteY8-18" fmla="*/ 1609912 h 3594532"/>
                <a:gd name="connsiteX9-19" fmla="*/ 801911 w 1383327"/>
                <a:gd name="connsiteY9-20" fmla="*/ 1295587 h 3594532"/>
                <a:gd name="connsiteX10-21" fmla="*/ 744761 w 1383327"/>
                <a:gd name="connsiteY10-22" fmla="*/ 771712 h 3594532"/>
                <a:gd name="connsiteX11-23" fmla="*/ 516161 w 1383327"/>
                <a:gd name="connsiteY11-24" fmla="*/ 628837 h 3594532"/>
                <a:gd name="connsiteX12-25" fmla="*/ 668561 w 1383327"/>
                <a:gd name="connsiteY12-26" fmla="*/ 628837 h 3594532"/>
                <a:gd name="connsiteX13-27" fmla="*/ 744761 w 1383327"/>
                <a:gd name="connsiteY13-28" fmla="*/ 714562 h 3594532"/>
                <a:gd name="connsiteX14-29" fmla="*/ 849536 w 1383327"/>
                <a:gd name="connsiteY14-30" fmla="*/ 187 h 3594532"/>
                <a:gd name="connsiteX15-31" fmla="*/ 811436 w 1383327"/>
                <a:gd name="connsiteY15-32" fmla="*/ 647887 h 3594532"/>
                <a:gd name="connsiteX16-33" fmla="*/ 887636 w 1383327"/>
                <a:gd name="connsiteY16-34" fmla="*/ 1038412 h 3594532"/>
                <a:gd name="connsiteX17-35" fmla="*/ 916211 w 1383327"/>
                <a:gd name="connsiteY17-36" fmla="*/ 1286062 h 3594532"/>
                <a:gd name="connsiteX18-37" fmla="*/ 1087661 w 1383327"/>
                <a:gd name="connsiteY18-38" fmla="*/ 1152712 h 3594532"/>
                <a:gd name="connsiteX19-39" fmla="*/ 1316261 w 1383327"/>
                <a:gd name="connsiteY19-40" fmla="*/ 1133662 h 3594532"/>
                <a:gd name="connsiteX20-41" fmla="*/ 1068611 w 1383327"/>
                <a:gd name="connsiteY20-42" fmla="*/ 1190812 h 3594532"/>
                <a:gd name="connsiteX21-43" fmla="*/ 859061 w 1383327"/>
                <a:gd name="connsiteY21-44" fmla="*/ 1495612 h 3594532"/>
                <a:gd name="connsiteX22-45" fmla="*/ 801911 w 1383327"/>
                <a:gd name="connsiteY22-46" fmla="*/ 1857562 h 3594532"/>
                <a:gd name="connsiteX23-47" fmla="*/ 954311 w 1383327"/>
                <a:gd name="connsiteY23-48" fmla="*/ 2314762 h 3594532"/>
                <a:gd name="connsiteX24-49" fmla="*/ 878111 w 1383327"/>
                <a:gd name="connsiteY24-50" fmla="*/ 2552887 h 3594532"/>
                <a:gd name="connsiteX25-51" fmla="*/ 1192436 w 1383327"/>
                <a:gd name="connsiteY25-52" fmla="*/ 2495737 h 3594532"/>
                <a:gd name="connsiteX26-53" fmla="*/ 1382936 w 1383327"/>
                <a:gd name="connsiteY26-54" fmla="*/ 2590987 h 3594532"/>
                <a:gd name="connsiteX27-55" fmla="*/ 1144811 w 1383327"/>
                <a:gd name="connsiteY27-56" fmla="*/ 2533837 h 3594532"/>
                <a:gd name="connsiteX28-57" fmla="*/ 811436 w 1383327"/>
                <a:gd name="connsiteY28-58" fmla="*/ 2695762 h 3594532"/>
                <a:gd name="connsiteX29-59" fmla="*/ 668561 w 1383327"/>
                <a:gd name="connsiteY29-60" fmla="*/ 3048187 h 3594532"/>
                <a:gd name="connsiteX30-61" fmla="*/ 897161 w 1383327"/>
                <a:gd name="connsiteY30-62" fmla="*/ 3381562 h 3594532"/>
                <a:gd name="connsiteX31-63" fmla="*/ 982886 w 1383327"/>
                <a:gd name="connsiteY31-64" fmla="*/ 3543487 h 3594532"/>
                <a:gd name="connsiteX0-65" fmla="*/ 982886 w 1383327"/>
                <a:gd name="connsiteY0-66" fmla="*/ 3543487 h 3594532"/>
                <a:gd name="connsiteX1-67" fmla="*/ 573311 w 1383327"/>
                <a:gd name="connsiteY1-68" fmla="*/ 3553012 h 3594532"/>
                <a:gd name="connsiteX2-69" fmla="*/ 373286 w 1383327"/>
                <a:gd name="connsiteY2-70" fmla="*/ 3038662 h 3594532"/>
                <a:gd name="connsiteX3-71" fmla="*/ 725711 w 1383327"/>
                <a:gd name="connsiteY3-72" fmla="*/ 2343337 h 3594532"/>
                <a:gd name="connsiteX4-73" fmla="*/ 539021 w 1383327"/>
                <a:gd name="connsiteY4-74" fmla="*/ 1884232 h 3594532"/>
                <a:gd name="connsiteX5-75" fmla="*/ 1811 w 1383327"/>
                <a:gd name="connsiteY5-76" fmla="*/ 1809937 h 3594532"/>
                <a:gd name="connsiteX6-77" fmla="*/ 373286 w 1383327"/>
                <a:gd name="connsiteY6-78" fmla="*/ 1705162 h 3594532"/>
                <a:gd name="connsiteX7-79" fmla="*/ 620936 w 1383327"/>
                <a:gd name="connsiteY7-80" fmla="*/ 1838512 h 3594532"/>
                <a:gd name="connsiteX8-81" fmla="*/ 668561 w 1383327"/>
                <a:gd name="connsiteY8-82" fmla="*/ 1609912 h 3594532"/>
                <a:gd name="connsiteX9-83" fmla="*/ 801911 w 1383327"/>
                <a:gd name="connsiteY9-84" fmla="*/ 1295587 h 3594532"/>
                <a:gd name="connsiteX10-85" fmla="*/ 744761 w 1383327"/>
                <a:gd name="connsiteY10-86" fmla="*/ 771712 h 3594532"/>
                <a:gd name="connsiteX11-87" fmla="*/ 516161 w 1383327"/>
                <a:gd name="connsiteY11-88" fmla="*/ 628837 h 3594532"/>
                <a:gd name="connsiteX12-89" fmla="*/ 668561 w 1383327"/>
                <a:gd name="connsiteY12-90" fmla="*/ 628837 h 3594532"/>
                <a:gd name="connsiteX13-91" fmla="*/ 744761 w 1383327"/>
                <a:gd name="connsiteY13-92" fmla="*/ 714562 h 3594532"/>
                <a:gd name="connsiteX14-93" fmla="*/ 849536 w 1383327"/>
                <a:gd name="connsiteY14-94" fmla="*/ 187 h 3594532"/>
                <a:gd name="connsiteX15-95" fmla="*/ 811436 w 1383327"/>
                <a:gd name="connsiteY15-96" fmla="*/ 647887 h 3594532"/>
                <a:gd name="connsiteX16-97" fmla="*/ 887636 w 1383327"/>
                <a:gd name="connsiteY16-98" fmla="*/ 1038412 h 3594532"/>
                <a:gd name="connsiteX17-99" fmla="*/ 916211 w 1383327"/>
                <a:gd name="connsiteY17-100" fmla="*/ 1286062 h 3594532"/>
                <a:gd name="connsiteX18-101" fmla="*/ 1087661 w 1383327"/>
                <a:gd name="connsiteY18-102" fmla="*/ 1152712 h 3594532"/>
                <a:gd name="connsiteX19-103" fmla="*/ 1316261 w 1383327"/>
                <a:gd name="connsiteY19-104" fmla="*/ 1133662 h 3594532"/>
                <a:gd name="connsiteX20-105" fmla="*/ 1068611 w 1383327"/>
                <a:gd name="connsiteY20-106" fmla="*/ 1190812 h 3594532"/>
                <a:gd name="connsiteX21-107" fmla="*/ 859061 w 1383327"/>
                <a:gd name="connsiteY21-108" fmla="*/ 1495612 h 3594532"/>
                <a:gd name="connsiteX22-109" fmla="*/ 801911 w 1383327"/>
                <a:gd name="connsiteY22-110" fmla="*/ 1857562 h 3594532"/>
                <a:gd name="connsiteX23-111" fmla="*/ 954311 w 1383327"/>
                <a:gd name="connsiteY23-112" fmla="*/ 2314762 h 3594532"/>
                <a:gd name="connsiteX24-113" fmla="*/ 878111 w 1383327"/>
                <a:gd name="connsiteY24-114" fmla="*/ 2552887 h 3594532"/>
                <a:gd name="connsiteX25-115" fmla="*/ 1192436 w 1383327"/>
                <a:gd name="connsiteY25-116" fmla="*/ 2495737 h 3594532"/>
                <a:gd name="connsiteX26-117" fmla="*/ 1382936 w 1383327"/>
                <a:gd name="connsiteY26-118" fmla="*/ 2590987 h 3594532"/>
                <a:gd name="connsiteX27-119" fmla="*/ 1144811 w 1383327"/>
                <a:gd name="connsiteY27-120" fmla="*/ 2533837 h 3594532"/>
                <a:gd name="connsiteX28-121" fmla="*/ 811436 w 1383327"/>
                <a:gd name="connsiteY28-122" fmla="*/ 2695762 h 3594532"/>
                <a:gd name="connsiteX29-123" fmla="*/ 668561 w 1383327"/>
                <a:gd name="connsiteY29-124" fmla="*/ 3048187 h 3594532"/>
                <a:gd name="connsiteX30-125" fmla="*/ 897161 w 1383327"/>
                <a:gd name="connsiteY30-126" fmla="*/ 3381562 h 3594532"/>
                <a:gd name="connsiteX31-127" fmla="*/ 982886 w 1383327"/>
                <a:gd name="connsiteY31-128" fmla="*/ 3543487 h 3594532"/>
                <a:gd name="connsiteX0-129" fmla="*/ 1005643 w 1406084"/>
                <a:gd name="connsiteY0-130" fmla="*/ 3543487 h 3594532"/>
                <a:gd name="connsiteX1-131" fmla="*/ 596068 w 1406084"/>
                <a:gd name="connsiteY1-132" fmla="*/ 3553012 h 3594532"/>
                <a:gd name="connsiteX2-133" fmla="*/ 396043 w 1406084"/>
                <a:gd name="connsiteY2-134" fmla="*/ 3038662 h 3594532"/>
                <a:gd name="connsiteX3-135" fmla="*/ 748468 w 1406084"/>
                <a:gd name="connsiteY3-136" fmla="*/ 2343337 h 3594532"/>
                <a:gd name="connsiteX4-137" fmla="*/ 561778 w 1406084"/>
                <a:gd name="connsiteY4-138" fmla="*/ 1884232 h 3594532"/>
                <a:gd name="connsiteX5-139" fmla="*/ 1708 w 1406084"/>
                <a:gd name="connsiteY5-140" fmla="*/ 1832797 h 3594532"/>
                <a:gd name="connsiteX6-141" fmla="*/ 396043 w 1406084"/>
                <a:gd name="connsiteY6-142" fmla="*/ 1705162 h 3594532"/>
                <a:gd name="connsiteX7-143" fmla="*/ 643693 w 1406084"/>
                <a:gd name="connsiteY7-144" fmla="*/ 1838512 h 3594532"/>
                <a:gd name="connsiteX8-145" fmla="*/ 691318 w 1406084"/>
                <a:gd name="connsiteY8-146" fmla="*/ 1609912 h 3594532"/>
                <a:gd name="connsiteX9-147" fmla="*/ 824668 w 1406084"/>
                <a:gd name="connsiteY9-148" fmla="*/ 1295587 h 3594532"/>
                <a:gd name="connsiteX10-149" fmla="*/ 767518 w 1406084"/>
                <a:gd name="connsiteY10-150" fmla="*/ 771712 h 3594532"/>
                <a:gd name="connsiteX11-151" fmla="*/ 538918 w 1406084"/>
                <a:gd name="connsiteY11-152" fmla="*/ 628837 h 3594532"/>
                <a:gd name="connsiteX12-153" fmla="*/ 691318 w 1406084"/>
                <a:gd name="connsiteY12-154" fmla="*/ 628837 h 3594532"/>
                <a:gd name="connsiteX13-155" fmla="*/ 767518 w 1406084"/>
                <a:gd name="connsiteY13-156" fmla="*/ 714562 h 3594532"/>
                <a:gd name="connsiteX14-157" fmla="*/ 872293 w 1406084"/>
                <a:gd name="connsiteY14-158" fmla="*/ 187 h 3594532"/>
                <a:gd name="connsiteX15-159" fmla="*/ 834193 w 1406084"/>
                <a:gd name="connsiteY15-160" fmla="*/ 647887 h 3594532"/>
                <a:gd name="connsiteX16-161" fmla="*/ 910393 w 1406084"/>
                <a:gd name="connsiteY16-162" fmla="*/ 1038412 h 3594532"/>
                <a:gd name="connsiteX17-163" fmla="*/ 938968 w 1406084"/>
                <a:gd name="connsiteY17-164" fmla="*/ 1286062 h 3594532"/>
                <a:gd name="connsiteX18-165" fmla="*/ 1110418 w 1406084"/>
                <a:gd name="connsiteY18-166" fmla="*/ 1152712 h 3594532"/>
                <a:gd name="connsiteX19-167" fmla="*/ 1339018 w 1406084"/>
                <a:gd name="connsiteY19-168" fmla="*/ 1133662 h 3594532"/>
                <a:gd name="connsiteX20-169" fmla="*/ 1091368 w 1406084"/>
                <a:gd name="connsiteY20-170" fmla="*/ 1190812 h 3594532"/>
                <a:gd name="connsiteX21-171" fmla="*/ 881818 w 1406084"/>
                <a:gd name="connsiteY21-172" fmla="*/ 1495612 h 3594532"/>
                <a:gd name="connsiteX22-173" fmla="*/ 824668 w 1406084"/>
                <a:gd name="connsiteY22-174" fmla="*/ 1857562 h 3594532"/>
                <a:gd name="connsiteX23-175" fmla="*/ 977068 w 1406084"/>
                <a:gd name="connsiteY23-176" fmla="*/ 2314762 h 3594532"/>
                <a:gd name="connsiteX24-177" fmla="*/ 900868 w 1406084"/>
                <a:gd name="connsiteY24-178" fmla="*/ 2552887 h 3594532"/>
                <a:gd name="connsiteX25-179" fmla="*/ 1215193 w 1406084"/>
                <a:gd name="connsiteY25-180" fmla="*/ 2495737 h 3594532"/>
                <a:gd name="connsiteX26-181" fmla="*/ 1405693 w 1406084"/>
                <a:gd name="connsiteY26-182" fmla="*/ 2590987 h 3594532"/>
                <a:gd name="connsiteX27-183" fmla="*/ 1167568 w 1406084"/>
                <a:gd name="connsiteY27-184" fmla="*/ 2533837 h 3594532"/>
                <a:gd name="connsiteX28-185" fmla="*/ 834193 w 1406084"/>
                <a:gd name="connsiteY28-186" fmla="*/ 2695762 h 3594532"/>
                <a:gd name="connsiteX29-187" fmla="*/ 691318 w 1406084"/>
                <a:gd name="connsiteY29-188" fmla="*/ 3048187 h 3594532"/>
                <a:gd name="connsiteX30-189" fmla="*/ 919918 w 1406084"/>
                <a:gd name="connsiteY30-190" fmla="*/ 3381562 h 3594532"/>
                <a:gd name="connsiteX31-191" fmla="*/ 1005643 w 1406084"/>
                <a:gd name="connsiteY31-192" fmla="*/ 3543487 h 3594532"/>
                <a:gd name="connsiteX0-193" fmla="*/ 1003993 w 1404434"/>
                <a:gd name="connsiteY0-194" fmla="*/ 3543487 h 3594532"/>
                <a:gd name="connsiteX1-195" fmla="*/ 594418 w 1404434"/>
                <a:gd name="connsiteY1-196" fmla="*/ 3553012 h 3594532"/>
                <a:gd name="connsiteX2-197" fmla="*/ 394393 w 1404434"/>
                <a:gd name="connsiteY2-198" fmla="*/ 3038662 h 3594532"/>
                <a:gd name="connsiteX3-199" fmla="*/ 746818 w 1404434"/>
                <a:gd name="connsiteY3-200" fmla="*/ 2343337 h 3594532"/>
                <a:gd name="connsiteX4-201" fmla="*/ 560128 w 1404434"/>
                <a:gd name="connsiteY4-202" fmla="*/ 1884232 h 3594532"/>
                <a:gd name="connsiteX5-203" fmla="*/ 58 w 1404434"/>
                <a:gd name="connsiteY5-204" fmla="*/ 1832797 h 3594532"/>
                <a:gd name="connsiteX6-205" fmla="*/ 394393 w 1404434"/>
                <a:gd name="connsiteY6-206" fmla="*/ 1705162 h 3594532"/>
                <a:gd name="connsiteX7-207" fmla="*/ 642043 w 1404434"/>
                <a:gd name="connsiteY7-208" fmla="*/ 1838512 h 3594532"/>
                <a:gd name="connsiteX8-209" fmla="*/ 689668 w 1404434"/>
                <a:gd name="connsiteY8-210" fmla="*/ 1609912 h 3594532"/>
                <a:gd name="connsiteX9-211" fmla="*/ 823018 w 1404434"/>
                <a:gd name="connsiteY9-212" fmla="*/ 1295587 h 3594532"/>
                <a:gd name="connsiteX10-213" fmla="*/ 765868 w 1404434"/>
                <a:gd name="connsiteY10-214" fmla="*/ 771712 h 3594532"/>
                <a:gd name="connsiteX11-215" fmla="*/ 537268 w 1404434"/>
                <a:gd name="connsiteY11-216" fmla="*/ 628837 h 3594532"/>
                <a:gd name="connsiteX12-217" fmla="*/ 689668 w 1404434"/>
                <a:gd name="connsiteY12-218" fmla="*/ 628837 h 3594532"/>
                <a:gd name="connsiteX13-219" fmla="*/ 765868 w 1404434"/>
                <a:gd name="connsiteY13-220" fmla="*/ 714562 h 3594532"/>
                <a:gd name="connsiteX14-221" fmla="*/ 870643 w 1404434"/>
                <a:gd name="connsiteY14-222" fmla="*/ 187 h 3594532"/>
                <a:gd name="connsiteX15-223" fmla="*/ 832543 w 1404434"/>
                <a:gd name="connsiteY15-224" fmla="*/ 647887 h 3594532"/>
                <a:gd name="connsiteX16-225" fmla="*/ 908743 w 1404434"/>
                <a:gd name="connsiteY16-226" fmla="*/ 1038412 h 3594532"/>
                <a:gd name="connsiteX17-227" fmla="*/ 937318 w 1404434"/>
                <a:gd name="connsiteY17-228" fmla="*/ 1286062 h 3594532"/>
                <a:gd name="connsiteX18-229" fmla="*/ 1108768 w 1404434"/>
                <a:gd name="connsiteY18-230" fmla="*/ 1152712 h 3594532"/>
                <a:gd name="connsiteX19-231" fmla="*/ 1337368 w 1404434"/>
                <a:gd name="connsiteY19-232" fmla="*/ 1133662 h 3594532"/>
                <a:gd name="connsiteX20-233" fmla="*/ 1089718 w 1404434"/>
                <a:gd name="connsiteY20-234" fmla="*/ 1190812 h 3594532"/>
                <a:gd name="connsiteX21-235" fmla="*/ 880168 w 1404434"/>
                <a:gd name="connsiteY21-236" fmla="*/ 1495612 h 3594532"/>
                <a:gd name="connsiteX22-237" fmla="*/ 823018 w 1404434"/>
                <a:gd name="connsiteY22-238" fmla="*/ 1857562 h 3594532"/>
                <a:gd name="connsiteX23-239" fmla="*/ 975418 w 1404434"/>
                <a:gd name="connsiteY23-240" fmla="*/ 2314762 h 3594532"/>
                <a:gd name="connsiteX24-241" fmla="*/ 899218 w 1404434"/>
                <a:gd name="connsiteY24-242" fmla="*/ 2552887 h 3594532"/>
                <a:gd name="connsiteX25-243" fmla="*/ 1213543 w 1404434"/>
                <a:gd name="connsiteY25-244" fmla="*/ 2495737 h 3594532"/>
                <a:gd name="connsiteX26-245" fmla="*/ 1404043 w 1404434"/>
                <a:gd name="connsiteY26-246" fmla="*/ 2590987 h 3594532"/>
                <a:gd name="connsiteX27-247" fmla="*/ 1165918 w 1404434"/>
                <a:gd name="connsiteY27-248" fmla="*/ 2533837 h 3594532"/>
                <a:gd name="connsiteX28-249" fmla="*/ 832543 w 1404434"/>
                <a:gd name="connsiteY28-250" fmla="*/ 2695762 h 3594532"/>
                <a:gd name="connsiteX29-251" fmla="*/ 689668 w 1404434"/>
                <a:gd name="connsiteY29-252" fmla="*/ 3048187 h 3594532"/>
                <a:gd name="connsiteX30-253" fmla="*/ 918268 w 1404434"/>
                <a:gd name="connsiteY30-254" fmla="*/ 3381562 h 3594532"/>
                <a:gd name="connsiteX31-255" fmla="*/ 1003993 w 1404434"/>
                <a:gd name="connsiteY31-256" fmla="*/ 3543487 h 3594532"/>
                <a:gd name="connsiteX0-257" fmla="*/ 1003993 w 1404434"/>
                <a:gd name="connsiteY0-258" fmla="*/ 3543487 h 3559332"/>
                <a:gd name="connsiteX1-259" fmla="*/ 594418 w 1404434"/>
                <a:gd name="connsiteY1-260" fmla="*/ 3553012 h 3559332"/>
                <a:gd name="connsiteX2-261" fmla="*/ 394393 w 1404434"/>
                <a:gd name="connsiteY2-262" fmla="*/ 3038662 h 3559332"/>
                <a:gd name="connsiteX3-263" fmla="*/ 746818 w 1404434"/>
                <a:gd name="connsiteY3-264" fmla="*/ 2343337 h 3559332"/>
                <a:gd name="connsiteX4-265" fmla="*/ 560128 w 1404434"/>
                <a:gd name="connsiteY4-266" fmla="*/ 1884232 h 3559332"/>
                <a:gd name="connsiteX5-267" fmla="*/ 58 w 1404434"/>
                <a:gd name="connsiteY5-268" fmla="*/ 1832797 h 3559332"/>
                <a:gd name="connsiteX6-269" fmla="*/ 394393 w 1404434"/>
                <a:gd name="connsiteY6-270" fmla="*/ 1705162 h 3559332"/>
                <a:gd name="connsiteX7-271" fmla="*/ 642043 w 1404434"/>
                <a:gd name="connsiteY7-272" fmla="*/ 1838512 h 3559332"/>
                <a:gd name="connsiteX8-273" fmla="*/ 689668 w 1404434"/>
                <a:gd name="connsiteY8-274" fmla="*/ 1609912 h 3559332"/>
                <a:gd name="connsiteX9-275" fmla="*/ 823018 w 1404434"/>
                <a:gd name="connsiteY9-276" fmla="*/ 1295587 h 3559332"/>
                <a:gd name="connsiteX10-277" fmla="*/ 765868 w 1404434"/>
                <a:gd name="connsiteY10-278" fmla="*/ 771712 h 3559332"/>
                <a:gd name="connsiteX11-279" fmla="*/ 537268 w 1404434"/>
                <a:gd name="connsiteY11-280" fmla="*/ 628837 h 3559332"/>
                <a:gd name="connsiteX12-281" fmla="*/ 689668 w 1404434"/>
                <a:gd name="connsiteY12-282" fmla="*/ 628837 h 3559332"/>
                <a:gd name="connsiteX13-283" fmla="*/ 765868 w 1404434"/>
                <a:gd name="connsiteY13-284" fmla="*/ 714562 h 3559332"/>
                <a:gd name="connsiteX14-285" fmla="*/ 870643 w 1404434"/>
                <a:gd name="connsiteY14-286" fmla="*/ 187 h 3559332"/>
                <a:gd name="connsiteX15-287" fmla="*/ 832543 w 1404434"/>
                <a:gd name="connsiteY15-288" fmla="*/ 647887 h 3559332"/>
                <a:gd name="connsiteX16-289" fmla="*/ 908743 w 1404434"/>
                <a:gd name="connsiteY16-290" fmla="*/ 1038412 h 3559332"/>
                <a:gd name="connsiteX17-291" fmla="*/ 937318 w 1404434"/>
                <a:gd name="connsiteY17-292" fmla="*/ 1286062 h 3559332"/>
                <a:gd name="connsiteX18-293" fmla="*/ 1108768 w 1404434"/>
                <a:gd name="connsiteY18-294" fmla="*/ 1152712 h 3559332"/>
                <a:gd name="connsiteX19-295" fmla="*/ 1337368 w 1404434"/>
                <a:gd name="connsiteY19-296" fmla="*/ 1133662 h 3559332"/>
                <a:gd name="connsiteX20-297" fmla="*/ 1089718 w 1404434"/>
                <a:gd name="connsiteY20-298" fmla="*/ 1190812 h 3559332"/>
                <a:gd name="connsiteX21-299" fmla="*/ 880168 w 1404434"/>
                <a:gd name="connsiteY21-300" fmla="*/ 1495612 h 3559332"/>
                <a:gd name="connsiteX22-301" fmla="*/ 823018 w 1404434"/>
                <a:gd name="connsiteY22-302" fmla="*/ 1857562 h 3559332"/>
                <a:gd name="connsiteX23-303" fmla="*/ 975418 w 1404434"/>
                <a:gd name="connsiteY23-304" fmla="*/ 2314762 h 3559332"/>
                <a:gd name="connsiteX24-305" fmla="*/ 899218 w 1404434"/>
                <a:gd name="connsiteY24-306" fmla="*/ 2552887 h 3559332"/>
                <a:gd name="connsiteX25-307" fmla="*/ 1213543 w 1404434"/>
                <a:gd name="connsiteY25-308" fmla="*/ 2495737 h 3559332"/>
                <a:gd name="connsiteX26-309" fmla="*/ 1404043 w 1404434"/>
                <a:gd name="connsiteY26-310" fmla="*/ 2590987 h 3559332"/>
                <a:gd name="connsiteX27-311" fmla="*/ 1165918 w 1404434"/>
                <a:gd name="connsiteY27-312" fmla="*/ 2533837 h 3559332"/>
                <a:gd name="connsiteX28-313" fmla="*/ 832543 w 1404434"/>
                <a:gd name="connsiteY28-314" fmla="*/ 2695762 h 3559332"/>
                <a:gd name="connsiteX29-315" fmla="*/ 689668 w 1404434"/>
                <a:gd name="connsiteY29-316" fmla="*/ 3048187 h 3559332"/>
                <a:gd name="connsiteX30-317" fmla="*/ 918268 w 1404434"/>
                <a:gd name="connsiteY30-318" fmla="*/ 3381562 h 3559332"/>
                <a:gd name="connsiteX31-319" fmla="*/ 1003993 w 1404434"/>
                <a:gd name="connsiteY31-320" fmla="*/ 3543487 h 3559332"/>
                <a:gd name="connsiteX0-321" fmla="*/ 1003993 w 1404434"/>
                <a:gd name="connsiteY0-322" fmla="*/ 3543487 h 3553018"/>
                <a:gd name="connsiteX1-323" fmla="*/ 594418 w 1404434"/>
                <a:gd name="connsiteY1-324" fmla="*/ 3553012 h 3553018"/>
                <a:gd name="connsiteX2-325" fmla="*/ 394393 w 1404434"/>
                <a:gd name="connsiteY2-326" fmla="*/ 3038662 h 3553018"/>
                <a:gd name="connsiteX3-327" fmla="*/ 746818 w 1404434"/>
                <a:gd name="connsiteY3-328" fmla="*/ 2343337 h 3553018"/>
                <a:gd name="connsiteX4-329" fmla="*/ 560128 w 1404434"/>
                <a:gd name="connsiteY4-330" fmla="*/ 1884232 h 3553018"/>
                <a:gd name="connsiteX5-331" fmla="*/ 58 w 1404434"/>
                <a:gd name="connsiteY5-332" fmla="*/ 1832797 h 3553018"/>
                <a:gd name="connsiteX6-333" fmla="*/ 394393 w 1404434"/>
                <a:gd name="connsiteY6-334" fmla="*/ 1705162 h 3553018"/>
                <a:gd name="connsiteX7-335" fmla="*/ 642043 w 1404434"/>
                <a:gd name="connsiteY7-336" fmla="*/ 1838512 h 3553018"/>
                <a:gd name="connsiteX8-337" fmla="*/ 689668 w 1404434"/>
                <a:gd name="connsiteY8-338" fmla="*/ 1609912 h 3553018"/>
                <a:gd name="connsiteX9-339" fmla="*/ 823018 w 1404434"/>
                <a:gd name="connsiteY9-340" fmla="*/ 1295587 h 3553018"/>
                <a:gd name="connsiteX10-341" fmla="*/ 765868 w 1404434"/>
                <a:gd name="connsiteY10-342" fmla="*/ 771712 h 3553018"/>
                <a:gd name="connsiteX11-343" fmla="*/ 537268 w 1404434"/>
                <a:gd name="connsiteY11-344" fmla="*/ 628837 h 3553018"/>
                <a:gd name="connsiteX12-345" fmla="*/ 689668 w 1404434"/>
                <a:gd name="connsiteY12-346" fmla="*/ 628837 h 3553018"/>
                <a:gd name="connsiteX13-347" fmla="*/ 765868 w 1404434"/>
                <a:gd name="connsiteY13-348" fmla="*/ 714562 h 3553018"/>
                <a:gd name="connsiteX14-349" fmla="*/ 870643 w 1404434"/>
                <a:gd name="connsiteY14-350" fmla="*/ 187 h 3553018"/>
                <a:gd name="connsiteX15-351" fmla="*/ 832543 w 1404434"/>
                <a:gd name="connsiteY15-352" fmla="*/ 647887 h 3553018"/>
                <a:gd name="connsiteX16-353" fmla="*/ 908743 w 1404434"/>
                <a:gd name="connsiteY16-354" fmla="*/ 1038412 h 3553018"/>
                <a:gd name="connsiteX17-355" fmla="*/ 937318 w 1404434"/>
                <a:gd name="connsiteY17-356" fmla="*/ 1286062 h 3553018"/>
                <a:gd name="connsiteX18-357" fmla="*/ 1108768 w 1404434"/>
                <a:gd name="connsiteY18-358" fmla="*/ 1152712 h 3553018"/>
                <a:gd name="connsiteX19-359" fmla="*/ 1337368 w 1404434"/>
                <a:gd name="connsiteY19-360" fmla="*/ 1133662 h 3553018"/>
                <a:gd name="connsiteX20-361" fmla="*/ 1089718 w 1404434"/>
                <a:gd name="connsiteY20-362" fmla="*/ 1190812 h 3553018"/>
                <a:gd name="connsiteX21-363" fmla="*/ 880168 w 1404434"/>
                <a:gd name="connsiteY21-364" fmla="*/ 1495612 h 3553018"/>
                <a:gd name="connsiteX22-365" fmla="*/ 823018 w 1404434"/>
                <a:gd name="connsiteY22-366" fmla="*/ 1857562 h 3553018"/>
                <a:gd name="connsiteX23-367" fmla="*/ 975418 w 1404434"/>
                <a:gd name="connsiteY23-368" fmla="*/ 2314762 h 3553018"/>
                <a:gd name="connsiteX24-369" fmla="*/ 899218 w 1404434"/>
                <a:gd name="connsiteY24-370" fmla="*/ 2552887 h 3553018"/>
                <a:gd name="connsiteX25-371" fmla="*/ 1213543 w 1404434"/>
                <a:gd name="connsiteY25-372" fmla="*/ 2495737 h 3553018"/>
                <a:gd name="connsiteX26-373" fmla="*/ 1404043 w 1404434"/>
                <a:gd name="connsiteY26-374" fmla="*/ 2590987 h 3553018"/>
                <a:gd name="connsiteX27-375" fmla="*/ 1165918 w 1404434"/>
                <a:gd name="connsiteY27-376" fmla="*/ 2533837 h 3553018"/>
                <a:gd name="connsiteX28-377" fmla="*/ 832543 w 1404434"/>
                <a:gd name="connsiteY28-378" fmla="*/ 2695762 h 3553018"/>
                <a:gd name="connsiteX29-379" fmla="*/ 689668 w 1404434"/>
                <a:gd name="connsiteY29-380" fmla="*/ 3048187 h 3553018"/>
                <a:gd name="connsiteX30-381" fmla="*/ 918268 w 1404434"/>
                <a:gd name="connsiteY30-382" fmla="*/ 3381562 h 3553018"/>
                <a:gd name="connsiteX31-383" fmla="*/ 1003993 w 1404434"/>
                <a:gd name="connsiteY31-384" fmla="*/ 3543487 h 3553018"/>
                <a:gd name="connsiteX0-385" fmla="*/ 1003993 w 1404434"/>
                <a:gd name="connsiteY0-386" fmla="*/ 3543487 h 3553025"/>
                <a:gd name="connsiteX1-387" fmla="*/ 594418 w 1404434"/>
                <a:gd name="connsiteY1-388" fmla="*/ 3553012 h 3553025"/>
                <a:gd name="connsiteX2-389" fmla="*/ 394393 w 1404434"/>
                <a:gd name="connsiteY2-390" fmla="*/ 3038662 h 3553025"/>
                <a:gd name="connsiteX3-391" fmla="*/ 746818 w 1404434"/>
                <a:gd name="connsiteY3-392" fmla="*/ 2343337 h 3553025"/>
                <a:gd name="connsiteX4-393" fmla="*/ 560128 w 1404434"/>
                <a:gd name="connsiteY4-394" fmla="*/ 1884232 h 3553025"/>
                <a:gd name="connsiteX5-395" fmla="*/ 58 w 1404434"/>
                <a:gd name="connsiteY5-396" fmla="*/ 1832797 h 3553025"/>
                <a:gd name="connsiteX6-397" fmla="*/ 394393 w 1404434"/>
                <a:gd name="connsiteY6-398" fmla="*/ 1705162 h 3553025"/>
                <a:gd name="connsiteX7-399" fmla="*/ 642043 w 1404434"/>
                <a:gd name="connsiteY7-400" fmla="*/ 1838512 h 3553025"/>
                <a:gd name="connsiteX8-401" fmla="*/ 689668 w 1404434"/>
                <a:gd name="connsiteY8-402" fmla="*/ 1609912 h 3553025"/>
                <a:gd name="connsiteX9-403" fmla="*/ 823018 w 1404434"/>
                <a:gd name="connsiteY9-404" fmla="*/ 1295587 h 3553025"/>
                <a:gd name="connsiteX10-405" fmla="*/ 765868 w 1404434"/>
                <a:gd name="connsiteY10-406" fmla="*/ 771712 h 3553025"/>
                <a:gd name="connsiteX11-407" fmla="*/ 537268 w 1404434"/>
                <a:gd name="connsiteY11-408" fmla="*/ 628837 h 3553025"/>
                <a:gd name="connsiteX12-409" fmla="*/ 689668 w 1404434"/>
                <a:gd name="connsiteY12-410" fmla="*/ 628837 h 3553025"/>
                <a:gd name="connsiteX13-411" fmla="*/ 765868 w 1404434"/>
                <a:gd name="connsiteY13-412" fmla="*/ 714562 h 3553025"/>
                <a:gd name="connsiteX14-413" fmla="*/ 870643 w 1404434"/>
                <a:gd name="connsiteY14-414" fmla="*/ 187 h 3553025"/>
                <a:gd name="connsiteX15-415" fmla="*/ 832543 w 1404434"/>
                <a:gd name="connsiteY15-416" fmla="*/ 647887 h 3553025"/>
                <a:gd name="connsiteX16-417" fmla="*/ 908743 w 1404434"/>
                <a:gd name="connsiteY16-418" fmla="*/ 1038412 h 3553025"/>
                <a:gd name="connsiteX17-419" fmla="*/ 937318 w 1404434"/>
                <a:gd name="connsiteY17-420" fmla="*/ 1286062 h 3553025"/>
                <a:gd name="connsiteX18-421" fmla="*/ 1108768 w 1404434"/>
                <a:gd name="connsiteY18-422" fmla="*/ 1152712 h 3553025"/>
                <a:gd name="connsiteX19-423" fmla="*/ 1337368 w 1404434"/>
                <a:gd name="connsiteY19-424" fmla="*/ 1133662 h 3553025"/>
                <a:gd name="connsiteX20-425" fmla="*/ 1089718 w 1404434"/>
                <a:gd name="connsiteY20-426" fmla="*/ 1190812 h 3553025"/>
                <a:gd name="connsiteX21-427" fmla="*/ 880168 w 1404434"/>
                <a:gd name="connsiteY21-428" fmla="*/ 1495612 h 3553025"/>
                <a:gd name="connsiteX22-429" fmla="*/ 823018 w 1404434"/>
                <a:gd name="connsiteY22-430" fmla="*/ 1857562 h 3553025"/>
                <a:gd name="connsiteX23-431" fmla="*/ 975418 w 1404434"/>
                <a:gd name="connsiteY23-432" fmla="*/ 2314762 h 3553025"/>
                <a:gd name="connsiteX24-433" fmla="*/ 899218 w 1404434"/>
                <a:gd name="connsiteY24-434" fmla="*/ 2552887 h 3553025"/>
                <a:gd name="connsiteX25-435" fmla="*/ 1213543 w 1404434"/>
                <a:gd name="connsiteY25-436" fmla="*/ 2495737 h 3553025"/>
                <a:gd name="connsiteX26-437" fmla="*/ 1404043 w 1404434"/>
                <a:gd name="connsiteY26-438" fmla="*/ 2590987 h 3553025"/>
                <a:gd name="connsiteX27-439" fmla="*/ 1165918 w 1404434"/>
                <a:gd name="connsiteY27-440" fmla="*/ 2533837 h 3553025"/>
                <a:gd name="connsiteX28-441" fmla="*/ 832543 w 1404434"/>
                <a:gd name="connsiteY28-442" fmla="*/ 2695762 h 3553025"/>
                <a:gd name="connsiteX29-443" fmla="*/ 689668 w 1404434"/>
                <a:gd name="connsiteY29-444" fmla="*/ 3048187 h 3553025"/>
                <a:gd name="connsiteX30-445" fmla="*/ 918268 w 1404434"/>
                <a:gd name="connsiteY30-446" fmla="*/ 3381562 h 3553025"/>
                <a:gd name="connsiteX31-447" fmla="*/ 1003993 w 1404434"/>
                <a:gd name="connsiteY31-448" fmla="*/ 3543487 h 3553025"/>
                <a:gd name="connsiteX0-449" fmla="*/ 1016693 w 1404434"/>
                <a:gd name="connsiteY0-450" fmla="*/ 3543487 h 3588988"/>
                <a:gd name="connsiteX1-451" fmla="*/ 594418 w 1404434"/>
                <a:gd name="connsiteY1-452" fmla="*/ 3553012 h 3588988"/>
                <a:gd name="connsiteX2-453" fmla="*/ 394393 w 1404434"/>
                <a:gd name="connsiteY2-454" fmla="*/ 3038662 h 3588988"/>
                <a:gd name="connsiteX3-455" fmla="*/ 746818 w 1404434"/>
                <a:gd name="connsiteY3-456" fmla="*/ 2343337 h 3588988"/>
                <a:gd name="connsiteX4-457" fmla="*/ 560128 w 1404434"/>
                <a:gd name="connsiteY4-458" fmla="*/ 1884232 h 3588988"/>
                <a:gd name="connsiteX5-459" fmla="*/ 58 w 1404434"/>
                <a:gd name="connsiteY5-460" fmla="*/ 1832797 h 3588988"/>
                <a:gd name="connsiteX6-461" fmla="*/ 394393 w 1404434"/>
                <a:gd name="connsiteY6-462" fmla="*/ 1705162 h 3588988"/>
                <a:gd name="connsiteX7-463" fmla="*/ 642043 w 1404434"/>
                <a:gd name="connsiteY7-464" fmla="*/ 1838512 h 3588988"/>
                <a:gd name="connsiteX8-465" fmla="*/ 689668 w 1404434"/>
                <a:gd name="connsiteY8-466" fmla="*/ 1609912 h 3588988"/>
                <a:gd name="connsiteX9-467" fmla="*/ 823018 w 1404434"/>
                <a:gd name="connsiteY9-468" fmla="*/ 1295587 h 3588988"/>
                <a:gd name="connsiteX10-469" fmla="*/ 765868 w 1404434"/>
                <a:gd name="connsiteY10-470" fmla="*/ 771712 h 3588988"/>
                <a:gd name="connsiteX11-471" fmla="*/ 537268 w 1404434"/>
                <a:gd name="connsiteY11-472" fmla="*/ 628837 h 3588988"/>
                <a:gd name="connsiteX12-473" fmla="*/ 689668 w 1404434"/>
                <a:gd name="connsiteY12-474" fmla="*/ 628837 h 3588988"/>
                <a:gd name="connsiteX13-475" fmla="*/ 765868 w 1404434"/>
                <a:gd name="connsiteY13-476" fmla="*/ 714562 h 3588988"/>
                <a:gd name="connsiteX14-477" fmla="*/ 870643 w 1404434"/>
                <a:gd name="connsiteY14-478" fmla="*/ 187 h 3588988"/>
                <a:gd name="connsiteX15-479" fmla="*/ 832543 w 1404434"/>
                <a:gd name="connsiteY15-480" fmla="*/ 647887 h 3588988"/>
                <a:gd name="connsiteX16-481" fmla="*/ 908743 w 1404434"/>
                <a:gd name="connsiteY16-482" fmla="*/ 1038412 h 3588988"/>
                <a:gd name="connsiteX17-483" fmla="*/ 937318 w 1404434"/>
                <a:gd name="connsiteY17-484" fmla="*/ 1286062 h 3588988"/>
                <a:gd name="connsiteX18-485" fmla="*/ 1108768 w 1404434"/>
                <a:gd name="connsiteY18-486" fmla="*/ 1152712 h 3588988"/>
                <a:gd name="connsiteX19-487" fmla="*/ 1337368 w 1404434"/>
                <a:gd name="connsiteY19-488" fmla="*/ 1133662 h 3588988"/>
                <a:gd name="connsiteX20-489" fmla="*/ 1089718 w 1404434"/>
                <a:gd name="connsiteY20-490" fmla="*/ 1190812 h 3588988"/>
                <a:gd name="connsiteX21-491" fmla="*/ 880168 w 1404434"/>
                <a:gd name="connsiteY21-492" fmla="*/ 1495612 h 3588988"/>
                <a:gd name="connsiteX22-493" fmla="*/ 823018 w 1404434"/>
                <a:gd name="connsiteY22-494" fmla="*/ 1857562 h 3588988"/>
                <a:gd name="connsiteX23-495" fmla="*/ 975418 w 1404434"/>
                <a:gd name="connsiteY23-496" fmla="*/ 2314762 h 3588988"/>
                <a:gd name="connsiteX24-497" fmla="*/ 899218 w 1404434"/>
                <a:gd name="connsiteY24-498" fmla="*/ 2552887 h 3588988"/>
                <a:gd name="connsiteX25-499" fmla="*/ 1213543 w 1404434"/>
                <a:gd name="connsiteY25-500" fmla="*/ 2495737 h 3588988"/>
                <a:gd name="connsiteX26-501" fmla="*/ 1404043 w 1404434"/>
                <a:gd name="connsiteY26-502" fmla="*/ 2590987 h 3588988"/>
                <a:gd name="connsiteX27-503" fmla="*/ 1165918 w 1404434"/>
                <a:gd name="connsiteY27-504" fmla="*/ 2533837 h 3588988"/>
                <a:gd name="connsiteX28-505" fmla="*/ 832543 w 1404434"/>
                <a:gd name="connsiteY28-506" fmla="*/ 2695762 h 3588988"/>
                <a:gd name="connsiteX29-507" fmla="*/ 689668 w 1404434"/>
                <a:gd name="connsiteY29-508" fmla="*/ 3048187 h 3588988"/>
                <a:gd name="connsiteX30-509" fmla="*/ 918268 w 1404434"/>
                <a:gd name="connsiteY30-510" fmla="*/ 3381562 h 3588988"/>
                <a:gd name="connsiteX31-511" fmla="*/ 1016693 w 1404434"/>
                <a:gd name="connsiteY31-512" fmla="*/ 3543487 h 3588988"/>
                <a:gd name="connsiteX0-513" fmla="*/ 1016693 w 1404434"/>
                <a:gd name="connsiteY0-514" fmla="*/ 3543487 h 3592198"/>
                <a:gd name="connsiteX1-515" fmla="*/ 591243 w 1404434"/>
                <a:gd name="connsiteY1-516" fmla="*/ 3549837 h 3592198"/>
                <a:gd name="connsiteX2-517" fmla="*/ 394393 w 1404434"/>
                <a:gd name="connsiteY2-518" fmla="*/ 3038662 h 3592198"/>
                <a:gd name="connsiteX3-519" fmla="*/ 746818 w 1404434"/>
                <a:gd name="connsiteY3-520" fmla="*/ 2343337 h 3592198"/>
                <a:gd name="connsiteX4-521" fmla="*/ 560128 w 1404434"/>
                <a:gd name="connsiteY4-522" fmla="*/ 1884232 h 3592198"/>
                <a:gd name="connsiteX5-523" fmla="*/ 58 w 1404434"/>
                <a:gd name="connsiteY5-524" fmla="*/ 1832797 h 3592198"/>
                <a:gd name="connsiteX6-525" fmla="*/ 394393 w 1404434"/>
                <a:gd name="connsiteY6-526" fmla="*/ 1705162 h 3592198"/>
                <a:gd name="connsiteX7-527" fmla="*/ 642043 w 1404434"/>
                <a:gd name="connsiteY7-528" fmla="*/ 1838512 h 3592198"/>
                <a:gd name="connsiteX8-529" fmla="*/ 689668 w 1404434"/>
                <a:gd name="connsiteY8-530" fmla="*/ 1609912 h 3592198"/>
                <a:gd name="connsiteX9-531" fmla="*/ 823018 w 1404434"/>
                <a:gd name="connsiteY9-532" fmla="*/ 1295587 h 3592198"/>
                <a:gd name="connsiteX10-533" fmla="*/ 765868 w 1404434"/>
                <a:gd name="connsiteY10-534" fmla="*/ 771712 h 3592198"/>
                <a:gd name="connsiteX11-535" fmla="*/ 537268 w 1404434"/>
                <a:gd name="connsiteY11-536" fmla="*/ 628837 h 3592198"/>
                <a:gd name="connsiteX12-537" fmla="*/ 689668 w 1404434"/>
                <a:gd name="connsiteY12-538" fmla="*/ 628837 h 3592198"/>
                <a:gd name="connsiteX13-539" fmla="*/ 765868 w 1404434"/>
                <a:gd name="connsiteY13-540" fmla="*/ 714562 h 3592198"/>
                <a:gd name="connsiteX14-541" fmla="*/ 870643 w 1404434"/>
                <a:gd name="connsiteY14-542" fmla="*/ 187 h 3592198"/>
                <a:gd name="connsiteX15-543" fmla="*/ 832543 w 1404434"/>
                <a:gd name="connsiteY15-544" fmla="*/ 647887 h 3592198"/>
                <a:gd name="connsiteX16-545" fmla="*/ 908743 w 1404434"/>
                <a:gd name="connsiteY16-546" fmla="*/ 1038412 h 3592198"/>
                <a:gd name="connsiteX17-547" fmla="*/ 937318 w 1404434"/>
                <a:gd name="connsiteY17-548" fmla="*/ 1286062 h 3592198"/>
                <a:gd name="connsiteX18-549" fmla="*/ 1108768 w 1404434"/>
                <a:gd name="connsiteY18-550" fmla="*/ 1152712 h 3592198"/>
                <a:gd name="connsiteX19-551" fmla="*/ 1337368 w 1404434"/>
                <a:gd name="connsiteY19-552" fmla="*/ 1133662 h 3592198"/>
                <a:gd name="connsiteX20-553" fmla="*/ 1089718 w 1404434"/>
                <a:gd name="connsiteY20-554" fmla="*/ 1190812 h 3592198"/>
                <a:gd name="connsiteX21-555" fmla="*/ 880168 w 1404434"/>
                <a:gd name="connsiteY21-556" fmla="*/ 1495612 h 3592198"/>
                <a:gd name="connsiteX22-557" fmla="*/ 823018 w 1404434"/>
                <a:gd name="connsiteY22-558" fmla="*/ 1857562 h 3592198"/>
                <a:gd name="connsiteX23-559" fmla="*/ 975418 w 1404434"/>
                <a:gd name="connsiteY23-560" fmla="*/ 2314762 h 3592198"/>
                <a:gd name="connsiteX24-561" fmla="*/ 899218 w 1404434"/>
                <a:gd name="connsiteY24-562" fmla="*/ 2552887 h 3592198"/>
                <a:gd name="connsiteX25-563" fmla="*/ 1213543 w 1404434"/>
                <a:gd name="connsiteY25-564" fmla="*/ 2495737 h 3592198"/>
                <a:gd name="connsiteX26-565" fmla="*/ 1404043 w 1404434"/>
                <a:gd name="connsiteY26-566" fmla="*/ 2590987 h 3592198"/>
                <a:gd name="connsiteX27-567" fmla="*/ 1165918 w 1404434"/>
                <a:gd name="connsiteY27-568" fmla="*/ 2533837 h 3592198"/>
                <a:gd name="connsiteX28-569" fmla="*/ 832543 w 1404434"/>
                <a:gd name="connsiteY28-570" fmla="*/ 2695762 h 3592198"/>
                <a:gd name="connsiteX29-571" fmla="*/ 689668 w 1404434"/>
                <a:gd name="connsiteY29-572" fmla="*/ 3048187 h 3592198"/>
                <a:gd name="connsiteX30-573" fmla="*/ 918268 w 1404434"/>
                <a:gd name="connsiteY30-574" fmla="*/ 3381562 h 3592198"/>
                <a:gd name="connsiteX31-575" fmla="*/ 1016693 w 1404434"/>
                <a:gd name="connsiteY31-576" fmla="*/ 3543487 h 3592198"/>
                <a:gd name="connsiteX0-577" fmla="*/ 1016693 w 1404434"/>
                <a:gd name="connsiteY0-578" fmla="*/ 3543487 h 3558296"/>
                <a:gd name="connsiteX1-579" fmla="*/ 591243 w 1404434"/>
                <a:gd name="connsiteY1-580" fmla="*/ 3549837 h 3558296"/>
                <a:gd name="connsiteX2-581" fmla="*/ 394393 w 1404434"/>
                <a:gd name="connsiteY2-582" fmla="*/ 3038662 h 3558296"/>
                <a:gd name="connsiteX3-583" fmla="*/ 746818 w 1404434"/>
                <a:gd name="connsiteY3-584" fmla="*/ 2343337 h 3558296"/>
                <a:gd name="connsiteX4-585" fmla="*/ 560128 w 1404434"/>
                <a:gd name="connsiteY4-586" fmla="*/ 1884232 h 3558296"/>
                <a:gd name="connsiteX5-587" fmla="*/ 58 w 1404434"/>
                <a:gd name="connsiteY5-588" fmla="*/ 1832797 h 3558296"/>
                <a:gd name="connsiteX6-589" fmla="*/ 394393 w 1404434"/>
                <a:gd name="connsiteY6-590" fmla="*/ 1705162 h 3558296"/>
                <a:gd name="connsiteX7-591" fmla="*/ 642043 w 1404434"/>
                <a:gd name="connsiteY7-592" fmla="*/ 1838512 h 3558296"/>
                <a:gd name="connsiteX8-593" fmla="*/ 689668 w 1404434"/>
                <a:gd name="connsiteY8-594" fmla="*/ 1609912 h 3558296"/>
                <a:gd name="connsiteX9-595" fmla="*/ 823018 w 1404434"/>
                <a:gd name="connsiteY9-596" fmla="*/ 1295587 h 3558296"/>
                <a:gd name="connsiteX10-597" fmla="*/ 765868 w 1404434"/>
                <a:gd name="connsiteY10-598" fmla="*/ 771712 h 3558296"/>
                <a:gd name="connsiteX11-599" fmla="*/ 537268 w 1404434"/>
                <a:gd name="connsiteY11-600" fmla="*/ 628837 h 3558296"/>
                <a:gd name="connsiteX12-601" fmla="*/ 689668 w 1404434"/>
                <a:gd name="connsiteY12-602" fmla="*/ 628837 h 3558296"/>
                <a:gd name="connsiteX13-603" fmla="*/ 765868 w 1404434"/>
                <a:gd name="connsiteY13-604" fmla="*/ 714562 h 3558296"/>
                <a:gd name="connsiteX14-605" fmla="*/ 870643 w 1404434"/>
                <a:gd name="connsiteY14-606" fmla="*/ 187 h 3558296"/>
                <a:gd name="connsiteX15-607" fmla="*/ 832543 w 1404434"/>
                <a:gd name="connsiteY15-608" fmla="*/ 647887 h 3558296"/>
                <a:gd name="connsiteX16-609" fmla="*/ 908743 w 1404434"/>
                <a:gd name="connsiteY16-610" fmla="*/ 1038412 h 3558296"/>
                <a:gd name="connsiteX17-611" fmla="*/ 937318 w 1404434"/>
                <a:gd name="connsiteY17-612" fmla="*/ 1286062 h 3558296"/>
                <a:gd name="connsiteX18-613" fmla="*/ 1108768 w 1404434"/>
                <a:gd name="connsiteY18-614" fmla="*/ 1152712 h 3558296"/>
                <a:gd name="connsiteX19-615" fmla="*/ 1337368 w 1404434"/>
                <a:gd name="connsiteY19-616" fmla="*/ 1133662 h 3558296"/>
                <a:gd name="connsiteX20-617" fmla="*/ 1089718 w 1404434"/>
                <a:gd name="connsiteY20-618" fmla="*/ 1190812 h 3558296"/>
                <a:gd name="connsiteX21-619" fmla="*/ 880168 w 1404434"/>
                <a:gd name="connsiteY21-620" fmla="*/ 1495612 h 3558296"/>
                <a:gd name="connsiteX22-621" fmla="*/ 823018 w 1404434"/>
                <a:gd name="connsiteY22-622" fmla="*/ 1857562 h 3558296"/>
                <a:gd name="connsiteX23-623" fmla="*/ 975418 w 1404434"/>
                <a:gd name="connsiteY23-624" fmla="*/ 2314762 h 3558296"/>
                <a:gd name="connsiteX24-625" fmla="*/ 899218 w 1404434"/>
                <a:gd name="connsiteY24-626" fmla="*/ 2552887 h 3558296"/>
                <a:gd name="connsiteX25-627" fmla="*/ 1213543 w 1404434"/>
                <a:gd name="connsiteY25-628" fmla="*/ 2495737 h 3558296"/>
                <a:gd name="connsiteX26-629" fmla="*/ 1404043 w 1404434"/>
                <a:gd name="connsiteY26-630" fmla="*/ 2590987 h 3558296"/>
                <a:gd name="connsiteX27-631" fmla="*/ 1165918 w 1404434"/>
                <a:gd name="connsiteY27-632" fmla="*/ 2533837 h 3558296"/>
                <a:gd name="connsiteX28-633" fmla="*/ 832543 w 1404434"/>
                <a:gd name="connsiteY28-634" fmla="*/ 2695762 h 3558296"/>
                <a:gd name="connsiteX29-635" fmla="*/ 689668 w 1404434"/>
                <a:gd name="connsiteY29-636" fmla="*/ 3048187 h 3558296"/>
                <a:gd name="connsiteX30-637" fmla="*/ 918268 w 1404434"/>
                <a:gd name="connsiteY30-638" fmla="*/ 3381562 h 3558296"/>
                <a:gd name="connsiteX31-639" fmla="*/ 1016693 w 1404434"/>
                <a:gd name="connsiteY31-640" fmla="*/ 3543487 h 3558296"/>
                <a:gd name="connsiteX0-641" fmla="*/ 1016693 w 1404434"/>
                <a:gd name="connsiteY0-642" fmla="*/ 3543487 h 3550128"/>
                <a:gd name="connsiteX1-643" fmla="*/ 591243 w 1404434"/>
                <a:gd name="connsiteY1-644" fmla="*/ 3549837 h 3550128"/>
                <a:gd name="connsiteX2-645" fmla="*/ 394393 w 1404434"/>
                <a:gd name="connsiteY2-646" fmla="*/ 3038662 h 3550128"/>
                <a:gd name="connsiteX3-647" fmla="*/ 746818 w 1404434"/>
                <a:gd name="connsiteY3-648" fmla="*/ 2343337 h 3550128"/>
                <a:gd name="connsiteX4-649" fmla="*/ 560128 w 1404434"/>
                <a:gd name="connsiteY4-650" fmla="*/ 1884232 h 3550128"/>
                <a:gd name="connsiteX5-651" fmla="*/ 58 w 1404434"/>
                <a:gd name="connsiteY5-652" fmla="*/ 1832797 h 3550128"/>
                <a:gd name="connsiteX6-653" fmla="*/ 394393 w 1404434"/>
                <a:gd name="connsiteY6-654" fmla="*/ 1705162 h 3550128"/>
                <a:gd name="connsiteX7-655" fmla="*/ 642043 w 1404434"/>
                <a:gd name="connsiteY7-656" fmla="*/ 1838512 h 3550128"/>
                <a:gd name="connsiteX8-657" fmla="*/ 689668 w 1404434"/>
                <a:gd name="connsiteY8-658" fmla="*/ 1609912 h 3550128"/>
                <a:gd name="connsiteX9-659" fmla="*/ 823018 w 1404434"/>
                <a:gd name="connsiteY9-660" fmla="*/ 1295587 h 3550128"/>
                <a:gd name="connsiteX10-661" fmla="*/ 765868 w 1404434"/>
                <a:gd name="connsiteY10-662" fmla="*/ 771712 h 3550128"/>
                <a:gd name="connsiteX11-663" fmla="*/ 537268 w 1404434"/>
                <a:gd name="connsiteY11-664" fmla="*/ 628837 h 3550128"/>
                <a:gd name="connsiteX12-665" fmla="*/ 689668 w 1404434"/>
                <a:gd name="connsiteY12-666" fmla="*/ 628837 h 3550128"/>
                <a:gd name="connsiteX13-667" fmla="*/ 765868 w 1404434"/>
                <a:gd name="connsiteY13-668" fmla="*/ 714562 h 3550128"/>
                <a:gd name="connsiteX14-669" fmla="*/ 870643 w 1404434"/>
                <a:gd name="connsiteY14-670" fmla="*/ 187 h 3550128"/>
                <a:gd name="connsiteX15-671" fmla="*/ 832543 w 1404434"/>
                <a:gd name="connsiteY15-672" fmla="*/ 647887 h 3550128"/>
                <a:gd name="connsiteX16-673" fmla="*/ 908743 w 1404434"/>
                <a:gd name="connsiteY16-674" fmla="*/ 1038412 h 3550128"/>
                <a:gd name="connsiteX17-675" fmla="*/ 937318 w 1404434"/>
                <a:gd name="connsiteY17-676" fmla="*/ 1286062 h 3550128"/>
                <a:gd name="connsiteX18-677" fmla="*/ 1108768 w 1404434"/>
                <a:gd name="connsiteY18-678" fmla="*/ 1152712 h 3550128"/>
                <a:gd name="connsiteX19-679" fmla="*/ 1337368 w 1404434"/>
                <a:gd name="connsiteY19-680" fmla="*/ 1133662 h 3550128"/>
                <a:gd name="connsiteX20-681" fmla="*/ 1089718 w 1404434"/>
                <a:gd name="connsiteY20-682" fmla="*/ 1190812 h 3550128"/>
                <a:gd name="connsiteX21-683" fmla="*/ 880168 w 1404434"/>
                <a:gd name="connsiteY21-684" fmla="*/ 1495612 h 3550128"/>
                <a:gd name="connsiteX22-685" fmla="*/ 823018 w 1404434"/>
                <a:gd name="connsiteY22-686" fmla="*/ 1857562 h 3550128"/>
                <a:gd name="connsiteX23-687" fmla="*/ 975418 w 1404434"/>
                <a:gd name="connsiteY23-688" fmla="*/ 2314762 h 3550128"/>
                <a:gd name="connsiteX24-689" fmla="*/ 899218 w 1404434"/>
                <a:gd name="connsiteY24-690" fmla="*/ 2552887 h 3550128"/>
                <a:gd name="connsiteX25-691" fmla="*/ 1213543 w 1404434"/>
                <a:gd name="connsiteY25-692" fmla="*/ 2495737 h 3550128"/>
                <a:gd name="connsiteX26-693" fmla="*/ 1404043 w 1404434"/>
                <a:gd name="connsiteY26-694" fmla="*/ 2590987 h 3550128"/>
                <a:gd name="connsiteX27-695" fmla="*/ 1165918 w 1404434"/>
                <a:gd name="connsiteY27-696" fmla="*/ 2533837 h 3550128"/>
                <a:gd name="connsiteX28-697" fmla="*/ 832543 w 1404434"/>
                <a:gd name="connsiteY28-698" fmla="*/ 2695762 h 3550128"/>
                <a:gd name="connsiteX29-699" fmla="*/ 689668 w 1404434"/>
                <a:gd name="connsiteY29-700" fmla="*/ 3048187 h 3550128"/>
                <a:gd name="connsiteX30-701" fmla="*/ 918268 w 1404434"/>
                <a:gd name="connsiteY30-702" fmla="*/ 3381562 h 3550128"/>
                <a:gd name="connsiteX31-703" fmla="*/ 1016693 w 1404434"/>
                <a:gd name="connsiteY31-704" fmla="*/ 3543487 h 3550128"/>
                <a:gd name="connsiteX0-705" fmla="*/ 1016693 w 1404434"/>
                <a:gd name="connsiteY0-706" fmla="*/ 3543487 h 3550128"/>
                <a:gd name="connsiteX1-707" fmla="*/ 591243 w 1404434"/>
                <a:gd name="connsiteY1-708" fmla="*/ 3549837 h 3550128"/>
                <a:gd name="connsiteX2-709" fmla="*/ 394393 w 1404434"/>
                <a:gd name="connsiteY2-710" fmla="*/ 3038662 h 3550128"/>
                <a:gd name="connsiteX3-711" fmla="*/ 746818 w 1404434"/>
                <a:gd name="connsiteY3-712" fmla="*/ 2343337 h 3550128"/>
                <a:gd name="connsiteX4-713" fmla="*/ 560128 w 1404434"/>
                <a:gd name="connsiteY4-714" fmla="*/ 1884232 h 3550128"/>
                <a:gd name="connsiteX5-715" fmla="*/ 58 w 1404434"/>
                <a:gd name="connsiteY5-716" fmla="*/ 1832797 h 3550128"/>
                <a:gd name="connsiteX6-717" fmla="*/ 394393 w 1404434"/>
                <a:gd name="connsiteY6-718" fmla="*/ 1705162 h 3550128"/>
                <a:gd name="connsiteX7-719" fmla="*/ 642043 w 1404434"/>
                <a:gd name="connsiteY7-720" fmla="*/ 1838512 h 3550128"/>
                <a:gd name="connsiteX8-721" fmla="*/ 689668 w 1404434"/>
                <a:gd name="connsiteY8-722" fmla="*/ 1609912 h 3550128"/>
                <a:gd name="connsiteX9-723" fmla="*/ 823018 w 1404434"/>
                <a:gd name="connsiteY9-724" fmla="*/ 1295587 h 3550128"/>
                <a:gd name="connsiteX10-725" fmla="*/ 765868 w 1404434"/>
                <a:gd name="connsiteY10-726" fmla="*/ 771712 h 3550128"/>
                <a:gd name="connsiteX11-727" fmla="*/ 537268 w 1404434"/>
                <a:gd name="connsiteY11-728" fmla="*/ 628837 h 3550128"/>
                <a:gd name="connsiteX12-729" fmla="*/ 689668 w 1404434"/>
                <a:gd name="connsiteY12-730" fmla="*/ 628837 h 3550128"/>
                <a:gd name="connsiteX13-731" fmla="*/ 765868 w 1404434"/>
                <a:gd name="connsiteY13-732" fmla="*/ 714562 h 3550128"/>
                <a:gd name="connsiteX14-733" fmla="*/ 870643 w 1404434"/>
                <a:gd name="connsiteY14-734" fmla="*/ 187 h 3550128"/>
                <a:gd name="connsiteX15-735" fmla="*/ 832543 w 1404434"/>
                <a:gd name="connsiteY15-736" fmla="*/ 647887 h 3550128"/>
                <a:gd name="connsiteX16-737" fmla="*/ 908743 w 1404434"/>
                <a:gd name="connsiteY16-738" fmla="*/ 1038412 h 3550128"/>
                <a:gd name="connsiteX17-739" fmla="*/ 937318 w 1404434"/>
                <a:gd name="connsiteY17-740" fmla="*/ 1286062 h 3550128"/>
                <a:gd name="connsiteX18-741" fmla="*/ 1108768 w 1404434"/>
                <a:gd name="connsiteY18-742" fmla="*/ 1152712 h 3550128"/>
                <a:gd name="connsiteX19-743" fmla="*/ 1337368 w 1404434"/>
                <a:gd name="connsiteY19-744" fmla="*/ 1133662 h 3550128"/>
                <a:gd name="connsiteX20-745" fmla="*/ 1089718 w 1404434"/>
                <a:gd name="connsiteY20-746" fmla="*/ 1190812 h 3550128"/>
                <a:gd name="connsiteX21-747" fmla="*/ 880168 w 1404434"/>
                <a:gd name="connsiteY21-748" fmla="*/ 1495612 h 3550128"/>
                <a:gd name="connsiteX22-749" fmla="*/ 823018 w 1404434"/>
                <a:gd name="connsiteY22-750" fmla="*/ 1857562 h 3550128"/>
                <a:gd name="connsiteX23-751" fmla="*/ 975418 w 1404434"/>
                <a:gd name="connsiteY23-752" fmla="*/ 2314762 h 3550128"/>
                <a:gd name="connsiteX24-753" fmla="*/ 899218 w 1404434"/>
                <a:gd name="connsiteY24-754" fmla="*/ 2552887 h 3550128"/>
                <a:gd name="connsiteX25-755" fmla="*/ 1213543 w 1404434"/>
                <a:gd name="connsiteY25-756" fmla="*/ 2495737 h 3550128"/>
                <a:gd name="connsiteX26-757" fmla="*/ 1404043 w 1404434"/>
                <a:gd name="connsiteY26-758" fmla="*/ 2590987 h 3550128"/>
                <a:gd name="connsiteX27-759" fmla="*/ 1165918 w 1404434"/>
                <a:gd name="connsiteY27-760" fmla="*/ 2533837 h 3550128"/>
                <a:gd name="connsiteX28-761" fmla="*/ 832543 w 1404434"/>
                <a:gd name="connsiteY28-762" fmla="*/ 2695762 h 3550128"/>
                <a:gd name="connsiteX29-763" fmla="*/ 689668 w 1404434"/>
                <a:gd name="connsiteY29-764" fmla="*/ 3048187 h 3550128"/>
                <a:gd name="connsiteX30-765" fmla="*/ 918268 w 1404434"/>
                <a:gd name="connsiteY30-766" fmla="*/ 3381562 h 3550128"/>
                <a:gd name="connsiteX31-767" fmla="*/ 1016693 w 1404434"/>
                <a:gd name="connsiteY31-768" fmla="*/ 3543487 h 3550128"/>
                <a:gd name="connsiteX0-769" fmla="*/ 1016693 w 1404434"/>
                <a:gd name="connsiteY0-770" fmla="*/ 3543487 h 3550128"/>
                <a:gd name="connsiteX1-771" fmla="*/ 591243 w 1404434"/>
                <a:gd name="connsiteY1-772" fmla="*/ 3549837 h 3550128"/>
                <a:gd name="connsiteX2-773" fmla="*/ 394393 w 1404434"/>
                <a:gd name="connsiteY2-774" fmla="*/ 3038662 h 3550128"/>
                <a:gd name="connsiteX3-775" fmla="*/ 746818 w 1404434"/>
                <a:gd name="connsiteY3-776" fmla="*/ 2343337 h 3550128"/>
                <a:gd name="connsiteX4-777" fmla="*/ 560128 w 1404434"/>
                <a:gd name="connsiteY4-778" fmla="*/ 1884232 h 3550128"/>
                <a:gd name="connsiteX5-779" fmla="*/ 58 w 1404434"/>
                <a:gd name="connsiteY5-780" fmla="*/ 1832797 h 3550128"/>
                <a:gd name="connsiteX6-781" fmla="*/ 394393 w 1404434"/>
                <a:gd name="connsiteY6-782" fmla="*/ 1705162 h 3550128"/>
                <a:gd name="connsiteX7-783" fmla="*/ 642043 w 1404434"/>
                <a:gd name="connsiteY7-784" fmla="*/ 1838512 h 3550128"/>
                <a:gd name="connsiteX8-785" fmla="*/ 689668 w 1404434"/>
                <a:gd name="connsiteY8-786" fmla="*/ 1609912 h 3550128"/>
                <a:gd name="connsiteX9-787" fmla="*/ 823018 w 1404434"/>
                <a:gd name="connsiteY9-788" fmla="*/ 1295587 h 3550128"/>
                <a:gd name="connsiteX10-789" fmla="*/ 765868 w 1404434"/>
                <a:gd name="connsiteY10-790" fmla="*/ 771712 h 3550128"/>
                <a:gd name="connsiteX11-791" fmla="*/ 537268 w 1404434"/>
                <a:gd name="connsiteY11-792" fmla="*/ 628837 h 3550128"/>
                <a:gd name="connsiteX12-793" fmla="*/ 689668 w 1404434"/>
                <a:gd name="connsiteY12-794" fmla="*/ 628837 h 3550128"/>
                <a:gd name="connsiteX13-795" fmla="*/ 765868 w 1404434"/>
                <a:gd name="connsiteY13-796" fmla="*/ 714562 h 3550128"/>
                <a:gd name="connsiteX14-797" fmla="*/ 870643 w 1404434"/>
                <a:gd name="connsiteY14-798" fmla="*/ 187 h 3550128"/>
                <a:gd name="connsiteX15-799" fmla="*/ 832543 w 1404434"/>
                <a:gd name="connsiteY15-800" fmla="*/ 647887 h 3550128"/>
                <a:gd name="connsiteX16-801" fmla="*/ 908743 w 1404434"/>
                <a:gd name="connsiteY16-802" fmla="*/ 1038412 h 3550128"/>
                <a:gd name="connsiteX17-803" fmla="*/ 937318 w 1404434"/>
                <a:gd name="connsiteY17-804" fmla="*/ 1286062 h 3550128"/>
                <a:gd name="connsiteX18-805" fmla="*/ 1108768 w 1404434"/>
                <a:gd name="connsiteY18-806" fmla="*/ 1152712 h 3550128"/>
                <a:gd name="connsiteX19-807" fmla="*/ 1337368 w 1404434"/>
                <a:gd name="connsiteY19-808" fmla="*/ 1133662 h 3550128"/>
                <a:gd name="connsiteX20-809" fmla="*/ 1089718 w 1404434"/>
                <a:gd name="connsiteY20-810" fmla="*/ 1190812 h 3550128"/>
                <a:gd name="connsiteX21-811" fmla="*/ 880168 w 1404434"/>
                <a:gd name="connsiteY21-812" fmla="*/ 1495612 h 3550128"/>
                <a:gd name="connsiteX22-813" fmla="*/ 823018 w 1404434"/>
                <a:gd name="connsiteY22-814" fmla="*/ 1857562 h 3550128"/>
                <a:gd name="connsiteX23-815" fmla="*/ 975418 w 1404434"/>
                <a:gd name="connsiteY23-816" fmla="*/ 2314762 h 3550128"/>
                <a:gd name="connsiteX24-817" fmla="*/ 899218 w 1404434"/>
                <a:gd name="connsiteY24-818" fmla="*/ 2552887 h 3550128"/>
                <a:gd name="connsiteX25-819" fmla="*/ 1213543 w 1404434"/>
                <a:gd name="connsiteY25-820" fmla="*/ 2495737 h 3550128"/>
                <a:gd name="connsiteX26-821" fmla="*/ 1404043 w 1404434"/>
                <a:gd name="connsiteY26-822" fmla="*/ 2590987 h 3550128"/>
                <a:gd name="connsiteX27-823" fmla="*/ 1165918 w 1404434"/>
                <a:gd name="connsiteY27-824" fmla="*/ 2533837 h 3550128"/>
                <a:gd name="connsiteX28-825" fmla="*/ 832543 w 1404434"/>
                <a:gd name="connsiteY28-826" fmla="*/ 2695762 h 3550128"/>
                <a:gd name="connsiteX29-827" fmla="*/ 689668 w 1404434"/>
                <a:gd name="connsiteY29-828" fmla="*/ 3048187 h 3550128"/>
                <a:gd name="connsiteX30-829" fmla="*/ 918268 w 1404434"/>
                <a:gd name="connsiteY30-830" fmla="*/ 3381562 h 3550128"/>
                <a:gd name="connsiteX31-831" fmla="*/ 1016693 w 1404434"/>
                <a:gd name="connsiteY31-832" fmla="*/ 3543487 h 3550128"/>
                <a:gd name="connsiteX0-833" fmla="*/ 1016693 w 1404434"/>
                <a:gd name="connsiteY0-834" fmla="*/ 3543487 h 3550128"/>
                <a:gd name="connsiteX1-835" fmla="*/ 591243 w 1404434"/>
                <a:gd name="connsiteY1-836" fmla="*/ 3549837 h 3550128"/>
                <a:gd name="connsiteX2-837" fmla="*/ 394393 w 1404434"/>
                <a:gd name="connsiteY2-838" fmla="*/ 3038662 h 3550128"/>
                <a:gd name="connsiteX3-839" fmla="*/ 746818 w 1404434"/>
                <a:gd name="connsiteY3-840" fmla="*/ 2343337 h 3550128"/>
                <a:gd name="connsiteX4-841" fmla="*/ 560128 w 1404434"/>
                <a:gd name="connsiteY4-842" fmla="*/ 1884232 h 3550128"/>
                <a:gd name="connsiteX5-843" fmla="*/ 58 w 1404434"/>
                <a:gd name="connsiteY5-844" fmla="*/ 1832797 h 3550128"/>
                <a:gd name="connsiteX6-845" fmla="*/ 394393 w 1404434"/>
                <a:gd name="connsiteY6-846" fmla="*/ 1705162 h 3550128"/>
                <a:gd name="connsiteX7-847" fmla="*/ 642043 w 1404434"/>
                <a:gd name="connsiteY7-848" fmla="*/ 1838512 h 3550128"/>
                <a:gd name="connsiteX8-849" fmla="*/ 689668 w 1404434"/>
                <a:gd name="connsiteY8-850" fmla="*/ 1609912 h 3550128"/>
                <a:gd name="connsiteX9-851" fmla="*/ 823018 w 1404434"/>
                <a:gd name="connsiteY9-852" fmla="*/ 1295587 h 3550128"/>
                <a:gd name="connsiteX10-853" fmla="*/ 765868 w 1404434"/>
                <a:gd name="connsiteY10-854" fmla="*/ 771712 h 3550128"/>
                <a:gd name="connsiteX11-855" fmla="*/ 537268 w 1404434"/>
                <a:gd name="connsiteY11-856" fmla="*/ 628837 h 3550128"/>
                <a:gd name="connsiteX12-857" fmla="*/ 689668 w 1404434"/>
                <a:gd name="connsiteY12-858" fmla="*/ 628837 h 3550128"/>
                <a:gd name="connsiteX13-859" fmla="*/ 765868 w 1404434"/>
                <a:gd name="connsiteY13-860" fmla="*/ 714562 h 3550128"/>
                <a:gd name="connsiteX14-861" fmla="*/ 870643 w 1404434"/>
                <a:gd name="connsiteY14-862" fmla="*/ 187 h 3550128"/>
                <a:gd name="connsiteX15-863" fmla="*/ 832543 w 1404434"/>
                <a:gd name="connsiteY15-864" fmla="*/ 647887 h 3550128"/>
                <a:gd name="connsiteX16-865" fmla="*/ 908743 w 1404434"/>
                <a:gd name="connsiteY16-866" fmla="*/ 1038412 h 3550128"/>
                <a:gd name="connsiteX17-867" fmla="*/ 937318 w 1404434"/>
                <a:gd name="connsiteY17-868" fmla="*/ 1286062 h 3550128"/>
                <a:gd name="connsiteX18-869" fmla="*/ 1108768 w 1404434"/>
                <a:gd name="connsiteY18-870" fmla="*/ 1152712 h 3550128"/>
                <a:gd name="connsiteX19-871" fmla="*/ 1337368 w 1404434"/>
                <a:gd name="connsiteY19-872" fmla="*/ 1133662 h 3550128"/>
                <a:gd name="connsiteX20-873" fmla="*/ 1089718 w 1404434"/>
                <a:gd name="connsiteY20-874" fmla="*/ 1190812 h 3550128"/>
                <a:gd name="connsiteX21-875" fmla="*/ 880168 w 1404434"/>
                <a:gd name="connsiteY21-876" fmla="*/ 1495612 h 3550128"/>
                <a:gd name="connsiteX22-877" fmla="*/ 823018 w 1404434"/>
                <a:gd name="connsiteY22-878" fmla="*/ 1857562 h 3550128"/>
                <a:gd name="connsiteX23-879" fmla="*/ 975418 w 1404434"/>
                <a:gd name="connsiteY23-880" fmla="*/ 2314762 h 3550128"/>
                <a:gd name="connsiteX24-881" fmla="*/ 899218 w 1404434"/>
                <a:gd name="connsiteY24-882" fmla="*/ 2552887 h 3550128"/>
                <a:gd name="connsiteX25-883" fmla="*/ 1213543 w 1404434"/>
                <a:gd name="connsiteY25-884" fmla="*/ 2495737 h 3550128"/>
                <a:gd name="connsiteX26-885" fmla="*/ 1404043 w 1404434"/>
                <a:gd name="connsiteY26-886" fmla="*/ 2590987 h 3550128"/>
                <a:gd name="connsiteX27-887" fmla="*/ 1165918 w 1404434"/>
                <a:gd name="connsiteY27-888" fmla="*/ 2533837 h 3550128"/>
                <a:gd name="connsiteX28-889" fmla="*/ 832543 w 1404434"/>
                <a:gd name="connsiteY28-890" fmla="*/ 2695762 h 3550128"/>
                <a:gd name="connsiteX29-891" fmla="*/ 689668 w 1404434"/>
                <a:gd name="connsiteY29-892" fmla="*/ 3048187 h 3550128"/>
                <a:gd name="connsiteX30-893" fmla="*/ 918268 w 1404434"/>
                <a:gd name="connsiteY30-894" fmla="*/ 3381562 h 3550128"/>
                <a:gd name="connsiteX31-895" fmla="*/ 1016693 w 1404434"/>
                <a:gd name="connsiteY31-896" fmla="*/ 3543487 h 3550128"/>
                <a:gd name="connsiteX0-897" fmla="*/ 1016693 w 1404434"/>
                <a:gd name="connsiteY0-898" fmla="*/ 3543487 h 3550128"/>
                <a:gd name="connsiteX1-899" fmla="*/ 591243 w 1404434"/>
                <a:gd name="connsiteY1-900" fmla="*/ 3549837 h 3550128"/>
                <a:gd name="connsiteX2-901" fmla="*/ 394393 w 1404434"/>
                <a:gd name="connsiteY2-902" fmla="*/ 3038662 h 3550128"/>
                <a:gd name="connsiteX3-903" fmla="*/ 746818 w 1404434"/>
                <a:gd name="connsiteY3-904" fmla="*/ 2343337 h 3550128"/>
                <a:gd name="connsiteX4-905" fmla="*/ 560128 w 1404434"/>
                <a:gd name="connsiteY4-906" fmla="*/ 1884232 h 3550128"/>
                <a:gd name="connsiteX5-907" fmla="*/ 58 w 1404434"/>
                <a:gd name="connsiteY5-908" fmla="*/ 1832797 h 3550128"/>
                <a:gd name="connsiteX6-909" fmla="*/ 394393 w 1404434"/>
                <a:gd name="connsiteY6-910" fmla="*/ 1705162 h 3550128"/>
                <a:gd name="connsiteX7-911" fmla="*/ 642043 w 1404434"/>
                <a:gd name="connsiteY7-912" fmla="*/ 1838512 h 3550128"/>
                <a:gd name="connsiteX8-913" fmla="*/ 689668 w 1404434"/>
                <a:gd name="connsiteY8-914" fmla="*/ 1609912 h 3550128"/>
                <a:gd name="connsiteX9-915" fmla="*/ 823018 w 1404434"/>
                <a:gd name="connsiteY9-916" fmla="*/ 1295587 h 3550128"/>
                <a:gd name="connsiteX10-917" fmla="*/ 765868 w 1404434"/>
                <a:gd name="connsiteY10-918" fmla="*/ 771712 h 3550128"/>
                <a:gd name="connsiteX11-919" fmla="*/ 537268 w 1404434"/>
                <a:gd name="connsiteY11-920" fmla="*/ 628837 h 3550128"/>
                <a:gd name="connsiteX12-921" fmla="*/ 689668 w 1404434"/>
                <a:gd name="connsiteY12-922" fmla="*/ 628837 h 3550128"/>
                <a:gd name="connsiteX13-923" fmla="*/ 765868 w 1404434"/>
                <a:gd name="connsiteY13-924" fmla="*/ 714562 h 3550128"/>
                <a:gd name="connsiteX14-925" fmla="*/ 870643 w 1404434"/>
                <a:gd name="connsiteY14-926" fmla="*/ 187 h 3550128"/>
                <a:gd name="connsiteX15-927" fmla="*/ 832543 w 1404434"/>
                <a:gd name="connsiteY15-928" fmla="*/ 647887 h 3550128"/>
                <a:gd name="connsiteX16-929" fmla="*/ 908743 w 1404434"/>
                <a:gd name="connsiteY16-930" fmla="*/ 1038412 h 3550128"/>
                <a:gd name="connsiteX17-931" fmla="*/ 937318 w 1404434"/>
                <a:gd name="connsiteY17-932" fmla="*/ 1286062 h 3550128"/>
                <a:gd name="connsiteX18-933" fmla="*/ 1108768 w 1404434"/>
                <a:gd name="connsiteY18-934" fmla="*/ 1152712 h 3550128"/>
                <a:gd name="connsiteX19-935" fmla="*/ 1337368 w 1404434"/>
                <a:gd name="connsiteY19-936" fmla="*/ 1133662 h 3550128"/>
                <a:gd name="connsiteX20-937" fmla="*/ 1089718 w 1404434"/>
                <a:gd name="connsiteY20-938" fmla="*/ 1190812 h 3550128"/>
                <a:gd name="connsiteX21-939" fmla="*/ 880168 w 1404434"/>
                <a:gd name="connsiteY21-940" fmla="*/ 1495612 h 3550128"/>
                <a:gd name="connsiteX22-941" fmla="*/ 823018 w 1404434"/>
                <a:gd name="connsiteY22-942" fmla="*/ 1857562 h 3550128"/>
                <a:gd name="connsiteX23-943" fmla="*/ 975418 w 1404434"/>
                <a:gd name="connsiteY23-944" fmla="*/ 2314762 h 3550128"/>
                <a:gd name="connsiteX24-945" fmla="*/ 899218 w 1404434"/>
                <a:gd name="connsiteY24-946" fmla="*/ 2552887 h 3550128"/>
                <a:gd name="connsiteX25-947" fmla="*/ 1213543 w 1404434"/>
                <a:gd name="connsiteY25-948" fmla="*/ 2495737 h 3550128"/>
                <a:gd name="connsiteX26-949" fmla="*/ 1404043 w 1404434"/>
                <a:gd name="connsiteY26-950" fmla="*/ 2590987 h 3550128"/>
                <a:gd name="connsiteX27-951" fmla="*/ 1165918 w 1404434"/>
                <a:gd name="connsiteY27-952" fmla="*/ 2533837 h 3550128"/>
                <a:gd name="connsiteX28-953" fmla="*/ 832543 w 1404434"/>
                <a:gd name="connsiteY28-954" fmla="*/ 2695762 h 3550128"/>
                <a:gd name="connsiteX29-955" fmla="*/ 689668 w 1404434"/>
                <a:gd name="connsiteY29-956" fmla="*/ 3048187 h 3550128"/>
                <a:gd name="connsiteX30-957" fmla="*/ 918268 w 1404434"/>
                <a:gd name="connsiteY30-958" fmla="*/ 3381562 h 3550128"/>
                <a:gd name="connsiteX31-959" fmla="*/ 1016693 w 1404434"/>
                <a:gd name="connsiteY31-960" fmla="*/ 3543487 h 3550128"/>
                <a:gd name="connsiteX0-961" fmla="*/ 1016693 w 1404434"/>
                <a:gd name="connsiteY0-962" fmla="*/ 3543487 h 3550128"/>
                <a:gd name="connsiteX1-963" fmla="*/ 591243 w 1404434"/>
                <a:gd name="connsiteY1-964" fmla="*/ 3549837 h 3550128"/>
                <a:gd name="connsiteX2-965" fmla="*/ 394393 w 1404434"/>
                <a:gd name="connsiteY2-966" fmla="*/ 3038662 h 3550128"/>
                <a:gd name="connsiteX3-967" fmla="*/ 746818 w 1404434"/>
                <a:gd name="connsiteY3-968" fmla="*/ 2343337 h 3550128"/>
                <a:gd name="connsiteX4-969" fmla="*/ 560128 w 1404434"/>
                <a:gd name="connsiteY4-970" fmla="*/ 1884232 h 3550128"/>
                <a:gd name="connsiteX5-971" fmla="*/ 58 w 1404434"/>
                <a:gd name="connsiteY5-972" fmla="*/ 1832797 h 3550128"/>
                <a:gd name="connsiteX6-973" fmla="*/ 394393 w 1404434"/>
                <a:gd name="connsiteY6-974" fmla="*/ 1705162 h 3550128"/>
                <a:gd name="connsiteX7-975" fmla="*/ 642043 w 1404434"/>
                <a:gd name="connsiteY7-976" fmla="*/ 1838512 h 3550128"/>
                <a:gd name="connsiteX8-977" fmla="*/ 689668 w 1404434"/>
                <a:gd name="connsiteY8-978" fmla="*/ 1609912 h 3550128"/>
                <a:gd name="connsiteX9-979" fmla="*/ 823018 w 1404434"/>
                <a:gd name="connsiteY9-980" fmla="*/ 1295587 h 3550128"/>
                <a:gd name="connsiteX10-981" fmla="*/ 765868 w 1404434"/>
                <a:gd name="connsiteY10-982" fmla="*/ 771712 h 3550128"/>
                <a:gd name="connsiteX11-983" fmla="*/ 537268 w 1404434"/>
                <a:gd name="connsiteY11-984" fmla="*/ 628837 h 3550128"/>
                <a:gd name="connsiteX12-985" fmla="*/ 689668 w 1404434"/>
                <a:gd name="connsiteY12-986" fmla="*/ 628837 h 3550128"/>
                <a:gd name="connsiteX13-987" fmla="*/ 765868 w 1404434"/>
                <a:gd name="connsiteY13-988" fmla="*/ 714562 h 3550128"/>
                <a:gd name="connsiteX14-989" fmla="*/ 870643 w 1404434"/>
                <a:gd name="connsiteY14-990" fmla="*/ 187 h 3550128"/>
                <a:gd name="connsiteX15-991" fmla="*/ 832543 w 1404434"/>
                <a:gd name="connsiteY15-992" fmla="*/ 647887 h 3550128"/>
                <a:gd name="connsiteX16-993" fmla="*/ 908743 w 1404434"/>
                <a:gd name="connsiteY16-994" fmla="*/ 1038412 h 3550128"/>
                <a:gd name="connsiteX17-995" fmla="*/ 937318 w 1404434"/>
                <a:gd name="connsiteY17-996" fmla="*/ 1286062 h 3550128"/>
                <a:gd name="connsiteX18-997" fmla="*/ 1108768 w 1404434"/>
                <a:gd name="connsiteY18-998" fmla="*/ 1152712 h 3550128"/>
                <a:gd name="connsiteX19-999" fmla="*/ 1337368 w 1404434"/>
                <a:gd name="connsiteY19-1000" fmla="*/ 1133662 h 3550128"/>
                <a:gd name="connsiteX20-1001" fmla="*/ 1089718 w 1404434"/>
                <a:gd name="connsiteY20-1002" fmla="*/ 1190812 h 3550128"/>
                <a:gd name="connsiteX21-1003" fmla="*/ 880168 w 1404434"/>
                <a:gd name="connsiteY21-1004" fmla="*/ 1495612 h 3550128"/>
                <a:gd name="connsiteX22-1005" fmla="*/ 823018 w 1404434"/>
                <a:gd name="connsiteY22-1006" fmla="*/ 1857562 h 3550128"/>
                <a:gd name="connsiteX23-1007" fmla="*/ 975418 w 1404434"/>
                <a:gd name="connsiteY23-1008" fmla="*/ 2314762 h 3550128"/>
                <a:gd name="connsiteX24-1009" fmla="*/ 899218 w 1404434"/>
                <a:gd name="connsiteY24-1010" fmla="*/ 2552887 h 3550128"/>
                <a:gd name="connsiteX25-1011" fmla="*/ 1213543 w 1404434"/>
                <a:gd name="connsiteY25-1012" fmla="*/ 2495737 h 3550128"/>
                <a:gd name="connsiteX26-1013" fmla="*/ 1404043 w 1404434"/>
                <a:gd name="connsiteY26-1014" fmla="*/ 2590987 h 3550128"/>
                <a:gd name="connsiteX27-1015" fmla="*/ 1165918 w 1404434"/>
                <a:gd name="connsiteY27-1016" fmla="*/ 2533837 h 3550128"/>
                <a:gd name="connsiteX28-1017" fmla="*/ 832543 w 1404434"/>
                <a:gd name="connsiteY28-1018" fmla="*/ 2695762 h 3550128"/>
                <a:gd name="connsiteX29-1019" fmla="*/ 689668 w 1404434"/>
                <a:gd name="connsiteY29-1020" fmla="*/ 3048187 h 3550128"/>
                <a:gd name="connsiteX30-1021" fmla="*/ 918268 w 1404434"/>
                <a:gd name="connsiteY30-1022" fmla="*/ 3381562 h 3550128"/>
                <a:gd name="connsiteX31-1023" fmla="*/ 1016693 w 1404434"/>
                <a:gd name="connsiteY31-1024" fmla="*/ 3543487 h 3550128"/>
                <a:gd name="connsiteX0-1025" fmla="*/ 1016693 w 1404434"/>
                <a:gd name="connsiteY0-1026" fmla="*/ 3543487 h 3550128"/>
                <a:gd name="connsiteX1-1027" fmla="*/ 591243 w 1404434"/>
                <a:gd name="connsiteY1-1028" fmla="*/ 3549837 h 3550128"/>
                <a:gd name="connsiteX2-1029" fmla="*/ 394393 w 1404434"/>
                <a:gd name="connsiteY2-1030" fmla="*/ 3038662 h 3550128"/>
                <a:gd name="connsiteX3-1031" fmla="*/ 746818 w 1404434"/>
                <a:gd name="connsiteY3-1032" fmla="*/ 2343337 h 3550128"/>
                <a:gd name="connsiteX4-1033" fmla="*/ 560128 w 1404434"/>
                <a:gd name="connsiteY4-1034" fmla="*/ 1884232 h 3550128"/>
                <a:gd name="connsiteX5-1035" fmla="*/ 58 w 1404434"/>
                <a:gd name="connsiteY5-1036" fmla="*/ 1832797 h 3550128"/>
                <a:gd name="connsiteX6-1037" fmla="*/ 394393 w 1404434"/>
                <a:gd name="connsiteY6-1038" fmla="*/ 1705162 h 3550128"/>
                <a:gd name="connsiteX7-1039" fmla="*/ 642043 w 1404434"/>
                <a:gd name="connsiteY7-1040" fmla="*/ 1838512 h 3550128"/>
                <a:gd name="connsiteX8-1041" fmla="*/ 689668 w 1404434"/>
                <a:gd name="connsiteY8-1042" fmla="*/ 1609912 h 3550128"/>
                <a:gd name="connsiteX9-1043" fmla="*/ 823018 w 1404434"/>
                <a:gd name="connsiteY9-1044" fmla="*/ 1295587 h 3550128"/>
                <a:gd name="connsiteX10-1045" fmla="*/ 765868 w 1404434"/>
                <a:gd name="connsiteY10-1046" fmla="*/ 771712 h 3550128"/>
                <a:gd name="connsiteX11-1047" fmla="*/ 537268 w 1404434"/>
                <a:gd name="connsiteY11-1048" fmla="*/ 628837 h 3550128"/>
                <a:gd name="connsiteX12-1049" fmla="*/ 689668 w 1404434"/>
                <a:gd name="connsiteY12-1050" fmla="*/ 628837 h 3550128"/>
                <a:gd name="connsiteX13-1051" fmla="*/ 765868 w 1404434"/>
                <a:gd name="connsiteY13-1052" fmla="*/ 714562 h 3550128"/>
                <a:gd name="connsiteX14-1053" fmla="*/ 870643 w 1404434"/>
                <a:gd name="connsiteY14-1054" fmla="*/ 187 h 3550128"/>
                <a:gd name="connsiteX15-1055" fmla="*/ 832543 w 1404434"/>
                <a:gd name="connsiteY15-1056" fmla="*/ 647887 h 3550128"/>
                <a:gd name="connsiteX16-1057" fmla="*/ 908743 w 1404434"/>
                <a:gd name="connsiteY16-1058" fmla="*/ 1038412 h 3550128"/>
                <a:gd name="connsiteX17-1059" fmla="*/ 937318 w 1404434"/>
                <a:gd name="connsiteY17-1060" fmla="*/ 1286062 h 3550128"/>
                <a:gd name="connsiteX18-1061" fmla="*/ 1108768 w 1404434"/>
                <a:gd name="connsiteY18-1062" fmla="*/ 1152712 h 3550128"/>
                <a:gd name="connsiteX19-1063" fmla="*/ 1337368 w 1404434"/>
                <a:gd name="connsiteY19-1064" fmla="*/ 1133662 h 3550128"/>
                <a:gd name="connsiteX20-1065" fmla="*/ 1089718 w 1404434"/>
                <a:gd name="connsiteY20-1066" fmla="*/ 1190812 h 3550128"/>
                <a:gd name="connsiteX21-1067" fmla="*/ 880168 w 1404434"/>
                <a:gd name="connsiteY21-1068" fmla="*/ 1495612 h 3550128"/>
                <a:gd name="connsiteX22-1069" fmla="*/ 823018 w 1404434"/>
                <a:gd name="connsiteY22-1070" fmla="*/ 1857562 h 3550128"/>
                <a:gd name="connsiteX23-1071" fmla="*/ 975418 w 1404434"/>
                <a:gd name="connsiteY23-1072" fmla="*/ 2314762 h 3550128"/>
                <a:gd name="connsiteX24-1073" fmla="*/ 899218 w 1404434"/>
                <a:gd name="connsiteY24-1074" fmla="*/ 2552887 h 3550128"/>
                <a:gd name="connsiteX25-1075" fmla="*/ 1213543 w 1404434"/>
                <a:gd name="connsiteY25-1076" fmla="*/ 2495737 h 3550128"/>
                <a:gd name="connsiteX26-1077" fmla="*/ 1404043 w 1404434"/>
                <a:gd name="connsiteY26-1078" fmla="*/ 2590987 h 3550128"/>
                <a:gd name="connsiteX27-1079" fmla="*/ 1165918 w 1404434"/>
                <a:gd name="connsiteY27-1080" fmla="*/ 2533837 h 3550128"/>
                <a:gd name="connsiteX28-1081" fmla="*/ 832543 w 1404434"/>
                <a:gd name="connsiteY28-1082" fmla="*/ 2695762 h 3550128"/>
                <a:gd name="connsiteX29-1083" fmla="*/ 689668 w 1404434"/>
                <a:gd name="connsiteY29-1084" fmla="*/ 3048187 h 3550128"/>
                <a:gd name="connsiteX30-1085" fmla="*/ 918268 w 1404434"/>
                <a:gd name="connsiteY30-1086" fmla="*/ 3381562 h 3550128"/>
                <a:gd name="connsiteX31-1087" fmla="*/ 1016693 w 1404434"/>
                <a:gd name="connsiteY31-1088" fmla="*/ 3543487 h 3550128"/>
                <a:gd name="connsiteX0-1089" fmla="*/ 1016693 w 1404434"/>
                <a:gd name="connsiteY0-1090" fmla="*/ 3543487 h 3550128"/>
                <a:gd name="connsiteX1-1091" fmla="*/ 591243 w 1404434"/>
                <a:gd name="connsiteY1-1092" fmla="*/ 3549837 h 3550128"/>
                <a:gd name="connsiteX2-1093" fmla="*/ 394393 w 1404434"/>
                <a:gd name="connsiteY2-1094" fmla="*/ 3038662 h 3550128"/>
                <a:gd name="connsiteX3-1095" fmla="*/ 746818 w 1404434"/>
                <a:gd name="connsiteY3-1096" fmla="*/ 2343337 h 3550128"/>
                <a:gd name="connsiteX4-1097" fmla="*/ 560128 w 1404434"/>
                <a:gd name="connsiteY4-1098" fmla="*/ 1884232 h 3550128"/>
                <a:gd name="connsiteX5-1099" fmla="*/ 58 w 1404434"/>
                <a:gd name="connsiteY5-1100" fmla="*/ 1832797 h 3550128"/>
                <a:gd name="connsiteX6-1101" fmla="*/ 394393 w 1404434"/>
                <a:gd name="connsiteY6-1102" fmla="*/ 1705162 h 3550128"/>
                <a:gd name="connsiteX7-1103" fmla="*/ 642043 w 1404434"/>
                <a:gd name="connsiteY7-1104" fmla="*/ 1838512 h 3550128"/>
                <a:gd name="connsiteX8-1105" fmla="*/ 689668 w 1404434"/>
                <a:gd name="connsiteY8-1106" fmla="*/ 1609912 h 3550128"/>
                <a:gd name="connsiteX9-1107" fmla="*/ 823018 w 1404434"/>
                <a:gd name="connsiteY9-1108" fmla="*/ 1295587 h 3550128"/>
                <a:gd name="connsiteX10-1109" fmla="*/ 765868 w 1404434"/>
                <a:gd name="connsiteY10-1110" fmla="*/ 771712 h 3550128"/>
                <a:gd name="connsiteX11-1111" fmla="*/ 537268 w 1404434"/>
                <a:gd name="connsiteY11-1112" fmla="*/ 628837 h 3550128"/>
                <a:gd name="connsiteX12-1113" fmla="*/ 689668 w 1404434"/>
                <a:gd name="connsiteY12-1114" fmla="*/ 628837 h 3550128"/>
                <a:gd name="connsiteX13-1115" fmla="*/ 765868 w 1404434"/>
                <a:gd name="connsiteY13-1116" fmla="*/ 714562 h 3550128"/>
                <a:gd name="connsiteX14-1117" fmla="*/ 870643 w 1404434"/>
                <a:gd name="connsiteY14-1118" fmla="*/ 187 h 3550128"/>
                <a:gd name="connsiteX15-1119" fmla="*/ 832543 w 1404434"/>
                <a:gd name="connsiteY15-1120" fmla="*/ 647887 h 3550128"/>
                <a:gd name="connsiteX16-1121" fmla="*/ 908743 w 1404434"/>
                <a:gd name="connsiteY16-1122" fmla="*/ 1038412 h 3550128"/>
                <a:gd name="connsiteX17-1123" fmla="*/ 937318 w 1404434"/>
                <a:gd name="connsiteY17-1124" fmla="*/ 1286062 h 3550128"/>
                <a:gd name="connsiteX18-1125" fmla="*/ 1108768 w 1404434"/>
                <a:gd name="connsiteY18-1126" fmla="*/ 1152712 h 3550128"/>
                <a:gd name="connsiteX19-1127" fmla="*/ 1337368 w 1404434"/>
                <a:gd name="connsiteY19-1128" fmla="*/ 1133662 h 3550128"/>
                <a:gd name="connsiteX20-1129" fmla="*/ 1089718 w 1404434"/>
                <a:gd name="connsiteY20-1130" fmla="*/ 1190812 h 3550128"/>
                <a:gd name="connsiteX21-1131" fmla="*/ 880168 w 1404434"/>
                <a:gd name="connsiteY21-1132" fmla="*/ 1495612 h 3550128"/>
                <a:gd name="connsiteX22-1133" fmla="*/ 823018 w 1404434"/>
                <a:gd name="connsiteY22-1134" fmla="*/ 1857562 h 3550128"/>
                <a:gd name="connsiteX23-1135" fmla="*/ 975418 w 1404434"/>
                <a:gd name="connsiteY23-1136" fmla="*/ 2314762 h 3550128"/>
                <a:gd name="connsiteX24-1137" fmla="*/ 899218 w 1404434"/>
                <a:gd name="connsiteY24-1138" fmla="*/ 2552887 h 3550128"/>
                <a:gd name="connsiteX25-1139" fmla="*/ 1213543 w 1404434"/>
                <a:gd name="connsiteY25-1140" fmla="*/ 2495737 h 3550128"/>
                <a:gd name="connsiteX26-1141" fmla="*/ 1404043 w 1404434"/>
                <a:gd name="connsiteY26-1142" fmla="*/ 2590987 h 3550128"/>
                <a:gd name="connsiteX27-1143" fmla="*/ 1165918 w 1404434"/>
                <a:gd name="connsiteY27-1144" fmla="*/ 2533837 h 3550128"/>
                <a:gd name="connsiteX28-1145" fmla="*/ 832543 w 1404434"/>
                <a:gd name="connsiteY28-1146" fmla="*/ 2695762 h 3550128"/>
                <a:gd name="connsiteX29-1147" fmla="*/ 689668 w 1404434"/>
                <a:gd name="connsiteY29-1148" fmla="*/ 3048187 h 3550128"/>
                <a:gd name="connsiteX30-1149" fmla="*/ 918268 w 1404434"/>
                <a:gd name="connsiteY30-1150" fmla="*/ 3381562 h 3550128"/>
                <a:gd name="connsiteX31-1151" fmla="*/ 1016693 w 1404434"/>
                <a:gd name="connsiteY31-1152" fmla="*/ 3543487 h 3550128"/>
                <a:gd name="connsiteX0-1153" fmla="*/ 1016693 w 1404434"/>
                <a:gd name="connsiteY0-1154" fmla="*/ 3543487 h 3550128"/>
                <a:gd name="connsiteX1-1155" fmla="*/ 591243 w 1404434"/>
                <a:gd name="connsiteY1-1156" fmla="*/ 3549837 h 3550128"/>
                <a:gd name="connsiteX2-1157" fmla="*/ 394393 w 1404434"/>
                <a:gd name="connsiteY2-1158" fmla="*/ 3038662 h 3550128"/>
                <a:gd name="connsiteX3-1159" fmla="*/ 746818 w 1404434"/>
                <a:gd name="connsiteY3-1160" fmla="*/ 2343337 h 3550128"/>
                <a:gd name="connsiteX4-1161" fmla="*/ 560128 w 1404434"/>
                <a:gd name="connsiteY4-1162" fmla="*/ 1884232 h 3550128"/>
                <a:gd name="connsiteX5-1163" fmla="*/ 58 w 1404434"/>
                <a:gd name="connsiteY5-1164" fmla="*/ 1832797 h 3550128"/>
                <a:gd name="connsiteX6-1165" fmla="*/ 394393 w 1404434"/>
                <a:gd name="connsiteY6-1166" fmla="*/ 1705162 h 3550128"/>
                <a:gd name="connsiteX7-1167" fmla="*/ 642043 w 1404434"/>
                <a:gd name="connsiteY7-1168" fmla="*/ 1838512 h 3550128"/>
                <a:gd name="connsiteX8-1169" fmla="*/ 689668 w 1404434"/>
                <a:gd name="connsiteY8-1170" fmla="*/ 1609912 h 3550128"/>
                <a:gd name="connsiteX9-1171" fmla="*/ 823018 w 1404434"/>
                <a:gd name="connsiteY9-1172" fmla="*/ 1295587 h 3550128"/>
                <a:gd name="connsiteX10-1173" fmla="*/ 765868 w 1404434"/>
                <a:gd name="connsiteY10-1174" fmla="*/ 771712 h 3550128"/>
                <a:gd name="connsiteX11-1175" fmla="*/ 537268 w 1404434"/>
                <a:gd name="connsiteY11-1176" fmla="*/ 628837 h 3550128"/>
                <a:gd name="connsiteX12-1177" fmla="*/ 689668 w 1404434"/>
                <a:gd name="connsiteY12-1178" fmla="*/ 628837 h 3550128"/>
                <a:gd name="connsiteX13-1179" fmla="*/ 765868 w 1404434"/>
                <a:gd name="connsiteY13-1180" fmla="*/ 714562 h 3550128"/>
                <a:gd name="connsiteX14-1181" fmla="*/ 870643 w 1404434"/>
                <a:gd name="connsiteY14-1182" fmla="*/ 187 h 3550128"/>
                <a:gd name="connsiteX15-1183" fmla="*/ 832543 w 1404434"/>
                <a:gd name="connsiteY15-1184" fmla="*/ 647887 h 3550128"/>
                <a:gd name="connsiteX16-1185" fmla="*/ 908743 w 1404434"/>
                <a:gd name="connsiteY16-1186" fmla="*/ 1038412 h 3550128"/>
                <a:gd name="connsiteX17-1187" fmla="*/ 937318 w 1404434"/>
                <a:gd name="connsiteY17-1188" fmla="*/ 1286062 h 3550128"/>
                <a:gd name="connsiteX18-1189" fmla="*/ 1108768 w 1404434"/>
                <a:gd name="connsiteY18-1190" fmla="*/ 1152712 h 3550128"/>
                <a:gd name="connsiteX19-1191" fmla="*/ 1337368 w 1404434"/>
                <a:gd name="connsiteY19-1192" fmla="*/ 1133662 h 3550128"/>
                <a:gd name="connsiteX20-1193" fmla="*/ 1089718 w 1404434"/>
                <a:gd name="connsiteY20-1194" fmla="*/ 1190812 h 3550128"/>
                <a:gd name="connsiteX21-1195" fmla="*/ 880168 w 1404434"/>
                <a:gd name="connsiteY21-1196" fmla="*/ 1495612 h 3550128"/>
                <a:gd name="connsiteX22-1197" fmla="*/ 823018 w 1404434"/>
                <a:gd name="connsiteY22-1198" fmla="*/ 1857562 h 3550128"/>
                <a:gd name="connsiteX23-1199" fmla="*/ 975418 w 1404434"/>
                <a:gd name="connsiteY23-1200" fmla="*/ 2314762 h 3550128"/>
                <a:gd name="connsiteX24-1201" fmla="*/ 899218 w 1404434"/>
                <a:gd name="connsiteY24-1202" fmla="*/ 2552887 h 3550128"/>
                <a:gd name="connsiteX25-1203" fmla="*/ 1213543 w 1404434"/>
                <a:gd name="connsiteY25-1204" fmla="*/ 2495737 h 3550128"/>
                <a:gd name="connsiteX26-1205" fmla="*/ 1404043 w 1404434"/>
                <a:gd name="connsiteY26-1206" fmla="*/ 2590987 h 3550128"/>
                <a:gd name="connsiteX27-1207" fmla="*/ 1165918 w 1404434"/>
                <a:gd name="connsiteY27-1208" fmla="*/ 2533837 h 3550128"/>
                <a:gd name="connsiteX28-1209" fmla="*/ 832543 w 1404434"/>
                <a:gd name="connsiteY28-1210" fmla="*/ 2695762 h 3550128"/>
                <a:gd name="connsiteX29-1211" fmla="*/ 689668 w 1404434"/>
                <a:gd name="connsiteY29-1212" fmla="*/ 3048187 h 3550128"/>
                <a:gd name="connsiteX30-1213" fmla="*/ 918268 w 1404434"/>
                <a:gd name="connsiteY30-1214" fmla="*/ 3381562 h 3550128"/>
                <a:gd name="connsiteX31-1215" fmla="*/ 1016693 w 1404434"/>
                <a:gd name="connsiteY31-1216" fmla="*/ 3543487 h 3550128"/>
                <a:gd name="connsiteX0-1217" fmla="*/ 1016693 w 1404434"/>
                <a:gd name="connsiteY0-1218" fmla="*/ 3543487 h 3550128"/>
                <a:gd name="connsiteX1-1219" fmla="*/ 591243 w 1404434"/>
                <a:gd name="connsiteY1-1220" fmla="*/ 3549837 h 3550128"/>
                <a:gd name="connsiteX2-1221" fmla="*/ 394393 w 1404434"/>
                <a:gd name="connsiteY2-1222" fmla="*/ 3038662 h 3550128"/>
                <a:gd name="connsiteX3-1223" fmla="*/ 746818 w 1404434"/>
                <a:gd name="connsiteY3-1224" fmla="*/ 2343337 h 3550128"/>
                <a:gd name="connsiteX4-1225" fmla="*/ 560128 w 1404434"/>
                <a:gd name="connsiteY4-1226" fmla="*/ 1884232 h 3550128"/>
                <a:gd name="connsiteX5-1227" fmla="*/ 58 w 1404434"/>
                <a:gd name="connsiteY5-1228" fmla="*/ 1832797 h 3550128"/>
                <a:gd name="connsiteX6-1229" fmla="*/ 394393 w 1404434"/>
                <a:gd name="connsiteY6-1230" fmla="*/ 1705162 h 3550128"/>
                <a:gd name="connsiteX7-1231" fmla="*/ 642043 w 1404434"/>
                <a:gd name="connsiteY7-1232" fmla="*/ 1838512 h 3550128"/>
                <a:gd name="connsiteX8-1233" fmla="*/ 689668 w 1404434"/>
                <a:gd name="connsiteY8-1234" fmla="*/ 1609912 h 3550128"/>
                <a:gd name="connsiteX9-1235" fmla="*/ 823018 w 1404434"/>
                <a:gd name="connsiteY9-1236" fmla="*/ 1295587 h 3550128"/>
                <a:gd name="connsiteX10-1237" fmla="*/ 765868 w 1404434"/>
                <a:gd name="connsiteY10-1238" fmla="*/ 771712 h 3550128"/>
                <a:gd name="connsiteX11-1239" fmla="*/ 537268 w 1404434"/>
                <a:gd name="connsiteY11-1240" fmla="*/ 628837 h 3550128"/>
                <a:gd name="connsiteX12-1241" fmla="*/ 689668 w 1404434"/>
                <a:gd name="connsiteY12-1242" fmla="*/ 628837 h 3550128"/>
                <a:gd name="connsiteX13-1243" fmla="*/ 765868 w 1404434"/>
                <a:gd name="connsiteY13-1244" fmla="*/ 714562 h 3550128"/>
                <a:gd name="connsiteX14-1245" fmla="*/ 870643 w 1404434"/>
                <a:gd name="connsiteY14-1246" fmla="*/ 187 h 3550128"/>
                <a:gd name="connsiteX15-1247" fmla="*/ 832543 w 1404434"/>
                <a:gd name="connsiteY15-1248" fmla="*/ 647887 h 3550128"/>
                <a:gd name="connsiteX16-1249" fmla="*/ 908743 w 1404434"/>
                <a:gd name="connsiteY16-1250" fmla="*/ 1038412 h 3550128"/>
                <a:gd name="connsiteX17-1251" fmla="*/ 937318 w 1404434"/>
                <a:gd name="connsiteY17-1252" fmla="*/ 1286062 h 3550128"/>
                <a:gd name="connsiteX18-1253" fmla="*/ 1108768 w 1404434"/>
                <a:gd name="connsiteY18-1254" fmla="*/ 1152712 h 3550128"/>
                <a:gd name="connsiteX19-1255" fmla="*/ 1337368 w 1404434"/>
                <a:gd name="connsiteY19-1256" fmla="*/ 1133662 h 3550128"/>
                <a:gd name="connsiteX20-1257" fmla="*/ 1089718 w 1404434"/>
                <a:gd name="connsiteY20-1258" fmla="*/ 1190812 h 3550128"/>
                <a:gd name="connsiteX21-1259" fmla="*/ 880168 w 1404434"/>
                <a:gd name="connsiteY21-1260" fmla="*/ 1495612 h 3550128"/>
                <a:gd name="connsiteX22-1261" fmla="*/ 823018 w 1404434"/>
                <a:gd name="connsiteY22-1262" fmla="*/ 1857562 h 3550128"/>
                <a:gd name="connsiteX23-1263" fmla="*/ 975418 w 1404434"/>
                <a:gd name="connsiteY23-1264" fmla="*/ 2314762 h 3550128"/>
                <a:gd name="connsiteX24-1265" fmla="*/ 899218 w 1404434"/>
                <a:gd name="connsiteY24-1266" fmla="*/ 2552887 h 3550128"/>
                <a:gd name="connsiteX25-1267" fmla="*/ 1213543 w 1404434"/>
                <a:gd name="connsiteY25-1268" fmla="*/ 2495737 h 3550128"/>
                <a:gd name="connsiteX26-1269" fmla="*/ 1404043 w 1404434"/>
                <a:gd name="connsiteY26-1270" fmla="*/ 2590987 h 3550128"/>
                <a:gd name="connsiteX27-1271" fmla="*/ 1165918 w 1404434"/>
                <a:gd name="connsiteY27-1272" fmla="*/ 2533837 h 3550128"/>
                <a:gd name="connsiteX28-1273" fmla="*/ 832543 w 1404434"/>
                <a:gd name="connsiteY28-1274" fmla="*/ 2695762 h 3550128"/>
                <a:gd name="connsiteX29-1275" fmla="*/ 689668 w 1404434"/>
                <a:gd name="connsiteY29-1276" fmla="*/ 3048187 h 3550128"/>
                <a:gd name="connsiteX30-1277" fmla="*/ 918268 w 1404434"/>
                <a:gd name="connsiteY30-1278" fmla="*/ 3381562 h 3550128"/>
                <a:gd name="connsiteX31-1279" fmla="*/ 1016693 w 1404434"/>
                <a:gd name="connsiteY31-1280" fmla="*/ 3543487 h 3550128"/>
                <a:gd name="connsiteX0-1281" fmla="*/ 1016693 w 1404434"/>
                <a:gd name="connsiteY0-1282" fmla="*/ 3543487 h 3550128"/>
                <a:gd name="connsiteX1-1283" fmla="*/ 591243 w 1404434"/>
                <a:gd name="connsiteY1-1284" fmla="*/ 3549837 h 3550128"/>
                <a:gd name="connsiteX2-1285" fmla="*/ 394393 w 1404434"/>
                <a:gd name="connsiteY2-1286" fmla="*/ 3038662 h 3550128"/>
                <a:gd name="connsiteX3-1287" fmla="*/ 746818 w 1404434"/>
                <a:gd name="connsiteY3-1288" fmla="*/ 2343337 h 3550128"/>
                <a:gd name="connsiteX4-1289" fmla="*/ 560128 w 1404434"/>
                <a:gd name="connsiteY4-1290" fmla="*/ 1884232 h 3550128"/>
                <a:gd name="connsiteX5-1291" fmla="*/ 58 w 1404434"/>
                <a:gd name="connsiteY5-1292" fmla="*/ 1832797 h 3550128"/>
                <a:gd name="connsiteX6-1293" fmla="*/ 394393 w 1404434"/>
                <a:gd name="connsiteY6-1294" fmla="*/ 1705162 h 3550128"/>
                <a:gd name="connsiteX7-1295" fmla="*/ 642043 w 1404434"/>
                <a:gd name="connsiteY7-1296" fmla="*/ 1838512 h 3550128"/>
                <a:gd name="connsiteX8-1297" fmla="*/ 689668 w 1404434"/>
                <a:gd name="connsiteY8-1298" fmla="*/ 1609912 h 3550128"/>
                <a:gd name="connsiteX9-1299" fmla="*/ 823018 w 1404434"/>
                <a:gd name="connsiteY9-1300" fmla="*/ 1295587 h 3550128"/>
                <a:gd name="connsiteX10-1301" fmla="*/ 765868 w 1404434"/>
                <a:gd name="connsiteY10-1302" fmla="*/ 771712 h 3550128"/>
                <a:gd name="connsiteX11-1303" fmla="*/ 537268 w 1404434"/>
                <a:gd name="connsiteY11-1304" fmla="*/ 628837 h 3550128"/>
                <a:gd name="connsiteX12-1305" fmla="*/ 689668 w 1404434"/>
                <a:gd name="connsiteY12-1306" fmla="*/ 628837 h 3550128"/>
                <a:gd name="connsiteX13-1307" fmla="*/ 765868 w 1404434"/>
                <a:gd name="connsiteY13-1308" fmla="*/ 714562 h 3550128"/>
                <a:gd name="connsiteX14-1309" fmla="*/ 870643 w 1404434"/>
                <a:gd name="connsiteY14-1310" fmla="*/ 187 h 3550128"/>
                <a:gd name="connsiteX15-1311" fmla="*/ 832543 w 1404434"/>
                <a:gd name="connsiteY15-1312" fmla="*/ 647887 h 3550128"/>
                <a:gd name="connsiteX16-1313" fmla="*/ 908743 w 1404434"/>
                <a:gd name="connsiteY16-1314" fmla="*/ 1038412 h 3550128"/>
                <a:gd name="connsiteX17-1315" fmla="*/ 937318 w 1404434"/>
                <a:gd name="connsiteY17-1316" fmla="*/ 1286062 h 3550128"/>
                <a:gd name="connsiteX18-1317" fmla="*/ 1108768 w 1404434"/>
                <a:gd name="connsiteY18-1318" fmla="*/ 1152712 h 3550128"/>
                <a:gd name="connsiteX19-1319" fmla="*/ 1337368 w 1404434"/>
                <a:gd name="connsiteY19-1320" fmla="*/ 1133662 h 3550128"/>
                <a:gd name="connsiteX20-1321" fmla="*/ 1089718 w 1404434"/>
                <a:gd name="connsiteY20-1322" fmla="*/ 1190812 h 3550128"/>
                <a:gd name="connsiteX21-1323" fmla="*/ 880168 w 1404434"/>
                <a:gd name="connsiteY21-1324" fmla="*/ 1495612 h 3550128"/>
                <a:gd name="connsiteX22-1325" fmla="*/ 823018 w 1404434"/>
                <a:gd name="connsiteY22-1326" fmla="*/ 1857562 h 3550128"/>
                <a:gd name="connsiteX23-1327" fmla="*/ 975418 w 1404434"/>
                <a:gd name="connsiteY23-1328" fmla="*/ 2314762 h 3550128"/>
                <a:gd name="connsiteX24-1329" fmla="*/ 899218 w 1404434"/>
                <a:gd name="connsiteY24-1330" fmla="*/ 2552887 h 3550128"/>
                <a:gd name="connsiteX25-1331" fmla="*/ 1213543 w 1404434"/>
                <a:gd name="connsiteY25-1332" fmla="*/ 2495737 h 3550128"/>
                <a:gd name="connsiteX26-1333" fmla="*/ 1404043 w 1404434"/>
                <a:gd name="connsiteY26-1334" fmla="*/ 2590987 h 3550128"/>
                <a:gd name="connsiteX27-1335" fmla="*/ 1165918 w 1404434"/>
                <a:gd name="connsiteY27-1336" fmla="*/ 2533837 h 3550128"/>
                <a:gd name="connsiteX28-1337" fmla="*/ 832543 w 1404434"/>
                <a:gd name="connsiteY28-1338" fmla="*/ 2695762 h 3550128"/>
                <a:gd name="connsiteX29-1339" fmla="*/ 689668 w 1404434"/>
                <a:gd name="connsiteY29-1340" fmla="*/ 3048187 h 3550128"/>
                <a:gd name="connsiteX30-1341" fmla="*/ 918268 w 1404434"/>
                <a:gd name="connsiteY30-1342" fmla="*/ 3381562 h 3550128"/>
                <a:gd name="connsiteX31-1343" fmla="*/ 1016693 w 1404434"/>
                <a:gd name="connsiteY31-1344" fmla="*/ 3543487 h 3550128"/>
                <a:gd name="connsiteX0-1345" fmla="*/ 1016693 w 1404387"/>
                <a:gd name="connsiteY0-1346" fmla="*/ 3543487 h 3550128"/>
                <a:gd name="connsiteX1-1347" fmla="*/ 591243 w 1404387"/>
                <a:gd name="connsiteY1-1348" fmla="*/ 3549837 h 3550128"/>
                <a:gd name="connsiteX2-1349" fmla="*/ 394393 w 1404387"/>
                <a:gd name="connsiteY2-1350" fmla="*/ 3038662 h 3550128"/>
                <a:gd name="connsiteX3-1351" fmla="*/ 746818 w 1404387"/>
                <a:gd name="connsiteY3-1352" fmla="*/ 2343337 h 3550128"/>
                <a:gd name="connsiteX4-1353" fmla="*/ 560128 w 1404387"/>
                <a:gd name="connsiteY4-1354" fmla="*/ 1884232 h 3550128"/>
                <a:gd name="connsiteX5-1355" fmla="*/ 58 w 1404387"/>
                <a:gd name="connsiteY5-1356" fmla="*/ 1832797 h 3550128"/>
                <a:gd name="connsiteX6-1357" fmla="*/ 394393 w 1404387"/>
                <a:gd name="connsiteY6-1358" fmla="*/ 1705162 h 3550128"/>
                <a:gd name="connsiteX7-1359" fmla="*/ 642043 w 1404387"/>
                <a:gd name="connsiteY7-1360" fmla="*/ 1838512 h 3550128"/>
                <a:gd name="connsiteX8-1361" fmla="*/ 689668 w 1404387"/>
                <a:gd name="connsiteY8-1362" fmla="*/ 1609912 h 3550128"/>
                <a:gd name="connsiteX9-1363" fmla="*/ 823018 w 1404387"/>
                <a:gd name="connsiteY9-1364" fmla="*/ 1295587 h 3550128"/>
                <a:gd name="connsiteX10-1365" fmla="*/ 765868 w 1404387"/>
                <a:gd name="connsiteY10-1366" fmla="*/ 771712 h 3550128"/>
                <a:gd name="connsiteX11-1367" fmla="*/ 537268 w 1404387"/>
                <a:gd name="connsiteY11-1368" fmla="*/ 628837 h 3550128"/>
                <a:gd name="connsiteX12-1369" fmla="*/ 689668 w 1404387"/>
                <a:gd name="connsiteY12-1370" fmla="*/ 628837 h 3550128"/>
                <a:gd name="connsiteX13-1371" fmla="*/ 765868 w 1404387"/>
                <a:gd name="connsiteY13-1372" fmla="*/ 714562 h 3550128"/>
                <a:gd name="connsiteX14-1373" fmla="*/ 870643 w 1404387"/>
                <a:gd name="connsiteY14-1374" fmla="*/ 187 h 3550128"/>
                <a:gd name="connsiteX15-1375" fmla="*/ 832543 w 1404387"/>
                <a:gd name="connsiteY15-1376" fmla="*/ 647887 h 3550128"/>
                <a:gd name="connsiteX16-1377" fmla="*/ 908743 w 1404387"/>
                <a:gd name="connsiteY16-1378" fmla="*/ 1038412 h 3550128"/>
                <a:gd name="connsiteX17-1379" fmla="*/ 937318 w 1404387"/>
                <a:gd name="connsiteY17-1380" fmla="*/ 1286062 h 3550128"/>
                <a:gd name="connsiteX18-1381" fmla="*/ 1108768 w 1404387"/>
                <a:gd name="connsiteY18-1382" fmla="*/ 1152712 h 3550128"/>
                <a:gd name="connsiteX19-1383" fmla="*/ 1337368 w 1404387"/>
                <a:gd name="connsiteY19-1384" fmla="*/ 1133662 h 3550128"/>
                <a:gd name="connsiteX20-1385" fmla="*/ 1089718 w 1404387"/>
                <a:gd name="connsiteY20-1386" fmla="*/ 1190812 h 3550128"/>
                <a:gd name="connsiteX21-1387" fmla="*/ 880168 w 1404387"/>
                <a:gd name="connsiteY21-1388" fmla="*/ 1495612 h 3550128"/>
                <a:gd name="connsiteX22-1389" fmla="*/ 823018 w 1404387"/>
                <a:gd name="connsiteY22-1390" fmla="*/ 1857562 h 3550128"/>
                <a:gd name="connsiteX23-1391" fmla="*/ 975418 w 1404387"/>
                <a:gd name="connsiteY23-1392" fmla="*/ 2314762 h 3550128"/>
                <a:gd name="connsiteX24-1393" fmla="*/ 899218 w 1404387"/>
                <a:gd name="connsiteY24-1394" fmla="*/ 2552887 h 3550128"/>
                <a:gd name="connsiteX25-1395" fmla="*/ 1213543 w 1404387"/>
                <a:gd name="connsiteY25-1396" fmla="*/ 2495737 h 3550128"/>
                <a:gd name="connsiteX26-1397" fmla="*/ 1404043 w 1404387"/>
                <a:gd name="connsiteY26-1398" fmla="*/ 2590987 h 3550128"/>
                <a:gd name="connsiteX27-1399" fmla="*/ 1169093 w 1404387"/>
                <a:gd name="connsiteY27-1400" fmla="*/ 2543362 h 3550128"/>
                <a:gd name="connsiteX28-1401" fmla="*/ 832543 w 1404387"/>
                <a:gd name="connsiteY28-1402" fmla="*/ 2695762 h 3550128"/>
                <a:gd name="connsiteX29-1403" fmla="*/ 689668 w 1404387"/>
                <a:gd name="connsiteY29-1404" fmla="*/ 3048187 h 3550128"/>
                <a:gd name="connsiteX30-1405" fmla="*/ 918268 w 1404387"/>
                <a:gd name="connsiteY30-1406" fmla="*/ 3381562 h 3550128"/>
                <a:gd name="connsiteX31-1407" fmla="*/ 1016693 w 1404387"/>
                <a:gd name="connsiteY31-1408" fmla="*/ 3543487 h 3550128"/>
                <a:gd name="connsiteX0-1409" fmla="*/ 1016693 w 1404387"/>
                <a:gd name="connsiteY0-1410" fmla="*/ 3543487 h 3550128"/>
                <a:gd name="connsiteX1-1411" fmla="*/ 591243 w 1404387"/>
                <a:gd name="connsiteY1-1412" fmla="*/ 3549837 h 3550128"/>
                <a:gd name="connsiteX2-1413" fmla="*/ 394393 w 1404387"/>
                <a:gd name="connsiteY2-1414" fmla="*/ 3038662 h 3550128"/>
                <a:gd name="connsiteX3-1415" fmla="*/ 746818 w 1404387"/>
                <a:gd name="connsiteY3-1416" fmla="*/ 2343337 h 3550128"/>
                <a:gd name="connsiteX4-1417" fmla="*/ 560128 w 1404387"/>
                <a:gd name="connsiteY4-1418" fmla="*/ 1884232 h 3550128"/>
                <a:gd name="connsiteX5-1419" fmla="*/ 58 w 1404387"/>
                <a:gd name="connsiteY5-1420" fmla="*/ 1832797 h 3550128"/>
                <a:gd name="connsiteX6-1421" fmla="*/ 394393 w 1404387"/>
                <a:gd name="connsiteY6-1422" fmla="*/ 1705162 h 3550128"/>
                <a:gd name="connsiteX7-1423" fmla="*/ 642043 w 1404387"/>
                <a:gd name="connsiteY7-1424" fmla="*/ 1838512 h 3550128"/>
                <a:gd name="connsiteX8-1425" fmla="*/ 689668 w 1404387"/>
                <a:gd name="connsiteY8-1426" fmla="*/ 1609912 h 3550128"/>
                <a:gd name="connsiteX9-1427" fmla="*/ 823018 w 1404387"/>
                <a:gd name="connsiteY9-1428" fmla="*/ 1295587 h 3550128"/>
                <a:gd name="connsiteX10-1429" fmla="*/ 765868 w 1404387"/>
                <a:gd name="connsiteY10-1430" fmla="*/ 771712 h 3550128"/>
                <a:gd name="connsiteX11-1431" fmla="*/ 537268 w 1404387"/>
                <a:gd name="connsiteY11-1432" fmla="*/ 628837 h 3550128"/>
                <a:gd name="connsiteX12-1433" fmla="*/ 689668 w 1404387"/>
                <a:gd name="connsiteY12-1434" fmla="*/ 628837 h 3550128"/>
                <a:gd name="connsiteX13-1435" fmla="*/ 765868 w 1404387"/>
                <a:gd name="connsiteY13-1436" fmla="*/ 714562 h 3550128"/>
                <a:gd name="connsiteX14-1437" fmla="*/ 870643 w 1404387"/>
                <a:gd name="connsiteY14-1438" fmla="*/ 187 h 3550128"/>
                <a:gd name="connsiteX15-1439" fmla="*/ 832543 w 1404387"/>
                <a:gd name="connsiteY15-1440" fmla="*/ 647887 h 3550128"/>
                <a:gd name="connsiteX16-1441" fmla="*/ 908743 w 1404387"/>
                <a:gd name="connsiteY16-1442" fmla="*/ 1038412 h 3550128"/>
                <a:gd name="connsiteX17-1443" fmla="*/ 937318 w 1404387"/>
                <a:gd name="connsiteY17-1444" fmla="*/ 1286062 h 3550128"/>
                <a:gd name="connsiteX18-1445" fmla="*/ 1108768 w 1404387"/>
                <a:gd name="connsiteY18-1446" fmla="*/ 1152712 h 3550128"/>
                <a:gd name="connsiteX19-1447" fmla="*/ 1337368 w 1404387"/>
                <a:gd name="connsiteY19-1448" fmla="*/ 1133662 h 3550128"/>
                <a:gd name="connsiteX20-1449" fmla="*/ 1089718 w 1404387"/>
                <a:gd name="connsiteY20-1450" fmla="*/ 1190812 h 3550128"/>
                <a:gd name="connsiteX21-1451" fmla="*/ 880168 w 1404387"/>
                <a:gd name="connsiteY21-1452" fmla="*/ 1495612 h 3550128"/>
                <a:gd name="connsiteX22-1453" fmla="*/ 823018 w 1404387"/>
                <a:gd name="connsiteY22-1454" fmla="*/ 1857562 h 3550128"/>
                <a:gd name="connsiteX23-1455" fmla="*/ 975418 w 1404387"/>
                <a:gd name="connsiteY23-1456" fmla="*/ 2314762 h 3550128"/>
                <a:gd name="connsiteX24-1457" fmla="*/ 899218 w 1404387"/>
                <a:gd name="connsiteY24-1458" fmla="*/ 2552887 h 3550128"/>
                <a:gd name="connsiteX25-1459" fmla="*/ 1213543 w 1404387"/>
                <a:gd name="connsiteY25-1460" fmla="*/ 2495737 h 3550128"/>
                <a:gd name="connsiteX26-1461" fmla="*/ 1404043 w 1404387"/>
                <a:gd name="connsiteY26-1462" fmla="*/ 2590987 h 3550128"/>
                <a:gd name="connsiteX27-1463" fmla="*/ 1169093 w 1404387"/>
                <a:gd name="connsiteY27-1464" fmla="*/ 2543362 h 3550128"/>
                <a:gd name="connsiteX28-1465" fmla="*/ 832543 w 1404387"/>
                <a:gd name="connsiteY28-1466" fmla="*/ 2695762 h 3550128"/>
                <a:gd name="connsiteX29-1467" fmla="*/ 689668 w 1404387"/>
                <a:gd name="connsiteY29-1468" fmla="*/ 3048187 h 3550128"/>
                <a:gd name="connsiteX30-1469" fmla="*/ 918268 w 1404387"/>
                <a:gd name="connsiteY30-1470" fmla="*/ 3381562 h 3550128"/>
                <a:gd name="connsiteX31-1471" fmla="*/ 1016693 w 1404387"/>
                <a:gd name="connsiteY31-1472" fmla="*/ 3543487 h 3550128"/>
                <a:gd name="connsiteX0-1473" fmla="*/ 1016693 w 1404160"/>
                <a:gd name="connsiteY0-1474" fmla="*/ 3543487 h 3550128"/>
                <a:gd name="connsiteX1-1475" fmla="*/ 591243 w 1404160"/>
                <a:gd name="connsiteY1-1476" fmla="*/ 3549837 h 3550128"/>
                <a:gd name="connsiteX2-1477" fmla="*/ 394393 w 1404160"/>
                <a:gd name="connsiteY2-1478" fmla="*/ 3038662 h 3550128"/>
                <a:gd name="connsiteX3-1479" fmla="*/ 746818 w 1404160"/>
                <a:gd name="connsiteY3-1480" fmla="*/ 2343337 h 3550128"/>
                <a:gd name="connsiteX4-1481" fmla="*/ 560128 w 1404160"/>
                <a:gd name="connsiteY4-1482" fmla="*/ 1884232 h 3550128"/>
                <a:gd name="connsiteX5-1483" fmla="*/ 58 w 1404160"/>
                <a:gd name="connsiteY5-1484" fmla="*/ 1832797 h 3550128"/>
                <a:gd name="connsiteX6-1485" fmla="*/ 394393 w 1404160"/>
                <a:gd name="connsiteY6-1486" fmla="*/ 1705162 h 3550128"/>
                <a:gd name="connsiteX7-1487" fmla="*/ 642043 w 1404160"/>
                <a:gd name="connsiteY7-1488" fmla="*/ 1838512 h 3550128"/>
                <a:gd name="connsiteX8-1489" fmla="*/ 689668 w 1404160"/>
                <a:gd name="connsiteY8-1490" fmla="*/ 1609912 h 3550128"/>
                <a:gd name="connsiteX9-1491" fmla="*/ 823018 w 1404160"/>
                <a:gd name="connsiteY9-1492" fmla="*/ 1295587 h 3550128"/>
                <a:gd name="connsiteX10-1493" fmla="*/ 765868 w 1404160"/>
                <a:gd name="connsiteY10-1494" fmla="*/ 771712 h 3550128"/>
                <a:gd name="connsiteX11-1495" fmla="*/ 537268 w 1404160"/>
                <a:gd name="connsiteY11-1496" fmla="*/ 628837 h 3550128"/>
                <a:gd name="connsiteX12-1497" fmla="*/ 689668 w 1404160"/>
                <a:gd name="connsiteY12-1498" fmla="*/ 628837 h 3550128"/>
                <a:gd name="connsiteX13-1499" fmla="*/ 765868 w 1404160"/>
                <a:gd name="connsiteY13-1500" fmla="*/ 714562 h 3550128"/>
                <a:gd name="connsiteX14-1501" fmla="*/ 870643 w 1404160"/>
                <a:gd name="connsiteY14-1502" fmla="*/ 187 h 3550128"/>
                <a:gd name="connsiteX15-1503" fmla="*/ 832543 w 1404160"/>
                <a:gd name="connsiteY15-1504" fmla="*/ 647887 h 3550128"/>
                <a:gd name="connsiteX16-1505" fmla="*/ 908743 w 1404160"/>
                <a:gd name="connsiteY16-1506" fmla="*/ 1038412 h 3550128"/>
                <a:gd name="connsiteX17-1507" fmla="*/ 937318 w 1404160"/>
                <a:gd name="connsiteY17-1508" fmla="*/ 1286062 h 3550128"/>
                <a:gd name="connsiteX18-1509" fmla="*/ 1108768 w 1404160"/>
                <a:gd name="connsiteY18-1510" fmla="*/ 1152712 h 3550128"/>
                <a:gd name="connsiteX19-1511" fmla="*/ 1337368 w 1404160"/>
                <a:gd name="connsiteY19-1512" fmla="*/ 1133662 h 3550128"/>
                <a:gd name="connsiteX20-1513" fmla="*/ 1089718 w 1404160"/>
                <a:gd name="connsiteY20-1514" fmla="*/ 1190812 h 3550128"/>
                <a:gd name="connsiteX21-1515" fmla="*/ 880168 w 1404160"/>
                <a:gd name="connsiteY21-1516" fmla="*/ 1495612 h 3550128"/>
                <a:gd name="connsiteX22-1517" fmla="*/ 823018 w 1404160"/>
                <a:gd name="connsiteY22-1518" fmla="*/ 1857562 h 3550128"/>
                <a:gd name="connsiteX23-1519" fmla="*/ 975418 w 1404160"/>
                <a:gd name="connsiteY23-1520" fmla="*/ 2314762 h 3550128"/>
                <a:gd name="connsiteX24-1521" fmla="*/ 899218 w 1404160"/>
                <a:gd name="connsiteY24-1522" fmla="*/ 2552887 h 3550128"/>
                <a:gd name="connsiteX25-1523" fmla="*/ 1213543 w 1404160"/>
                <a:gd name="connsiteY25-1524" fmla="*/ 2495737 h 3550128"/>
                <a:gd name="connsiteX26-1525" fmla="*/ 1404043 w 1404160"/>
                <a:gd name="connsiteY26-1526" fmla="*/ 2590987 h 3550128"/>
                <a:gd name="connsiteX27-1527" fmla="*/ 1188143 w 1404160"/>
                <a:gd name="connsiteY27-1528" fmla="*/ 2552887 h 3550128"/>
                <a:gd name="connsiteX28-1529" fmla="*/ 832543 w 1404160"/>
                <a:gd name="connsiteY28-1530" fmla="*/ 2695762 h 3550128"/>
                <a:gd name="connsiteX29-1531" fmla="*/ 689668 w 1404160"/>
                <a:gd name="connsiteY29-1532" fmla="*/ 3048187 h 3550128"/>
                <a:gd name="connsiteX30-1533" fmla="*/ 918268 w 1404160"/>
                <a:gd name="connsiteY30-1534" fmla="*/ 3381562 h 3550128"/>
                <a:gd name="connsiteX31-1535" fmla="*/ 1016693 w 1404160"/>
                <a:gd name="connsiteY31-1536" fmla="*/ 3543487 h 3550128"/>
                <a:gd name="connsiteX0-1537" fmla="*/ 1016693 w 1404160"/>
                <a:gd name="connsiteY0-1538" fmla="*/ 3543487 h 3550128"/>
                <a:gd name="connsiteX1-1539" fmla="*/ 591243 w 1404160"/>
                <a:gd name="connsiteY1-1540" fmla="*/ 3549837 h 3550128"/>
                <a:gd name="connsiteX2-1541" fmla="*/ 394393 w 1404160"/>
                <a:gd name="connsiteY2-1542" fmla="*/ 3038662 h 3550128"/>
                <a:gd name="connsiteX3-1543" fmla="*/ 746818 w 1404160"/>
                <a:gd name="connsiteY3-1544" fmla="*/ 2343337 h 3550128"/>
                <a:gd name="connsiteX4-1545" fmla="*/ 560128 w 1404160"/>
                <a:gd name="connsiteY4-1546" fmla="*/ 1884232 h 3550128"/>
                <a:gd name="connsiteX5-1547" fmla="*/ 58 w 1404160"/>
                <a:gd name="connsiteY5-1548" fmla="*/ 1832797 h 3550128"/>
                <a:gd name="connsiteX6-1549" fmla="*/ 394393 w 1404160"/>
                <a:gd name="connsiteY6-1550" fmla="*/ 1705162 h 3550128"/>
                <a:gd name="connsiteX7-1551" fmla="*/ 642043 w 1404160"/>
                <a:gd name="connsiteY7-1552" fmla="*/ 1838512 h 3550128"/>
                <a:gd name="connsiteX8-1553" fmla="*/ 689668 w 1404160"/>
                <a:gd name="connsiteY8-1554" fmla="*/ 1609912 h 3550128"/>
                <a:gd name="connsiteX9-1555" fmla="*/ 823018 w 1404160"/>
                <a:gd name="connsiteY9-1556" fmla="*/ 1295587 h 3550128"/>
                <a:gd name="connsiteX10-1557" fmla="*/ 765868 w 1404160"/>
                <a:gd name="connsiteY10-1558" fmla="*/ 771712 h 3550128"/>
                <a:gd name="connsiteX11-1559" fmla="*/ 537268 w 1404160"/>
                <a:gd name="connsiteY11-1560" fmla="*/ 628837 h 3550128"/>
                <a:gd name="connsiteX12-1561" fmla="*/ 689668 w 1404160"/>
                <a:gd name="connsiteY12-1562" fmla="*/ 628837 h 3550128"/>
                <a:gd name="connsiteX13-1563" fmla="*/ 765868 w 1404160"/>
                <a:gd name="connsiteY13-1564" fmla="*/ 714562 h 3550128"/>
                <a:gd name="connsiteX14-1565" fmla="*/ 870643 w 1404160"/>
                <a:gd name="connsiteY14-1566" fmla="*/ 187 h 3550128"/>
                <a:gd name="connsiteX15-1567" fmla="*/ 832543 w 1404160"/>
                <a:gd name="connsiteY15-1568" fmla="*/ 647887 h 3550128"/>
                <a:gd name="connsiteX16-1569" fmla="*/ 908743 w 1404160"/>
                <a:gd name="connsiteY16-1570" fmla="*/ 1038412 h 3550128"/>
                <a:gd name="connsiteX17-1571" fmla="*/ 937318 w 1404160"/>
                <a:gd name="connsiteY17-1572" fmla="*/ 1286062 h 3550128"/>
                <a:gd name="connsiteX18-1573" fmla="*/ 1108768 w 1404160"/>
                <a:gd name="connsiteY18-1574" fmla="*/ 1152712 h 3550128"/>
                <a:gd name="connsiteX19-1575" fmla="*/ 1337368 w 1404160"/>
                <a:gd name="connsiteY19-1576" fmla="*/ 1133662 h 3550128"/>
                <a:gd name="connsiteX20-1577" fmla="*/ 1089718 w 1404160"/>
                <a:gd name="connsiteY20-1578" fmla="*/ 1190812 h 3550128"/>
                <a:gd name="connsiteX21-1579" fmla="*/ 880168 w 1404160"/>
                <a:gd name="connsiteY21-1580" fmla="*/ 1495612 h 3550128"/>
                <a:gd name="connsiteX22-1581" fmla="*/ 823018 w 1404160"/>
                <a:gd name="connsiteY22-1582" fmla="*/ 1857562 h 3550128"/>
                <a:gd name="connsiteX23-1583" fmla="*/ 975418 w 1404160"/>
                <a:gd name="connsiteY23-1584" fmla="*/ 2314762 h 3550128"/>
                <a:gd name="connsiteX24-1585" fmla="*/ 899218 w 1404160"/>
                <a:gd name="connsiteY24-1586" fmla="*/ 2552887 h 3550128"/>
                <a:gd name="connsiteX25-1587" fmla="*/ 1213543 w 1404160"/>
                <a:gd name="connsiteY25-1588" fmla="*/ 2495737 h 3550128"/>
                <a:gd name="connsiteX26-1589" fmla="*/ 1404043 w 1404160"/>
                <a:gd name="connsiteY26-1590" fmla="*/ 2590987 h 3550128"/>
                <a:gd name="connsiteX27-1591" fmla="*/ 1188143 w 1404160"/>
                <a:gd name="connsiteY27-1592" fmla="*/ 2552887 h 3550128"/>
                <a:gd name="connsiteX28-1593" fmla="*/ 832543 w 1404160"/>
                <a:gd name="connsiteY28-1594" fmla="*/ 2695762 h 3550128"/>
                <a:gd name="connsiteX29-1595" fmla="*/ 689668 w 1404160"/>
                <a:gd name="connsiteY29-1596" fmla="*/ 3048187 h 3550128"/>
                <a:gd name="connsiteX30-1597" fmla="*/ 918268 w 1404160"/>
                <a:gd name="connsiteY30-1598" fmla="*/ 3381562 h 3550128"/>
                <a:gd name="connsiteX31-1599" fmla="*/ 1016693 w 1404160"/>
                <a:gd name="connsiteY31-1600" fmla="*/ 3543487 h 3550128"/>
                <a:gd name="connsiteX0-1601" fmla="*/ 1016693 w 1423196"/>
                <a:gd name="connsiteY0-1602" fmla="*/ 3543487 h 3550128"/>
                <a:gd name="connsiteX1-1603" fmla="*/ 591243 w 1423196"/>
                <a:gd name="connsiteY1-1604" fmla="*/ 3549837 h 3550128"/>
                <a:gd name="connsiteX2-1605" fmla="*/ 394393 w 1423196"/>
                <a:gd name="connsiteY2-1606" fmla="*/ 3038662 h 3550128"/>
                <a:gd name="connsiteX3-1607" fmla="*/ 746818 w 1423196"/>
                <a:gd name="connsiteY3-1608" fmla="*/ 2343337 h 3550128"/>
                <a:gd name="connsiteX4-1609" fmla="*/ 560128 w 1423196"/>
                <a:gd name="connsiteY4-1610" fmla="*/ 1884232 h 3550128"/>
                <a:gd name="connsiteX5-1611" fmla="*/ 58 w 1423196"/>
                <a:gd name="connsiteY5-1612" fmla="*/ 1832797 h 3550128"/>
                <a:gd name="connsiteX6-1613" fmla="*/ 394393 w 1423196"/>
                <a:gd name="connsiteY6-1614" fmla="*/ 1705162 h 3550128"/>
                <a:gd name="connsiteX7-1615" fmla="*/ 642043 w 1423196"/>
                <a:gd name="connsiteY7-1616" fmla="*/ 1838512 h 3550128"/>
                <a:gd name="connsiteX8-1617" fmla="*/ 689668 w 1423196"/>
                <a:gd name="connsiteY8-1618" fmla="*/ 1609912 h 3550128"/>
                <a:gd name="connsiteX9-1619" fmla="*/ 823018 w 1423196"/>
                <a:gd name="connsiteY9-1620" fmla="*/ 1295587 h 3550128"/>
                <a:gd name="connsiteX10-1621" fmla="*/ 765868 w 1423196"/>
                <a:gd name="connsiteY10-1622" fmla="*/ 771712 h 3550128"/>
                <a:gd name="connsiteX11-1623" fmla="*/ 537268 w 1423196"/>
                <a:gd name="connsiteY11-1624" fmla="*/ 628837 h 3550128"/>
                <a:gd name="connsiteX12-1625" fmla="*/ 689668 w 1423196"/>
                <a:gd name="connsiteY12-1626" fmla="*/ 628837 h 3550128"/>
                <a:gd name="connsiteX13-1627" fmla="*/ 765868 w 1423196"/>
                <a:gd name="connsiteY13-1628" fmla="*/ 714562 h 3550128"/>
                <a:gd name="connsiteX14-1629" fmla="*/ 870643 w 1423196"/>
                <a:gd name="connsiteY14-1630" fmla="*/ 187 h 3550128"/>
                <a:gd name="connsiteX15-1631" fmla="*/ 832543 w 1423196"/>
                <a:gd name="connsiteY15-1632" fmla="*/ 647887 h 3550128"/>
                <a:gd name="connsiteX16-1633" fmla="*/ 908743 w 1423196"/>
                <a:gd name="connsiteY16-1634" fmla="*/ 1038412 h 3550128"/>
                <a:gd name="connsiteX17-1635" fmla="*/ 937318 w 1423196"/>
                <a:gd name="connsiteY17-1636" fmla="*/ 1286062 h 3550128"/>
                <a:gd name="connsiteX18-1637" fmla="*/ 1108768 w 1423196"/>
                <a:gd name="connsiteY18-1638" fmla="*/ 1152712 h 3550128"/>
                <a:gd name="connsiteX19-1639" fmla="*/ 1337368 w 1423196"/>
                <a:gd name="connsiteY19-1640" fmla="*/ 1133662 h 3550128"/>
                <a:gd name="connsiteX20-1641" fmla="*/ 1089718 w 1423196"/>
                <a:gd name="connsiteY20-1642" fmla="*/ 1190812 h 3550128"/>
                <a:gd name="connsiteX21-1643" fmla="*/ 880168 w 1423196"/>
                <a:gd name="connsiteY21-1644" fmla="*/ 1495612 h 3550128"/>
                <a:gd name="connsiteX22-1645" fmla="*/ 823018 w 1423196"/>
                <a:gd name="connsiteY22-1646" fmla="*/ 1857562 h 3550128"/>
                <a:gd name="connsiteX23-1647" fmla="*/ 975418 w 1423196"/>
                <a:gd name="connsiteY23-1648" fmla="*/ 2314762 h 3550128"/>
                <a:gd name="connsiteX24-1649" fmla="*/ 899218 w 1423196"/>
                <a:gd name="connsiteY24-1650" fmla="*/ 2552887 h 3550128"/>
                <a:gd name="connsiteX25-1651" fmla="*/ 1213543 w 1423196"/>
                <a:gd name="connsiteY25-1652" fmla="*/ 2495737 h 3550128"/>
                <a:gd name="connsiteX26-1653" fmla="*/ 1423093 w 1423196"/>
                <a:gd name="connsiteY26-1654" fmla="*/ 2612418 h 3550128"/>
                <a:gd name="connsiteX27-1655" fmla="*/ 1188143 w 1423196"/>
                <a:gd name="connsiteY27-1656" fmla="*/ 2552887 h 3550128"/>
                <a:gd name="connsiteX28-1657" fmla="*/ 832543 w 1423196"/>
                <a:gd name="connsiteY28-1658" fmla="*/ 2695762 h 3550128"/>
                <a:gd name="connsiteX29-1659" fmla="*/ 689668 w 1423196"/>
                <a:gd name="connsiteY29-1660" fmla="*/ 3048187 h 3550128"/>
                <a:gd name="connsiteX30-1661" fmla="*/ 918268 w 1423196"/>
                <a:gd name="connsiteY30-1662" fmla="*/ 3381562 h 3550128"/>
                <a:gd name="connsiteX31-1663" fmla="*/ 1016693 w 1423196"/>
                <a:gd name="connsiteY31-1664" fmla="*/ 3543487 h 3550128"/>
                <a:gd name="connsiteX0-1665" fmla="*/ 1016693 w 1420817"/>
                <a:gd name="connsiteY0-1666" fmla="*/ 3543487 h 3550128"/>
                <a:gd name="connsiteX1-1667" fmla="*/ 591243 w 1420817"/>
                <a:gd name="connsiteY1-1668" fmla="*/ 3549837 h 3550128"/>
                <a:gd name="connsiteX2-1669" fmla="*/ 394393 w 1420817"/>
                <a:gd name="connsiteY2-1670" fmla="*/ 3038662 h 3550128"/>
                <a:gd name="connsiteX3-1671" fmla="*/ 746818 w 1420817"/>
                <a:gd name="connsiteY3-1672" fmla="*/ 2343337 h 3550128"/>
                <a:gd name="connsiteX4-1673" fmla="*/ 560128 w 1420817"/>
                <a:gd name="connsiteY4-1674" fmla="*/ 1884232 h 3550128"/>
                <a:gd name="connsiteX5-1675" fmla="*/ 58 w 1420817"/>
                <a:gd name="connsiteY5-1676" fmla="*/ 1832797 h 3550128"/>
                <a:gd name="connsiteX6-1677" fmla="*/ 394393 w 1420817"/>
                <a:gd name="connsiteY6-1678" fmla="*/ 1705162 h 3550128"/>
                <a:gd name="connsiteX7-1679" fmla="*/ 642043 w 1420817"/>
                <a:gd name="connsiteY7-1680" fmla="*/ 1838512 h 3550128"/>
                <a:gd name="connsiteX8-1681" fmla="*/ 689668 w 1420817"/>
                <a:gd name="connsiteY8-1682" fmla="*/ 1609912 h 3550128"/>
                <a:gd name="connsiteX9-1683" fmla="*/ 823018 w 1420817"/>
                <a:gd name="connsiteY9-1684" fmla="*/ 1295587 h 3550128"/>
                <a:gd name="connsiteX10-1685" fmla="*/ 765868 w 1420817"/>
                <a:gd name="connsiteY10-1686" fmla="*/ 771712 h 3550128"/>
                <a:gd name="connsiteX11-1687" fmla="*/ 537268 w 1420817"/>
                <a:gd name="connsiteY11-1688" fmla="*/ 628837 h 3550128"/>
                <a:gd name="connsiteX12-1689" fmla="*/ 689668 w 1420817"/>
                <a:gd name="connsiteY12-1690" fmla="*/ 628837 h 3550128"/>
                <a:gd name="connsiteX13-1691" fmla="*/ 765868 w 1420817"/>
                <a:gd name="connsiteY13-1692" fmla="*/ 714562 h 3550128"/>
                <a:gd name="connsiteX14-1693" fmla="*/ 870643 w 1420817"/>
                <a:gd name="connsiteY14-1694" fmla="*/ 187 h 3550128"/>
                <a:gd name="connsiteX15-1695" fmla="*/ 832543 w 1420817"/>
                <a:gd name="connsiteY15-1696" fmla="*/ 647887 h 3550128"/>
                <a:gd name="connsiteX16-1697" fmla="*/ 908743 w 1420817"/>
                <a:gd name="connsiteY16-1698" fmla="*/ 1038412 h 3550128"/>
                <a:gd name="connsiteX17-1699" fmla="*/ 937318 w 1420817"/>
                <a:gd name="connsiteY17-1700" fmla="*/ 1286062 h 3550128"/>
                <a:gd name="connsiteX18-1701" fmla="*/ 1108768 w 1420817"/>
                <a:gd name="connsiteY18-1702" fmla="*/ 1152712 h 3550128"/>
                <a:gd name="connsiteX19-1703" fmla="*/ 1337368 w 1420817"/>
                <a:gd name="connsiteY19-1704" fmla="*/ 1133662 h 3550128"/>
                <a:gd name="connsiteX20-1705" fmla="*/ 1089718 w 1420817"/>
                <a:gd name="connsiteY20-1706" fmla="*/ 1190812 h 3550128"/>
                <a:gd name="connsiteX21-1707" fmla="*/ 880168 w 1420817"/>
                <a:gd name="connsiteY21-1708" fmla="*/ 1495612 h 3550128"/>
                <a:gd name="connsiteX22-1709" fmla="*/ 823018 w 1420817"/>
                <a:gd name="connsiteY22-1710" fmla="*/ 1857562 h 3550128"/>
                <a:gd name="connsiteX23-1711" fmla="*/ 975418 w 1420817"/>
                <a:gd name="connsiteY23-1712" fmla="*/ 2314762 h 3550128"/>
                <a:gd name="connsiteX24-1713" fmla="*/ 899218 w 1420817"/>
                <a:gd name="connsiteY24-1714" fmla="*/ 2552887 h 3550128"/>
                <a:gd name="connsiteX25-1715" fmla="*/ 1213543 w 1420817"/>
                <a:gd name="connsiteY25-1716" fmla="*/ 2495737 h 3550128"/>
                <a:gd name="connsiteX26-1717" fmla="*/ 1420712 w 1420817"/>
                <a:gd name="connsiteY26-1718" fmla="*/ 2583843 h 3550128"/>
                <a:gd name="connsiteX27-1719" fmla="*/ 1188143 w 1420817"/>
                <a:gd name="connsiteY27-1720" fmla="*/ 2552887 h 3550128"/>
                <a:gd name="connsiteX28-1721" fmla="*/ 832543 w 1420817"/>
                <a:gd name="connsiteY28-1722" fmla="*/ 2695762 h 3550128"/>
                <a:gd name="connsiteX29-1723" fmla="*/ 689668 w 1420817"/>
                <a:gd name="connsiteY29-1724" fmla="*/ 3048187 h 3550128"/>
                <a:gd name="connsiteX30-1725" fmla="*/ 918268 w 1420817"/>
                <a:gd name="connsiteY30-1726" fmla="*/ 3381562 h 3550128"/>
                <a:gd name="connsiteX31-1727" fmla="*/ 1016693 w 1420817"/>
                <a:gd name="connsiteY31-1728" fmla="*/ 3543487 h 3550128"/>
                <a:gd name="connsiteX0-1729" fmla="*/ 1016693 w 1420960"/>
                <a:gd name="connsiteY0-1730" fmla="*/ 3543487 h 3550128"/>
                <a:gd name="connsiteX1-1731" fmla="*/ 591243 w 1420960"/>
                <a:gd name="connsiteY1-1732" fmla="*/ 3549837 h 3550128"/>
                <a:gd name="connsiteX2-1733" fmla="*/ 394393 w 1420960"/>
                <a:gd name="connsiteY2-1734" fmla="*/ 3038662 h 3550128"/>
                <a:gd name="connsiteX3-1735" fmla="*/ 746818 w 1420960"/>
                <a:gd name="connsiteY3-1736" fmla="*/ 2343337 h 3550128"/>
                <a:gd name="connsiteX4-1737" fmla="*/ 560128 w 1420960"/>
                <a:gd name="connsiteY4-1738" fmla="*/ 1884232 h 3550128"/>
                <a:gd name="connsiteX5-1739" fmla="*/ 58 w 1420960"/>
                <a:gd name="connsiteY5-1740" fmla="*/ 1832797 h 3550128"/>
                <a:gd name="connsiteX6-1741" fmla="*/ 394393 w 1420960"/>
                <a:gd name="connsiteY6-1742" fmla="*/ 1705162 h 3550128"/>
                <a:gd name="connsiteX7-1743" fmla="*/ 642043 w 1420960"/>
                <a:gd name="connsiteY7-1744" fmla="*/ 1838512 h 3550128"/>
                <a:gd name="connsiteX8-1745" fmla="*/ 689668 w 1420960"/>
                <a:gd name="connsiteY8-1746" fmla="*/ 1609912 h 3550128"/>
                <a:gd name="connsiteX9-1747" fmla="*/ 823018 w 1420960"/>
                <a:gd name="connsiteY9-1748" fmla="*/ 1295587 h 3550128"/>
                <a:gd name="connsiteX10-1749" fmla="*/ 765868 w 1420960"/>
                <a:gd name="connsiteY10-1750" fmla="*/ 771712 h 3550128"/>
                <a:gd name="connsiteX11-1751" fmla="*/ 537268 w 1420960"/>
                <a:gd name="connsiteY11-1752" fmla="*/ 628837 h 3550128"/>
                <a:gd name="connsiteX12-1753" fmla="*/ 689668 w 1420960"/>
                <a:gd name="connsiteY12-1754" fmla="*/ 628837 h 3550128"/>
                <a:gd name="connsiteX13-1755" fmla="*/ 765868 w 1420960"/>
                <a:gd name="connsiteY13-1756" fmla="*/ 714562 h 3550128"/>
                <a:gd name="connsiteX14-1757" fmla="*/ 870643 w 1420960"/>
                <a:gd name="connsiteY14-1758" fmla="*/ 187 h 3550128"/>
                <a:gd name="connsiteX15-1759" fmla="*/ 832543 w 1420960"/>
                <a:gd name="connsiteY15-1760" fmla="*/ 647887 h 3550128"/>
                <a:gd name="connsiteX16-1761" fmla="*/ 908743 w 1420960"/>
                <a:gd name="connsiteY16-1762" fmla="*/ 1038412 h 3550128"/>
                <a:gd name="connsiteX17-1763" fmla="*/ 937318 w 1420960"/>
                <a:gd name="connsiteY17-1764" fmla="*/ 1286062 h 3550128"/>
                <a:gd name="connsiteX18-1765" fmla="*/ 1108768 w 1420960"/>
                <a:gd name="connsiteY18-1766" fmla="*/ 1152712 h 3550128"/>
                <a:gd name="connsiteX19-1767" fmla="*/ 1337368 w 1420960"/>
                <a:gd name="connsiteY19-1768" fmla="*/ 1133662 h 3550128"/>
                <a:gd name="connsiteX20-1769" fmla="*/ 1089718 w 1420960"/>
                <a:gd name="connsiteY20-1770" fmla="*/ 1190812 h 3550128"/>
                <a:gd name="connsiteX21-1771" fmla="*/ 880168 w 1420960"/>
                <a:gd name="connsiteY21-1772" fmla="*/ 1495612 h 3550128"/>
                <a:gd name="connsiteX22-1773" fmla="*/ 823018 w 1420960"/>
                <a:gd name="connsiteY22-1774" fmla="*/ 1857562 h 3550128"/>
                <a:gd name="connsiteX23-1775" fmla="*/ 975418 w 1420960"/>
                <a:gd name="connsiteY23-1776" fmla="*/ 2314762 h 3550128"/>
                <a:gd name="connsiteX24-1777" fmla="*/ 899218 w 1420960"/>
                <a:gd name="connsiteY24-1778" fmla="*/ 2552887 h 3550128"/>
                <a:gd name="connsiteX25-1779" fmla="*/ 1213543 w 1420960"/>
                <a:gd name="connsiteY25-1780" fmla="*/ 2495737 h 3550128"/>
                <a:gd name="connsiteX26-1781" fmla="*/ 1420712 w 1420960"/>
                <a:gd name="connsiteY26-1782" fmla="*/ 2583843 h 3550128"/>
                <a:gd name="connsiteX27-1783" fmla="*/ 1188143 w 1420960"/>
                <a:gd name="connsiteY27-1784" fmla="*/ 2552887 h 3550128"/>
                <a:gd name="connsiteX28-1785" fmla="*/ 832543 w 1420960"/>
                <a:gd name="connsiteY28-1786" fmla="*/ 2695762 h 3550128"/>
                <a:gd name="connsiteX29-1787" fmla="*/ 689668 w 1420960"/>
                <a:gd name="connsiteY29-1788" fmla="*/ 3048187 h 3550128"/>
                <a:gd name="connsiteX30-1789" fmla="*/ 918268 w 1420960"/>
                <a:gd name="connsiteY30-1790" fmla="*/ 3381562 h 3550128"/>
                <a:gd name="connsiteX31-1791" fmla="*/ 1016693 w 1420960"/>
                <a:gd name="connsiteY31-1792" fmla="*/ 3543487 h 3550128"/>
                <a:gd name="connsiteX0-1793" fmla="*/ 1016693 w 1432703"/>
                <a:gd name="connsiteY0-1794" fmla="*/ 3543487 h 3550128"/>
                <a:gd name="connsiteX1-1795" fmla="*/ 591243 w 1432703"/>
                <a:gd name="connsiteY1-1796" fmla="*/ 3549837 h 3550128"/>
                <a:gd name="connsiteX2-1797" fmla="*/ 394393 w 1432703"/>
                <a:gd name="connsiteY2-1798" fmla="*/ 3038662 h 3550128"/>
                <a:gd name="connsiteX3-1799" fmla="*/ 746818 w 1432703"/>
                <a:gd name="connsiteY3-1800" fmla="*/ 2343337 h 3550128"/>
                <a:gd name="connsiteX4-1801" fmla="*/ 560128 w 1432703"/>
                <a:gd name="connsiteY4-1802" fmla="*/ 1884232 h 3550128"/>
                <a:gd name="connsiteX5-1803" fmla="*/ 58 w 1432703"/>
                <a:gd name="connsiteY5-1804" fmla="*/ 1832797 h 3550128"/>
                <a:gd name="connsiteX6-1805" fmla="*/ 394393 w 1432703"/>
                <a:gd name="connsiteY6-1806" fmla="*/ 1705162 h 3550128"/>
                <a:gd name="connsiteX7-1807" fmla="*/ 642043 w 1432703"/>
                <a:gd name="connsiteY7-1808" fmla="*/ 1838512 h 3550128"/>
                <a:gd name="connsiteX8-1809" fmla="*/ 689668 w 1432703"/>
                <a:gd name="connsiteY8-1810" fmla="*/ 1609912 h 3550128"/>
                <a:gd name="connsiteX9-1811" fmla="*/ 823018 w 1432703"/>
                <a:gd name="connsiteY9-1812" fmla="*/ 1295587 h 3550128"/>
                <a:gd name="connsiteX10-1813" fmla="*/ 765868 w 1432703"/>
                <a:gd name="connsiteY10-1814" fmla="*/ 771712 h 3550128"/>
                <a:gd name="connsiteX11-1815" fmla="*/ 537268 w 1432703"/>
                <a:gd name="connsiteY11-1816" fmla="*/ 628837 h 3550128"/>
                <a:gd name="connsiteX12-1817" fmla="*/ 689668 w 1432703"/>
                <a:gd name="connsiteY12-1818" fmla="*/ 628837 h 3550128"/>
                <a:gd name="connsiteX13-1819" fmla="*/ 765868 w 1432703"/>
                <a:gd name="connsiteY13-1820" fmla="*/ 714562 h 3550128"/>
                <a:gd name="connsiteX14-1821" fmla="*/ 870643 w 1432703"/>
                <a:gd name="connsiteY14-1822" fmla="*/ 187 h 3550128"/>
                <a:gd name="connsiteX15-1823" fmla="*/ 832543 w 1432703"/>
                <a:gd name="connsiteY15-1824" fmla="*/ 647887 h 3550128"/>
                <a:gd name="connsiteX16-1825" fmla="*/ 908743 w 1432703"/>
                <a:gd name="connsiteY16-1826" fmla="*/ 1038412 h 3550128"/>
                <a:gd name="connsiteX17-1827" fmla="*/ 937318 w 1432703"/>
                <a:gd name="connsiteY17-1828" fmla="*/ 1286062 h 3550128"/>
                <a:gd name="connsiteX18-1829" fmla="*/ 1108768 w 1432703"/>
                <a:gd name="connsiteY18-1830" fmla="*/ 1152712 h 3550128"/>
                <a:gd name="connsiteX19-1831" fmla="*/ 1337368 w 1432703"/>
                <a:gd name="connsiteY19-1832" fmla="*/ 1133662 h 3550128"/>
                <a:gd name="connsiteX20-1833" fmla="*/ 1089718 w 1432703"/>
                <a:gd name="connsiteY20-1834" fmla="*/ 1190812 h 3550128"/>
                <a:gd name="connsiteX21-1835" fmla="*/ 880168 w 1432703"/>
                <a:gd name="connsiteY21-1836" fmla="*/ 1495612 h 3550128"/>
                <a:gd name="connsiteX22-1837" fmla="*/ 823018 w 1432703"/>
                <a:gd name="connsiteY22-1838" fmla="*/ 1857562 h 3550128"/>
                <a:gd name="connsiteX23-1839" fmla="*/ 975418 w 1432703"/>
                <a:gd name="connsiteY23-1840" fmla="*/ 2314762 h 3550128"/>
                <a:gd name="connsiteX24-1841" fmla="*/ 899218 w 1432703"/>
                <a:gd name="connsiteY24-1842" fmla="*/ 2552887 h 3550128"/>
                <a:gd name="connsiteX25-1843" fmla="*/ 1213543 w 1432703"/>
                <a:gd name="connsiteY25-1844" fmla="*/ 2495737 h 3550128"/>
                <a:gd name="connsiteX26-1845" fmla="*/ 1420712 w 1432703"/>
                <a:gd name="connsiteY26-1846" fmla="*/ 2583843 h 3550128"/>
                <a:gd name="connsiteX27-1847" fmla="*/ 1188143 w 1432703"/>
                <a:gd name="connsiteY27-1848" fmla="*/ 2552887 h 3550128"/>
                <a:gd name="connsiteX28-1849" fmla="*/ 832543 w 1432703"/>
                <a:gd name="connsiteY28-1850" fmla="*/ 2695762 h 3550128"/>
                <a:gd name="connsiteX29-1851" fmla="*/ 689668 w 1432703"/>
                <a:gd name="connsiteY29-1852" fmla="*/ 3048187 h 3550128"/>
                <a:gd name="connsiteX30-1853" fmla="*/ 918268 w 1432703"/>
                <a:gd name="connsiteY30-1854" fmla="*/ 3381562 h 3550128"/>
                <a:gd name="connsiteX31-1855" fmla="*/ 1016693 w 1432703"/>
                <a:gd name="connsiteY31-1856" fmla="*/ 3543487 h 3550128"/>
                <a:gd name="connsiteX0-1857" fmla="*/ 1016693 w 1420712"/>
                <a:gd name="connsiteY0-1858" fmla="*/ 3543487 h 3550128"/>
                <a:gd name="connsiteX1-1859" fmla="*/ 591243 w 1420712"/>
                <a:gd name="connsiteY1-1860" fmla="*/ 3549837 h 3550128"/>
                <a:gd name="connsiteX2-1861" fmla="*/ 394393 w 1420712"/>
                <a:gd name="connsiteY2-1862" fmla="*/ 3038662 h 3550128"/>
                <a:gd name="connsiteX3-1863" fmla="*/ 746818 w 1420712"/>
                <a:gd name="connsiteY3-1864" fmla="*/ 2343337 h 3550128"/>
                <a:gd name="connsiteX4-1865" fmla="*/ 560128 w 1420712"/>
                <a:gd name="connsiteY4-1866" fmla="*/ 1884232 h 3550128"/>
                <a:gd name="connsiteX5-1867" fmla="*/ 58 w 1420712"/>
                <a:gd name="connsiteY5-1868" fmla="*/ 1832797 h 3550128"/>
                <a:gd name="connsiteX6-1869" fmla="*/ 394393 w 1420712"/>
                <a:gd name="connsiteY6-1870" fmla="*/ 1705162 h 3550128"/>
                <a:gd name="connsiteX7-1871" fmla="*/ 642043 w 1420712"/>
                <a:gd name="connsiteY7-1872" fmla="*/ 1838512 h 3550128"/>
                <a:gd name="connsiteX8-1873" fmla="*/ 689668 w 1420712"/>
                <a:gd name="connsiteY8-1874" fmla="*/ 1609912 h 3550128"/>
                <a:gd name="connsiteX9-1875" fmla="*/ 823018 w 1420712"/>
                <a:gd name="connsiteY9-1876" fmla="*/ 1295587 h 3550128"/>
                <a:gd name="connsiteX10-1877" fmla="*/ 765868 w 1420712"/>
                <a:gd name="connsiteY10-1878" fmla="*/ 771712 h 3550128"/>
                <a:gd name="connsiteX11-1879" fmla="*/ 537268 w 1420712"/>
                <a:gd name="connsiteY11-1880" fmla="*/ 628837 h 3550128"/>
                <a:gd name="connsiteX12-1881" fmla="*/ 689668 w 1420712"/>
                <a:gd name="connsiteY12-1882" fmla="*/ 628837 h 3550128"/>
                <a:gd name="connsiteX13-1883" fmla="*/ 765868 w 1420712"/>
                <a:gd name="connsiteY13-1884" fmla="*/ 714562 h 3550128"/>
                <a:gd name="connsiteX14-1885" fmla="*/ 870643 w 1420712"/>
                <a:gd name="connsiteY14-1886" fmla="*/ 187 h 3550128"/>
                <a:gd name="connsiteX15-1887" fmla="*/ 832543 w 1420712"/>
                <a:gd name="connsiteY15-1888" fmla="*/ 647887 h 3550128"/>
                <a:gd name="connsiteX16-1889" fmla="*/ 908743 w 1420712"/>
                <a:gd name="connsiteY16-1890" fmla="*/ 1038412 h 3550128"/>
                <a:gd name="connsiteX17-1891" fmla="*/ 937318 w 1420712"/>
                <a:gd name="connsiteY17-1892" fmla="*/ 1286062 h 3550128"/>
                <a:gd name="connsiteX18-1893" fmla="*/ 1108768 w 1420712"/>
                <a:gd name="connsiteY18-1894" fmla="*/ 1152712 h 3550128"/>
                <a:gd name="connsiteX19-1895" fmla="*/ 1337368 w 1420712"/>
                <a:gd name="connsiteY19-1896" fmla="*/ 1133662 h 3550128"/>
                <a:gd name="connsiteX20-1897" fmla="*/ 1089718 w 1420712"/>
                <a:gd name="connsiteY20-1898" fmla="*/ 1190812 h 3550128"/>
                <a:gd name="connsiteX21-1899" fmla="*/ 880168 w 1420712"/>
                <a:gd name="connsiteY21-1900" fmla="*/ 1495612 h 3550128"/>
                <a:gd name="connsiteX22-1901" fmla="*/ 823018 w 1420712"/>
                <a:gd name="connsiteY22-1902" fmla="*/ 1857562 h 3550128"/>
                <a:gd name="connsiteX23-1903" fmla="*/ 975418 w 1420712"/>
                <a:gd name="connsiteY23-1904" fmla="*/ 2314762 h 3550128"/>
                <a:gd name="connsiteX24-1905" fmla="*/ 899218 w 1420712"/>
                <a:gd name="connsiteY24-1906" fmla="*/ 2552887 h 3550128"/>
                <a:gd name="connsiteX25-1907" fmla="*/ 1213543 w 1420712"/>
                <a:gd name="connsiteY25-1908" fmla="*/ 2495737 h 3550128"/>
                <a:gd name="connsiteX26-1909" fmla="*/ 1420712 w 1420712"/>
                <a:gd name="connsiteY26-1910" fmla="*/ 2583843 h 3550128"/>
                <a:gd name="connsiteX27-1911" fmla="*/ 1188143 w 1420712"/>
                <a:gd name="connsiteY27-1912" fmla="*/ 2552887 h 3550128"/>
                <a:gd name="connsiteX28-1913" fmla="*/ 832543 w 1420712"/>
                <a:gd name="connsiteY28-1914" fmla="*/ 2695762 h 3550128"/>
                <a:gd name="connsiteX29-1915" fmla="*/ 689668 w 1420712"/>
                <a:gd name="connsiteY29-1916" fmla="*/ 3048187 h 3550128"/>
                <a:gd name="connsiteX30-1917" fmla="*/ 918268 w 1420712"/>
                <a:gd name="connsiteY30-1918" fmla="*/ 3381562 h 3550128"/>
                <a:gd name="connsiteX31-1919" fmla="*/ 1016693 w 1420712"/>
                <a:gd name="connsiteY31-1920" fmla="*/ 3543487 h 3550128"/>
                <a:gd name="connsiteX0-1921" fmla="*/ 1016693 w 1432618"/>
                <a:gd name="connsiteY0-1922" fmla="*/ 3543487 h 3550128"/>
                <a:gd name="connsiteX1-1923" fmla="*/ 591243 w 1432618"/>
                <a:gd name="connsiteY1-1924" fmla="*/ 3549837 h 3550128"/>
                <a:gd name="connsiteX2-1925" fmla="*/ 394393 w 1432618"/>
                <a:gd name="connsiteY2-1926" fmla="*/ 3038662 h 3550128"/>
                <a:gd name="connsiteX3-1927" fmla="*/ 746818 w 1432618"/>
                <a:gd name="connsiteY3-1928" fmla="*/ 2343337 h 3550128"/>
                <a:gd name="connsiteX4-1929" fmla="*/ 560128 w 1432618"/>
                <a:gd name="connsiteY4-1930" fmla="*/ 1884232 h 3550128"/>
                <a:gd name="connsiteX5-1931" fmla="*/ 58 w 1432618"/>
                <a:gd name="connsiteY5-1932" fmla="*/ 1832797 h 3550128"/>
                <a:gd name="connsiteX6-1933" fmla="*/ 394393 w 1432618"/>
                <a:gd name="connsiteY6-1934" fmla="*/ 1705162 h 3550128"/>
                <a:gd name="connsiteX7-1935" fmla="*/ 642043 w 1432618"/>
                <a:gd name="connsiteY7-1936" fmla="*/ 1838512 h 3550128"/>
                <a:gd name="connsiteX8-1937" fmla="*/ 689668 w 1432618"/>
                <a:gd name="connsiteY8-1938" fmla="*/ 1609912 h 3550128"/>
                <a:gd name="connsiteX9-1939" fmla="*/ 823018 w 1432618"/>
                <a:gd name="connsiteY9-1940" fmla="*/ 1295587 h 3550128"/>
                <a:gd name="connsiteX10-1941" fmla="*/ 765868 w 1432618"/>
                <a:gd name="connsiteY10-1942" fmla="*/ 771712 h 3550128"/>
                <a:gd name="connsiteX11-1943" fmla="*/ 537268 w 1432618"/>
                <a:gd name="connsiteY11-1944" fmla="*/ 628837 h 3550128"/>
                <a:gd name="connsiteX12-1945" fmla="*/ 689668 w 1432618"/>
                <a:gd name="connsiteY12-1946" fmla="*/ 628837 h 3550128"/>
                <a:gd name="connsiteX13-1947" fmla="*/ 765868 w 1432618"/>
                <a:gd name="connsiteY13-1948" fmla="*/ 714562 h 3550128"/>
                <a:gd name="connsiteX14-1949" fmla="*/ 870643 w 1432618"/>
                <a:gd name="connsiteY14-1950" fmla="*/ 187 h 3550128"/>
                <a:gd name="connsiteX15-1951" fmla="*/ 832543 w 1432618"/>
                <a:gd name="connsiteY15-1952" fmla="*/ 647887 h 3550128"/>
                <a:gd name="connsiteX16-1953" fmla="*/ 908743 w 1432618"/>
                <a:gd name="connsiteY16-1954" fmla="*/ 1038412 h 3550128"/>
                <a:gd name="connsiteX17-1955" fmla="*/ 937318 w 1432618"/>
                <a:gd name="connsiteY17-1956" fmla="*/ 1286062 h 3550128"/>
                <a:gd name="connsiteX18-1957" fmla="*/ 1108768 w 1432618"/>
                <a:gd name="connsiteY18-1958" fmla="*/ 1152712 h 3550128"/>
                <a:gd name="connsiteX19-1959" fmla="*/ 1337368 w 1432618"/>
                <a:gd name="connsiteY19-1960" fmla="*/ 1133662 h 3550128"/>
                <a:gd name="connsiteX20-1961" fmla="*/ 1089718 w 1432618"/>
                <a:gd name="connsiteY20-1962" fmla="*/ 1190812 h 3550128"/>
                <a:gd name="connsiteX21-1963" fmla="*/ 880168 w 1432618"/>
                <a:gd name="connsiteY21-1964" fmla="*/ 1495612 h 3550128"/>
                <a:gd name="connsiteX22-1965" fmla="*/ 823018 w 1432618"/>
                <a:gd name="connsiteY22-1966" fmla="*/ 1857562 h 3550128"/>
                <a:gd name="connsiteX23-1967" fmla="*/ 975418 w 1432618"/>
                <a:gd name="connsiteY23-1968" fmla="*/ 2314762 h 3550128"/>
                <a:gd name="connsiteX24-1969" fmla="*/ 899218 w 1432618"/>
                <a:gd name="connsiteY24-1970" fmla="*/ 2552887 h 3550128"/>
                <a:gd name="connsiteX25-1971" fmla="*/ 1213543 w 1432618"/>
                <a:gd name="connsiteY25-1972" fmla="*/ 2495737 h 3550128"/>
                <a:gd name="connsiteX26-1973" fmla="*/ 1432618 w 1432618"/>
                <a:gd name="connsiteY26-1974" fmla="*/ 2588606 h 3550128"/>
                <a:gd name="connsiteX27-1975" fmla="*/ 1188143 w 1432618"/>
                <a:gd name="connsiteY27-1976" fmla="*/ 2552887 h 3550128"/>
                <a:gd name="connsiteX28-1977" fmla="*/ 832543 w 1432618"/>
                <a:gd name="connsiteY28-1978" fmla="*/ 2695762 h 3550128"/>
                <a:gd name="connsiteX29-1979" fmla="*/ 689668 w 1432618"/>
                <a:gd name="connsiteY29-1980" fmla="*/ 3048187 h 3550128"/>
                <a:gd name="connsiteX30-1981" fmla="*/ 918268 w 1432618"/>
                <a:gd name="connsiteY30-1982" fmla="*/ 3381562 h 3550128"/>
                <a:gd name="connsiteX31-1983" fmla="*/ 1016693 w 1432618"/>
                <a:gd name="connsiteY31-1984" fmla="*/ 3543487 h 3550128"/>
                <a:gd name="connsiteX0-1985" fmla="*/ 1016693 w 1432618"/>
                <a:gd name="connsiteY0-1986" fmla="*/ 3543487 h 3550128"/>
                <a:gd name="connsiteX1-1987" fmla="*/ 591243 w 1432618"/>
                <a:gd name="connsiteY1-1988" fmla="*/ 3549837 h 3550128"/>
                <a:gd name="connsiteX2-1989" fmla="*/ 394393 w 1432618"/>
                <a:gd name="connsiteY2-1990" fmla="*/ 3038662 h 3550128"/>
                <a:gd name="connsiteX3-1991" fmla="*/ 746818 w 1432618"/>
                <a:gd name="connsiteY3-1992" fmla="*/ 2343337 h 3550128"/>
                <a:gd name="connsiteX4-1993" fmla="*/ 560128 w 1432618"/>
                <a:gd name="connsiteY4-1994" fmla="*/ 1884232 h 3550128"/>
                <a:gd name="connsiteX5-1995" fmla="*/ 58 w 1432618"/>
                <a:gd name="connsiteY5-1996" fmla="*/ 1832797 h 3550128"/>
                <a:gd name="connsiteX6-1997" fmla="*/ 394393 w 1432618"/>
                <a:gd name="connsiteY6-1998" fmla="*/ 1705162 h 3550128"/>
                <a:gd name="connsiteX7-1999" fmla="*/ 642043 w 1432618"/>
                <a:gd name="connsiteY7-2000" fmla="*/ 1838512 h 3550128"/>
                <a:gd name="connsiteX8-2001" fmla="*/ 689668 w 1432618"/>
                <a:gd name="connsiteY8-2002" fmla="*/ 1609912 h 3550128"/>
                <a:gd name="connsiteX9-2003" fmla="*/ 823018 w 1432618"/>
                <a:gd name="connsiteY9-2004" fmla="*/ 1295587 h 3550128"/>
                <a:gd name="connsiteX10-2005" fmla="*/ 765868 w 1432618"/>
                <a:gd name="connsiteY10-2006" fmla="*/ 771712 h 3550128"/>
                <a:gd name="connsiteX11-2007" fmla="*/ 537268 w 1432618"/>
                <a:gd name="connsiteY11-2008" fmla="*/ 628837 h 3550128"/>
                <a:gd name="connsiteX12-2009" fmla="*/ 689668 w 1432618"/>
                <a:gd name="connsiteY12-2010" fmla="*/ 628837 h 3550128"/>
                <a:gd name="connsiteX13-2011" fmla="*/ 765868 w 1432618"/>
                <a:gd name="connsiteY13-2012" fmla="*/ 714562 h 3550128"/>
                <a:gd name="connsiteX14-2013" fmla="*/ 870643 w 1432618"/>
                <a:gd name="connsiteY14-2014" fmla="*/ 187 h 3550128"/>
                <a:gd name="connsiteX15-2015" fmla="*/ 832543 w 1432618"/>
                <a:gd name="connsiteY15-2016" fmla="*/ 647887 h 3550128"/>
                <a:gd name="connsiteX16-2017" fmla="*/ 908743 w 1432618"/>
                <a:gd name="connsiteY16-2018" fmla="*/ 1038412 h 3550128"/>
                <a:gd name="connsiteX17-2019" fmla="*/ 937318 w 1432618"/>
                <a:gd name="connsiteY17-2020" fmla="*/ 1286062 h 3550128"/>
                <a:gd name="connsiteX18-2021" fmla="*/ 1108768 w 1432618"/>
                <a:gd name="connsiteY18-2022" fmla="*/ 1152712 h 3550128"/>
                <a:gd name="connsiteX19-2023" fmla="*/ 1337368 w 1432618"/>
                <a:gd name="connsiteY19-2024" fmla="*/ 1133662 h 3550128"/>
                <a:gd name="connsiteX20-2025" fmla="*/ 1089718 w 1432618"/>
                <a:gd name="connsiteY20-2026" fmla="*/ 1190812 h 3550128"/>
                <a:gd name="connsiteX21-2027" fmla="*/ 880168 w 1432618"/>
                <a:gd name="connsiteY21-2028" fmla="*/ 1495612 h 3550128"/>
                <a:gd name="connsiteX22-2029" fmla="*/ 823018 w 1432618"/>
                <a:gd name="connsiteY22-2030" fmla="*/ 1857562 h 3550128"/>
                <a:gd name="connsiteX23-2031" fmla="*/ 975418 w 1432618"/>
                <a:gd name="connsiteY23-2032" fmla="*/ 2314762 h 3550128"/>
                <a:gd name="connsiteX24-2033" fmla="*/ 899218 w 1432618"/>
                <a:gd name="connsiteY24-2034" fmla="*/ 2552887 h 3550128"/>
                <a:gd name="connsiteX25-2035" fmla="*/ 1213543 w 1432618"/>
                <a:gd name="connsiteY25-2036" fmla="*/ 2495737 h 3550128"/>
                <a:gd name="connsiteX26-2037" fmla="*/ 1432618 w 1432618"/>
                <a:gd name="connsiteY26-2038" fmla="*/ 2588606 h 3550128"/>
                <a:gd name="connsiteX27-2039" fmla="*/ 1188143 w 1432618"/>
                <a:gd name="connsiteY27-2040" fmla="*/ 2552887 h 3550128"/>
                <a:gd name="connsiteX28-2041" fmla="*/ 832543 w 1432618"/>
                <a:gd name="connsiteY28-2042" fmla="*/ 2695762 h 3550128"/>
                <a:gd name="connsiteX29-2043" fmla="*/ 689668 w 1432618"/>
                <a:gd name="connsiteY29-2044" fmla="*/ 3048187 h 3550128"/>
                <a:gd name="connsiteX30-2045" fmla="*/ 918268 w 1432618"/>
                <a:gd name="connsiteY30-2046" fmla="*/ 3381562 h 3550128"/>
                <a:gd name="connsiteX31-2047" fmla="*/ 1016693 w 1432618"/>
                <a:gd name="connsiteY31-2048" fmla="*/ 3543487 h 3550128"/>
                <a:gd name="connsiteX0-2049" fmla="*/ 1016693 w 1432618"/>
                <a:gd name="connsiteY0-2050" fmla="*/ 3543487 h 3550128"/>
                <a:gd name="connsiteX1-2051" fmla="*/ 591243 w 1432618"/>
                <a:gd name="connsiteY1-2052" fmla="*/ 3549837 h 3550128"/>
                <a:gd name="connsiteX2-2053" fmla="*/ 394393 w 1432618"/>
                <a:gd name="connsiteY2-2054" fmla="*/ 3038662 h 3550128"/>
                <a:gd name="connsiteX3-2055" fmla="*/ 746818 w 1432618"/>
                <a:gd name="connsiteY3-2056" fmla="*/ 2343337 h 3550128"/>
                <a:gd name="connsiteX4-2057" fmla="*/ 560128 w 1432618"/>
                <a:gd name="connsiteY4-2058" fmla="*/ 1884232 h 3550128"/>
                <a:gd name="connsiteX5-2059" fmla="*/ 58 w 1432618"/>
                <a:gd name="connsiteY5-2060" fmla="*/ 1832797 h 3550128"/>
                <a:gd name="connsiteX6-2061" fmla="*/ 394393 w 1432618"/>
                <a:gd name="connsiteY6-2062" fmla="*/ 1705162 h 3550128"/>
                <a:gd name="connsiteX7-2063" fmla="*/ 642043 w 1432618"/>
                <a:gd name="connsiteY7-2064" fmla="*/ 1838512 h 3550128"/>
                <a:gd name="connsiteX8-2065" fmla="*/ 689668 w 1432618"/>
                <a:gd name="connsiteY8-2066" fmla="*/ 1609912 h 3550128"/>
                <a:gd name="connsiteX9-2067" fmla="*/ 823018 w 1432618"/>
                <a:gd name="connsiteY9-2068" fmla="*/ 1295587 h 3550128"/>
                <a:gd name="connsiteX10-2069" fmla="*/ 765868 w 1432618"/>
                <a:gd name="connsiteY10-2070" fmla="*/ 771712 h 3550128"/>
                <a:gd name="connsiteX11-2071" fmla="*/ 537268 w 1432618"/>
                <a:gd name="connsiteY11-2072" fmla="*/ 628837 h 3550128"/>
                <a:gd name="connsiteX12-2073" fmla="*/ 689668 w 1432618"/>
                <a:gd name="connsiteY12-2074" fmla="*/ 628837 h 3550128"/>
                <a:gd name="connsiteX13-2075" fmla="*/ 765868 w 1432618"/>
                <a:gd name="connsiteY13-2076" fmla="*/ 714562 h 3550128"/>
                <a:gd name="connsiteX14-2077" fmla="*/ 870643 w 1432618"/>
                <a:gd name="connsiteY14-2078" fmla="*/ 187 h 3550128"/>
                <a:gd name="connsiteX15-2079" fmla="*/ 832543 w 1432618"/>
                <a:gd name="connsiteY15-2080" fmla="*/ 647887 h 3550128"/>
                <a:gd name="connsiteX16-2081" fmla="*/ 908743 w 1432618"/>
                <a:gd name="connsiteY16-2082" fmla="*/ 1038412 h 3550128"/>
                <a:gd name="connsiteX17-2083" fmla="*/ 937318 w 1432618"/>
                <a:gd name="connsiteY17-2084" fmla="*/ 1286062 h 3550128"/>
                <a:gd name="connsiteX18-2085" fmla="*/ 1108768 w 1432618"/>
                <a:gd name="connsiteY18-2086" fmla="*/ 1152712 h 3550128"/>
                <a:gd name="connsiteX19-2087" fmla="*/ 1337368 w 1432618"/>
                <a:gd name="connsiteY19-2088" fmla="*/ 1133662 h 3550128"/>
                <a:gd name="connsiteX20-2089" fmla="*/ 1089718 w 1432618"/>
                <a:gd name="connsiteY20-2090" fmla="*/ 1190812 h 3550128"/>
                <a:gd name="connsiteX21-2091" fmla="*/ 880168 w 1432618"/>
                <a:gd name="connsiteY21-2092" fmla="*/ 1495612 h 3550128"/>
                <a:gd name="connsiteX22-2093" fmla="*/ 823018 w 1432618"/>
                <a:gd name="connsiteY22-2094" fmla="*/ 1857562 h 3550128"/>
                <a:gd name="connsiteX23-2095" fmla="*/ 975418 w 1432618"/>
                <a:gd name="connsiteY23-2096" fmla="*/ 2314762 h 3550128"/>
                <a:gd name="connsiteX24-2097" fmla="*/ 899218 w 1432618"/>
                <a:gd name="connsiteY24-2098" fmla="*/ 2552887 h 3550128"/>
                <a:gd name="connsiteX25-2099" fmla="*/ 1213543 w 1432618"/>
                <a:gd name="connsiteY25-2100" fmla="*/ 2495737 h 3550128"/>
                <a:gd name="connsiteX26-2101" fmla="*/ 1432618 w 1432618"/>
                <a:gd name="connsiteY26-2102" fmla="*/ 2588606 h 3550128"/>
                <a:gd name="connsiteX27-2103" fmla="*/ 1188143 w 1432618"/>
                <a:gd name="connsiteY27-2104" fmla="*/ 2552887 h 3550128"/>
                <a:gd name="connsiteX28-2105" fmla="*/ 832543 w 1432618"/>
                <a:gd name="connsiteY28-2106" fmla="*/ 2695762 h 3550128"/>
                <a:gd name="connsiteX29-2107" fmla="*/ 689668 w 1432618"/>
                <a:gd name="connsiteY29-2108" fmla="*/ 3048187 h 3550128"/>
                <a:gd name="connsiteX30-2109" fmla="*/ 918268 w 1432618"/>
                <a:gd name="connsiteY30-2110" fmla="*/ 3381562 h 3550128"/>
                <a:gd name="connsiteX31-2111" fmla="*/ 1016693 w 1432618"/>
                <a:gd name="connsiteY31-2112" fmla="*/ 3543487 h 3550128"/>
                <a:gd name="connsiteX0-2113" fmla="*/ 1016693 w 1432618"/>
                <a:gd name="connsiteY0-2114" fmla="*/ 3543487 h 3550128"/>
                <a:gd name="connsiteX1-2115" fmla="*/ 591243 w 1432618"/>
                <a:gd name="connsiteY1-2116" fmla="*/ 3549837 h 3550128"/>
                <a:gd name="connsiteX2-2117" fmla="*/ 394393 w 1432618"/>
                <a:gd name="connsiteY2-2118" fmla="*/ 3038662 h 3550128"/>
                <a:gd name="connsiteX3-2119" fmla="*/ 746818 w 1432618"/>
                <a:gd name="connsiteY3-2120" fmla="*/ 2343337 h 3550128"/>
                <a:gd name="connsiteX4-2121" fmla="*/ 560128 w 1432618"/>
                <a:gd name="connsiteY4-2122" fmla="*/ 1884232 h 3550128"/>
                <a:gd name="connsiteX5-2123" fmla="*/ 58 w 1432618"/>
                <a:gd name="connsiteY5-2124" fmla="*/ 1832797 h 3550128"/>
                <a:gd name="connsiteX6-2125" fmla="*/ 394393 w 1432618"/>
                <a:gd name="connsiteY6-2126" fmla="*/ 1705162 h 3550128"/>
                <a:gd name="connsiteX7-2127" fmla="*/ 642043 w 1432618"/>
                <a:gd name="connsiteY7-2128" fmla="*/ 1838512 h 3550128"/>
                <a:gd name="connsiteX8-2129" fmla="*/ 689668 w 1432618"/>
                <a:gd name="connsiteY8-2130" fmla="*/ 1609912 h 3550128"/>
                <a:gd name="connsiteX9-2131" fmla="*/ 823018 w 1432618"/>
                <a:gd name="connsiteY9-2132" fmla="*/ 1295587 h 3550128"/>
                <a:gd name="connsiteX10-2133" fmla="*/ 765868 w 1432618"/>
                <a:gd name="connsiteY10-2134" fmla="*/ 771712 h 3550128"/>
                <a:gd name="connsiteX11-2135" fmla="*/ 537268 w 1432618"/>
                <a:gd name="connsiteY11-2136" fmla="*/ 628837 h 3550128"/>
                <a:gd name="connsiteX12-2137" fmla="*/ 689668 w 1432618"/>
                <a:gd name="connsiteY12-2138" fmla="*/ 628837 h 3550128"/>
                <a:gd name="connsiteX13-2139" fmla="*/ 765868 w 1432618"/>
                <a:gd name="connsiteY13-2140" fmla="*/ 714562 h 3550128"/>
                <a:gd name="connsiteX14-2141" fmla="*/ 870643 w 1432618"/>
                <a:gd name="connsiteY14-2142" fmla="*/ 187 h 3550128"/>
                <a:gd name="connsiteX15-2143" fmla="*/ 832543 w 1432618"/>
                <a:gd name="connsiteY15-2144" fmla="*/ 647887 h 3550128"/>
                <a:gd name="connsiteX16-2145" fmla="*/ 908743 w 1432618"/>
                <a:gd name="connsiteY16-2146" fmla="*/ 1038412 h 3550128"/>
                <a:gd name="connsiteX17-2147" fmla="*/ 937318 w 1432618"/>
                <a:gd name="connsiteY17-2148" fmla="*/ 1286062 h 3550128"/>
                <a:gd name="connsiteX18-2149" fmla="*/ 1108768 w 1432618"/>
                <a:gd name="connsiteY18-2150" fmla="*/ 1152712 h 3550128"/>
                <a:gd name="connsiteX19-2151" fmla="*/ 1337368 w 1432618"/>
                <a:gd name="connsiteY19-2152" fmla="*/ 1133662 h 3550128"/>
                <a:gd name="connsiteX20-2153" fmla="*/ 1089718 w 1432618"/>
                <a:gd name="connsiteY20-2154" fmla="*/ 1190812 h 3550128"/>
                <a:gd name="connsiteX21-2155" fmla="*/ 880168 w 1432618"/>
                <a:gd name="connsiteY21-2156" fmla="*/ 1495612 h 3550128"/>
                <a:gd name="connsiteX22-2157" fmla="*/ 823018 w 1432618"/>
                <a:gd name="connsiteY22-2158" fmla="*/ 1857562 h 3550128"/>
                <a:gd name="connsiteX23-2159" fmla="*/ 975418 w 1432618"/>
                <a:gd name="connsiteY23-2160" fmla="*/ 2314762 h 3550128"/>
                <a:gd name="connsiteX24-2161" fmla="*/ 899218 w 1432618"/>
                <a:gd name="connsiteY24-2162" fmla="*/ 2552887 h 3550128"/>
                <a:gd name="connsiteX25-2163" fmla="*/ 1213543 w 1432618"/>
                <a:gd name="connsiteY25-2164" fmla="*/ 2495737 h 3550128"/>
                <a:gd name="connsiteX26-2165" fmla="*/ 1432618 w 1432618"/>
                <a:gd name="connsiteY26-2166" fmla="*/ 2588606 h 3550128"/>
                <a:gd name="connsiteX27-2167" fmla="*/ 1188143 w 1432618"/>
                <a:gd name="connsiteY27-2168" fmla="*/ 2552887 h 3550128"/>
                <a:gd name="connsiteX28-2169" fmla="*/ 832543 w 1432618"/>
                <a:gd name="connsiteY28-2170" fmla="*/ 2695762 h 3550128"/>
                <a:gd name="connsiteX29-2171" fmla="*/ 689668 w 1432618"/>
                <a:gd name="connsiteY29-2172" fmla="*/ 3048187 h 3550128"/>
                <a:gd name="connsiteX30-2173" fmla="*/ 918268 w 1432618"/>
                <a:gd name="connsiteY30-2174" fmla="*/ 3381562 h 3550128"/>
                <a:gd name="connsiteX31-2175" fmla="*/ 1016693 w 1432618"/>
                <a:gd name="connsiteY31-2176" fmla="*/ 3543487 h 3550128"/>
                <a:gd name="connsiteX0-2177" fmla="*/ 1016693 w 1432618"/>
                <a:gd name="connsiteY0-2178" fmla="*/ 3543487 h 3550128"/>
                <a:gd name="connsiteX1-2179" fmla="*/ 591243 w 1432618"/>
                <a:gd name="connsiteY1-2180" fmla="*/ 3549837 h 3550128"/>
                <a:gd name="connsiteX2-2181" fmla="*/ 394393 w 1432618"/>
                <a:gd name="connsiteY2-2182" fmla="*/ 3038662 h 3550128"/>
                <a:gd name="connsiteX3-2183" fmla="*/ 746818 w 1432618"/>
                <a:gd name="connsiteY3-2184" fmla="*/ 2343337 h 3550128"/>
                <a:gd name="connsiteX4-2185" fmla="*/ 560128 w 1432618"/>
                <a:gd name="connsiteY4-2186" fmla="*/ 1884232 h 3550128"/>
                <a:gd name="connsiteX5-2187" fmla="*/ 58 w 1432618"/>
                <a:gd name="connsiteY5-2188" fmla="*/ 1832797 h 3550128"/>
                <a:gd name="connsiteX6-2189" fmla="*/ 394393 w 1432618"/>
                <a:gd name="connsiteY6-2190" fmla="*/ 1705162 h 3550128"/>
                <a:gd name="connsiteX7-2191" fmla="*/ 642043 w 1432618"/>
                <a:gd name="connsiteY7-2192" fmla="*/ 1838512 h 3550128"/>
                <a:gd name="connsiteX8-2193" fmla="*/ 689668 w 1432618"/>
                <a:gd name="connsiteY8-2194" fmla="*/ 1609912 h 3550128"/>
                <a:gd name="connsiteX9-2195" fmla="*/ 823018 w 1432618"/>
                <a:gd name="connsiteY9-2196" fmla="*/ 1295587 h 3550128"/>
                <a:gd name="connsiteX10-2197" fmla="*/ 765868 w 1432618"/>
                <a:gd name="connsiteY10-2198" fmla="*/ 771712 h 3550128"/>
                <a:gd name="connsiteX11-2199" fmla="*/ 537268 w 1432618"/>
                <a:gd name="connsiteY11-2200" fmla="*/ 628837 h 3550128"/>
                <a:gd name="connsiteX12-2201" fmla="*/ 689668 w 1432618"/>
                <a:gd name="connsiteY12-2202" fmla="*/ 628837 h 3550128"/>
                <a:gd name="connsiteX13-2203" fmla="*/ 765868 w 1432618"/>
                <a:gd name="connsiteY13-2204" fmla="*/ 714562 h 3550128"/>
                <a:gd name="connsiteX14-2205" fmla="*/ 870643 w 1432618"/>
                <a:gd name="connsiteY14-2206" fmla="*/ 187 h 3550128"/>
                <a:gd name="connsiteX15-2207" fmla="*/ 832543 w 1432618"/>
                <a:gd name="connsiteY15-2208" fmla="*/ 647887 h 3550128"/>
                <a:gd name="connsiteX16-2209" fmla="*/ 908743 w 1432618"/>
                <a:gd name="connsiteY16-2210" fmla="*/ 1038412 h 3550128"/>
                <a:gd name="connsiteX17-2211" fmla="*/ 937318 w 1432618"/>
                <a:gd name="connsiteY17-2212" fmla="*/ 1286062 h 3550128"/>
                <a:gd name="connsiteX18-2213" fmla="*/ 1108768 w 1432618"/>
                <a:gd name="connsiteY18-2214" fmla="*/ 1152712 h 3550128"/>
                <a:gd name="connsiteX19-2215" fmla="*/ 1337368 w 1432618"/>
                <a:gd name="connsiteY19-2216" fmla="*/ 1133662 h 3550128"/>
                <a:gd name="connsiteX20-2217" fmla="*/ 1089718 w 1432618"/>
                <a:gd name="connsiteY20-2218" fmla="*/ 1190812 h 3550128"/>
                <a:gd name="connsiteX21-2219" fmla="*/ 880168 w 1432618"/>
                <a:gd name="connsiteY21-2220" fmla="*/ 1495612 h 3550128"/>
                <a:gd name="connsiteX22-2221" fmla="*/ 823018 w 1432618"/>
                <a:gd name="connsiteY22-2222" fmla="*/ 1857562 h 3550128"/>
                <a:gd name="connsiteX23-2223" fmla="*/ 975418 w 1432618"/>
                <a:gd name="connsiteY23-2224" fmla="*/ 2314762 h 3550128"/>
                <a:gd name="connsiteX24-2225" fmla="*/ 899218 w 1432618"/>
                <a:gd name="connsiteY24-2226" fmla="*/ 2552887 h 3550128"/>
                <a:gd name="connsiteX25-2227" fmla="*/ 1213543 w 1432618"/>
                <a:gd name="connsiteY25-2228" fmla="*/ 2495737 h 3550128"/>
                <a:gd name="connsiteX26-2229" fmla="*/ 1432618 w 1432618"/>
                <a:gd name="connsiteY26-2230" fmla="*/ 2588606 h 3550128"/>
                <a:gd name="connsiteX27-2231" fmla="*/ 1188143 w 1432618"/>
                <a:gd name="connsiteY27-2232" fmla="*/ 2552887 h 3550128"/>
                <a:gd name="connsiteX28-2233" fmla="*/ 832543 w 1432618"/>
                <a:gd name="connsiteY28-2234" fmla="*/ 2695762 h 3550128"/>
                <a:gd name="connsiteX29-2235" fmla="*/ 689668 w 1432618"/>
                <a:gd name="connsiteY29-2236" fmla="*/ 3048187 h 3550128"/>
                <a:gd name="connsiteX30-2237" fmla="*/ 918268 w 1432618"/>
                <a:gd name="connsiteY30-2238" fmla="*/ 3381562 h 3550128"/>
                <a:gd name="connsiteX31-2239" fmla="*/ 1016693 w 1432618"/>
                <a:gd name="connsiteY31-2240" fmla="*/ 3543487 h 3550128"/>
                <a:gd name="connsiteX0-2241" fmla="*/ 1016693 w 1432618"/>
                <a:gd name="connsiteY0-2242" fmla="*/ 3543487 h 3550128"/>
                <a:gd name="connsiteX1-2243" fmla="*/ 591243 w 1432618"/>
                <a:gd name="connsiteY1-2244" fmla="*/ 3549837 h 3550128"/>
                <a:gd name="connsiteX2-2245" fmla="*/ 394393 w 1432618"/>
                <a:gd name="connsiteY2-2246" fmla="*/ 3038662 h 3550128"/>
                <a:gd name="connsiteX3-2247" fmla="*/ 746818 w 1432618"/>
                <a:gd name="connsiteY3-2248" fmla="*/ 2343337 h 3550128"/>
                <a:gd name="connsiteX4-2249" fmla="*/ 560128 w 1432618"/>
                <a:gd name="connsiteY4-2250" fmla="*/ 1884232 h 3550128"/>
                <a:gd name="connsiteX5-2251" fmla="*/ 58 w 1432618"/>
                <a:gd name="connsiteY5-2252" fmla="*/ 1832797 h 3550128"/>
                <a:gd name="connsiteX6-2253" fmla="*/ 394393 w 1432618"/>
                <a:gd name="connsiteY6-2254" fmla="*/ 1705162 h 3550128"/>
                <a:gd name="connsiteX7-2255" fmla="*/ 642043 w 1432618"/>
                <a:gd name="connsiteY7-2256" fmla="*/ 1838512 h 3550128"/>
                <a:gd name="connsiteX8-2257" fmla="*/ 689668 w 1432618"/>
                <a:gd name="connsiteY8-2258" fmla="*/ 1609912 h 3550128"/>
                <a:gd name="connsiteX9-2259" fmla="*/ 823018 w 1432618"/>
                <a:gd name="connsiteY9-2260" fmla="*/ 1295587 h 3550128"/>
                <a:gd name="connsiteX10-2261" fmla="*/ 765868 w 1432618"/>
                <a:gd name="connsiteY10-2262" fmla="*/ 771712 h 3550128"/>
                <a:gd name="connsiteX11-2263" fmla="*/ 537268 w 1432618"/>
                <a:gd name="connsiteY11-2264" fmla="*/ 628837 h 3550128"/>
                <a:gd name="connsiteX12-2265" fmla="*/ 689668 w 1432618"/>
                <a:gd name="connsiteY12-2266" fmla="*/ 628837 h 3550128"/>
                <a:gd name="connsiteX13-2267" fmla="*/ 765868 w 1432618"/>
                <a:gd name="connsiteY13-2268" fmla="*/ 714562 h 3550128"/>
                <a:gd name="connsiteX14-2269" fmla="*/ 870643 w 1432618"/>
                <a:gd name="connsiteY14-2270" fmla="*/ 187 h 3550128"/>
                <a:gd name="connsiteX15-2271" fmla="*/ 832543 w 1432618"/>
                <a:gd name="connsiteY15-2272" fmla="*/ 647887 h 3550128"/>
                <a:gd name="connsiteX16-2273" fmla="*/ 908743 w 1432618"/>
                <a:gd name="connsiteY16-2274" fmla="*/ 1038412 h 3550128"/>
                <a:gd name="connsiteX17-2275" fmla="*/ 937318 w 1432618"/>
                <a:gd name="connsiteY17-2276" fmla="*/ 1286062 h 3550128"/>
                <a:gd name="connsiteX18-2277" fmla="*/ 1108768 w 1432618"/>
                <a:gd name="connsiteY18-2278" fmla="*/ 1152712 h 3550128"/>
                <a:gd name="connsiteX19-2279" fmla="*/ 1337368 w 1432618"/>
                <a:gd name="connsiteY19-2280" fmla="*/ 1133662 h 3550128"/>
                <a:gd name="connsiteX20-2281" fmla="*/ 1089718 w 1432618"/>
                <a:gd name="connsiteY20-2282" fmla="*/ 1190812 h 3550128"/>
                <a:gd name="connsiteX21-2283" fmla="*/ 880168 w 1432618"/>
                <a:gd name="connsiteY21-2284" fmla="*/ 1495612 h 3550128"/>
                <a:gd name="connsiteX22-2285" fmla="*/ 823018 w 1432618"/>
                <a:gd name="connsiteY22-2286" fmla="*/ 1857562 h 3550128"/>
                <a:gd name="connsiteX23-2287" fmla="*/ 975418 w 1432618"/>
                <a:gd name="connsiteY23-2288" fmla="*/ 2314762 h 3550128"/>
                <a:gd name="connsiteX24-2289" fmla="*/ 899218 w 1432618"/>
                <a:gd name="connsiteY24-2290" fmla="*/ 2552887 h 3550128"/>
                <a:gd name="connsiteX25-2291" fmla="*/ 1213543 w 1432618"/>
                <a:gd name="connsiteY25-2292" fmla="*/ 2495737 h 3550128"/>
                <a:gd name="connsiteX26-2293" fmla="*/ 1432618 w 1432618"/>
                <a:gd name="connsiteY26-2294" fmla="*/ 2588606 h 3550128"/>
                <a:gd name="connsiteX27-2295" fmla="*/ 1188143 w 1432618"/>
                <a:gd name="connsiteY27-2296" fmla="*/ 2552887 h 3550128"/>
                <a:gd name="connsiteX28-2297" fmla="*/ 832543 w 1432618"/>
                <a:gd name="connsiteY28-2298" fmla="*/ 2695762 h 3550128"/>
                <a:gd name="connsiteX29-2299" fmla="*/ 689668 w 1432618"/>
                <a:gd name="connsiteY29-2300" fmla="*/ 3048187 h 3550128"/>
                <a:gd name="connsiteX30-2301" fmla="*/ 918268 w 1432618"/>
                <a:gd name="connsiteY30-2302" fmla="*/ 3381562 h 3550128"/>
                <a:gd name="connsiteX31-2303" fmla="*/ 1016693 w 1432618"/>
                <a:gd name="connsiteY31-2304" fmla="*/ 3543487 h 3550128"/>
                <a:gd name="connsiteX0-2305" fmla="*/ 1016693 w 1432618"/>
                <a:gd name="connsiteY0-2306" fmla="*/ 3543487 h 3550128"/>
                <a:gd name="connsiteX1-2307" fmla="*/ 591243 w 1432618"/>
                <a:gd name="connsiteY1-2308" fmla="*/ 3549837 h 3550128"/>
                <a:gd name="connsiteX2-2309" fmla="*/ 394393 w 1432618"/>
                <a:gd name="connsiteY2-2310" fmla="*/ 3038662 h 3550128"/>
                <a:gd name="connsiteX3-2311" fmla="*/ 746818 w 1432618"/>
                <a:gd name="connsiteY3-2312" fmla="*/ 2343337 h 3550128"/>
                <a:gd name="connsiteX4-2313" fmla="*/ 560128 w 1432618"/>
                <a:gd name="connsiteY4-2314" fmla="*/ 1884232 h 3550128"/>
                <a:gd name="connsiteX5-2315" fmla="*/ 58 w 1432618"/>
                <a:gd name="connsiteY5-2316" fmla="*/ 1832797 h 3550128"/>
                <a:gd name="connsiteX6-2317" fmla="*/ 394393 w 1432618"/>
                <a:gd name="connsiteY6-2318" fmla="*/ 1705162 h 3550128"/>
                <a:gd name="connsiteX7-2319" fmla="*/ 642043 w 1432618"/>
                <a:gd name="connsiteY7-2320" fmla="*/ 1838512 h 3550128"/>
                <a:gd name="connsiteX8-2321" fmla="*/ 689668 w 1432618"/>
                <a:gd name="connsiteY8-2322" fmla="*/ 1609912 h 3550128"/>
                <a:gd name="connsiteX9-2323" fmla="*/ 823018 w 1432618"/>
                <a:gd name="connsiteY9-2324" fmla="*/ 1295587 h 3550128"/>
                <a:gd name="connsiteX10-2325" fmla="*/ 765868 w 1432618"/>
                <a:gd name="connsiteY10-2326" fmla="*/ 771712 h 3550128"/>
                <a:gd name="connsiteX11-2327" fmla="*/ 537268 w 1432618"/>
                <a:gd name="connsiteY11-2328" fmla="*/ 628837 h 3550128"/>
                <a:gd name="connsiteX12-2329" fmla="*/ 689668 w 1432618"/>
                <a:gd name="connsiteY12-2330" fmla="*/ 628837 h 3550128"/>
                <a:gd name="connsiteX13-2331" fmla="*/ 765868 w 1432618"/>
                <a:gd name="connsiteY13-2332" fmla="*/ 714562 h 3550128"/>
                <a:gd name="connsiteX14-2333" fmla="*/ 870643 w 1432618"/>
                <a:gd name="connsiteY14-2334" fmla="*/ 187 h 3550128"/>
                <a:gd name="connsiteX15-2335" fmla="*/ 832543 w 1432618"/>
                <a:gd name="connsiteY15-2336" fmla="*/ 647887 h 3550128"/>
                <a:gd name="connsiteX16-2337" fmla="*/ 908743 w 1432618"/>
                <a:gd name="connsiteY16-2338" fmla="*/ 1038412 h 3550128"/>
                <a:gd name="connsiteX17-2339" fmla="*/ 937318 w 1432618"/>
                <a:gd name="connsiteY17-2340" fmla="*/ 1286062 h 3550128"/>
                <a:gd name="connsiteX18-2341" fmla="*/ 1108768 w 1432618"/>
                <a:gd name="connsiteY18-2342" fmla="*/ 1152712 h 3550128"/>
                <a:gd name="connsiteX19-2343" fmla="*/ 1337368 w 1432618"/>
                <a:gd name="connsiteY19-2344" fmla="*/ 1133662 h 3550128"/>
                <a:gd name="connsiteX20-2345" fmla="*/ 1089718 w 1432618"/>
                <a:gd name="connsiteY20-2346" fmla="*/ 1190812 h 3550128"/>
                <a:gd name="connsiteX21-2347" fmla="*/ 880168 w 1432618"/>
                <a:gd name="connsiteY21-2348" fmla="*/ 1495612 h 3550128"/>
                <a:gd name="connsiteX22-2349" fmla="*/ 823018 w 1432618"/>
                <a:gd name="connsiteY22-2350" fmla="*/ 1857562 h 3550128"/>
                <a:gd name="connsiteX23-2351" fmla="*/ 975418 w 1432618"/>
                <a:gd name="connsiteY23-2352" fmla="*/ 2314762 h 3550128"/>
                <a:gd name="connsiteX24-2353" fmla="*/ 899218 w 1432618"/>
                <a:gd name="connsiteY24-2354" fmla="*/ 2552887 h 3550128"/>
                <a:gd name="connsiteX25-2355" fmla="*/ 1213543 w 1432618"/>
                <a:gd name="connsiteY25-2356" fmla="*/ 2495737 h 3550128"/>
                <a:gd name="connsiteX26-2357" fmla="*/ 1432618 w 1432618"/>
                <a:gd name="connsiteY26-2358" fmla="*/ 2588606 h 3550128"/>
                <a:gd name="connsiteX27-2359" fmla="*/ 1188143 w 1432618"/>
                <a:gd name="connsiteY27-2360" fmla="*/ 2552887 h 3550128"/>
                <a:gd name="connsiteX28-2361" fmla="*/ 832543 w 1432618"/>
                <a:gd name="connsiteY28-2362" fmla="*/ 2695762 h 3550128"/>
                <a:gd name="connsiteX29-2363" fmla="*/ 689668 w 1432618"/>
                <a:gd name="connsiteY29-2364" fmla="*/ 3048187 h 3550128"/>
                <a:gd name="connsiteX30-2365" fmla="*/ 918268 w 1432618"/>
                <a:gd name="connsiteY30-2366" fmla="*/ 3381562 h 3550128"/>
                <a:gd name="connsiteX31-2367" fmla="*/ 1016693 w 1432618"/>
                <a:gd name="connsiteY31-2368" fmla="*/ 3543487 h 3550128"/>
                <a:gd name="connsiteX0-2369" fmla="*/ 1016693 w 1432618"/>
                <a:gd name="connsiteY0-2370" fmla="*/ 3543487 h 3550128"/>
                <a:gd name="connsiteX1-2371" fmla="*/ 591243 w 1432618"/>
                <a:gd name="connsiteY1-2372" fmla="*/ 3549837 h 3550128"/>
                <a:gd name="connsiteX2-2373" fmla="*/ 394393 w 1432618"/>
                <a:gd name="connsiteY2-2374" fmla="*/ 3038662 h 3550128"/>
                <a:gd name="connsiteX3-2375" fmla="*/ 746818 w 1432618"/>
                <a:gd name="connsiteY3-2376" fmla="*/ 2343337 h 3550128"/>
                <a:gd name="connsiteX4-2377" fmla="*/ 560128 w 1432618"/>
                <a:gd name="connsiteY4-2378" fmla="*/ 1884232 h 3550128"/>
                <a:gd name="connsiteX5-2379" fmla="*/ 58 w 1432618"/>
                <a:gd name="connsiteY5-2380" fmla="*/ 1832797 h 3550128"/>
                <a:gd name="connsiteX6-2381" fmla="*/ 394393 w 1432618"/>
                <a:gd name="connsiteY6-2382" fmla="*/ 1705162 h 3550128"/>
                <a:gd name="connsiteX7-2383" fmla="*/ 642043 w 1432618"/>
                <a:gd name="connsiteY7-2384" fmla="*/ 1838512 h 3550128"/>
                <a:gd name="connsiteX8-2385" fmla="*/ 689668 w 1432618"/>
                <a:gd name="connsiteY8-2386" fmla="*/ 1609912 h 3550128"/>
                <a:gd name="connsiteX9-2387" fmla="*/ 823018 w 1432618"/>
                <a:gd name="connsiteY9-2388" fmla="*/ 1295587 h 3550128"/>
                <a:gd name="connsiteX10-2389" fmla="*/ 765868 w 1432618"/>
                <a:gd name="connsiteY10-2390" fmla="*/ 771712 h 3550128"/>
                <a:gd name="connsiteX11-2391" fmla="*/ 537268 w 1432618"/>
                <a:gd name="connsiteY11-2392" fmla="*/ 628837 h 3550128"/>
                <a:gd name="connsiteX12-2393" fmla="*/ 689668 w 1432618"/>
                <a:gd name="connsiteY12-2394" fmla="*/ 628837 h 3550128"/>
                <a:gd name="connsiteX13-2395" fmla="*/ 765868 w 1432618"/>
                <a:gd name="connsiteY13-2396" fmla="*/ 714562 h 3550128"/>
                <a:gd name="connsiteX14-2397" fmla="*/ 870643 w 1432618"/>
                <a:gd name="connsiteY14-2398" fmla="*/ 187 h 3550128"/>
                <a:gd name="connsiteX15-2399" fmla="*/ 832543 w 1432618"/>
                <a:gd name="connsiteY15-2400" fmla="*/ 647887 h 3550128"/>
                <a:gd name="connsiteX16-2401" fmla="*/ 908743 w 1432618"/>
                <a:gd name="connsiteY16-2402" fmla="*/ 1038412 h 3550128"/>
                <a:gd name="connsiteX17-2403" fmla="*/ 937318 w 1432618"/>
                <a:gd name="connsiteY17-2404" fmla="*/ 1286062 h 3550128"/>
                <a:gd name="connsiteX18-2405" fmla="*/ 1108768 w 1432618"/>
                <a:gd name="connsiteY18-2406" fmla="*/ 1152712 h 3550128"/>
                <a:gd name="connsiteX19-2407" fmla="*/ 1337368 w 1432618"/>
                <a:gd name="connsiteY19-2408" fmla="*/ 1133662 h 3550128"/>
                <a:gd name="connsiteX20-2409" fmla="*/ 1089718 w 1432618"/>
                <a:gd name="connsiteY20-2410" fmla="*/ 1190812 h 3550128"/>
                <a:gd name="connsiteX21-2411" fmla="*/ 880168 w 1432618"/>
                <a:gd name="connsiteY21-2412" fmla="*/ 1495612 h 3550128"/>
                <a:gd name="connsiteX22-2413" fmla="*/ 823018 w 1432618"/>
                <a:gd name="connsiteY22-2414" fmla="*/ 1857562 h 3550128"/>
                <a:gd name="connsiteX23-2415" fmla="*/ 975418 w 1432618"/>
                <a:gd name="connsiteY23-2416" fmla="*/ 2314762 h 3550128"/>
                <a:gd name="connsiteX24-2417" fmla="*/ 896043 w 1432618"/>
                <a:gd name="connsiteY24-2418" fmla="*/ 2540187 h 3550128"/>
                <a:gd name="connsiteX25-2419" fmla="*/ 1213543 w 1432618"/>
                <a:gd name="connsiteY25-2420" fmla="*/ 2495737 h 3550128"/>
                <a:gd name="connsiteX26-2421" fmla="*/ 1432618 w 1432618"/>
                <a:gd name="connsiteY26-2422" fmla="*/ 2588606 h 3550128"/>
                <a:gd name="connsiteX27-2423" fmla="*/ 1188143 w 1432618"/>
                <a:gd name="connsiteY27-2424" fmla="*/ 2552887 h 3550128"/>
                <a:gd name="connsiteX28-2425" fmla="*/ 832543 w 1432618"/>
                <a:gd name="connsiteY28-2426" fmla="*/ 2695762 h 3550128"/>
                <a:gd name="connsiteX29-2427" fmla="*/ 689668 w 1432618"/>
                <a:gd name="connsiteY29-2428" fmla="*/ 3048187 h 3550128"/>
                <a:gd name="connsiteX30-2429" fmla="*/ 918268 w 1432618"/>
                <a:gd name="connsiteY30-2430" fmla="*/ 3381562 h 3550128"/>
                <a:gd name="connsiteX31-2431" fmla="*/ 1016693 w 1432618"/>
                <a:gd name="connsiteY31-2432" fmla="*/ 3543487 h 3550128"/>
                <a:gd name="connsiteX0-2433" fmla="*/ 1016693 w 1432618"/>
                <a:gd name="connsiteY0-2434" fmla="*/ 3543487 h 3550128"/>
                <a:gd name="connsiteX1-2435" fmla="*/ 591243 w 1432618"/>
                <a:gd name="connsiteY1-2436" fmla="*/ 3549837 h 3550128"/>
                <a:gd name="connsiteX2-2437" fmla="*/ 394393 w 1432618"/>
                <a:gd name="connsiteY2-2438" fmla="*/ 3038662 h 3550128"/>
                <a:gd name="connsiteX3-2439" fmla="*/ 746818 w 1432618"/>
                <a:gd name="connsiteY3-2440" fmla="*/ 2343337 h 3550128"/>
                <a:gd name="connsiteX4-2441" fmla="*/ 560128 w 1432618"/>
                <a:gd name="connsiteY4-2442" fmla="*/ 1884232 h 3550128"/>
                <a:gd name="connsiteX5-2443" fmla="*/ 58 w 1432618"/>
                <a:gd name="connsiteY5-2444" fmla="*/ 1832797 h 3550128"/>
                <a:gd name="connsiteX6-2445" fmla="*/ 394393 w 1432618"/>
                <a:gd name="connsiteY6-2446" fmla="*/ 1705162 h 3550128"/>
                <a:gd name="connsiteX7-2447" fmla="*/ 642043 w 1432618"/>
                <a:gd name="connsiteY7-2448" fmla="*/ 1838512 h 3550128"/>
                <a:gd name="connsiteX8-2449" fmla="*/ 689668 w 1432618"/>
                <a:gd name="connsiteY8-2450" fmla="*/ 1609912 h 3550128"/>
                <a:gd name="connsiteX9-2451" fmla="*/ 823018 w 1432618"/>
                <a:gd name="connsiteY9-2452" fmla="*/ 1295587 h 3550128"/>
                <a:gd name="connsiteX10-2453" fmla="*/ 765868 w 1432618"/>
                <a:gd name="connsiteY10-2454" fmla="*/ 771712 h 3550128"/>
                <a:gd name="connsiteX11-2455" fmla="*/ 537268 w 1432618"/>
                <a:gd name="connsiteY11-2456" fmla="*/ 628837 h 3550128"/>
                <a:gd name="connsiteX12-2457" fmla="*/ 689668 w 1432618"/>
                <a:gd name="connsiteY12-2458" fmla="*/ 628837 h 3550128"/>
                <a:gd name="connsiteX13-2459" fmla="*/ 765868 w 1432618"/>
                <a:gd name="connsiteY13-2460" fmla="*/ 714562 h 3550128"/>
                <a:gd name="connsiteX14-2461" fmla="*/ 870643 w 1432618"/>
                <a:gd name="connsiteY14-2462" fmla="*/ 187 h 3550128"/>
                <a:gd name="connsiteX15-2463" fmla="*/ 832543 w 1432618"/>
                <a:gd name="connsiteY15-2464" fmla="*/ 647887 h 3550128"/>
                <a:gd name="connsiteX16-2465" fmla="*/ 908743 w 1432618"/>
                <a:gd name="connsiteY16-2466" fmla="*/ 1038412 h 3550128"/>
                <a:gd name="connsiteX17-2467" fmla="*/ 937318 w 1432618"/>
                <a:gd name="connsiteY17-2468" fmla="*/ 1286062 h 3550128"/>
                <a:gd name="connsiteX18-2469" fmla="*/ 1108768 w 1432618"/>
                <a:gd name="connsiteY18-2470" fmla="*/ 1152712 h 3550128"/>
                <a:gd name="connsiteX19-2471" fmla="*/ 1337368 w 1432618"/>
                <a:gd name="connsiteY19-2472" fmla="*/ 1133662 h 3550128"/>
                <a:gd name="connsiteX20-2473" fmla="*/ 1089718 w 1432618"/>
                <a:gd name="connsiteY20-2474" fmla="*/ 1190812 h 3550128"/>
                <a:gd name="connsiteX21-2475" fmla="*/ 880168 w 1432618"/>
                <a:gd name="connsiteY21-2476" fmla="*/ 1495612 h 3550128"/>
                <a:gd name="connsiteX22-2477" fmla="*/ 823018 w 1432618"/>
                <a:gd name="connsiteY22-2478" fmla="*/ 1857562 h 3550128"/>
                <a:gd name="connsiteX23-2479" fmla="*/ 975418 w 1432618"/>
                <a:gd name="connsiteY23-2480" fmla="*/ 2314762 h 3550128"/>
                <a:gd name="connsiteX24-2481" fmla="*/ 896043 w 1432618"/>
                <a:gd name="connsiteY24-2482" fmla="*/ 2540187 h 3550128"/>
                <a:gd name="connsiteX25-2483" fmla="*/ 1213543 w 1432618"/>
                <a:gd name="connsiteY25-2484" fmla="*/ 2495737 h 3550128"/>
                <a:gd name="connsiteX26-2485" fmla="*/ 1432618 w 1432618"/>
                <a:gd name="connsiteY26-2486" fmla="*/ 2588606 h 3550128"/>
                <a:gd name="connsiteX27-2487" fmla="*/ 1188143 w 1432618"/>
                <a:gd name="connsiteY27-2488" fmla="*/ 2552887 h 3550128"/>
                <a:gd name="connsiteX28-2489" fmla="*/ 832543 w 1432618"/>
                <a:gd name="connsiteY28-2490" fmla="*/ 2695762 h 3550128"/>
                <a:gd name="connsiteX29-2491" fmla="*/ 689668 w 1432618"/>
                <a:gd name="connsiteY29-2492" fmla="*/ 3048187 h 3550128"/>
                <a:gd name="connsiteX30-2493" fmla="*/ 918268 w 1432618"/>
                <a:gd name="connsiteY30-2494" fmla="*/ 3381562 h 3550128"/>
                <a:gd name="connsiteX31-2495" fmla="*/ 1016693 w 1432618"/>
                <a:gd name="connsiteY31-2496" fmla="*/ 3543487 h 3550128"/>
                <a:gd name="connsiteX0-2497" fmla="*/ 1016693 w 1432618"/>
                <a:gd name="connsiteY0-2498" fmla="*/ 3543487 h 3550128"/>
                <a:gd name="connsiteX1-2499" fmla="*/ 591243 w 1432618"/>
                <a:gd name="connsiteY1-2500" fmla="*/ 3549837 h 3550128"/>
                <a:gd name="connsiteX2-2501" fmla="*/ 394393 w 1432618"/>
                <a:gd name="connsiteY2-2502" fmla="*/ 3038662 h 3550128"/>
                <a:gd name="connsiteX3-2503" fmla="*/ 746818 w 1432618"/>
                <a:gd name="connsiteY3-2504" fmla="*/ 2343337 h 3550128"/>
                <a:gd name="connsiteX4-2505" fmla="*/ 560128 w 1432618"/>
                <a:gd name="connsiteY4-2506" fmla="*/ 1884232 h 3550128"/>
                <a:gd name="connsiteX5-2507" fmla="*/ 58 w 1432618"/>
                <a:gd name="connsiteY5-2508" fmla="*/ 1832797 h 3550128"/>
                <a:gd name="connsiteX6-2509" fmla="*/ 394393 w 1432618"/>
                <a:gd name="connsiteY6-2510" fmla="*/ 1705162 h 3550128"/>
                <a:gd name="connsiteX7-2511" fmla="*/ 642043 w 1432618"/>
                <a:gd name="connsiteY7-2512" fmla="*/ 1838512 h 3550128"/>
                <a:gd name="connsiteX8-2513" fmla="*/ 689668 w 1432618"/>
                <a:gd name="connsiteY8-2514" fmla="*/ 1609912 h 3550128"/>
                <a:gd name="connsiteX9-2515" fmla="*/ 823018 w 1432618"/>
                <a:gd name="connsiteY9-2516" fmla="*/ 1295587 h 3550128"/>
                <a:gd name="connsiteX10-2517" fmla="*/ 765868 w 1432618"/>
                <a:gd name="connsiteY10-2518" fmla="*/ 771712 h 3550128"/>
                <a:gd name="connsiteX11-2519" fmla="*/ 537268 w 1432618"/>
                <a:gd name="connsiteY11-2520" fmla="*/ 628837 h 3550128"/>
                <a:gd name="connsiteX12-2521" fmla="*/ 689668 w 1432618"/>
                <a:gd name="connsiteY12-2522" fmla="*/ 628837 h 3550128"/>
                <a:gd name="connsiteX13-2523" fmla="*/ 765868 w 1432618"/>
                <a:gd name="connsiteY13-2524" fmla="*/ 714562 h 3550128"/>
                <a:gd name="connsiteX14-2525" fmla="*/ 870643 w 1432618"/>
                <a:gd name="connsiteY14-2526" fmla="*/ 187 h 3550128"/>
                <a:gd name="connsiteX15-2527" fmla="*/ 832543 w 1432618"/>
                <a:gd name="connsiteY15-2528" fmla="*/ 647887 h 3550128"/>
                <a:gd name="connsiteX16-2529" fmla="*/ 908743 w 1432618"/>
                <a:gd name="connsiteY16-2530" fmla="*/ 1038412 h 3550128"/>
                <a:gd name="connsiteX17-2531" fmla="*/ 937318 w 1432618"/>
                <a:gd name="connsiteY17-2532" fmla="*/ 1286062 h 3550128"/>
                <a:gd name="connsiteX18-2533" fmla="*/ 1108768 w 1432618"/>
                <a:gd name="connsiteY18-2534" fmla="*/ 1152712 h 3550128"/>
                <a:gd name="connsiteX19-2535" fmla="*/ 1337368 w 1432618"/>
                <a:gd name="connsiteY19-2536" fmla="*/ 1133662 h 3550128"/>
                <a:gd name="connsiteX20-2537" fmla="*/ 1089718 w 1432618"/>
                <a:gd name="connsiteY20-2538" fmla="*/ 1190812 h 3550128"/>
                <a:gd name="connsiteX21-2539" fmla="*/ 880168 w 1432618"/>
                <a:gd name="connsiteY21-2540" fmla="*/ 1495612 h 3550128"/>
                <a:gd name="connsiteX22-2541" fmla="*/ 823018 w 1432618"/>
                <a:gd name="connsiteY22-2542" fmla="*/ 1857562 h 3550128"/>
                <a:gd name="connsiteX23-2543" fmla="*/ 975418 w 1432618"/>
                <a:gd name="connsiteY23-2544" fmla="*/ 2314762 h 3550128"/>
                <a:gd name="connsiteX24-2545" fmla="*/ 896043 w 1432618"/>
                <a:gd name="connsiteY24-2546" fmla="*/ 2540187 h 3550128"/>
                <a:gd name="connsiteX25-2547" fmla="*/ 1213543 w 1432618"/>
                <a:gd name="connsiteY25-2548" fmla="*/ 2495737 h 3550128"/>
                <a:gd name="connsiteX26-2549" fmla="*/ 1432618 w 1432618"/>
                <a:gd name="connsiteY26-2550" fmla="*/ 2588606 h 3550128"/>
                <a:gd name="connsiteX27-2551" fmla="*/ 1188143 w 1432618"/>
                <a:gd name="connsiteY27-2552" fmla="*/ 2552887 h 3550128"/>
                <a:gd name="connsiteX28-2553" fmla="*/ 832543 w 1432618"/>
                <a:gd name="connsiteY28-2554" fmla="*/ 2695762 h 3550128"/>
                <a:gd name="connsiteX29-2555" fmla="*/ 689668 w 1432618"/>
                <a:gd name="connsiteY29-2556" fmla="*/ 3048187 h 3550128"/>
                <a:gd name="connsiteX30-2557" fmla="*/ 918268 w 1432618"/>
                <a:gd name="connsiteY30-2558" fmla="*/ 3381562 h 3550128"/>
                <a:gd name="connsiteX31-2559" fmla="*/ 1016693 w 1432618"/>
                <a:gd name="connsiteY31-2560" fmla="*/ 3543487 h 3550128"/>
                <a:gd name="connsiteX0-2561" fmla="*/ 1016693 w 1432618"/>
                <a:gd name="connsiteY0-2562" fmla="*/ 3543487 h 3550128"/>
                <a:gd name="connsiteX1-2563" fmla="*/ 591243 w 1432618"/>
                <a:gd name="connsiteY1-2564" fmla="*/ 3549837 h 3550128"/>
                <a:gd name="connsiteX2-2565" fmla="*/ 394393 w 1432618"/>
                <a:gd name="connsiteY2-2566" fmla="*/ 3038662 h 3550128"/>
                <a:gd name="connsiteX3-2567" fmla="*/ 746818 w 1432618"/>
                <a:gd name="connsiteY3-2568" fmla="*/ 2343337 h 3550128"/>
                <a:gd name="connsiteX4-2569" fmla="*/ 560128 w 1432618"/>
                <a:gd name="connsiteY4-2570" fmla="*/ 1884232 h 3550128"/>
                <a:gd name="connsiteX5-2571" fmla="*/ 58 w 1432618"/>
                <a:gd name="connsiteY5-2572" fmla="*/ 1832797 h 3550128"/>
                <a:gd name="connsiteX6-2573" fmla="*/ 394393 w 1432618"/>
                <a:gd name="connsiteY6-2574" fmla="*/ 1705162 h 3550128"/>
                <a:gd name="connsiteX7-2575" fmla="*/ 642043 w 1432618"/>
                <a:gd name="connsiteY7-2576" fmla="*/ 1838512 h 3550128"/>
                <a:gd name="connsiteX8-2577" fmla="*/ 689668 w 1432618"/>
                <a:gd name="connsiteY8-2578" fmla="*/ 1609912 h 3550128"/>
                <a:gd name="connsiteX9-2579" fmla="*/ 823018 w 1432618"/>
                <a:gd name="connsiteY9-2580" fmla="*/ 1295587 h 3550128"/>
                <a:gd name="connsiteX10-2581" fmla="*/ 765868 w 1432618"/>
                <a:gd name="connsiteY10-2582" fmla="*/ 771712 h 3550128"/>
                <a:gd name="connsiteX11-2583" fmla="*/ 537268 w 1432618"/>
                <a:gd name="connsiteY11-2584" fmla="*/ 628837 h 3550128"/>
                <a:gd name="connsiteX12-2585" fmla="*/ 689668 w 1432618"/>
                <a:gd name="connsiteY12-2586" fmla="*/ 628837 h 3550128"/>
                <a:gd name="connsiteX13-2587" fmla="*/ 765868 w 1432618"/>
                <a:gd name="connsiteY13-2588" fmla="*/ 714562 h 3550128"/>
                <a:gd name="connsiteX14-2589" fmla="*/ 870643 w 1432618"/>
                <a:gd name="connsiteY14-2590" fmla="*/ 187 h 3550128"/>
                <a:gd name="connsiteX15-2591" fmla="*/ 832543 w 1432618"/>
                <a:gd name="connsiteY15-2592" fmla="*/ 647887 h 3550128"/>
                <a:gd name="connsiteX16-2593" fmla="*/ 908743 w 1432618"/>
                <a:gd name="connsiteY16-2594" fmla="*/ 1038412 h 3550128"/>
                <a:gd name="connsiteX17-2595" fmla="*/ 937318 w 1432618"/>
                <a:gd name="connsiteY17-2596" fmla="*/ 1286062 h 3550128"/>
                <a:gd name="connsiteX18-2597" fmla="*/ 1108768 w 1432618"/>
                <a:gd name="connsiteY18-2598" fmla="*/ 1152712 h 3550128"/>
                <a:gd name="connsiteX19-2599" fmla="*/ 1337368 w 1432618"/>
                <a:gd name="connsiteY19-2600" fmla="*/ 1133662 h 3550128"/>
                <a:gd name="connsiteX20-2601" fmla="*/ 1089718 w 1432618"/>
                <a:gd name="connsiteY20-2602" fmla="*/ 1190812 h 3550128"/>
                <a:gd name="connsiteX21-2603" fmla="*/ 880168 w 1432618"/>
                <a:gd name="connsiteY21-2604" fmla="*/ 1495612 h 3550128"/>
                <a:gd name="connsiteX22-2605" fmla="*/ 823018 w 1432618"/>
                <a:gd name="connsiteY22-2606" fmla="*/ 1857562 h 3550128"/>
                <a:gd name="connsiteX23-2607" fmla="*/ 975418 w 1432618"/>
                <a:gd name="connsiteY23-2608" fmla="*/ 2314762 h 3550128"/>
                <a:gd name="connsiteX24-2609" fmla="*/ 896043 w 1432618"/>
                <a:gd name="connsiteY24-2610" fmla="*/ 2540187 h 3550128"/>
                <a:gd name="connsiteX25-2611" fmla="*/ 1213543 w 1432618"/>
                <a:gd name="connsiteY25-2612" fmla="*/ 2495737 h 3550128"/>
                <a:gd name="connsiteX26-2613" fmla="*/ 1432618 w 1432618"/>
                <a:gd name="connsiteY26-2614" fmla="*/ 2588606 h 3550128"/>
                <a:gd name="connsiteX27-2615" fmla="*/ 1188143 w 1432618"/>
                <a:gd name="connsiteY27-2616" fmla="*/ 2552887 h 3550128"/>
                <a:gd name="connsiteX28-2617" fmla="*/ 832543 w 1432618"/>
                <a:gd name="connsiteY28-2618" fmla="*/ 2695762 h 3550128"/>
                <a:gd name="connsiteX29-2619" fmla="*/ 689668 w 1432618"/>
                <a:gd name="connsiteY29-2620" fmla="*/ 3048187 h 3550128"/>
                <a:gd name="connsiteX30-2621" fmla="*/ 918268 w 1432618"/>
                <a:gd name="connsiteY30-2622" fmla="*/ 3381562 h 3550128"/>
                <a:gd name="connsiteX31-2623" fmla="*/ 1016693 w 1432618"/>
                <a:gd name="connsiteY31-2624" fmla="*/ 3543487 h 3550128"/>
                <a:gd name="connsiteX0-2625" fmla="*/ 1016693 w 1432618"/>
                <a:gd name="connsiteY0-2626" fmla="*/ 3543487 h 3550128"/>
                <a:gd name="connsiteX1-2627" fmla="*/ 591243 w 1432618"/>
                <a:gd name="connsiteY1-2628" fmla="*/ 3549837 h 3550128"/>
                <a:gd name="connsiteX2-2629" fmla="*/ 394393 w 1432618"/>
                <a:gd name="connsiteY2-2630" fmla="*/ 3038662 h 3550128"/>
                <a:gd name="connsiteX3-2631" fmla="*/ 746818 w 1432618"/>
                <a:gd name="connsiteY3-2632" fmla="*/ 2343337 h 3550128"/>
                <a:gd name="connsiteX4-2633" fmla="*/ 560128 w 1432618"/>
                <a:gd name="connsiteY4-2634" fmla="*/ 1884232 h 3550128"/>
                <a:gd name="connsiteX5-2635" fmla="*/ 58 w 1432618"/>
                <a:gd name="connsiteY5-2636" fmla="*/ 1832797 h 3550128"/>
                <a:gd name="connsiteX6-2637" fmla="*/ 394393 w 1432618"/>
                <a:gd name="connsiteY6-2638" fmla="*/ 1705162 h 3550128"/>
                <a:gd name="connsiteX7-2639" fmla="*/ 642043 w 1432618"/>
                <a:gd name="connsiteY7-2640" fmla="*/ 1838512 h 3550128"/>
                <a:gd name="connsiteX8-2641" fmla="*/ 689668 w 1432618"/>
                <a:gd name="connsiteY8-2642" fmla="*/ 1609912 h 3550128"/>
                <a:gd name="connsiteX9-2643" fmla="*/ 823018 w 1432618"/>
                <a:gd name="connsiteY9-2644" fmla="*/ 1295587 h 3550128"/>
                <a:gd name="connsiteX10-2645" fmla="*/ 765868 w 1432618"/>
                <a:gd name="connsiteY10-2646" fmla="*/ 771712 h 3550128"/>
                <a:gd name="connsiteX11-2647" fmla="*/ 537268 w 1432618"/>
                <a:gd name="connsiteY11-2648" fmla="*/ 628837 h 3550128"/>
                <a:gd name="connsiteX12-2649" fmla="*/ 689668 w 1432618"/>
                <a:gd name="connsiteY12-2650" fmla="*/ 628837 h 3550128"/>
                <a:gd name="connsiteX13-2651" fmla="*/ 765868 w 1432618"/>
                <a:gd name="connsiteY13-2652" fmla="*/ 714562 h 3550128"/>
                <a:gd name="connsiteX14-2653" fmla="*/ 870643 w 1432618"/>
                <a:gd name="connsiteY14-2654" fmla="*/ 187 h 3550128"/>
                <a:gd name="connsiteX15-2655" fmla="*/ 832543 w 1432618"/>
                <a:gd name="connsiteY15-2656" fmla="*/ 647887 h 3550128"/>
                <a:gd name="connsiteX16-2657" fmla="*/ 908743 w 1432618"/>
                <a:gd name="connsiteY16-2658" fmla="*/ 1038412 h 3550128"/>
                <a:gd name="connsiteX17-2659" fmla="*/ 937318 w 1432618"/>
                <a:gd name="connsiteY17-2660" fmla="*/ 1286062 h 3550128"/>
                <a:gd name="connsiteX18-2661" fmla="*/ 1108768 w 1432618"/>
                <a:gd name="connsiteY18-2662" fmla="*/ 1152712 h 3550128"/>
                <a:gd name="connsiteX19-2663" fmla="*/ 1337368 w 1432618"/>
                <a:gd name="connsiteY19-2664" fmla="*/ 1133662 h 3550128"/>
                <a:gd name="connsiteX20-2665" fmla="*/ 1089718 w 1432618"/>
                <a:gd name="connsiteY20-2666" fmla="*/ 1190812 h 3550128"/>
                <a:gd name="connsiteX21-2667" fmla="*/ 880168 w 1432618"/>
                <a:gd name="connsiteY21-2668" fmla="*/ 1495612 h 3550128"/>
                <a:gd name="connsiteX22-2669" fmla="*/ 823018 w 1432618"/>
                <a:gd name="connsiteY22-2670" fmla="*/ 1857562 h 3550128"/>
                <a:gd name="connsiteX23-2671" fmla="*/ 1003993 w 1432618"/>
                <a:gd name="connsiteY23-2672" fmla="*/ 2270312 h 3550128"/>
                <a:gd name="connsiteX24-2673" fmla="*/ 896043 w 1432618"/>
                <a:gd name="connsiteY24-2674" fmla="*/ 2540187 h 3550128"/>
                <a:gd name="connsiteX25-2675" fmla="*/ 1213543 w 1432618"/>
                <a:gd name="connsiteY25-2676" fmla="*/ 2495737 h 3550128"/>
                <a:gd name="connsiteX26-2677" fmla="*/ 1432618 w 1432618"/>
                <a:gd name="connsiteY26-2678" fmla="*/ 2588606 h 3550128"/>
                <a:gd name="connsiteX27-2679" fmla="*/ 1188143 w 1432618"/>
                <a:gd name="connsiteY27-2680" fmla="*/ 2552887 h 3550128"/>
                <a:gd name="connsiteX28-2681" fmla="*/ 832543 w 1432618"/>
                <a:gd name="connsiteY28-2682" fmla="*/ 2695762 h 3550128"/>
                <a:gd name="connsiteX29-2683" fmla="*/ 689668 w 1432618"/>
                <a:gd name="connsiteY29-2684" fmla="*/ 3048187 h 3550128"/>
                <a:gd name="connsiteX30-2685" fmla="*/ 918268 w 1432618"/>
                <a:gd name="connsiteY30-2686" fmla="*/ 3381562 h 3550128"/>
                <a:gd name="connsiteX31-2687" fmla="*/ 1016693 w 1432618"/>
                <a:gd name="connsiteY31-2688" fmla="*/ 3543487 h 3550128"/>
                <a:gd name="connsiteX0-2689" fmla="*/ 1016693 w 1432618"/>
                <a:gd name="connsiteY0-2690" fmla="*/ 3543487 h 3550128"/>
                <a:gd name="connsiteX1-2691" fmla="*/ 591243 w 1432618"/>
                <a:gd name="connsiteY1-2692" fmla="*/ 3549837 h 3550128"/>
                <a:gd name="connsiteX2-2693" fmla="*/ 394393 w 1432618"/>
                <a:gd name="connsiteY2-2694" fmla="*/ 3038662 h 3550128"/>
                <a:gd name="connsiteX3-2695" fmla="*/ 746818 w 1432618"/>
                <a:gd name="connsiteY3-2696" fmla="*/ 2343337 h 3550128"/>
                <a:gd name="connsiteX4-2697" fmla="*/ 560128 w 1432618"/>
                <a:gd name="connsiteY4-2698" fmla="*/ 1884232 h 3550128"/>
                <a:gd name="connsiteX5-2699" fmla="*/ 58 w 1432618"/>
                <a:gd name="connsiteY5-2700" fmla="*/ 1832797 h 3550128"/>
                <a:gd name="connsiteX6-2701" fmla="*/ 394393 w 1432618"/>
                <a:gd name="connsiteY6-2702" fmla="*/ 1705162 h 3550128"/>
                <a:gd name="connsiteX7-2703" fmla="*/ 642043 w 1432618"/>
                <a:gd name="connsiteY7-2704" fmla="*/ 1838512 h 3550128"/>
                <a:gd name="connsiteX8-2705" fmla="*/ 689668 w 1432618"/>
                <a:gd name="connsiteY8-2706" fmla="*/ 1609912 h 3550128"/>
                <a:gd name="connsiteX9-2707" fmla="*/ 823018 w 1432618"/>
                <a:gd name="connsiteY9-2708" fmla="*/ 1295587 h 3550128"/>
                <a:gd name="connsiteX10-2709" fmla="*/ 765868 w 1432618"/>
                <a:gd name="connsiteY10-2710" fmla="*/ 771712 h 3550128"/>
                <a:gd name="connsiteX11-2711" fmla="*/ 537268 w 1432618"/>
                <a:gd name="connsiteY11-2712" fmla="*/ 628837 h 3550128"/>
                <a:gd name="connsiteX12-2713" fmla="*/ 689668 w 1432618"/>
                <a:gd name="connsiteY12-2714" fmla="*/ 628837 h 3550128"/>
                <a:gd name="connsiteX13-2715" fmla="*/ 765868 w 1432618"/>
                <a:gd name="connsiteY13-2716" fmla="*/ 714562 h 3550128"/>
                <a:gd name="connsiteX14-2717" fmla="*/ 870643 w 1432618"/>
                <a:gd name="connsiteY14-2718" fmla="*/ 187 h 3550128"/>
                <a:gd name="connsiteX15-2719" fmla="*/ 832543 w 1432618"/>
                <a:gd name="connsiteY15-2720" fmla="*/ 647887 h 3550128"/>
                <a:gd name="connsiteX16-2721" fmla="*/ 908743 w 1432618"/>
                <a:gd name="connsiteY16-2722" fmla="*/ 1038412 h 3550128"/>
                <a:gd name="connsiteX17-2723" fmla="*/ 937318 w 1432618"/>
                <a:gd name="connsiteY17-2724" fmla="*/ 1286062 h 3550128"/>
                <a:gd name="connsiteX18-2725" fmla="*/ 1108768 w 1432618"/>
                <a:gd name="connsiteY18-2726" fmla="*/ 1152712 h 3550128"/>
                <a:gd name="connsiteX19-2727" fmla="*/ 1337368 w 1432618"/>
                <a:gd name="connsiteY19-2728" fmla="*/ 1133662 h 3550128"/>
                <a:gd name="connsiteX20-2729" fmla="*/ 1089718 w 1432618"/>
                <a:gd name="connsiteY20-2730" fmla="*/ 1190812 h 3550128"/>
                <a:gd name="connsiteX21-2731" fmla="*/ 880168 w 1432618"/>
                <a:gd name="connsiteY21-2732" fmla="*/ 1495612 h 3550128"/>
                <a:gd name="connsiteX22-2733" fmla="*/ 835718 w 1432618"/>
                <a:gd name="connsiteY22-2734" fmla="*/ 1857562 h 3550128"/>
                <a:gd name="connsiteX23-2735" fmla="*/ 1003993 w 1432618"/>
                <a:gd name="connsiteY23-2736" fmla="*/ 2270312 h 3550128"/>
                <a:gd name="connsiteX24-2737" fmla="*/ 896043 w 1432618"/>
                <a:gd name="connsiteY24-2738" fmla="*/ 2540187 h 3550128"/>
                <a:gd name="connsiteX25-2739" fmla="*/ 1213543 w 1432618"/>
                <a:gd name="connsiteY25-2740" fmla="*/ 2495737 h 3550128"/>
                <a:gd name="connsiteX26-2741" fmla="*/ 1432618 w 1432618"/>
                <a:gd name="connsiteY26-2742" fmla="*/ 2588606 h 3550128"/>
                <a:gd name="connsiteX27-2743" fmla="*/ 1188143 w 1432618"/>
                <a:gd name="connsiteY27-2744" fmla="*/ 2552887 h 3550128"/>
                <a:gd name="connsiteX28-2745" fmla="*/ 832543 w 1432618"/>
                <a:gd name="connsiteY28-2746" fmla="*/ 2695762 h 3550128"/>
                <a:gd name="connsiteX29-2747" fmla="*/ 689668 w 1432618"/>
                <a:gd name="connsiteY29-2748" fmla="*/ 3048187 h 3550128"/>
                <a:gd name="connsiteX30-2749" fmla="*/ 918268 w 1432618"/>
                <a:gd name="connsiteY30-2750" fmla="*/ 3381562 h 3550128"/>
                <a:gd name="connsiteX31-2751" fmla="*/ 1016693 w 1432618"/>
                <a:gd name="connsiteY31-2752" fmla="*/ 3543487 h 3550128"/>
                <a:gd name="connsiteX0-2753" fmla="*/ 1016693 w 1432618"/>
                <a:gd name="connsiteY0-2754" fmla="*/ 3543487 h 3550128"/>
                <a:gd name="connsiteX1-2755" fmla="*/ 591243 w 1432618"/>
                <a:gd name="connsiteY1-2756" fmla="*/ 3549837 h 3550128"/>
                <a:gd name="connsiteX2-2757" fmla="*/ 394393 w 1432618"/>
                <a:gd name="connsiteY2-2758" fmla="*/ 3038662 h 3550128"/>
                <a:gd name="connsiteX3-2759" fmla="*/ 746818 w 1432618"/>
                <a:gd name="connsiteY3-2760" fmla="*/ 2343337 h 3550128"/>
                <a:gd name="connsiteX4-2761" fmla="*/ 560128 w 1432618"/>
                <a:gd name="connsiteY4-2762" fmla="*/ 1884232 h 3550128"/>
                <a:gd name="connsiteX5-2763" fmla="*/ 58 w 1432618"/>
                <a:gd name="connsiteY5-2764" fmla="*/ 1832797 h 3550128"/>
                <a:gd name="connsiteX6-2765" fmla="*/ 394393 w 1432618"/>
                <a:gd name="connsiteY6-2766" fmla="*/ 1705162 h 3550128"/>
                <a:gd name="connsiteX7-2767" fmla="*/ 642043 w 1432618"/>
                <a:gd name="connsiteY7-2768" fmla="*/ 1838512 h 3550128"/>
                <a:gd name="connsiteX8-2769" fmla="*/ 689668 w 1432618"/>
                <a:gd name="connsiteY8-2770" fmla="*/ 1609912 h 3550128"/>
                <a:gd name="connsiteX9-2771" fmla="*/ 823018 w 1432618"/>
                <a:gd name="connsiteY9-2772" fmla="*/ 1295587 h 3550128"/>
                <a:gd name="connsiteX10-2773" fmla="*/ 765868 w 1432618"/>
                <a:gd name="connsiteY10-2774" fmla="*/ 771712 h 3550128"/>
                <a:gd name="connsiteX11-2775" fmla="*/ 537268 w 1432618"/>
                <a:gd name="connsiteY11-2776" fmla="*/ 628837 h 3550128"/>
                <a:gd name="connsiteX12-2777" fmla="*/ 689668 w 1432618"/>
                <a:gd name="connsiteY12-2778" fmla="*/ 628837 h 3550128"/>
                <a:gd name="connsiteX13-2779" fmla="*/ 765868 w 1432618"/>
                <a:gd name="connsiteY13-2780" fmla="*/ 714562 h 3550128"/>
                <a:gd name="connsiteX14-2781" fmla="*/ 870643 w 1432618"/>
                <a:gd name="connsiteY14-2782" fmla="*/ 187 h 3550128"/>
                <a:gd name="connsiteX15-2783" fmla="*/ 832543 w 1432618"/>
                <a:gd name="connsiteY15-2784" fmla="*/ 647887 h 3550128"/>
                <a:gd name="connsiteX16-2785" fmla="*/ 908743 w 1432618"/>
                <a:gd name="connsiteY16-2786" fmla="*/ 1038412 h 3550128"/>
                <a:gd name="connsiteX17-2787" fmla="*/ 937318 w 1432618"/>
                <a:gd name="connsiteY17-2788" fmla="*/ 1286062 h 3550128"/>
                <a:gd name="connsiteX18-2789" fmla="*/ 1108768 w 1432618"/>
                <a:gd name="connsiteY18-2790" fmla="*/ 1152712 h 3550128"/>
                <a:gd name="connsiteX19-2791" fmla="*/ 1337368 w 1432618"/>
                <a:gd name="connsiteY19-2792" fmla="*/ 1133662 h 3550128"/>
                <a:gd name="connsiteX20-2793" fmla="*/ 1089718 w 1432618"/>
                <a:gd name="connsiteY20-2794" fmla="*/ 1190812 h 3550128"/>
                <a:gd name="connsiteX21-2795" fmla="*/ 889693 w 1432618"/>
                <a:gd name="connsiteY21-2796" fmla="*/ 1489262 h 3550128"/>
                <a:gd name="connsiteX22-2797" fmla="*/ 835718 w 1432618"/>
                <a:gd name="connsiteY22-2798" fmla="*/ 1857562 h 3550128"/>
                <a:gd name="connsiteX23-2799" fmla="*/ 1003993 w 1432618"/>
                <a:gd name="connsiteY23-2800" fmla="*/ 2270312 h 3550128"/>
                <a:gd name="connsiteX24-2801" fmla="*/ 896043 w 1432618"/>
                <a:gd name="connsiteY24-2802" fmla="*/ 2540187 h 3550128"/>
                <a:gd name="connsiteX25-2803" fmla="*/ 1213543 w 1432618"/>
                <a:gd name="connsiteY25-2804" fmla="*/ 2495737 h 3550128"/>
                <a:gd name="connsiteX26-2805" fmla="*/ 1432618 w 1432618"/>
                <a:gd name="connsiteY26-2806" fmla="*/ 2588606 h 3550128"/>
                <a:gd name="connsiteX27-2807" fmla="*/ 1188143 w 1432618"/>
                <a:gd name="connsiteY27-2808" fmla="*/ 2552887 h 3550128"/>
                <a:gd name="connsiteX28-2809" fmla="*/ 832543 w 1432618"/>
                <a:gd name="connsiteY28-2810" fmla="*/ 2695762 h 3550128"/>
                <a:gd name="connsiteX29-2811" fmla="*/ 689668 w 1432618"/>
                <a:gd name="connsiteY29-2812" fmla="*/ 3048187 h 3550128"/>
                <a:gd name="connsiteX30-2813" fmla="*/ 918268 w 1432618"/>
                <a:gd name="connsiteY30-2814" fmla="*/ 3381562 h 3550128"/>
                <a:gd name="connsiteX31-2815" fmla="*/ 1016693 w 1432618"/>
                <a:gd name="connsiteY31-2816" fmla="*/ 3543487 h 3550128"/>
                <a:gd name="connsiteX0-2817" fmla="*/ 1016693 w 1432618"/>
                <a:gd name="connsiteY0-2818" fmla="*/ 3543487 h 3550128"/>
                <a:gd name="connsiteX1-2819" fmla="*/ 591243 w 1432618"/>
                <a:gd name="connsiteY1-2820" fmla="*/ 3549837 h 3550128"/>
                <a:gd name="connsiteX2-2821" fmla="*/ 394393 w 1432618"/>
                <a:gd name="connsiteY2-2822" fmla="*/ 3038662 h 3550128"/>
                <a:gd name="connsiteX3-2823" fmla="*/ 746818 w 1432618"/>
                <a:gd name="connsiteY3-2824" fmla="*/ 2343337 h 3550128"/>
                <a:gd name="connsiteX4-2825" fmla="*/ 560128 w 1432618"/>
                <a:gd name="connsiteY4-2826" fmla="*/ 1884232 h 3550128"/>
                <a:gd name="connsiteX5-2827" fmla="*/ 58 w 1432618"/>
                <a:gd name="connsiteY5-2828" fmla="*/ 1832797 h 3550128"/>
                <a:gd name="connsiteX6-2829" fmla="*/ 394393 w 1432618"/>
                <a:gd name="connsiteY6-2830" fmla="*/ 1705162 h 3550128"/>
                <a:gd name="connsiteX7-2831" fmla="*/ 642043 w 1432618"/>
                <a:gd name="connsiteY7-2832" fmla="*/ 1838512 h 3550128"/>
                <a:gd name="connsiteX8-2833" fmla="*/ 689668 w 1432618"/>
                <a:gd name="connsiteY8-2834" fmla="*/ 1609912 h 3550128"/>
                <a:gd name="connsiteX9-2835" fmla="*/ 823018 w 1432618"/>
                <a:gd name="connsiteY9-2836" fmla="*/ 1295587 h 3550128"/>
                <a:gd name="connsiteX10-2837" fmla="*/ 765868 w 1432618"/>
                <a:gd name="connsiteY10-2838" fmla="*/ 771712 h 3550128"/>
                <a:gd name="connsiteX11-2839" fmla="*/ 537268 w 1432618"/>
                <a:gd name="connsiteY11-2840" fmla="*/ 628837 h 3550128"/>
                <a:gd name="connsiteX12-2841" fmla="*/ 689668 w 1432618"/>
                <a:gd name="connsiteY12-2842" fmla="*/ 628837 h 3550128"/>
                <a:gd name="connsiteX13-2843" fmla="*/ 765868 w 1432618"/>
                <a:gd name="connsiteY13-2844" fmla="*/ 714562 h 3550128"/>
                <a:gd name="connsiteX14-2845" fmla="*/ 870643 w 1432618"/>
                <a:gd name="connsiteY14-2846" fmla="*/ 187 h 3550128"/>
                <a:gd name="connsiteX15-2847" fmla="*/ 832543 w 1432618"/>
                <a:gd name="connsiteY15-2848" fmla="*/ 647887 h 3550128"/>
                <a:gd name="connsiteX16-2849" fmla="*/ 908743 w 1432618"/>
                <a:gd name="connsiteY16-2850" fmla="*/ 1038412 h 3550128"/>
                <a:gd name="connsiteX17-2851" fmla="*/ 937318 w 1432618"/>
                <a:gd name="connsiteY17-2852" fmla="*/ 1286062 h 3550128"/>
                <a:gd name="connsiteX18-2853" fmla="*/ 1108768 w 1432618"/>
                <a:gd name="connsiteY18-2854" fmla="*/ 1152712 h 3550128"/>
                <a:gd name="connsiteX19-2855" fmla="*/ 1337368 w 1432618"/>
                <a:gd name="connsiteY19-2856" fmla="*/ 1133662 h 3550128"/>
                <a:gd name="connsiteX20-2857" fmla="*/ 1105593 w 1432618"/>
                <a:gd name="connsiteY20-2858" fmla="*/ 1197162 h 3550128"/>
                <a:gd name="connsiteX21-2859" fmla="*/ 889693 w 1432618"/>
                <a:gd name="connsiteY21-2860" fmla="*/ 1489262 h 3550128"/>
                <a:gd name="connsiteX22-2861" fmla="*/ 835718 w 1432618"/>
                <a:gd name="connsiteY22-2862" fmla="*/ 1857562 h 3550128"/>
                <a:gd name="connsiteX23-2863" fmla="*/ 1003993 w 1432618"/>
                <a:gd name="connsiteY23-2864" fmla="*/ 2270312 h 3550128"/>
                <a:gd name="connsiteX24-2865" fmla="*/ 896043 w 1432618"/>
                <a:gd name="connsiteY24-2866" fmla="*/ 2540187 h 3550128"/>
                <a:gd name="connsiteX25-2867" fmla="*/ 1213543 w 1432618"/>
                <a:gd name="connsiteY25-2868" fmla="*/ 2495737 h 3550128"/>
                <a:gd name="connsiteX26-2869" fmla="*/ 1432618 w 1432618"/>
                <a:gd name="connsiteY26-2870" fmla="*/ 2588606 h 3550128"/>
                <a:gd name="connsiteX27-2871" fmla="*/ 1188143 w 1432618"/>
                <a:gd name="connsiteY27-2872" fmla="*/ 2552887 h 3550128"/>
                <a:gd name="connsiteX28-2873" fmla="*/ 832543 w 1432618"/>
                <a:gd name="connsiteY28-2874" fmla="*/ 2695762 h 3550128"/>
                <a:gd name="connsiteX29-2875" fmla="*/ 689668 w 1432618"/>
                <a:gd name="connsiteY29-2876" fmla="*/ 3048187 h 3550128"/>
                <a:gd name="connsiteX30-2877" fmla="*/ 918268 w 1432618"/>
                <a:gd name="connsiteY30-2878" fmla="*/ 3381562 h 3550128"/>
                <a:gd name="connsiteX31-2879" fmla="*/ 1016693 w 1432618"/>
                <a:gd name="connsiteY31-2880" fmla="*/ 3543487 h 3550128"/>
                <a:gd name="connsiteX0-2881" fmla="*/ 1016693 w 1432618"/>
                <a:gd name="connsiteY0-2882" fmla="*/ 3543487 h 3550128"/>
                <a:gd name="connsiteX1-2883" fmla="*/ 591243 w 1432618"/>
                <a:gd name="connsiteY1-2884" fmla="*/ 3549837 h 3550128"/>
                <a:gd name="connsiteX2-2885" fmla="*/ 394393 w 1432618"/>
                <a:gd name="connsiteY2-2886" fmla="*/ 3038662 h 3550128"/>
                <a:gd name="connsiteX3-2887" fmla="*/ 746818 w 1432618"/>
                <a:gd name="connsiteY3-2888" fmla="*/ 2343337 h 3550128"/>
                <a:gd name="connsiteX4-2889" fmla="*/ 560128 w 1432618"/>
                <a:gd name="connsiteY4-2890" fmla="*/ 1884232 h 3550128"/>
                <a:gd name="connsiteX5-2891" fmla="*/ 58 w 1432618"/>
                <a:gd name="connsiteY5-2892" fmla="*/ 1832797 h 3550128"/>
                <a:gd name="connsiteX6-2893" fmla="*/ 394393 w 1432618"/>
                <a:gd name="connsiteY6-2894" fmla="*/ 1705162 h 3550128"/>
                <a:gd name="connsiteX7-2895" fmla="*/ 642043 w 1432618"/>
                <a:gd name="connsiteY7-2896" fmla="*/ 1838512 h 3550128"/>
                <a:gd name="connsiteX8-2897" fmla="*/ 689668 w 1432618"/>
                <a:gd name="connsiteY8-2898" fmla="*/ 1609912 h 3550128"/>
                <a:gd name="connsiteX9-2899" fmla="*/ 823018 w 1432618"/>
                <a:gd name="connsiteY9-2900" fmla="*/ 1295587 h 3550128"/>
                <a:gd name="connsiteX10-2901" fmla="*/ 765868 w 1432618"/>
                <a:gd name="connsiteY10-2902" fmla="*/ 771712 h 3550128"/>
                <a:gd name="connsiteX11-2903" fmla="*/ 537268 w 1432618"/>
                <a:gd name="connsiteY11-2904" fmla="*/ 628837 h 3550128"/>
                <a:gd name="connsiteX12-2905" fmla="*/ 689668 w 1432618"/>
                <a:gd name="connsiteY12-2906" fmla="*/ 628837 h 3550128"/>
                <a:gd name="connsiteX13-2907" fmla="*/ 765868 w 1432618"/>
                <a:gd name="connsiteY13-2908" fmla="*/ 714562 h 3550128"/>
                <a:gd name="connsiteX14-2909" fmla="*/ 870643 w 1432618"/>
                <a:gd name="connsiteY14-2910" fmla="*/ 187 h 3550128"/>
                <a:gd name="connsiteX15-2911" fmla="*/ 832543 w 1432618"/>
                <a:gd name="connsiteY15-2912" fmla="*/ 647887 h 3550128"/>
                <a:gd name="connsiteX16-2913" fmla="*/ 908743 w 1432618"/>
                <a:gd name="connsiteY16-2914" fmla="*/ 1038412 h 3550128"/>
                <a:gd name="connsiteX17-2915" fmla="*/ 937318 w 1432618"/>
                <a:gd name="connsiteY17-2916" fmla="*/ 1286062 h 3550128"/>
                <a:gd name="connsiteX18-2917" fmla="*/ 1108768 w 1432618"/>
                <a:gd name="connsiteY18-2918" fmla="*/ 1152712 h 3550128"/>
                <a:gd name="connsiteX19-2919" fmla="*/ 1337368 w 1432618"/>
                <a:gd name="connsiteY19-2920" fmla="*/ 1133662 h 3550128"/>
                <a:gd name="connsiteX20-2921" fmla="*/ 1108768 w 1432618"/>
                <a:gd name="connsiteY20-2922" fmla="*/ 1216212 h 3550128"/>
                <a:gd name="connsiteX21-2923" fmla="*/ 889693 w 1432618"/>
                <a:gd name="connsiteY21-2924" fmla="*/ 1489262 h 3550128"/>
                <a:gd name="connsiteX22-2925" fmla="*/ 835718 w 1432618"/>
                <a:gd name="connsiteY22-2926" fmla="*/ 1857562 h 3550128"/>
                <a:gd name="connsiteX23-2927" fmla="*/ 1003993 w 1432618"/>
                <a:gd name="connsiteY23-2928" fmla="*/ 2270312 h 3550128"/>
                <a:gd name="connsiteX24-2929" fmla="*/ 896043 w 1432618"/>
                <a:gd name="connsiteY24-2930" fmla="*/ 2540187 h 3550128"/>
                <a:gd name="connsiteX25-2931" fmla="*/ 1213543 w 1432618"/>
                <a:gd name="connsiteY25-2932" fmla="*/ 2495737 h 3550128"/>
                <a:gd name="connsiteX26-2933" fmla="*/ 1432618 w 1432618"/>
                <a:gd name="connsiteY26-2934" fmla="*/ 2588606 h 3550128"/>
                <a:gd name="connsiteX27-2935" fmla="*/ 1188143 w 1432618"/>
                <a:gd name="connsiteY27-2936" fmla="*/ 2552887 h 3550128"/>
                <a:gd name="connsiteX28-2937" fmla="*/ 832543 w 1432618"/>
                <a:gd name="connsiteY28-2938" fmla="*/ 2695762 h 3550128"/>
                <a:gd name="connsiteX29-2939" fmla="*/ 689668 w 1432618"/>
                <a:gd name="connsiteY29-2940" fmla="*/ 3048187 h 3550128"/>
                <a:gd name="connsiteX30-2941" fmla="*/ 918268 w 1432618"/>
                <a:gd name="connsiteY30-2942" fmla="*/ 3381562 h 3550128"/>
                <a:gd name="connsiteX31-2943" fmla="*/ 1016693 w 1432618"/>
                <a:gd name="connsiteY31-2944" fmla="*/ 3543487 h 3550128"/>
                <a:gd name="connsiteX0-2945" fmla="*/ 1016693 w 1432618"/>
                <a:gd name="connsiteY0-2946" fmla="*/ 3543487 h 3550128"/>
                <a:gd name="connsiteX1-2947" fmla="*/ 591243 w 1432618"/>
                <a:gd name="connsiteY1-2948" fmla="*/ 3549837 h 3550128"/>
                <a:gd name="connsiteX2-2949" fmla="*/ 394393 w 1432618"/>
                <a:gd name="connsiteY2-2950" fmla="*/ 3038662 h 3550128"/>
                <a:gd name="connsiteX3-2951" fmla="*/ 746818 w 1432618"/>
                <a:gd name="connsiteY3-2952" fmla="*/ 2343337 h 3550128"/>
                <a:gd name="connsiteX4-2953" fmla="*/ 560128 w 1432618"/>
                <a:gd name="connsiteY4-2954" fmla="*/ 1884232 h 3550128"/>
                <a:gd name="connsiteX5-2955" fmla="*/ 58 w 1432618"/>
                <a:gd name="connsiteY5-2956" fmla="*/ 1832797 h 3550128"/>
                <a:gd name="connsiteX6-2957" fmla="*/ 394393 w 1432618"/>
                <a:gd name="connsiteY6-2958" fmla="*/ 1705162 h 3550128"/>
                <a:gd name="connsiteX7-2959" fmla="*/ 642043 w 1432618"/>
                <a:gd name="connsiteY7-2960" fmla="*/ 1838512 h 3550128"/>
                <a:gd name="connsiteX8-2961" fmla="*/ 689668 w 1432618"/>
                <a:gd name="connsiteY8-2962" fmla="*/ 1609912 h 3550128"/>
                <a:gd name="connsiteX9-2963" fmla="*/ 823018 w 1432618"/>
                <a:gd name="connsiteY9-2964" fmla="*/ 1295587 h 3550128"/>
                <a:gd name="connsiteX10-2965" fmla="*/ 765868 w 1432618"/>
                <a:gd name="connsiteY10-2966" fmla="*/ 771712 h 3550128"/>
                <a:gd name="connsiteX11-2967" fmla="*/ 537268 w 1432618"/>
                <a:gd name="connsiteY11-2968" fmla="*/ 628837 h 3550128"/>
                <a:gd name="connsiteX12-2969" fmla="*/ 689668 w 1432618"/>
                <a:gd name="connsiteY12-2970" fmla="*/ 628837 h 3550128"/>
                <a:gd name="connsiteX13-2971" fmla="*/ 765868 w 1432618"/>
                <a:gd name="connsiteY13-2972" fmla="*/ 714562 h 3550128"/>
                <a:gd name="connsiteX14-2973" fmla="*/ 870643 w 1432618"/>
                <a:gd name="connsiteY14-2974" fmla="*/ 187 h 3550128"/>
                <a:gd name="connsiteX15-2975" fmla="*/ 832543 w 1432618"/>
                <a:gd name="connsiteY15-2976" fmla="*/ 647887 h 3550128"/>
                <a:gd name="connsiteX16-2977" fmla="*/ 908743 w 1432618"/>
                <a:gd name="connsiteY16-2978" fmla="*/ 1038412 h 3550128"/>
                <a:gd name="connsiteX17-2979" fmla="*/ 937318 w 1432618"/>
                <a:gd name="connsiteY17-2980" fmla="*/ 1286062 h 3550128"/>
                <a:gd name="connsiteX18-2981" fmla="*/ 1108768 w 1432618"/>
                <a:gd name="connsiteY18-2982" fmla="*/ 1152712 h 3550128"/>
                <a:gd name="connsiteX19-2983" fmla="*/ 1375468 w 1432618"/>
                <a:gd name="connsiteY19-2984" fmla="*/ 1133662 h 3550128"/>
                <a:gd name="connsiteX20-2985" fmla="*/ 1108768 w 1432618"/>
                <a:gd name="connsiteY20-2986" fmla="*/ 1216212 h 3550128"/>
                <a:gd name="connsiteX21-2987" fmla="*/ 889693 w 1432618"/>
                <a:gd name="connsiteY21-2988" fmla="*/ 1489262 h 3550128"/>
                <a:gd name="connsiteX22-2989" fmla="*/ 835718 w 1432618"/>
                <a:gd name="connsiteY22-2990" fmla="*/ 1857562 h 3550128"/>
                <a:gd name="connsiteX23-2991" fmla="*/ 1003993 w 1432618"/>
                <a:gd name="connsiteY23-2992" fmla="*/ 2270312 h 3550128"/>
                <a:gd name="connsiteX24-2993" fmla="*/ 896043 w 1432618"/>
                <a:gd name="connsiteY24-2994" fmla="*/ 2540187 h 3550128"/>
                <a:gd name="connsiteX25-2995" fmla="*/ 1213543 w 1432618"/>
                <a:gd name="connsiteY25-2996" fmla="*/ 2495737 h 3550128"/>
                <a:gd name="connsiteX26-2997" fmla="*/ 1432618 w 1432618"/>
                <a:gd name="connsiteY26-2998" fmla="*/ 2588606 h 3550128"/>
                <a:gd name="connsiteX27-2999" fmla="*/ 1188143 w 1432618"/>
                <a:gd name="connsiteY27-3000" fmla="*/ 2552887 h 3550128"/>
                <a:gd name="connsiteX28-3001" fmla="*/ 832543 w 1432618"/>
                <a:gd name="connsiteY28-3002" fmla="*/ 2695762 h 3550128"/>
                <a:gd name="connsiteX29-3003" fmla="*/ 689668 w 1432618"/>
                <a:gd name="connsiteY29-3004" fmla="*/ 3048187 h 3550128"/>
                <a:gd name="connsiteX30-3005" fmla="*/ 918268 w 1432618"/>
                <a:gd name="connsiteY30-3006" fmla="*/ 3381562 h 3550128"/>
                <a:gd name="connsiteX31-3007" fmla="*/ 1016693 w 1432618"/>
                <a:gd name="connsiteY31-3008" fmla="*/ 3543487 h 3550128"/>
                <a:gd name="connsiteX0-3009" fmla="*/ 1016693 w 1432618"/>
                <a:gd name="connsiteY0-3010" fmla="*/ 3543487 h 3550128"/>
                <a:gd name="connsiteX1-3011" fmla="*/ 591243 w 1432618"/>
                <a:gd name="connsiteY1-3012" fmla="*/ 3549837 h 3550128"/>
                <a:gd name="connsiteX2-3013" fmla="*/ 394393 w 1432618"/>
                <a:gd name="connsiteY2-3014" fmla="*/ 3038662 h 3550128"/>
                <a:gd name="connsiteX3-3015" fmla="*/ 746818 w 1432618"/>
                <a:gd name="connsiteY3-3016" fmla="*/ 2343337 h 3550128"/>
                <a:gd name="connsiteX4-3017" fmla="*/ 560128 w 1432618"/>
                <a:gd name="connsiteY4-3018" fmla="*/ 1884232 h 3550128"/>
                <a:gd name="connsiteX5-3019" fmla="*/ 58 w 1432618"/>
                <a:gd name="connsiteY5-3020" fmla="*/ 1832797 h 3550128"/>
                <a:gd name="connsiteX6-3021" fmla="*/ 394393 w 1432618"/>
                <a:gd name="connsiteY6-3022" fmla="*/ 1705162 h 3550128"/>
                <a:gd name="connsiteX7-3023" fmla="*/ 642043 w 1432618"/>
                <a:gd name="connsiteY7-3024" fmla="*/ 1838512 h 3550128"/>
                <a:gd name="connsiteX8-3025" fmla="*/ 689668 w 1432618"/>
                <a:gd name="connsiteY8-3026" fmla="*/ 1609912 h 3550128"/>
                <a:gd name="connsiteX9-3027" fmla="*/ 823018 w 1432618"/>
                <a:gd name="connsiteY9-3028" fmla="*/ 1295587 h 3550128"/>
                <a:gd name="connsiteX10-3029" fmla="*/ 765868 w 1432618"/>
                <a:gd name="connsiteY10-3030" fmla="*/ 771712 h 3550128"/>
                <a:gd name="connsiteX11-3031" fmla="*/ 537268 w 1432618"/>
                <a:gd name="connsiteY11-3032" fmla="*/ 628837 h 3550128"/>
                <a:gd name="connsiteX12-3033" fmla="*/ 689668 w 1432618"/>
                <a:gd name="connsiteY12-3034" fmla="*/ 628837 h 3550128"/>
                <a:gd name="connsiteX13-3035" fmla="*/ 765868 w 1432618"/>
                <a:gd name="connsiteY13-3036" fmla="*/ 714562 h 3550128"/>
                <a:gd name="connsiteX14-3037" fmla="*/ 870643 w 1432618"/>
                <a:gd name="connsiteY14-3038" fmla="*/ 187 h 3550128"/>
                <a:gd name="connsiteX15-3039" fmla="*/ 832543 w 1432618"/>
                <a:gd name="connsiteY15-3040" fmla="*/ 647887 h 3550128"/>
                <a:gd name="connsiteX16-3041" fmla="*/ 908743 w 1432618"/>
                <a:gd name="connsiteY16-3042" fmla="*/ 1038412 h 3550128"/>
                <a:gd name="connsiteX17-3043" fmla="*/ 937318 w 1432618"/>
                <a:gd name="connsiteY17-3044" fmla="*/ 1286062 h 3550128"/>
                <a:gd name="connsiteX18-3045" fmla="*/ 1108768 w 1432618"/>
                <a:gd name="connsiteY18-3046" fmla="*/ 1152712 h 3550128"/>
                <a:gd name="connsiteX19-3047" fmla="*/ 1375468 w 1432618"/>
                <a:gd name="connsiteY19-3048" fmla="*/ 1133662 h 3550128"/>
                <a:gd name="connsiteX20-3049" fmla="*/ 1108768 w 1432618"/>
                <a:gd name="connsiteY20-3050" fmla="*/ 1216212 h 3550128"/>
                <a:gd name="connsiteX21-3051" fmla="*/ 889693 w 1432618"/>
                <a:gd name="connsiteY21-3052" fmla="*/ 1489262 h 3550128"/>
                <a:gd name="connsiteX22-3053" fmla="*/ 835718 w 1432618"/>
                <a:gd name="connsiteY22-3054" fmla="*/ 1857562 h 3550128"/>
                <a:gd name="connsiteX23-3055" fmla="*/ 1003993 w 1432618"/>
                <a:gd name="connsiteY23-3056" fmla="*/ 2270312 h 3550128"/>
                <a:gd name="connsiteX24-3057" fmla="*/ 896043 w 1432618"/>
                <a:gd name="connsiteY24-3058" fmla="*/ 2540187 h 3550128"/>
                <a:gd name="connsiteX25-3059" fmla="*/ 1213543 w 1432618"/>
                <a:gd name="connsiteY25-3060" fmla="*/ 2495737 h 3550128"/>
                <a:gd name="connsiteX26-3061" fmla="*/ 1432618 w 1432618"/>
                <a:gd name="connsiteY26-3062" fmla="*/ 2588606 h 3550128"/>
                <a:gd name="connsiteX27-3063" fmla="*/ 1188143 w 1432618"/>
                <a:gd name="connsiteY27-3064" fmla="*/ 2552887 h 3550128"/>
                <a:gd name="connsiteX28-3065" fmla="*/ 832543 w 1432618"/>
                <a:gd name="connsiteY28-3066" fmla="*/ 2695762 h 3550128"/>
                <a:gd name="connsiteX29-3067" fmla="*/ 689668 w 1432618"/>
                <a:gd name="connsiteY29-3068" fmla="*/ 3048187 h 3550128"/>
                <a:gd name="connsiteX30-3069" fmla="*/ 918268 w 1432618"/>
                <a:gd name="connsiteY30-3070" fmla="*/ 3381562 h 3550128"/>
                <a:gd name="connsiteX31-3071" fmla="*/ 1016693 w 1432618"/>
                <a:gd name="connsiteY31-3072" fmla="*/ 3543487 h 3550128"/>
                <a:gd name="connsiteX0-3073" fmla="*/ 1016693 w 1432618"/>
                <a:gd name="connsiteY0-3074" fmla="*/ 3543487 h 3550128"/>
                <a:gd name="connsiteX1-3075" fmla="*/ 591243 w 1432618"/>
                <a:gd name="connsiteY1-3076" fmla="*/ 3549837 h 3550128"/>
                <a:gd name="connsiteX2-3077" fmla="*/ 394393 w 1432618"/>
                <a:gd name="connsiteY2-3078" fmla="*/ 3038662 h 3550128"/>
                <a:gd name="connsiteX3-3079" fmla="*/ 746818 w 1432618"/>
                <a:gd name="connsiteY3-3080" fmla="*/ 2343337 h 3550128"/>
                <a:gd name="connsiteX4-3081" fmla="*/ 560128 w 1432618"/>
                <a:gd name="connsiteY4-3082" fmla="*/ 1884232 h 3550128"/>
                <a:gd name="connsiteX5-3083" fmla="*/ 58 w 1432618"/>
                <a:gd name="connsiteY5-3084" fmla="*/ 1832797 h 3550128"/>
                <a:gd name="connsiteX6-3085" fmla="*/ 394393 w 1432618"/>
                <a:gd name="connsiteY6-3086" fmla="*/ 1705162 h 3550128"/>
                <a:gd name="connsiteX7-3087" fmla="*/ 642043 w 1432618"/>
                <a:gd name="connsiteY7-3088" fmla="*/ 1838512 h 3550128"/>
                <a:gd name="connsiteX8-3089" fmla="*/ 689668 w 1432618"/>
                <a:gd name="connsiteY8-3090" fmla="*/ 1609912 h 3550128"/>
                <a:gd name="connsiteX9-3091" fmla="*/ 823018 w 1432618"/>
                <a:gd name="connsiteY9-3092" fmla="*/ 1295587 h 3550128"/>
                <a:gd name="connsiteX10-3093" fmla="*/ 765868 w 1432618"/>
                <a:gd name="connsiteY10-3094" fmla="*/ 771712 h 3550128"/>
                <a:gd name="connsiteX11-3095" fmla="*/ 537268 w 1432618"/>
                <a:gd name="connsiteY11-3096" fmla="*/ 628837 h 3550128"/>
                <a:gd name="connsiteX12-3097" fmla="*/ 689668 w 1432618"/>
                <a:gd name="connsiteY12-3098" fmla="*/ 628837 h 3550128"/>
                <a:gd name="connsiteX13-3099" fmla="*/ 765868 w 1432618"/>
                <a:gd name="connsiteY13-3100" fmla="*/ 714562 h 3550128"/>
                <a:gd name="connsiteX14-3101" fmla="*/ 870643 w 1432618"/>
                <a:gd name="connsiteY14-3102" fmla="*/ 187 h 3550128"/>
                <a:gd name="connsiteX15-3103" fmla="*/ 832543 w 1432618"/>
                <a:gd name="connsiteY15-3104" fmla="*/ 647887 h 3550128"/>
                <a:gd name="connsiteX16-3105" fmla="*/ 908743 w 1432618"/>
                <a:gd name="connsiteY16-3106" fmla="*/ 1038412 h 3550128"/>
                <a:gd name="connsiteX17-3107" fmla="*/ 937318 w 1432618"/>
                <a:gd name="connsiteY17-3108" fmla="*/ 1286062 h 3550128"/>
                <a:gd name="connsiteX18-3109" fmla="*/ 1108768 w 1432618"/>
                <a:gd name="connsiteY18-3110" fmla="*/ 1152712 h 3550128"/>
                <a:gd name="connsiteX19-3111" fmla="*/ 1375468 w 1432618"/>
                <a:gd name="connsiteY19-3112" fmla="*/ 1133662 h 3550128"/>
                <a:gd name="connsiteX20-3113" fmla="*/ 1108768 w 1432618"/>
                <a:gd name="connsiteY20-3114" fmla="*/ 1216212 h 3550128"/>
                <a:gd name="connsiteX21-3115" fmla="*/ 889693 w 1432618"/>
                <a:gd name="connsiteY21-3116" fmla="*/ 1489262 h 3550128"/>
                <a:gd name="connsiteX22-3117" fmla="*/ 835718 w 1432618"/>
                <a:gd name="connsiteY22-3118" fmla="*/ 1857562 h 3550128"/>
                <a:gd name="connsiteX23-3119" fmla="*/ 1003993 w 1432618"/>
                <a:gd name="connsiteY23-3120" fmla="*/ 2270312 h 3550128"/>
                <a:gd name="connsiteX24-3121" fmla="*/ 896043 w 1432618"/>
                <a:gd name="connsiteY24-3122" fmla="*/ 2540187 h 3550128"/>
                <a:gd name="connsiteX25-3123" fmla="*/ 1213543 w 1432618"/>
                <a:gd name="connsiteY25-3124" fmla="*/ 2495737 h 3550128"/>
                <a:gd name="connsiteX26-3125" fmla="*/ 1432618 w 1432618"/>
                <a:gd name="connsiteY26-3126" fmla="*/ 2588606 h 3550128"/>
                <a:gd name="connsiteX27-3127" fmla="*/ 1188143 w 1432618"/>
                <a:gd name="connsiteY27-3128" fmla="*/ 2552887 h 3550128"/>
                <a:gd name="connsiteX28-3129" fmla="*/ 832543 w 1432618"/>
                <a:gd name="connsiteY28-3130" fmla="*/ 2695762 h 3550128"/>
                <a:gd name="connsiteX29-3131" fmla="*/ 689668 w 1432618"/>
                <a:gd name="connsiteY29-3132" fmla="*/ 3048187 h 3550128"/>
                <a:gd name="connsiteX30-3133" fmla="*/ 918268 w 1432618"/>
                <a:gd name="connsiteY30-3134" fmla="*/ 3381562 h 3550128"/>
                <a:gd name="connsiteX31-3135" fmla="*/ 1016693 w 1432618"/>
                <a:gd name="connsiteY31-3136" fmla="*/ 3543487 h 3550128"/>
                <a:gd name="connsiteX0-3137" fmla="*/ 1016693 w 1432618"/>
                <a:gd name="connsiteY0-3138" fmla="*/ 3543487 h 3550128"/>
                <a:gd name="connsiteX1-3139" fmla="*/ 591243 w 1432618"/>
                <a:gd name="connsiteY1-3140" fmla="*/ 3549837 h 3550128"/>
                <a:gd name="connsiteX2-3141" fmla="*/ 394393 w 1432618"/>
                <a:gd name="connsiteY2-3142" fmla="*/ 3038662 h 3550128"/>
                <a:gd name="connsiteX3-3143" fmla="*/ 746818 w 1432618"/>
                <a:gd name="connsiteY3-3144" fmla="*/ 2343337 h 3550128"/>
                <a:gd name="connsiteX4-3145" fmla="*/ 560128 w 1432618"/>
                <a:gd name="connsiteY4-3146" fmla="*/ 1884232 h 3550128"/>
                <a:gd name="connsiteX5-3147" fmla="*/ 58 w 1432618"/>
                <a:gd name="connsiteY5-3148" fmla="*/ 1832797 h 3550128"/>
                <a:gd name="connsiteX6-3149" fmla="*/ 394393 w 1432618"/>
                <a:gd name="connsiteY6-3150" fmla="*/ 1705162 h 3550128"/>
                <a:gd name="connsiteX7-3151" fmla="*/ 642043 w 1432618"/>
                <a:gd name="connsiteY7-3152" fmla="*/ 1838512 h 3550128"/>
                <a:gd name="connsiteX8-3153" fmla="*/ 689668 w 1432618"/>
                <a:gd name="connsiteY8-3154" fmla="*/ 1609912 h 3550128"/>
                <a:gd name="connsiteX9-3155" fmla="*/ 823018 w 1432618"/>
                <a:gd name="connsiteY9-3156" fmla="*/ 1295587 h 3550128"/>
                <a:gd name="connsiteX10-3157" fmla="*/ 765868 w 1432618"/>
                <a:gd name="connsiteY10-3158" fmla="*/ 771712 h 3550128"/>
                <a:gd name="connsiteX11-3159" fmla="*/ 537268 w 1432618"/>
                <a:gd name="connsiteY11-3160" fmla="*/ 628837 h 3550128"/>
                <a:gd name="connsiteX12-3161" fmla="*/ 689668 w 1432618"/>
                <a:gd name="connsiteY12-3162" fmla="*/ 628837 h 3550128"/>
                <a:gd name="connsiteX13-3163" fmla="*/ 765868 w 1432618"/>
                <a:gd name="connsiteY13-3164" fmla="*/ 714562 h 3550128"/>
                <a:gd name="connsiteX14-3165" fmla="*/ 870643 w 1432618"/>
                <a:gd name="connsiteY14-3166" fmla="*/ 187 h 3550128"/>
                <a:gd name="connsiteX15-3167" fmla="*/ 832543 w 1432618"/>
                <a:gd name="connsiteY15-3168" fmla="*/ 647887 h 3550128"/>
                <a:gd name="connsiteX16-3169" fmla="*/ 908743 w 1432618"/>
                <a:gd name="connsiteY16-3170" fmla="*/ 1038412 h 3550128"/>
                <a:gd name="connsiteX17-3171" fmla="*/ 937318 w 1432618"/>
                <a:gd name="connsiteY17-3172" fmla="*/ 1286062 h 3550128"/>
                <a:gd name="connsiteX18-3173" fmla="*/ 1108768 w 1432618"/>
                <a:gd name="connsiteY18-3174" fmla="*/ 1152712 h 3550128"/>
                <a:gd name="connsiteX19-3175" fmla="*/ 1375468 w 1432618"/>
                <a:gd name="connsiteY19-3176" fmla="*/ 1133662 h 3550128"/>
                <a:gd name="connsiteX20-3177" fmla="*/ 1108768 w 1432618"/>
                <a:gd name="connsiteY20-3178" fmla="*/ 1216212 h 3550128"/>
                <a:gd name="connsiteX21-3179" fmla="*/ 889693 w 1432618"/>
                <a:gd name="connsiteY21-3180" fmla="*/ 1489262 h 3550128"/>
                <a:gd name="connsiteX22-3181" fmla="*/ 835718 w 1432618"/>
                <a:gd name="connsiteY22-3182" fmla="*/ 1857562 h 3550128"/>
                <a:gd name="connsiteX23-3183" fmla="*/ 1003993 w 1432618"/>
                <a:gd name="connsiteY23-3184" fmla="*/ 2270312 h 3550128"/>
                <a:gd name="connsiteX24-3185" fmla="*/ 896043 w 1432618"/>
                <a:gd name="connsiteY24-3186" fmla="*/ 2540187 h 3550128"/>
                <a:gd name="connsiteX25-3187" fmla="*/ 1213543 w 1432618"/>
                <a:gd name="connsiteY25-3188" fmla="*/ 2495737 h 3550128"/>
                <a:gd name="connsiteX26-3189" fmla="*/ 1432618 w 1432618"/>
                <a:gd name="connsiteY26-3190" fmla="*/ 2588606 h 3550128"/>
                <a:gd name="connsiteX27-3191" fmla="*/ 1188143 w 1432618"/>
                <a:gd name="connsiteY27-3192" fmla="*/ 2552887 h 3550128"/>
                <a:gd name="connsiteX28-3193" fmla="*/ 832543 w 1432618"/>
                <a:gd name="connsiteY28-3194" fmla="*/ 2695762 h 3550128"/>
                <a:gd name="connsiteX29-3195" fmla="*/ 689668 w 1432618"/>
                <a:gd name="connsiteY29-3196" fmla="*/ 3048187 h 3550128"/>
                <a:gd name="connsiteX30-3197" fmla="*/ 918268 w 1432618"/>
                <a:gd name="connsiteY30-3198" fmla="*/ 3381562 h 3550128"/>
                <a:gd name="connsiteX31-3199" fmla="*/ 1016693 w 1432618"/>
                <a:gd name="connsiteY31-3200" fmla="*/ 3543487 h 3550128"/>
                <a:gd name="connsiteX0-3201" fmla="*/ 1016693 w 1432618"/>
                <a:gd name="connsiteY0-3202" fmla="*/ 3543487 h 3550128"/>
                <a:gd name="connsiteX1-3203" fmla="*/ 591243 w 1432618"/>
                <a:gd name="connsiteY1-3204" fmla="*/ 3549837 h 3550128"/>
                <a:gd name="connsiteX2-3205" fmla="*/ 394393 w 1432618"/>
                <a:gd name="connsiteY2-3206" fmla="*/ 3038662 h 3550128"/>
                <a:gd name="connsiteX3-3207" fmla="*/ 746818 w 1432618"/>
                <a:gd name="connsiteY3-3208" fmla="*/ 2343337 h 3550128"/>
                <a:gd name="connsiteX4-3209" fmla="*/ 560128 w 1432618"/>
                <a:gd name="connsiteY4-3210" fmla="*/ 1884232 h 3550128"/>
                <a:gd name="connsiteX5-3211" fmla="*/ 58 w 1432618"/>
                <a:gd name="connsiteY5-3212" fmla="*/ 1832797 h 3550128"/>
                <a:gd name="connsiteX6-3213" fmla="*/ 394393 w 1432618"/>
                <a:gd name="connsiteY6-3214" fmla="*/ 1705162 h 3550128"/>
                <a:gd name="connsiteX7-3215" fmla="*/ 642043 w 1432618"/>
                <a:gd name="connsiteY7-3216" fmla="*/ 1838512 h 3550128"/>
                <a:gd name="connsiteX8-3217" fmla="*/ 689668 w 1432618"/>
                <a:gd name="connsiteY8-3218" fmla="*/ 1609912 h 3550128"/>
                <a:gd name="connsiteX9-3219" fmla="*/ 823018 w 1432618"/>
                <a:gd name="connsiteY9-3220" fmla="*/ 1295587 h 3550128"/>
                <a:gd name="connsiteX10-3221" fmla="*/ 765868 w 1432618"/>
                <a:gd name="connsiteY10-3222" fmla="*/ 771712 h 3550128"/>
                <a:gd name="connsiteX11-3223" fmla="*/ 537268 w 1432618"/>
                <a:gd name="connsiteY11-3224" fmla="*/ 628837 h 3550128"/>
                <a:gd name="connsiteX12-3225" fmla="*/ 689668 w 1432618"/>
                <a:gd name="connsiteY12-3226" fmla="*/ 628837 h 3550128"/>
                <a:gd name="connsiteX13-3227" fmla="*/ 765868 w 1432618"/>
                <a:gd name="connsiteY13-3228" fmla="*/ 714562 h 3550128"/>
                <a:gd name="connsiteX14-3229" fmla="*/ 870643 w 1432618"/>
                <a:gd name="connsiteY14-3230" fmla="*/ 187 h 3550128"/>
                <a:gd name="connsiteX15-3231" fmla="*/ 832543 w 1432618"/>
                <a:gd name="connsiteY15-3232" fmla="*/ 647887 h 3550128"/>
                <a:gd name="connsiteX16-3233" fmla="*/ 908743 w 1432618"/>
                <a:gd name="connsiteY16-3234" fmla="*/ 1038412 h 3550128"/>
                <a:gd name="connsiteX17-3235" fmla="*/ 937318 w 1432618"/>
                <a:gd name="connsiteY17-3236" fmla="*/ 1286062 h 3550128"/>
                <a:gd name="connsiteX18-3237" fmla="*/ 1108768 w 1432618"/>
                <a:gd name="connsiteY18-3238" fmla="*/ 1152712 h 3550128"/>
                <a:gd name="connsiteX19-3239" fmla="*/ 1375468 w 1432618"/>
                <a:gd name="connsiteY19-3240" fmla="*/ 1133662 h 3550128"/>
                <a:gd name="connsiteX20-3241" fmla="*/ 1108768 w 1432618"/>
                <a:gd name="connsiteY20-3242" fmla="*/ 1216212 h 3550128"/>
                <a:gd name="connsiteX21-3243" fmla="*/ 889693 w 1432618"/>
                <a:gd name="connsiteY21-3244" fmla="*/ 1489262 h 3550128"/>
                <a:gd name="connsiteX22-3245" fmla="*/ 835718 w 1432618"/>
                <a:gd name="connsiteY22-3246" fmla="*/ 1857562 h 3550128"/>
                <a:gd name="connsiteX23-3247" fmla="*/ 1003993 w 1432618"/>
                <a:gd name="connsiteY23-3248" fmla="*/ 2270312 h 3550128"/>
                <a:gd name="connsiteX24-3249" fmla="*/ 896043 w 1432618"/>
                <a:gd name="connsiteY24-3250" fmla="*/ 2540187 h 3550128"/>
                <a:gd name="connsiteX25-3251" fmla="*/ 1213543 w 1432618"/>
                <a:gd name="connsiteY25-3252" fmla="*/ 2495737 h 3550128"/>
                <a:gd name="connsiteX26-3253" fmla="*/ 1432618 w 1432618"/>
                <a:gd name="connsiteY26-3254" fmla="*/ 2588606 h 3550128"/>
                <a:gd name="connsiteX27-3255" fmla="*/ 1188143 w 1432618"/>
                <a:gd name="connsiteY27-3256" fmla="*/ 2552887 h 3550128"/>
                <a:gd name="connsiteX28-3257" fmla="*/ 832543 w 1432618"/>
                <a:gd name="connsiteY28-3258" fmla="*/ 2695762 h 3550128"/>
                <a:gd name="connsiteX29-3259" fmla="*/ 689668 w 1432618"/>
                <a:gd name="connsiteY29-3260" fmla="*/ 3048187 h 3550128"/>
                <a:gd name="connsiteX30-3261" fmla="*/ 918268 w 1432618"/>
                <a:gd name="connsiteY30-3262" fmla="*/ 3381562 h 3550128"/>
                <a:gd name="connsiteX31-3263" fmla="*/ 1016693 w 1432618"/>
                <a:gd name="connsiteY31-3264" fmla="*/ 3543487 h 3550128"/>
                <a:gd name="connsiteX0-3265" fmla="*/ 1016693 w 1432618"/>
                <a:gd name="connsiteY0-3266" fmla="*/ 3543487 h 3550128"/>
                <a:gd name="connsiteX1-3267" fmla="*/ 591243 w 1432618"/>
                <a:gd name="connsiteY1-3268" fmla="*/ 3549837 h 3550128"/>
                <a:gd name="connsiteX2-3269" fmla="*/ 394393 w 1432618"/>
                <a:gd name="connsiteY2-3270" fmla="*/ 3038662 h 3550128"/>
                <a:gd name="connsiteX3-3271" fmla="*/ 746818 w 1432618"/>
                <a:gd name="connsiteY3-3272" fmla="*/ 2343337 h 3550128"/>
                <a:gd name="connsiteX4-3273" fmla="*/ 560128 w 1432618"/>
                <a:gd name="connsiteY4-3274" fmla="*/ 1884232 h 3550128"/>
                <a:gd name="connsiteX5-3275" fmla="*/ 58 w 1432618"/>
                <a:gd name="connsiteY5-3276" fmla="*/ 1832797 h 3550128"/>
                <a:gd name="connsiteX6-3277" fmla="*/ 394393 w 1432618"/>
                <a:gd name="connsiteY6-3278" fmla="*/ 1705162 h 3550128"/>
                <a:gd name="connsiteX7-3279" fmla="*/ 642043 w 1432618"/>
                <a:gd name="connsiteY7-3280" fmla="*/ 1838512 h 3550128"/>
                <a:gd name="connsiteX8-3281" fmla="*/ 689668 w 1432618"/>
                <a:gd name="connsiteY8-3282" fmla="*/ 1609912 h 3550128"/>
                <a:gd name="connsiteX9-3283" fmla="*/ 823018 w 1432618"/>
                <a:gd name="connsiteY9-3284" fmla="*/ 1295587 h 3550128"/>
                <a:gd name="connsiteX10-3285" fmla="*/ 765868 w 1432618"/>
                <a:gd name="connsiteY10-3286" fmla="*/ 771712 h 3550128"/>
                <a:gd name="connsiteX11-3287" fmla="*/ 537268 w 1432618"/>
                <a:gd name="connsiteY11-3288" fmla="*/ 628837 h 3550128"/>
                <a:gd name="connsiteX12-3289" fmla="*/ 689668 w 1432618"/>
                <a:gd name="connsiteY12-3290" fmla="*/ 628837 h 3550128"/>
                <a:gd name="connsiteX13-3291" fmla="*/ 765868 w 1432618"/>
                <a:gd name="connsiteY13-3292" fmla="*/ 714562 h 3550128"/>
                <a:gd name="connsiteX14-3293" fmla="*/ 870643 w 1432618"/>
                <a:gd name="connsiteY14-3294" fmla="*/ 187 h 3550128"/>
                <a:gd name="connsiteX15-3295" fmla="*/ 832543 w 1432618"/>
                <a:gd name="connsiteY15-3296" fmla="*/ 647887 h 3550128"/>
                <a:gd name="connsiteX16-3297" fmla="*/ 908743 w 1432618"/>
                <a:gd name="connsiteY16-3298" fmla="*/ 1038412 h 3550128"/>
                <a:gd name="connsiteX17-3299" fmla="*/ 937318 w 1432618"/>
                <a:gd name="connsiteY17-3300" fmla="*/ 1286062 h 3550128"/>
                <a:gd name="connsiteX18-3301" fmla="*/ 1099243 w 1432618"/>
                <a:gd name="connsiteY18-3302" fmla="*/ 1162237 h 3550128"/>
                <a:gd name="connsiteX19-3303" fmla="*/ 1375468 w 1432618"/>
                <a:gd name="connsiteY19-3304" fmla="*/ 1133662 h 3550128"/>
                <a:gd name="connsiteX20-3305" fmla="*/ 1108768 w 1432618"/>
                <a:gd name="connsiteY20-3306" fmla="*/ 1216212 h 3550128"/>
                <a:gd name="connsiteX21-3307" fmla="*/ 889693 w 1432618"/>
                <a:gd name="connsiteY21-3308" fmla="*/ 1489262 h 3550128"/>
                <a:gd name="connsiteX22-3309" fmla="*/ 835718 w 1432618"/>
                <a:gd name="connsiteY22-3310" fmla="*/ 1857562 h 3550128"/>
                <a:gd name="connsiteX23-3311" fmla="*/ 1003993 w 1432618"/>
                <a:gd name="connsiteY23-3312" fmla="*/ 2270312 h 3550128"/>
                <a:gd name="connsiteX24-3313" fmla="*/ 896043 w 1432618"/>
                <a:gd name="connsiteY24-3314" fmla="*/ 2540187 h 3550128"/>
                <a:gd name="connsiteX25-3315" fmla="*/ 1213543 w 1432618"/>
                <a:gd name="connsiteY25-3316" fmla="*/ 2495737 h 3550128"/>
                <a:gd name="connsiteX26-3317" fmla="*/ 1432618 w 1432618"/>
                <a:gd name="connsiteY26-3318" fmla="*/ 2588606 h 3550128"/>
                <a:gd name="connsiteX27-3319" fmla="*/ 1188143 w 1432618"/>
                <a:gd name="connsiteY27-3320" fmla="*/ 2552887 h 3550128"/>
                <a:gd name="connsiteX28-3321" fmla="*/ 832543 w 1432618"/>
                <a:gd name="connsiteY28-3322" fmla="*/ 2695762 h 3550128"/>
                <a:gd name="connsiteX29-3323" fmla="*/ 689668 w 1432618"/>
                <a:gd name="connsiteY29-3324" fmla="*/ 3048187 h 3550128"/>
                <a:gd name="connsiteX30-3325" fmla="*/ 918268 w 1432618"/>
                <a:gd name="connsiteY30-3326" fmla="*/ 3381562 h 3550128"/>
                <a:gd name="connsiteX31-3327" fmla="*/ 1016693 w 1432618"/>
                <a:gd name="connsiteY31-3328" fmla="*/ 3543487 h 3550128"/>
                <a:gd name="connsiteX0-3329" fmla="*/ 1016693 w 1432618"/>
                <a:gd name="connsiteY0-3330" fmla="*/ 3543487 h 3550128"/>
                <a:gd name="connsiteX1-3331" fmla="*/ 591243 w 1432618"/>
                <a:gd name="connsiteY1-3332" fmla="*/ 3549837 h 3550128"/>
                <a:gd name="connsiteX2-3333" fmla="*/ 394393 w 1432618"/>
                <a:gd name="connsiteY2-3334" fmla="*/ 3038662 h 3550128"/>
                <a:gd name="connsiteX3-3335" fmla="*/ 746818 w 1432618"/>
                <a:gd name="connsiteY3-3336" fmla="*/ 2343337 h 3550128"/>
                <a:gd name="connsiteX4-3337" fmla="*/ 560128 w 1432618"/>
                <a:gd name="connsiteY4-3338" fmla="*/ 1884232 h 3550128"/>
                <a:gd name="connsiteX5-3339" fmla="*/ 58 w 1432618"/>
                <a:gd name="connsiteY5-3340" fmla="*/ 1832797 h 3550128"/>
                <a:gd name="connsiteX6-3341" fmla="*/ 394393 w 1432618"/>
                <a:gd name="connsiteY6-3342" fmla="*/ 1705162 h 3550128"/>
                <a:gd name="connsiteX7-3343" fmla="*/ 642043 w 1432618"/>
                <a:gd name="connsiteY7-3344" fmla="*/ 1838512 h 3550128"/>
                <a:gd name="connsiteX8-3345" fmla="*/ 689668 w 1432618"/>
                <a:gd name="connsiteY8-3346" fmla="*/ 1609912 h 3550128"/>
                <a:gd name="connsiteX9-3347" fmla="*/ 823018 w 1432618"/>
                <a:gd name="connsiteY9-3348" fmla="*/ 1295587 h 3550128"/>
                <a:gd name="connsiteX10-3349" fmla="*/ 765868 w 1432618"/>
                <a:gd name="connsiteY10-3350" fmla="*/ 771712 h 3550128"/>
                <a:gd name="connsiteX11-3351" fmla="*/ 537268 w 1432618"/>
                <a:gd name="connsiteY11-3352" fmla="*/ 628837 h 3550128"/>
                <a:gd name="connsiteX12-3353" fmla="*/ 689668 w 1432618"/>
                <a:gd name="connsiteY12-3354" fmla="*/ 628837 h 3550128"/>
                <a:gd name="connsiteX13-3355" fmla="*/ 765868 w 1432618"/>
                <a:gd name="connsiteY13-3356" fmla="*/ 714562 h 3550128"/>
                <a:gd name="connsiteX14-3357" fmla="*/ 870643 w 1432618"/>
                <a:gd name="connsiteY14-3358" fmla="*/ 187 h 3550128"/>
                <a:gd name="connsiteX15-3359" fmla="*/ 832543 w 1432618"/>
                <a:gd name="connsiteY15-3360" fmla="*/ 647887 h 3550128"/>
                <a:gd name="connsiteX16-3361" fmla="*/ 908743 w 1432618"/>
                <a:gd name="connsiteY16-3362" fmla="*/ 1038412 h 3550128"/>
                <a:gd name="connsiteX17-3363" fmla="*/ 937318 w 1432618"/>
                <a:gd name="connsiteY17-3364" fmla="*/ 1286062 h 3550128"/>
                <a:gd name="connsiteX18-3365" fmla="*/ 1086543 w 1432618"/>
                <a:gd name="connsiteY18-3366" fmla="*/ 1149537 h 3550128"/>
                <a:gd name="connsiteX19-3367" fmla="*/ 1375468 w 1432618"/>
                <a:gd name="connsiteY19-3368" fmla="*/ 1133662 h 3550128"/>
                <a:gd name="connsiteX20-3369" fmla="*/ 1108768 w 1432618"/>
                <a:gd name="connsiteY20-3370" fmla="*/ 1216212 h 3550128"/>
                <a:gd name="connsiteX21-3371" fmla="*/ 889693 w 1432618"/>
                <a:gd name="connsiteY21-3372" fmla="*/ 1489262 h 3550128"/>
                <a:gd name="connsiteX22-3373" fmla="*/ 835718 w 1432618"/>
                <a:gd name="connsiteY22-3374" fmla="*/ 1857562 h 3550128"/>
                <a:gd name="connsiteX23-3375" fmla="*/ 1003993 w 1432618"/>
                <a:gd name="connsiteY23-3376" fmla="*/ 2270312 h 3550128"/>
                <a:gd name="connsiteX24-3377" fmla="*/ 896043 w 1432618"/>
                <a:gd name="connsiteY24-3378" fmla="*/ 2540187 h 3550128"/>
                <a:gd name="connsiteX25-3379" fmla="*/ 1213543 w 1432618"/>
                <a:gd name="connsiteY25-3380" fmla="*/ 2495737 h 3550128"/>
                <a:gd name="connsiteX26-3381" fmla="*/ 1432618 w 1432618"/>
                <a:gd name="connsiteY26-3382" fmla="*/ 2588606 h 3550128"/>
                <a:gd name="connsiteX27-3383" fmla="*/ 1188143 w 1432618"/>
                <a:gd name="connsiteY27-3384" fmla="*/ 2552887 h 3550128"/>
                <a:gd name="connsiteX28-3385" fmla="*/ 832543 w 1432618"/>
                <a:gd name="connsiteY28-3386" fmla="*/ 2695762 h 3550128"/>
                <a:gd name="connsiteX29-3387" fmla="*/ 689668 w 1432618"/>
                <a:gd name="connsiteY29-3388" fmla="*/ 3048187 h 3550128"/>
                <a:gd name="connsiteX30-3389" fmla="*/ 918268 w 1432618"/>
                <a:gd name="connsiteY30-3390" fmla="*/ 3381562 h 3550128"/>
                <a:gd name="connsiteX31-3391" fmla="*/ 1016693 w 1432618"/>
                <a:gd name="connsiteY31-3392" fmla="*/ 3543487 h 3550128"/>
                <a:gd name="connsiteX0-3393" fmla="*/ 1016693 w 1432618"/>
                <a:gd name="connsiteY0-3394" fmla="*/ 3543487 h 3550128"/>
                <a:gd name="connsiteX1-3395" fmla="*/ 591243 w 1432618"/>
                <a:gd name="connsiteY1-3396" fmla="*/ 3549837 h 3550128"/>
                <a:gd name="connsiteX2-3397" fmla="*/ 394393 w 1432618"/>
                <a:gd name="connsiteY2-3398" fmla="*/ 3038662 h 3550128"/>
                <a:gd name="connsiteX3-3399" fmla="*/ 746818 w 1432618"/>
                <a:gd name="connsiteY3-3400" fmla="*/ 2343337 h 3550128"/>
                <a:gd name="connsiteX4-3401" fmla="*/ 560128 w 1432618"/>
                <a:gd name="connsiteY4-3402" fmla="*/ 1884232 h 3550128"/>
                <a:gd name="connsiteX5-3403" fmla="*/ 58 w 1432618"/>
                <a:gd name="connsiteY5-3404" fmla="*/ 1832797 h 3550128"/>
                <a:gd name="connsiteX6-3405" fmla="*/ 394393 w 1432618"/>
                <a:gd name="connsiteY6-3406" fmla="*/ 1705162 h 3550128"/>
                <a:gd name="connsiteX7-3407" fmla="*/ 642043 w 1432618"/>
                <a:gd name="connsiteY7-3408" fmla="*/ 1838512 h 3550128"/>
                <a:gd name="connsiteX8-3409" fmla="*/ 689668 w 1432618"/>
                <a:gd name="connsiteY8-3410" fmla="*/ 1609912 h 3550128"/>
                <a:gd name="connsiteX9-3411" fmla="*/ 823018 w 1432618"/>
                <a:gd name="connsiteY9-3412" fmla="*/ 1295587 h 3550128"/>
                <a:gd name="connsiteX10-3413" fmla="*/ 765868 w 1432618"/>
                <a:gd name="connsiteY10-3414" fmla="*/ 771712 h 3550128"/>
                <a:gd name="connsiteX11-3415" fmla="*/ 537268 w 1432618"/>
                <a:gd name="connsiteY11-3416" fmla="*/ 628837 h 3550128"/>
                <a:gd name="connsiteX12-3417" fmla="*/ 689668 w 1432618"/>
                <a:gd name="connsiteY12-3418" fmla="*/ 628837 h 3550128"/>
                <a:gd name="connsiteX13-3419" fmla="*/ 765868 w 1432618"/>
                <a:gd name="connsiteY13-3420" fmla="*/ 714562 h 3550128"/>
                <a:gd name="connsiteX14-3421" fmla="*/ 870643 w 1432618"/>
                <a:gd name="connsiteY14-3422" fmla="*/ 187 h 3550128"/>
                <a:gd name="connsiteX15-3423" fmla="*/ 832543 w 1432618"/>
                <a:gd name="connsiteY15-3424" fmla="*/ 647887 h 3550128"/>
                <a:gd name="connsiteX16-3425" fmla="*/ 908743 w 1432618"/>
                <a:gd name="connsiteY16-3426" fmla="*/ 1038412 h 3550128"/>
                <a:gd name="connsiteX17-3427" fmla="*/ 937318 w 1432618"/>
                <a:gd name="connsiteY17-3428" fmla="*/ 1247962 h 3550128"/>
                <a:gd name="connsiteX18-3429" fmla="*/ 1086543 w 1432618"/>
                <a:gd name="connsiteY18-3430" fmla="*/ 1149537 h 3550128"/>
                <a:gd name="connsiteX19-3431" fmla="*/ 1375468 w 1432618"/>
                <a:gd name="connsiteY19-3432" fmla="*/ 1133662 h 3550128"/>
                <a:gd name="connsiteX20-3433" fmla="*/ 1108768 w 1432618"/>
                <a:gd name="connsiteY20-3434" fmla="*/ 1216212 h 3550128"/>
                <a:gd name="connsiteX21-3435" fmla="*/ 889693 w 1432618"/>
                <a:gd name="connsiteY21-3436" fmla="*/ 1489262 h 3550128"/>
                <a:gd name="connsiteX22-3437" fmla="*/ 835718 w 1432618"/>
                <a:gd name="connsiteY22-3438" fmla="*/ 1857562 h 3550128"/>
                <a:gd name="connsiteX23-3439" fmla="*/ 1003993 w 1432618"/>
                <a:gd name="connsiteY23-3440" fmla="*/ 2270312 h 3550128"/>
                <a:gd name="connsiteX24-3441" fmla="*/ 896043 w 1432618"/>
                <a:gd name="connsiteY24-3442" fmla="*/ 2540187 h 3550128"/>
                <a:gd name="connsiteX25-3443" fmla="*/ 1213543 w 1432618"/>
                <a:gd name="connsiteY25-3444" fmla="*/ 2495737 h 3550128"/>
                <a:gd name="connsiteX26-3445" fmla="*/ 1432618 w 1432618"/>
                <a:gd name="connsiteY26-3446" fmla="*/ 2588606 h 3550128"/>
                <a:gd name="connsiteX27-3447" fmla="*/ 1188143 w 1432618"/>
                <a:gd name="connsiteY27-3448" fmla="*/ 2552887 h 3550128"/>
                <a:gd name="connsiteX28-3449" fmla="*/ 832543 w 1432618"/>
                <a:gd name="connsiteY28-3450" fmla="*/ 2695762 h 3550128"/>
                <a:gd name="connsiteX29-3451" fmla="*/ 689668 w 1432618"/>
                <a:gd name="connsiteY29-3452" fmla="*/ 3048187 h 3550128"/>
                <a:gd name="connsiteX30-3453" fmla="*/ 918268 w 1432618"/>
                <a:gd name="connsiteY30-3454" fmla="*/ 3381562 h 3550128"/>
                <a:gd name="connsiteX31-3455" fmla="*/ 1016693 w 1432618"/>
                <a:gd name="connsiteY31-3456" fmla="*/ 3543487 h 3550128"/>
                <a:gd name="connsiteX0-3457" fmla="*/ 1016693 w 1432618"/>
                <a:gd name="connsiteY0-3458" fmla="*/ 3543487 h 3550128"/>
                <a:gd name="connsiteX1-3459" fmla="*/ 591243 w 1432618"/>
                <a:gd name="connsiteY1-3460" fmla="*/ 3549837 h 3550128"/>
                <a:gd name="connsiteX2-3461" fmla="*/ 394393 w 1432618"/>
                <a:gd name="connsiteY2-3462" fmla="*/ 3038662 h 3550128"/>
                <a:gd name="connsiteX3-3463" fmla="*/ 746818 w 1432618"/>
                <a:gd name="connsiteY3-3464" fmla="*/ 2343337 h 3550128"/>
                <a:gd name="connsiteX4-3465" fmla="*/ 560128 w 1432618"/>
                <a:gd name="connsiteY4-3466" fmla="*/ 1884232 h 3550128"/>
                <a:gd name="connsiteX5-3467" fmla="*/ 58 w 1432618"/>
                <a:gd name="connsiteY5-3468" fmla="*/ 1832797 h 3550128"/>
                <a:gd name="connsiteX6-3469" fmla="*/ 394393 w 1432618"/>
                <a:gd name="connsiteY6-3470" fmla="*/ 1705162 h 3550128"/>
                <a:gd name="connsiteX7-3471" fmla="*/ 642043 w 1432618"/>
                <a:gd name="connsiteY7-3472" fmla="*/ 1838512 h 3550128"/>
                <a:gd name="connsiteX8-3473" fmla="*/ 689668 w 1432618"/>
                <a:gd name="connsiteY8-3474" fmla="*/ 1609912 h 3550128"/>
                <a:gd name="connsiteX9-3475" fmla="*/ 823018 w 1432618"/>
                <a:gd name="connsiteY9-3476" fmla="*/ 1295587 h 3550128"/>
                <a:gd name="connsiteX10-3477" fmla="*/ 765868 w 1432618"/>
                <a:gd name="connsiteY10-3478" fmla="*/ 771712 h 3550128"/>
                <a:gd name="connsiteX11-3479" fmla="*/ 537268 w 1432618"/>
                <a:gd name="connsiteY11-3480" fmla="*/ 628837 h 3550128"/>
                <a:gd name="connsiteX12-3481" fmla="*/ 689668 w 1432618"/>
                <a:gd name="connsiteY12-3482" fmla="*/ 628837 h 3550128"/>
                <a:gd name="connsiteX13-3483" fmla="*/ 765868 w 1432618"/>
                <a:gd name="connsiteY13-3484" fmla="*/ 714562 h 3550128"/>
                <a:gd name="connsiteX14-3485" fmla="*/ 870643 w 1432618"/>
                <a:gd name="connsiteY14-3486" fmla="*/ 187 h 3550128"/>
                <a:gd name="connsiteX15-3487" fmla="*/ 832543 w 1432618"/>
                <a:gd name="connsiteY15-3488" fmla="*/ 647887 h 3550128"/>
                <a:gd name="connsiteX16-3489" fmla="*/ 908743 w 1432618"/>
                <a:gd name="connsiteY16-3490" fmla="*/ 1038412 h 3550128"/>
                <a:gd name="connsiteX17-3491" fmla="*/ 930968 w 1432618"/>
                <a:gd name="connsiteY17-3492" fmla="*/ 1257487 h 3550128"/>
                <a:gd name="connsiteX18-3493" fmla="*/ 1086543 w 1432618"/>
                <a:gd name="connsiteY18-3494" fmla="*/ 1149537 h 3550128"/>
                <a:gd name="connsiteX19-3495" fmla="*/ 1375468 w 1432618"/>
                <a:gd name="connsiteY19-3496" fmla="*/ 1133662 h 3550128"/>
                <a:gd name="connsiteX20-3497" fmla="*/ 1108768 w 1432618"/>
                <a:gd name="connsiteY20-3498" fmla="*/ 1216212 h 3550128"/>
                <a:gd name="connsiteX21-3499" fmla="*/ 889693 w 1432618"/>
                <a:gd name="connsiteY21-3500" fmla="*/ 1489262 h 3550128"/>
                <a:gd name="connsiteX22-3501" fmla="*/ 835718 w 1432618"/>
                <a:gd name="connsiteY22-3502" fmla="*/ 1857562 h 3550128"/>
                <a:gd name="connsiteX23-3503" fmla="*/ 1003993 w 1432618"/>
                <a:gd name="connsiteY23-3504" fmla="*/ 2270312 h 3550128"/>
                <a:gd name="connsiteX24-3505" fmla="*/ 896043 w 1432618"/>
                <a:gd name="connsiteY24-3506" fmla="*/ 2540187 h 3550128"/>
                <a:gd name="connsiteX25-3507" fmla="*/ 1213543 w 1432618"/>
                <a:gd name="connsiteY25-3508" fmla="*/ 2495737 h 3550128"/>
                <a:gd name="connsiteX26-3509" fmla="*/ 1432618 w 1432618"/>
                <a:gd name="connsiteY26-3510" fmla="*/ 2588606 h 3550128"/>
                <a:gd name="connsiteX27-3511" fmla="*/ 1188143 w 1432618"/>
                <a:gd name="connsiteY27-3512" fmla="*/ 2552887 h 3550128"/>
                <a:gd name="connsiteX28-3513" fmla="*/ 832543 w 1432618"/>
                <a:gd name="connsiteY28-3514" fmla="*/ 2695762 h 3550128"/>
                <a:gd name="connsiteX29-3515" fmla="*/ 689668 w 1432618"/>
                <a:gd name="connsiteY29-3516" fmla="*/ 3048187 h 3550128"/>
                <a:gd name="connsiteX30-3517" fmla="*/ 918268 w 1432618"/>
                <a:gd name="connsiteY30-3518" fmla="*/ 3381562 h 3550128"/>
                <a:gd name="connsiteX31-3519" fmla="*/ 1016693 w 1432618"/>
                <a:gd name="connsiteY31-3520" fmla="*/ 3543487 h 3550128"/>
                <a:gd name="connsiteX0-3521" fmla="*/ 1016693 w 1432618"/>
                <a:gd name="connsiteY0-3522" fmla="*/ 3543487 h 3550128"/>
                <a:gd name="connsiteX1-3523" fmla="*/ 591243 w 1432618"/>
                <a:gd name="connsiteY1-3524" fmla="*/ 3549837 h 3550128"/>
                <a:gd name="connsiteX2-3525" fmla="*/ 394393 w 1432618"/>
                <a:gd name="connsiteY2-3526" fmla="*/ 3038662 h 3550128"/>
                <a:gd name="connsiteX3-3527" fmla="*/ 746818 w 1432618"/>
                <a:gd name="connsiteY3-3528" fmla="*/ 2343337 h 3550128"/>
                <a:gd name="connsiteX4-3529" fmla="*/ 560128 w 1432618"/>
                <a:gd name="connsiteY4-3530" fmla="*/ 1884232 h 3550128"/>
                <a:gd name="connsiteX5-3531" fmla="*/ 58 w 1432618"/>
                <a:gd name="connsiteY5-3532" fmla="*/ 1832797 h 3550128"/>
                <a:gd name="connsiteX6-3533" fmla="*/ 394393 w 1432618"/>
                <a:gd name="connsiteY6-3534" fmla="*/ 1705162 h 3550128"/>
                <a:gd name="connsiteX7-3535" fmla="*/ 642043 w 1432618"/>
                <a:gd name="connsiteY7-3536" fmla="*/ 1838512 h 3550128"/>
                <a:gd name="connsiteX8-3537" fmla="*/ 689668 w 1432618"/>
                <a:gd name="connsiteY8-3538" fmla="*/ 1609912 h 3550128"/>
                <a:gd name="connsiteX9-3539" fmla="*/ 823018 w 1432618"/>
                <a:gd name="connsiteY9-3540" fmla="*/ 1295587 h 3550128"/>
                <a:gd name="connsiteX10-3541" fmla="*/ 765868 w 1432618"/>
                <a:gd name="connsiteY10-3542" fmla="*/ 771712 h 3550128"/>
                <a:gd name="connsiteX11-3543" fmla="*/ 537268 w 1432618"/>
                <a:gd name="connsiteY11-3544" fmla="*/ 628837 h 3550128"/>
                <a:gd name="connsiteX12-3545" fmla="*/ 689668 w 1432618"/>
                <a:gd name="connsiteY12-3546" fmla="*/ 628837 h 3550128"/>
                <a:gd name="connsiteX13-3547" fmla="*/ 765868 w 1432618"/>
                <a:gd name="connsiteY13-3548" fmla="*/ 714562 h 3550128"/>
                <a:gd name="connsiteX14-3549" fmla="*/ 870643 w 1432618"/>
                <a:gd name="connsiteY14-3550" fmla="*/ 187 h 3550128"/>
                <a:gd name="connsiteX15-3551" fmla="*/ 832543 w 1432618"/>
                <a:gd name="connsiteY15-3552" fmla="*/ 647887 h 3550128"/>
                <a:gd name="connsiteX16-3553" fmla="*/ 908743 w 1432618"/>
                <a:gd name="connsiteY16-3554" fmla="*/ 1038412 h 3550128"/>
                <a:gd name="connsiteX17-3555" fmla="*/ 930968 w 1432618"/>
                <a:gd name="connsiteY17-3556" fmla="*/ 1257487 h 3550128"/>
                <a:gd name="connsiteX18-3557" fmla="*/ 1086543 w 1432618"/>
                <a:gd name="connsiteY18-3558" fmla="*/ 1149537 h 3550128"/>
                <a:gd name="connsiteX19-3559" fmla="*/ 1375468 w 1432618"/>
                <a:gd name="connsiteY19-3560" fmla="*/ 1133662 h 3550128"/>
                <a:gd name="connsiteX20-3561" fmla="*/ 1108768 w 1432618"/>
                <a:gd name="connsiteY20-3562" fmla="*/ 1216212 h 3550128"/>
                <a:gd name="connsiteX21-3563" fmla="*/ 889693 w 1432618"/>
                <a:gd name="connsiteY21-3564" fmla="*/ 1489262 h 3550128"/>
                <a:gd name="connsiteX22-3565" fmla="*/ 835718 w 1432618"/>
                <a:gd name="connsiteY22-3566" fmla="*/ 1857562 h 3550128"/>
                <a:gd name="connsiteX23-3567" fmla="*/ 1003993 w 1432618"/>
                <a:gd name="connsiteY23-3568" fmla="*/ 2270312 h 3550128"/>
                <a:gd name="connsiteX24-3569" fmla="*/ 896043 w 1432618"/>
                <a:gd name="connsiteY24-3570" fmla="*/ 2540187 h 3550128"/>
                <a:gd name="connsiteX25-3571" fmla="*/ 1213543 w 1432618"/>
                <a:gd name="connsiteY25-3572" fmla="*/ 2495737 h 3550128"/>
                <a:gd name="connsiteX26-3573" fmla="*/ 1432618 w 1432618"/>
                <a:gd name="connsiteY26-3574" fmla="*/ 2588606 h 3550128"/>
                <a:gd name="connsiteX27-3575" fmla="*/ 1188143 w 1432618"/>
                <a:gd name="connsiteY27-3576" fmla="*/ 2552887 h 3550128"/>
                <a:gd name="connsiteX28-3577" fmla="*/ 832543 w 1432618"/>
                <a:gd name="connsiteY28-3578" fmla="*/ 2695762 h 3550128"/>
                <a:gd name="connsiteX29-3579" fmla="*/ 689668 w 1432618"/>
                <a:gd name="connsiteY29-3580" fmla="*/ 3048187 h 3550128"/>
                <a:gd name="connsiteX30-3581" fmla="*/ 918268 w 1432618"/>
                <a:gd name="connsiteY30-3582" fmla="*/ 3381562 h 3550128"/>
                <a:gd name="connsiteX31-3583" fmla="*/ 1016693 w 1432618"/>
                <a:gd name="connsiteY31-3584" fmla="*/ 3543487 h 3550128"/>
                <a:gd name="connsiteX0-3585" fmla="*/ 1016693 w 1432618"/>
                <a:gd name="connsiteY0-3586" fmla="*/ 3543487 h 3550128"/>
                <a:gd name="connsiteX1-3587" fmla="*/ 591243 w 1432618"/>
                <a:gd name="connsiteY1-3588" fmla="*/ 3549837 h 3550128"/>
                <a:gd name="connsiteX2-3589" fmla="*/ 394393 w 1432618"/>
                <a:gd name="connsiteY2-3590" fmla="*/ 3038662 h 3550128"/>
                <a:gd name="connsiteX3-3591" fmla="*/ 746818 w 1432618"/>
                <a:gd name="connsiteY3-3592" fmla="*/ 2343337 h 3550128"/>
                <a:gd name="connsiteX4-3593" fmla="*/ 560128 w 1432618"/>
                <a:gd name="connsiteY4-3594" fmla="*/ 1884232 h 3550128"/>
                <a:gd name="connsiteX5-3595" fmla="*/ 58 w 1432618"/>
                <a:gd name="connsiteY5-3596" fmla="*/ 1832797 h 3550128"/>
                <a:gd name="connsiteX6-3597" fmla="*/ 394393 w 1432618"/>
                <a:gd name="connsiteY6-3598" fmla="*/ 1705162 h 3550128"/>
                <a:gd name="connsiteX7-3599" fmla="*/ 642043 w 1432618"/>
                <a:gd name="connsiteY7-3600" fmla="*/ 1838512 h 3550128"/>
                <a:gd name="connsiteX8-3601" fmla="*/ 689668 w 1432618"/>
                <a:gd name="connsiteY8-3602" fmla="*/ 1609912 h 3550128"/>
                <a:gd name="connsiteX9-3603" fmla="*/ 823018 w 1432618"/>
                <a:gd name="connsiteY9-3604" fmla="*/ 1295587 h 3550128"/>
                <a:gd name="connsiteX10-3605" fmla="*/ 765868 w 1432618"/>
                <a:gd name="connsiteY10-3606" fmla="*/ 771712 h 3550128"/>
                <a:gd name="connsiteX11-3607" fmla="*/ 537268 w 1432618"/>
                <a:gd name="connsiteY11-3608" fmla="*/ 628837 h 3550128"/>
                <a:gd name="connsiteX12-3609" fmla="*/ 689668 w 1432618"/>
                <a:gd name="connsiteY12-3610" fmla="*/ 628837 h 3550128"/>
                <a:gd name="connsiteX13-3611" fmla="*/ 765868 w 1432618"/>
                <a:gd name="connsiteY13-3612" fmla="*/ 714562 h 3550128"/>
                <a:gd name="connsiteX14-3613" fmla="*/ 870643 w 1432618"/>
                <a:gd name="connsiteY14-3614" fmla="*/ 187 h 3550128"/>
                <a:gd name="connsiteX15-3615" fmla="*/ 832543 w 1432618"/>
                <a:gd name="connsiteY15-3616" fmla="*/ 647887 h 3550128"/>
                <a:gd name="connsiteX16-3617" fmla="*/ 908743 w 1432618"/>
                <a:gd name="connsiteY16-3618" fmla="*/ 1038412 h 3550128"/>
                <a:gd name="connsiteX17-3619" fmla="*/ 930968 w 1432618"/>
                <a:gd name="connsiteY17-3620" fmla="*/ 1257487 h 3550128"/>
                <a:gd name="connsiteX18-3621" fmla="*/ 1086543 w 1432618"/>
                <a:gd name="connsiteY18-3622" fmla="*/ 1149537 h 3550128"/>
                <a:gd name="connsiteX19-3623" fmla="*/ 1375468 w 1432618"/>
                <a:gd name="connsiteY19-3624" fmla="*/ 1133662 h 3550128"/>
                <a:gd name="connsiteX20-3625" fmla="*/ 1108768 w 1432618"/>
                <a:gd name="connsiteY20-3626" fmla="*/ 1216212 h 3550128"/>
                <a:gd name="connsiteX21-3627" fmla="*/ 889693 w 1432618"/>
                <a:gd name="connsiteY21-3628" fmla="*/ 1489262 h 3550128"/>
                <a:gd name="connsiteX22-3629" fmla="*/ 835718 w 1432618"/>
                <a:gd name="connsiteY22-3630" fmla="*/ 1857562 h 3550128"/>
                <a:gd name="connsiteX23-3631" fmla="*/ 1003993 w 1432618"/>
                <a:gd name="connsiteY23-3632" fmla="*/ 2270312 h 3550128"/>
                <a:gd name="connsiteX24-3633" fmla="*/ 896043 w 1432618"/>
                <a:gd name="connsiteY24-3634" fmla="*/ 2540187 h 3550128"/>
                <a:gd name="connsiteX25-3635" fmla="*/ 1213543 w 1432618"/>
                <a:gd name="connsiteY25-3636" fmla="*/ 2495737 h 3550128"/>
                <a:gd name="connsiteX26-3637" fmla="*/ 1432618 w 1432618"/>
                <a:gd name="connsiteY26-3638" fmla="*/ 2588606 h 3550128"/>
                <a:gd name="connsiteX27-3639" fmla="*/ 1188143 w 1432618"/>
                <a:gd name="connsiteY27-3640" fmla="*/ 2552887 h 3550128"/>
                <a:gd name="connsiteX28-3641" fmla="*/ 832543 w 1432618"/>
                <a:gd name="connsiteY28-3642" fmla="*/ 2695762 h 3550128"/>
                <a:gd name="connsiteX29-3643" fmla="*/ 689668 w 1432618"/>
                <a:gd name="connsiteY29-3644" fmla="*/ 3048187 h 3550128"/>
                <a:gd name="connsiteX30-3645" fmla="*/ 918268 w 1432618"/>
                <a:gd name="connsiteY30-3646" fmla="*/ 3381562 h 3550128"/>
                <a:gd name="connsiteX31-3647" fmla="*/ 1016693 w 1432618"/>
                <a:gd name="connsiteY31-3648" fmla="*/ 3543487 h 3550128"/>
                <a:gd name="connsiteX0-3649" fmla="*/ 1016693 w 1432618"/>
                <a:gd name="connsiteY0-3650" fmla="*/ 3543486 h 3550127"/>
                <a:gd name="connsiteX1-3651" fmla="*/ 591243 w 1432618"/>
                <a:gd name="connsiteY1-3652" fmla="*/ 3549836 h 3550127"/>
                <a:gd name="connsiteX2-3653" fmla="*/ 394393 w 1432618"/>
                <a:gd name="connsiteY2-3654" fmla="*/ 3038661 h 3550127"/>
                <a:gd name="connsiteX3-3655" fmla="*/ 746818 w 1432618"/>
                <a:gd name="connsiteY3-3656" fmla="*/ 2343336 h 3550127"/>
                <a:gd name="connsiteX4-3657" fmla="*/ 560128 w 1432618"/>
                <a:gd name="connsiteY4-3658" fmla="*/ 1884231 h 3550127"/>
                <a:gd name="connsiteX5-3659" fmla="*/ 58 w 1432618"/>
                <a:gd name="connsiteY5-3660" fmla="*/ 1832796 h 3550127"/>
                <a:gd name="connsiteX6-3661" fmla="*/ 394393 w 1432618"/>
                <a:gd name="connsiteY6-3662" fmla="*/ 1705161 h 3550127"/>
                <a:gd name="connsiteX7-3663" fmla="*/ 642043 w 1432618"/>
                <a:gd name="connsiteY7-3664" fmla="*/ 1838511 h 3550127"/>
                <a:gd name="connsiteX8-3665" fmla="*/ 689668 w 1432618"/>
                <a:gd name="connsiteY8-3666" fmla="*/ 1609911 h 3550127"/>
                <a:gd name="connsiteX9-3667" fmla="*/ 823018 w 1432618"/>
                <a:gd name="connsiteY9-3668" fmla="*/ 1295586 h 3550127"/>
                <a:gd name="connsiteX10-3669" fmla="*/ 765868 w 1432618"/>
                <a:gd name="connsiteY10-3670" fmla="*/ 771711 h 3550127"/>
                <a:gd name="connsiteX11-3671" fmla="*/ 537268 w 1432618"/>
                <a:gd name="connsiteY11-3672" fmla="*/ 628836 h 3550127"/>
                <a:gd name="connsiteX12-3673" fmla="*/ 689668 w 1432618"/>
                <a:gd name="connsiteY12-3674" fmla="*/ 628836 h 3550127"/>
                <a:gd name="connsiteX13-3675" fmla="*/ 765868 w 1432618"/>
                <a:gd name="connsiteY13-3676" fmla="*/ 714561 h 3550127"/>
                <a:gd name="connsiteX14-3677" fmla="*/ 870643 w 1432618"/>
                <a:gd name="connsiteY14-3678" fmla="*/ 186 h 3550127"/>
                <a:gd name="connsiteX15-3679" fmla="*/ 832543 w 1432618"/>
                <a:gd name="connsiteY15-3680" fmla="*/ 647886 h 3550127"/>
                <a:gd name="connsiteX16-3681" fmla="*/ 921443 w 1432618"/>
                <a:gd name="connsiteY16-3682" fmla="*/ 1009836 h 3550127"/>
                <a:gd name="connsiteX17-3683" fmla="*/ 930968 w 1432618"/>
                <a:gd name="connsiteY17-3684" fmla="*/ 1257486 h 3550127"/>
                <a:gd name="connsiteX18-3685" fmla="*/ 1086543 w 1432618"/>
                <a:gd name="connsiteY18-3686" fmla="*/ 1149536 h 3550127"/>
                <a:gd name="connsiteX19-3687" fmla="*/ 1375468 w 1432618"/>
                <a:gd name="connsiteY19-3688" fmla="*/ 1133661 h 3550127"/>
                <a:gd name="connsiteX20-3689" fmla="*/ 1108768 w 1432618"/>
                <a:gd name="connsiteY20-3690" fmla="*/ 1216211 h 3550127"/>
                <a:gd name="connsiteX21-3691" fmla="*/ 889693 w 1432618"/>
                <a:gd name="connsiteY21-3692" fmla="*/ 1489261 h 3550127"/>
                <a:gd name="connsiteX22-3693" fmla="*/ 835718 w 1432618"/>
                <a:gd name="connsiteY22-3694" fmla="*/ 1857561 h 3550127"/>
                <a:gd name="connsiteX23-3695" fmla="*/ 1003993 w 1432618"/>
                <a:gd name="connsiteY23-3696" fmla="*/ 2270311 h 3550127"/>
                <a:gd name="connsiteX24-3697" fmla="*/ 896043 w 1432618"/>
                <a:gd name="connsiteY24-3698" fmla="*/ 2540186 h 3550127"/>
                <a:gd name="connsiteX25-3699" fmla="*/ 1213543 w 1432618"/>
                <a:gd name="connsiteY25-3700" fmla="*/ 2495736 h 3550127"/>
                <a:gd name="connsiteX26-3701" fmla="*/ 1432618 w 1432618"/>
                <a:gd name="connsiteY26-3702" fmla="*/ 2588605 h 3550127"/>
                <a:gd name="connsiteX27-3703" fmla="*/ 1188143 w 1432618"/>
                <a:gd name="connsiteY27-3704" fmla="*/ 2552886 h 3550127"/>
                <a:gd name="connsiteX28-3705" fmla="*/ 832543 w 1432618"/>
                <a:gd name="connsiteY28-3706" fmla="*/ 2695761 h 3550127"/>
                <a:gd name="connsiteX29-3707" fmla="*/ 689668 w 1432618"/>
                <a:gd name="connsiteY29-3708" fmla="*/ 3048186 h 3550127"/>
                <a:gd name="connsiteX30-3709" fmla="*/ 918268 w 1432618"/>
                <a:gd name="connsiteY30-3710" fmla="*/ 3381561 h 3550127"/>
                <a:gd name="connsiteX31-3711" fmla="*/ 1016693 w 1432618"/>
                <a:gd name="connsiteY31-3712" fmla="*/ 3543486 h 3550127"/>
                <a:gd name="connsiteX0-3713" fmla="*/ 1016693 w 1432618"/>
                <a:gd name="connsiteY0-3714" fmla="*/ 3543524 h 3550165"/>
                <a:gd name="connsiteX1-3715" fmla="*/ 591243 w 1432618"/>
                <a:gd name="connsiteY1-3716" fmla="*/ 3549874 h 3550165"/>
                <a:gd name="connsiteX2-3717" fmla="*/ 394393 w 1432618"/>
                <a:gd name="connsiteY2-3718" fmla="*/ 3038699 h 3550165"/>
                <a:gd name="connsiteX3-3719" fmla="*/ 746818 w 1432618"/>
                <a:gd name="connsiteY3-3720" fmla="*/ 2343374 h 3550165"/>
                <a:gd name="connsiteX4-3721" fmla="*/ 560128 w 1432618"/>
                <a:gd name="connsiteY4-3722" fmla="*/ 1884269 h 3550165"/>
                <a:gd name="connsiteX5-3723" fmla="*/ 58 w 1432618"/>
                <a:gd name="connsiteY5-3724" fmla="*/ 1832834 h 3550165"/>
                <a:gd name="connsiteX6-3725" fmla="*/ 394393 w 1432618"/>
                <a:gd name="connsiteY6-3726" fmla="*/ 1705199 h 3550165"/>
                <a:gd name="connsiteX7-3727" fmla="*/ 642043 w 1432618"/>
                <a:gd name="connsiteY7-3728" fmla="*/ 1838549 h 3550165"/>
                <a:gd name="connsiteX8-3729" fmla="*/ 689668 w 1432618"/>
                <a:gd name="connsiteY8-3730" fmla="*/ 1609949 h 3550165"/>
                <a:gd name="connsiteX9-3731" fmla="*/ 823018 w 1432618"/>
                <a:gd name="connsiteY9-3732" fmla="*/ 1295624 h 3550165"/>
                <a:gd name="connsiteX10-3733" fmla="*/ 765868 w 1432618"/>
                <a:gd name="connsiteY10-3734" fmla="*/ 771749 h 3550165"/>
                <a:gd name="connsiteX11-3735" fmla="*/ 537268 w 1432618"/>
                <a:gd name="connsiteY11-3736" fmla="*/ 628874 h 3550165"/>
                <a:gd name="connsiteX12-3737" fmla="*/ 689668 w 1432618"/>
                <a:gd name="connsiteY12-3738" fmla="*/ 628874 h 3550165"/>
                <a:gd name="connsiteX13-3739" fmla="*/ 765868 w 1432618"/>
                <a:gd name="connsiteY13-3740" fmla="*/ 714599 h 3550165"/>
                <a:gd name="connsiteX14-3741" fmla="*/ 870643 w 1432618"/>
                <a:gd name="connsiteY14-3742" fmla="*/ 224 h 3550165"/>
                <a:gd name="connsiteX15-3743" fmla="*/ 857943 w 1432618"/>
                <a:gd name="connsiteY15-3744" fmla="*/ 641574 h 3550165"/>
                <a:gd name="connsiteX16-3745" fmla="*/ 921443 w 1432618"/>
                <a:gd name="connsiteY16-3746" fmla="*/ 1009874 h 3550165"/>
                <a:gd name="connsiteX17-3747" fmla="*/ 930968 w 1432618"/>
                <a:gd name="connsiteY17-3748" fmla="*/ 1257524 h 3550165"/>
                <a:gd name="connsiteX18-3749" fmla="*/ 1086543 w 1432618"/>
                <a:gd name="connsiteY18-3750" fmla="*/ 1149574 h 3550165"/>
                <a:gd name="connsiteX19-3751" fmla="*/ 1375468 w 1432618"/>
                <a:gd name="connsiteY19-3752" fmla="*/ 1133699 h 3550165"/>
                <a:gd name="connsiteX20-3753" fmla="*/ 1108768 w 1432618"/>
                <a:gd name="connsiteY20-3754" fmla="*/ 1216249 h 3550165"/>
                <a:gd name="connsiteX21-3755" fmla="*/ 889693 w 1432618"/>
                <a:gd name="connsiteY21-3756" fmla="*/ 1489299 h 3550165"/>
                <a:gd name="connsiteX22-3757" fmla="*/ 835718 w 1432618"/>
                <a:gd name="connsiteY22-3758" fmla="*/ 1857599 h 3550165"/>
                <a:gd name="connsiteX23-3759" fmla="*/ 1003993 w 1432618"/>
                <a:gd name="connsiteY23-3760" fmla="*/ 2270349 h 3550165"/>
                <a:gd name="connsiteX24-3761" fmla="*/ 896043 w 1432618"/>
                <a:gd name="connsiteY24-3762" fmla="*/ 2540224 h 3550165"/>
                <a:gd name="connsiteX25-3763" fmla="*/ 1213543 w 1432618"/>
                <a:gd name="connsiteY25-3764" fmla="*/ 2495774 h 3550165"/>
                <a:gd name="connsiteX26-3765" fmla="*/ 1432618 w 1432618"/>
                <a:gd name="connsiteY26-3766" fmla="*/ 2588643 h 3550165"/>
                <a:gd name="connsiteX27-3767" fmla="*/ 1188143 w 1432618"/>
                <a:gd name="connsiteY27-3768" fmla="*/ 2552924 h 3550165"/>
                <a:gd name="connsiteX28-3769" fmla="*/ 832543 w 1432618"/>
                <a:gd name="connsiteY28-3770" fmla="*/ 2695799 h 3550165"/>
                <a:gd name="connsiteX29-3771" fmla="*/ 689668 w 1432618"/>
                <a:gd name="connsiteY29-3772" fmla="*/ 3048224 h 3550165"/>
                <a:gd name="connsiteX30-3773" fmla="*/ 918268 w 1432618"/>
                <a:gd name="connsiteY30-3774" fmla="*/ 3381599 h 3550165"/>
                <a:gd name="connsiteX31-3775" fmla="*/ 1016693 w 1432618"/>
                <a:gd name="connsiteY31-3776" fmla="*/ 3543524 h 3550165"/>
                <a:gd name="connsiteX0-3777" fmla="*/ 1016693 w 1432618"/>
                <a:gd name="connsiteY0-3778" fmla="*/ 3543529 h 3550170"/>
                <a:gd name="connsiteX1-3779" fmla="*/ 591243 w 1432618"/>
                <a:gd name="connsiteY1-3780" fmla="*/ 3549879 h 3550170"/>
                <a:gd name="connsiteX2-3781" fmla="*/ 394393 w 1432618"/>
                <a:gd name="connsiteY2-3782" fmla="*/ 3038704 h 3550170"/>
                <a:gd name="connsiteX3-3783" fmla="*/ 746818 w 1432618"/>
                <a:gd name="connsiteY3-3784" fmla="*/ 2343379 h 3550170"/>
                <a:gd name="connsiteX4-3785" fmla="*/ 560128 w 1432618"/>
                <a:gd name="connsiteY4-3786" fmla="*/ 1884274 h 3550170"/>
                <a:gd name="connsiteX5-3787" fmla="*/ 58 w 1432618"/>
                <a:gd name="connsiteY5-3788" fmla="*/ 1832839 h 3550170"/>
                <a:gd name="connsiteX6-3789" fmla="*/ 394393 w 1432618"/>
                <a:gd name="connsiteY6-3790" fmla="*/ 1705204 h 3550170"/>
                <a:gd name="connsiteX7-3791" fmla="*/ 642043 w 1432618"/>
                <a:gd name="connsiteY7-3792" fmla="*/ 1838554 h 3550170"/>
                <a:gd name="connsiteX8-3793" fmla="*/ 689668 w 1432618"/>
                <a:gd name="connsiteY8-3794" fmla="*/ 1609954 h 3550170"/>
                <a:gd name="connsiteX9-3795" fmla="*/ 823018 w 1432618"/>
                <a:gd name="connsiteY9-3796" fmla="*/ 1295629 h 3550170"/>
                <a:gd name="connsiteX10-3797" fmla="*/ 765868 w 1432618"/>
                <a:gd name="connsiteY10-3798" fmla="*/ 771754 h 3550170"/>
                <a:gd name="connsiteX11-3799" fmla="*/ 537268 w 1432618"/>
                <a:gd name="connsiteY11-3800" fmla="*/ 628879 h 3550170"/>
                <a:gd name="connsiteX12-3801" fmla="*/ 689668 w 1432618"/>
                <a:gd name="connsiteY12-3802" fmla="*/ 628879 h 3550170"/>
                <a:gd name="connsiteX13-3803" fmla="*/ 765868 w 1432618"/>
                <a:gd name="connsiteY13-3804" fmla="*/ 714604 h 3550170"/>
                <a:gd name="connsiteX14-3805" fmla="*/ 870643 w 1432618"/>
                <a:gd name="connsiteY14-3806" fmla="*/ 229 h 3550170"/>
                <a:gd name="connsiteX15-3807" fmla="*/ 857943 w 1432618"/>
                <a:gd name="connsiteY15-3808" fmla="*/ 641579 h 3550170"/>
                <a:gd name="connsiteX16-3809" fmla="*/ 921443 w 1432618"/>
                <a:gd name="connsiteY16-3810" fmla="*/ 1009879 h 3550170"/>
                <a:gd name="connsiteX17-3811" fmla="*/ 930968 w 1432618"/>
                <a:gd name="connsiteY17-3812" fmla="*/ 1257529 h 3550170"/>
                <a:gd name="connsiteX18-3813" fmla="*/ 1086543 w 1432618"/>
                <a:gd name="connsiteY18-3814" fmla="*/ 1149579 h 3550170"/>
                <a:gd name="connsiteX19-3815" fmla="*/ 1375468 w 1432618"/>
                <a:gd name="connsiteY19-3816" fmla="*/ 1133704 h 3550170"/>
                <a:gd name="connsiteX20-3817" fmla="*/ 1108768 w 1432618"/>
                <a:gd name="connsiteY20-3818" fmla="*/ 1216254 h 3550170"/>
                <a:gd name="connsiteX21-3819" fmla="*/ 889693 w 1432618"/>
                <a:gd name="connsiteY21-3820" fmla="*/ 1489304 h 3550170"/>
                <a:gd name="connsiteX22-3821" fmla="*/ 835718 w 1432618"/>
                <a:gd name="connsiteY22-3822" fmla="*/ 1857604 h 3550170"/>
                <a:gd name="connsiteX23-3823" fmla="*/ 1003993 w 1432618"/>
                <a:gd name="connsiteY23-3824" fmla="*/ 2270354 h 3550170"/>
                <a:gd name="connsiteX24-3825" fmla="*/ 896043 w 1432618"/>
                <a:gd name="connsiteY24-3826" fmla="*/ 2540229 h 3550170"/>
                <a:gd name="connsiteX25-3827" fmla="*/ 1213543 w 1432618"/>
                <a:gd name="connsiteY25-3828" fmla="*/ 2495779 h 3550170"/>
                <a:gd name="connsiteX26-3829" fmla="*/ 1432618 w 1432618"/>
                <a:gd name="connsiteY26-3830" fmla="*/ 2588648 h 3550170"/>
                <a:gd name="connsiteX27-3831" fmla="*/ 1188143 w 1432618"/>
                <a:gd name="connsiteY27-3832" fmla="*/ 2552929 h 3550170"/>
                <a:gd name="connsiteX28-3833" fmla="*/ 832543 w 1432618"/>
                <a:gd name="connsiteY28-3834" fmla="*/ 2695804 h 3550170"/>
                <a:gd name="connsiteX29-3835" fmla="*/ 689668 w 1432618"/>
                <a:gd name="connsiteY29-3836" fmla="*/ 3048229 h 3550170"/>
                <a:gd name="connsiteX30-3837" fmla="*/ 918268 w 1432618"/>
                <a:gd name="connsiteY30-3838" fmla="*/ 3381604 h 3550170"/>
                <a:gd name="connsiteX31-3839" fmla="*/ 1016693 w 1432618"/>
                <a:gd name="connsiteY31-3840" fmla="*/ 3543529 h 3550170"/>
                <a:gd name="connsiteX0-3841" fmla="*/ 1016693 w 1432618"/>
                <a:gd name="connsiteY0-3842" fmla="*/ 3581611 h 3588252"/>
                <a:gd name="connsiteX1-3843" fmla="*/ 591243 w 1432618"/>
                <a:gd name="connsiteY1-3844" fmla="*/ 3587961 h 3588252"/>
                <a:gd name="connsiteX2-3845" fmla="*/ 394393 w 1432618"/>
                <a:gd name="connsiteY2-3846" fmla="*/ 3076786 h 3588252"/>
                <a:gd name="connsiteX3-3847" fmla="*/ 746818 w 1432618"/>
                <a:gd name="connsiteY3-3848" fmla="*/ 2381461 h 3588252"/>
                <a:gd name="connsiteX4-3849" fmla="*/ 560128 w 1432618"/>
                <a:gd name="connsiteY4-3850" fmla="*/ 1922356 h 3588252"/>
                <a:gd name="connsiteX5-3851" fmla="*/ 58 w 1432618"/>
                <a:gd name="connsiteY5-3852" fmla="*/ 1870921 h 3588252"/>
                <a:gd name="connsiteX6-3853" fmla="*/ 394393 w 1432618"/>
                <a:gd name="connsiteY6-3854" fmla="*/ 1743286 h 3588252"/>
                <a:gd name="connsiteX7-3855" fmla="*/ 642043 w 1432618"/>
                <a:gd name="connsiteY7-3856" fmla="*/ 1876636 h 3588252"/>
                <a:gd name="connsiteX8-3857" fmla="*/ 689668 w 1432618"/>
                <a:gd name="connsiteY8-3858" fmla="*/ 1648036 h 3588252"/>
                <a:gd name="connsiteX9-3859" fmla="*/ 823018 w 1432618"/>
                <a:gd name="connsiteY9-3860" fmla="*/ 1333711 h 3588252"/>
                <a:gd name="connsiteX10-3861" fmla="*/ 765868 w 1432618"/>
                <a:gd name="connsiteY10-3862" fmla="*/ 809836 h 3588252"/>
                <a:gd name="connsiteX11-3863" fmla="*/ 537268 w 1432618"/>
                <a:gd name="connsiteY11-3864" fmla="*/ 666961 h 3588252"/>
                <a:gd name="connsiteX12-3865" fmla="*/ 689668 w 1432618"/>
                <a:gd name="connsiteY12-3866" fmla="*/ 666961 h 3588252"/>
                <a:gd name="connsiteX13-3867" fmla="*/ 765868 w 1432618"/>
                <a:gd name="connsiteY13-3868" fmla="*/ 752686 h 3588252"/>
                <a:gd name="connsiteX14-3869" fmla="*/ 886518 w 1432618"/>
                <a:gd name="connsiteY14-3870" fmla="*/ 211 h 3588252"/>
                <a:gd name="connsiteX15-3871" fmla="*/ 857943 w 1432618"/>
                <a:gd name="connsiteY15-3872" fmla="*/ 679661 h 3588252"/>
                <a:gd name="connsiteX16-3873" fmla="*/ 921443 w 1432618"/>
                <a:gd name="connsiteY16-3874" fmla="*/ 1047961 h 3588252"/>
                <a:gd name="connsiteX17-3875" fmla="*/ 930968 w 1432618"/>
                <a:gd name="connsiteY17-3876" fmla="*/ 1295611 h 3588252"/>
                <a:gd name="connsiteX18-3877" fmla="*/ 1086543 w 1432618"/>
                <a:gd name="connsiteY18-3878" fmla="*/ 1187661 h 3588252"/>
                <a:gd name="connsiteX19-3879" fmla="*/ 1375468 w 1432618"/>
                <a:gd name="connsiteY19-3880" fmla="*/ 1171786 h 3588252"/>
                <a:gd name="connsiteX20-3881" fmla="*/ 1108768 w 1432618"/>
                <a:gd name="connsiteY20-3882" fmla="*/ 1254336 h 3588252"/>
                <a:gd name="connsiteX21-3883" fmla="*/ 889693 w 1432618"/>
                <a:gd name="connsiteY21-3884" fmla="*/ 1527386 h 3588252"/>
                <a:gd name="connsiteX22-3885" fmla="*/ 835718 w 1432618"/>
                <a:gd name="connsiteY22-3886" fmla="*/ 1895686 h 3588252"/>
                <a:gd name="connsiteX23-3887" fmla="*/ 1003993 w 1432618"/>
                <a:gd name="connsiteY23-3888" fmla="*/ 2308436 h 3588252"/>
                <a:gd name="connsiteX24-3889" fmla="*/ 896043 w 1432618"/>
                <a:gd name="connsiteY24-3890" fmla="*/ 2578311 h 3588252"/>
                <a:gd name="connsiteX25-3891" fmla="*/ 1213543 w 1432618"/>
                <a:gd name="connsiteY25-3892" fmla="*/ 2533861 h 3588252"/>
                <a:gd name="connsiteX26-3893" fmla="*/ 1432618 w 1432618"/>
                <a:gd name="connsiteY26-3894" fmla="*/ 2626730 h 3588252"/>
                <a:gd name="connsiteX27-3895" fmla="*/ 1188143 w 1432618"/>
                <a:gd name="connsiteY27-3896" fmla="*/ 2591011 h 3588252"/>
                <a:gd name="connsiteX28-3897" fmla="*/ 832543 w 1432618"/>
                <a:gd name="connsiteY28-3898" fmla="*/ 2733886 h 3588252"/>
                <a:gd name="connsiteX29-3899" fmla="*/ 689668 w 1432618"/>
                <a:gd name="connsiteY29-3900" fmla="*/ 3086311 h 3588252"/>
                <a:gd name="connsiteX30-3901" fmla="*/ 918268 w 1432618"/>
                <a:gd name="connsiteY30-3902" fmla="*/ 3419686 h 3588252"/>
                <a:gd name="connsiteX31-3903" fmla="*/ 1016693 w 1432618"/>
                <a:gd name="connsiteY31-3904" fmla="*/ 3581611 h 3588252"/>
                <a:gd name="connsiteX0-3905" fmla="*/ 1016693 w 1432618"/>
                <a:gd name="connsiteY0-3906" fmla="*/ 3581400 h 3588041"/>
                <a:gd name="connsiteX1-3907" fmla="*/ 591243 w 1432618"/>
                <a:gd name="connsiteY1-3908" fmla="*/ 3587750 h 3588041"/>
                <a:gd name="connsiteX2-3909" fmla="*/ 394393 w 1432618"/>
                <a:gd name="connsiteY2-3910" fmla="*/ 3076575 h 3588041"/>
                <a:gd name="connsiteX3-3911" fmla="*/ 746818 w 1432618"/>
                <a:gd name="connsiteY3-3912" fmla="*/ 2381250 h 3588041"/>
                <a:gd name="connsiteX4-3913" fmla="*/ 560128 w 1432618"/>
                <a:gd name="connsiteY4-3914" fmla="*/ 1922145 h 3588041"/>
                <a:gd name="connsiteX5-3915" fmla="*/ 58 w 1432618"/>
                <a:gd name="connsiteY5-3916" fmla="*/ 1870710 h 3588041"/>
                <a:gd name="connsiteX6-3917" fmla="*/ 394393 w 1432618"/>
                <a:gd name="connsiteY6-3918" fmla="*/ 1743075 h 3588041"/>
                <a:gd name="connsiteX7-3919" fmla="*/ 642043 w 1432618"/>
                <a:gd name="connsiteY7-3920" fmla="*/ 1876425 h 3588041"/>
                <a:gd name="connsiteX8-3921" fmla="*/ 689668 w 1432618"/>
                <a:gd name="connsiteY8-3922" fmla="*/ 1647825 h 3588041"/>
                <a:gd name="connsiteX9-3923" fmla="*/ 823018 w 1432618"/>
                <a:gd name="connsiteY9-3924" fmla="*/ 1333500 h 3588041"/>
                <a:gd name="connsiteX10-3925" fmla="*/ 765868 w 1432618"/>
                <a:gd name="connsiteY10-3926" fmla="*/ 809625 h 3588041"/>
                <a:gd name="connsiteX11-3927" fmla="*/ 537268 w 1432618"/>
                <a:gd name="connsiteY11-3928" fmla="*/ 666750 h 3588041"/>
                <a:gd name="connsiteX12-3929" fmla="*/ 689668 w 1432618"/>
                <a:gd name="connsiteY12-3930" fmla="*/ 666750 h 3588041"/>
                <a:gd name="connsiteX13-3931" fmla="*/ 765868 w 1432618"/>
                <a:gd name="connsiteY13-3932" fmla="*/ 752475 h 3588041"/>
                <a:gd name="connsiteX14-3933" fmla="*/ 886518 w 1432618"/>
                <a:gd name="connsiteY14-3934" fmla="*/ 0 h 3588041"/>
                <a:gd name="connsiteX15-3935" fmla="*/ 857943 w 1432618"/>
                <a:gd name="connsiteY15-3936" fmla="*/ 679450 h 3588041"/>
                <a:gd name="connsiteX16-3937" fmla="*/ 921443 w 1432618"/>
                <a:gd name="connsiteY16-3938" fmla="*/ 1047750 h 3588041"/>
                <a:gd name="connsiteX17-3939" fmla="*/ 930968 w 1432618"/>
                <a:gd name="connsiteY17-3940" fmla="*/ 1295400 h 3588041"/>
                <a:gd name="connsiteX18-3941" fmla="*/ 1086543 w 1432618"/>
                <a:gd name="connsiteY18-3942" fmla="*/ 1187450 h 3588041"/>
                <a:gd name="connsiteX19-3943" fmla="*/ 1375468 w 1432618"/>
                <a:gd name="connsiteY19-3944" fmla="*/ 1171575 h 3588041"/>
                <a:gd name="connsiteX20-3945" fmla="*/ 1108768 w 1432618"/>
                <a:gd name="connsiteY20-3946" fmla="*/ 1254125 h 3588041"/>
                <a:gd name="connsiteX21-3947" fmla="*/ 889693 w 1432618"/>
                <a:gd name="connsiteY21-3948" fmla="*/ 1527175 h 3588041"/>
                <a:gd name="connsiteX22-3949" fmla="*/ 835718 w 1432618"/>
                <a:gd name="connsiteY22-3950" fmla="*/ 1895475 h 3588041"/>
                <a:gd name="connsiteX23-3951" fmla="*/ 1003993 w 1432618"/>
                <a:gd name="connsiteY23-3952" fmla="*/ 2308225 h 3588041"/>
                <a:gd name="connsiteX24-3953" fmla="*/ 896043 w 1432618"/>
                <a:gd name="connsiteY24-3954" fmla="*/ 2578100 h 3588041"/>
                <a:gd name="connsiteX25-3955" fmla="*/ 1213543 w 1432618"/>
                <a:gd name="connsiteY25-3956" fmla="*/ 2533650 h 3588041"/>
                <a:gd name="connsiteX26-3957" fmla="*/ 1432618 w 1432618"/>
                <a:gd name="connsiteY26-3958" fmla="*/ 2626519 h 3588041"/>
                <a:gd name="connsiteX27-3959" fmla="*/ 1188143 w 1432618"/>
                <a:gd name="connsiteY27-3960" fmla="*/ 2590800 h 3588041"/>
                <a:gd name="connsiteX28-3961" fmla="*/ 832543 w 1432618"/>
                <a:gd name="connsiteY28-3962" fmla="*/ 2733675 h 3588041"/>
                <a:gd name="connsiteX29-3963" fmla="*/ 689668 w 1432618"/>
                <a:gd name="connsiteY29-3964" fmla="*/ 3086100 h 3588041"/>
                <a:gd name="connsiteX30-3965" fmla="*/ 918268 w 1432618"/>
                <a:gd name="connsiteY30-3966" fmla="*/ 3419475 h 3588041"/>
                <a:gd name="connsiteX31-3967" fmla="*/ 1016693 w 1432618"/>
                <a:gd name="connsiteY31-3968" fmla="*/ 3581400 h 3588041"/>
                <a:gd name="connsiteX0-3969" fmla="*/ 1016693 w 1432618"/>
                <a:gd name="connsiteY0-3970" fmla="*/ 3581400 h 3588041"/>
                <a:gd name="connsiteX1-3971" fmla="*/ 591243 w 1432618"/>
                <a:gd name="connsiteY1-3972" fmla="*/ 3587750 h 3588041"/>
                <a:gd name="connsiteX2-3973" fmla="*/ 394393 w 1432618"/>
                <a:gd name="connsiteY2-3974" fmla="*/ 3076575 h 3588041"/>
                <a:gd name="connsiteX3-3975" fmla="*/ 746818 w 1432618"/>
                <a:gd name="connsiteY3-3976" fmla="*/ 2381250 h 3588041"/>
                <a:gd name="connsiteX4-3977" fmla="*/ 560128 w 1432618"/>
                <a:gd name="connsiteY4-3978" fmla="*/ 1922145 h 3588041"/>
                <a:gd name="connsiteX5-3979" fmla="*/ 58 w 1432618"/>
                <a:gd name="connsiteY5-3980" fmla="*/ 1870710 h 3588041"/>
                <a:gd name="connsiteX6-3981" fmla="*/ 394393 w 1432618"/>
                <a:gd name="connsiteY6-3982" fmla="*/ 1743075 h 3588041"/>
                <a:gd name="connsiteX7-3983" fmla="*/ 642043 w 1432618"/>
                <a:gd name="connsiteY7-3984" fmla="*/ 1876425 h 3588041"/>
                <a:gd name="connsiteX8-3985" fmla="*/ 689668 w 1432618"/>
                <a:gd name="connsiteY8-3986" fmla="*/ 1647825 h 3588041"/>
                <a:gd name="connsiteX9-3987" fmla="*/ 823018 w 1432618"/>
                <a:gd name="connsiteY9-3988" fmla="*/ 1333500 h 3588041"/>
                <a:gd name="connsiteX10-3989" fmla="*/ 765868 w 1432618"/>
                <a:gd name="connsiteY10-3990" fmla="*/ 809625 h 3588041"/>
                <a:gd name="connsiteX11-3991" fmla="*/ 537268 w 1432618"/>
                <a:gd name="connsiteY11-3992" fmla="*/ 666750 h 3588041"/>
                <a:gd name="connsiteX12-3993" fmla="*/ 689668 w 1432618"/>
                <a:gd name="connsiteY12-3994" fmla="*/ 666750 h 3588041"/>
                <a:gd name="connsiteX13-3995" fmla="*/ 765868 w 1432618"/>
                <a:gd name="connsiteY13-3996" fmla="*/ 752475 h 3588041"/>
                <a:gd name="connsiteX14-3997" fmla="*/ 886518 w 1432618"/>
                <a:gd name="connsiteY14-3998" fmla="*/ 0 h 3588041"/>
                <a:gd name="connsiteX15-3999" fmla="*/ 857943 w 1432618"/>
                <a:gd name="connsiteY15-4000" fmla="*/ 679450 h 3588041"/>
                <a:gd name="connsiteX16-4001" fmla="*/ 921443 w 1432618"/>
                <a:gd name="connsiteY16-4002" fmla="*/ 1047750 h 3588041"/>
                <a:gd name="connsiteX17-4003" fmla="*/ 930968 w 1432618"/>
                <a:gd name="connsiteY17-4004" fmla="*/ 1295400 h 3588041"/>
                <a:gd name="connsiteX18-4005" fmla="*/ 1086543 w 1432618"/>
                <a:gd name="connsiteY18-4006" fmla="*/ 1187450 h 3588041"/>
                <a:gd name="connsiteX19-4007" fmla="*/ 1375468 w 1432618"/>
                <a:gd name="connsiteY19-4008" fmla="*/ 1171575 h 3588041"/>
                <a:gd name="connsiteX20-4009" fmla="*/ 1108768 w 1432618"/>
                <a:gd name="connsiteY20-4010" fmla="*/ 1254125 h 3588041"/>
                <a:gd name="connsiteX21-4011" fmla="*/ 889693 w 1432618"/>
                <a:gd name="connsiteY21-4012" fmla="*/ 1527175 h 3588041"/>
                <a:gd name="connsiteX22-4013" fmla="*/ 835718 w 1432618"/>
                <a:gd name="connsiteY22-4014" fmla="*/ 1895475 h 3588041"/>
                <a:gd name="connsiteX23-4015" fmla="*/ 1003993 w 1432618"/>
                <a:gd name="connsiteY23-4016" fmla="*/ 2308225 h 3588041"/>
                <a:gd name="connsiteX24-4017" fmla="*/ 896043 w 1432618"/>
                <a:gd name="connsiteY24-4018" fmla="*/ 2578100 h 3588041"/>
                <a:gd name="connsiteX25-4019" fmla="*/ 1213543 w 1432618"/>
                <a:gd name="connsiteY25-4020" fmla="*/ 2533650 h 3588041"/>
                <a:gd name="connsiteX26-4021" fmla="*/ 1432618 w 1432618"/>
                <a:gd name="connsiteY26-4022" fmla="*/ 2626519 h 3588041"/>
                <a:gd name="connsiteX27-4023" fmla="*/ 1188143 w 1432618"/>
                <a:gd name="connsiteY27-4024" fmla="*/ 2590800 h 3588041"/>
                <a:gd name="connsiteX28-4025" fmla="*/ 832543 w 1432618"/>
                <a:gd name="connsiteY28-4026" fmla="*/ 2733675 h 3588041"/>
                <a:gd name="connsiteX29-4027" fmla="*/ 689668 w 1432618"/>
                <a:gd name="connsiteY29-4028" fmla="*/ 3086100 h 3588041"/>
                <a:gd name="connsiteX30-4029" fmla="*/ 918268 w 1432618"/>
                <a:gd name="connsiteY30-4030" fmla="*/ 3419475 h 3588041"/>
                <a:gd name="connsiteX31-4031" fmla="*/ 1016693 w 1432618"/>
                <a:gd name="connsiteY31-4032" fmla="*/ 3581400 h 3588041"/>
                <a:gd name="connsiteX0-4033" fmla="*/ 1016693 w 1432618"/>
                <a:gd name="connsiteY0-4034" fmla="*/ 3581400 h 3588041"/>
                <a:gd name="connsiteX1-4035" fmla="*/ 591243 w 1432618"/>
                <a:gd name="connsiteY1-4036" fmla="*/ 3587750 h 3588041"/>
                <a:gd name="connsiteX2-4037" fmla="*/ 394393 w 1432618"/>
                <a:gd name="connsiteY2-4038" fmla="*/ 3076575 h 3588041"/>
                <a:gd name="connsiteX3-4039" fmla="*/ 746818 w 1432618"/>
                <a:gd name="connsiteY3-4040" fmla="*/ 2381250 h 3588041"/>
                <a:gd name="connsiteX4-4041" fmla="*/ 560128 w 1432618"/>
                <a:gd name="connsiteY4-4042" fmla="*/ 1922145 h 3588041"/>
                <a:gd name="connsiteX5-4043" fmla="*/ 58 w 1432618"/>
                <a:gd name="connsiteY5-4044" fmla="*/ 1870710 h 3588041"/>
                <a:gd name="connsiteX6-4045" fmla="*/ 394393 w 1432618"/>
                <a:gd name="connsiteY6-4046" fmla="*/ 1743075 h 3588041"/>
                <a:gd name="connsiteX7-4047" fmla="*/ 642043 w 1432618"/>
                <a:gd name="connsiteY7-4048" fmla="*/ 1876425 h 3588041"/>
                <a:gd name="connsiteX8-4049" fmla="*/ 689668 w 1432618"/>
                <a:gd name="connsiteY8-4050" fmla="*/ 1647825 h 3588041"/>
                <a:gd name="connsiteX9-4051" fmla="*/ 823018 w 1432618"/>
                <a:gd name="connsiteY9-4052" fmla="*/ 1333500 h 3588041"/>
                <a:gd name="connsiteX10-4053" fmla="*/ 765868 w 1432618"/>
                <a:gd name="connsiteY10-4054" fmla="*/ 809625 h 3588041"/>
                <a:gd name="connsiteX11-4055" fmla="*/ 388043 w 1432618"/>
                <a:gd name="connsiteY11-4056" fmla="*/ 695325 h 3588041"/>
                <a:gd name="connsiteX12-4057" fmla="*/ 689668 w 1432618"/>
                <a:gd name="connsiteY12-4058" fmla="*/ 666750 h 3588041"/>
                <a:gd name="connsiteX13-4059" fmla="*/ 765868 w 1432618"/>
                <a:gd name="connsiteY13-4060" fmla="*/ 752475 h 3588041"/>
                <a:gd name="connsiteX14-4061" fmla="*/ 886518 w 1432618"/>
                <a:gd name="connsiteY14-4062" fmla="*/ 0 h 3588041"/>
                <a:gd name="connsiteX15-4063" fmla="*/ 857943 w 1432618"/>
                <a:gd name="connsiteY15-4064" fmla="*/ 679450 h 3588041"/>
                <a:gd name="connsiteX16-4065" fmla="*/ 921443 w 1432618"/>
                <a:gd name="connsiteY16-4066" fmla="*/ 1047750 h 3588041"/>
                <a:gd name="connsiteX17-4067" fmla="*/ 930968 w 1432618"/>
                <a:gd name="connsiteY17-4068" fmla="*/ 1295400 h 3588041"/>
                <a:gd name="connsiteX18-4069" fmla="*/ 1086543 w 1432618"/>
                <a:gd name="connsiteY18-4070" fmla="*/ 1187450 h 3588041"/>
                <a:gd name="connsiteX19-4071" fmla="*/ 1375468 w 1432618"/>
                <a:gd name="connsiteY19-4072" fmla="*/ 1171575 h 3588041"/>
                <a:gd name="connsiteX20-4073" fmla="*/ 1108768 w 1432618"/>
                <a:gd name="connsiteY20-4074" fmla="*/ 1254125 h 3588041"/>
                <a:gd name="connsiteX21-4075" fmla="*/ 889693 w 1432618"/>
                <a:gd name="connsiteY21-4076" fmla="*/ 1527175 h 3588041"/>
                <a:gd name="connsiteX22-4077" fmla="*/ 835718 w 1432618"/>
                <a:gd name="connsiteY22-4078" fmla="*/ 1895475 h 3588041"/>
                <a:gd name="connsiteX23-4079" fmla="*/ 1003993 w 1432618"/>
                <a:gd name="connsiteY23-4080" fmla="*/ 2308225 h 3588041"/>
                <a:gd name="connsiteX24-4081" fmla="*/ 896043 w 1432618"/>
                <a:gd name="connsiteY24-4082" fmla="*/ 2578100 h 3588041"/>
                <a:gd name="connsiteX25-4083" fmla="*/ 1213543 w 1432618"/>
                <a:gd name="connsiteY25-4084" fmla="*/ 2533650 h 3588041"/>
                <a:gd name="connsiteX26-4085" fmla="*/ 1432618 w 1432618"/>
                <a:gd name="connsiteY26-4086" fmla="*/ 2626519 h 3588041"/>
                <a:gd name="connsiteX27-4087" fmla="*/ 1188143 w 1432618"/>
                <a:gd name="connsiteY27-4088" fmla="*/ 2590800 h 3588041"/>
                <a:gd name="connsiteX28-4089" fmla="*/ 832543 w 1432618"/>
                <a:gd name="connsiteY28-4090" fmla="*/ 2733675 h 3588041"/>
                <a:gd name="connsiteX29-4091" fmla="*/ 689668 w 1432618"/>
                <a:gd name="connsiteY29-4092" fmla="*/ 3086100 h 3588041"/>
                <a:gd name="connsiteX30-4093" fmla="*/ 918268 w 1432618"/>
                <a:gd name="connsiteY30-4094" fmla="*/ 3419475 h 3588041"/>
                <a:gd name="connsiteX31-4095" fmla="*/ 1016693 w 1432618"/>
                <a:gd name="connsiteY31-4096" fmla="*/ 3581400 h 3588041"/>
                <a:gd name="connsiteX0-4097" fmla="*/ 1016693 w 1432618"/>
                <a:gd name="connsiteY0-4098" fmla="*/ 3581400 h 3588041"/>
                <a:gd name="connsiteX1-4099" fmla="*/ 591243 w 1432618"/>
                <a:gd name="connsiteY1-4100" fmla="*/ 3587750 h 3588041"/>
                <a:gd name="connsiteX2-4101" fmla="*/ 394393 w 1432618"/>
                <a:gd name="connsiteY2-4102" fmla="*/ 3076575 h 3588041"/>
                <a:gd name="connsiteX3-4103" fmla="*/ 746818 w 1432618"/>
                <a:gd name="connsiteY3-4104" fmla="*/ 2381250 h 3588041"/>
                <a:gd name="connsiteX4-4105" fmla="*/ 560128 w 1432618"/>
                <a:gd name="connsiteY4-4106" fmla="*/ 1922145 h 3588041"/>
                <a:gd name="connsiteX5-4107" fmla="*/ 58 w 1432618"/>
                <a:gd name="connsiteY5-4108" fmla="*/ 1870710 h 3588041"/>
                <a:gd name="connsiteX6-4109" fmla="*/ 394393 w 1432618"/>
                <a:gd name="connsiteY6-4110" fmla="*/ 1743075 h 3588041"/>
                <a:gd name="connsiteX7-4111" fmla="*/ 642043 w 1432618"/>
                <a:gd name="connsiteY7-4112" fmla="*/ 1876425 h 3588041"/>
                <a:gd name="connsiteX8-4113" fmla="*/ 689668 w 1432618"/>
                <a:gd name="connsiteY8-4114" fmla="*/ 1647825 h 3588041"/>
                <a:gd name="connsiteX9-4115" fmla="*/ 823018 w 1432618"/>
                <a:gd name="connsiteY9-4116" fmla="*/ 1333500 h 3588041"/>
                <a:gd name="connsiteX10-4117" fmla="*/ 765868 w 1432618"/>
                <a:gd name="connsiteY10-4118" fmla="*/ 809625 h 3588041"/>
                <a:gd name="connsiteX11-4119" fmla="*/ 388043 w 1432618"/>
                <a:gd name="connsiteY11-4120" fmla="*/ 695325 h 3588041"/>
                <a:gd name="connsiteX12-4121" fmla="*/ 689668 w 1432618"/>
                <a:gd name="connsiteY12-4122" fmla="*/ 666750 h 3588041"/>
                <a:gd name="connsiteX13-4123" fmla="*/ 791268 w 1432618"/>
                <a:gd name="connsiteY13-4124" fmla="*/ 673100 h 3588041"/>
                <a:gd name="connsiteX14-4125" fmla="*/ 886518 w 1432618"/>
                <a:gd name="connsiteY14-4126" fmla="*/ 0 h 3588041"/>
                <a:gd name="connsiteX15-4127" fmla="*/ 857943 w 1432618"/>
                <a:gd name="connsiteY15-4128" fmla="*/ 679450 h 3588041"/>
                <a:gd name="connsiteX16-4129" fmla="*/ 921443 w 1432618"/>
                <a:gd name="connsiteY16-4130" fmla="*/ 1047750 h 3588041"/>
                <a:gd name="connsiteX17-4131" fmla="*/ 930968 w 1432618"/>
                <a:gd name="connsiteY17-4132" fmla="*/ 1295400 h 3588041"/>
                <a:gd name="connsiteX18-4133" fmla="*/ 1086543 w 1432618"/>
                <a:gd name="connsiteY18-4134" fmla="*/ 1187450 h 3588041"/>
                <a:gd name="connsiteX19-4135" fmla="*/ 1375468 w 1432618"/>
                <a:gd name="connsiteY19-4136" fmla="*/ 1171575 h 3588041"/>
                <a:gd name="connsiteX20-4137" fmla="*/ 1108768 w 1432618"/>
                <a:gd name="connsiteY20-4138" fmla="*/ 1254125 h 3588041"/>
                <a:gd name="connsiteX21-4139" fmla="*/ 889693 w 1432618"/>
                <a:gd name="connsiteY21-4140" fmla="*/ 1527175 h 3588041"/>
                <a:gd name="connsiteX22-4141" fmla="*/ 835718 w 1432618"/>
                <a:gd name="connsiteY22-4142" fmla="*/ 1895475 h 3588041"/>
                <a:gd name="connsiteX23-4143" fmla="*/ 1003993 w 1432618"/>
                <a:gd name="connsiteY23-4144" fmla="*/ 2308225 h 3588041"/>
                <a:gd name="connsiteX24-4145" fmla="*/ 896043 w 1432618"/>
                <a:gd name="connsiteY24-4146" fmla="*/ 2578100 h 3588041"/>
                <a:gd name="connsiteX25-4147" fmla="*/ 1213543 w 1432618"/>
                <a:gd name="connsiteY25-4148" fmla="*/ 2533650 h 3588041"/>
                <a:gd name="connsiteX26-4149" fmla="*/ 1432618 w 1432618"/>
                <a:gd name="connsiteY26-4150" fmla="*/ 2626519 h 3588041"/>
                <a:gd name="connsiteX27-4151" fmla="*/ 1188143 w 1432618"/>
                <a:gd name="connsiteY27-4152" fmla="*/ 2590800 h 3588041"/>
                <a:gd name="connsiteX28-4153" fmla="*/ 832543 w 1432618"/>
                <a:gd name="connsiteY28-4154" fmla="*/ 2733675 h 3588041"/>
                <a:gd name="connsiteX29-4155" fmla="*/ 689668 w 1432618"/>
                <a:gd name="connsiteY29-4156" fmla="*/ 3086100 h 3588041"/>
                <a:gd name="connsiteX30-4157" fmla="*/ 918268 w 1432618"/>
                <a:gd name="connsiteY30-4158" fmla="*/ 3419475 h 3588041"/>
                <a:gd name="connsiteX31-4159" fmla="*/ 1016693 w 1432618"/>
                <a:gd name="connsiteY31-4160" fmla="*/ 3581400 h 3588041"/>
                <a:gd name="connsiteX0-4161" fmla="*/ 1016693 w 1432618"/>
                <a:gd name="connsiteY0-4162" fmla="*/ 3581400 h 3588041"/>
                <a:gd name="connsiteX1-4163" fmla="*/ 591243 w 1432618"/>
                <a:gd name="connsiteY1-4164" fmla="*/ 3587750 h 3588041"/>
                <a:gd name="connsiteX2-4165" fmla="*/ 394393 w 1432618"/>
                <a:gd name="connsiteY2-4166" fmla="*/ 3076575 h 3588041"/>
                <a:gd name="connsiteX3-4167" fmla="*/ 746818 w 1432618"/>
                <a:gd name="connsiteY3-4168" fmla="*/ 2381250 h 3588041"/>
                <a:gd name="connsiteX4-4169" fmla="*/ 560128 w 1432618"/>
                <a:gd name="connsiteY4-4170" fmla="*/ 1922145 h 3588041"/>
                <a:gd name="connsiteX5-4171" fmla="*/ 58 w 1432618"/>
                <a:gd name="connsiteY5-4172" fmla="*/ 1870710 h 3588041"/>
                <a:gd name="connsiteX6-4173" fmla="*/ 394393 w 1432618"/>
                <a:gd name="connsiteY6-4174" fmla="*/ 1743075 h 3588041"/>
                <a:gd name="connsiteX7-4175" fmla="*/ 642043 w 1432618"/>
                <a:gd name="connsiteY7-4176" fmla="*/ 1876425 h 3588041"/>
                <a:gd name="connsiteX8-4177" fmla="*/ 689668 w 1432618"/>
                <a:gd name="connsiteY8-4178" fmla="*/ 1647825 h 3588041"/>
                <a:gd name="connsiteX9-4179" fmla="*/ 823018 w 1432618"/>
                <a:gd name="connsiteY9-4180" fmla="*/ 1333500 h 3588041"/>
                <a:gd name="connsiteX10-4181" fmla="*/ 765868 w 1432618"/>
                <a:gd name="connsiteY10-4182" fmla="*/ 809625 h 3588041"/>
                <a:gd name="connsiteX11-4183" fmla="*/ 388043 w 1432618"/>
                <a:gd name="connsiteY11-4184" fmla="*/ 695325 h 3588041"/>
                <a:gd name="connsiteX12-4185" fmla="*/ 689668 w 1432618"/>
                <a:gd name="connsiteY12-4186" fmla="*/ 666750 h 3588041"/>
                <a:gd name="connsiteX13-4187" fmla="*/ 794443 w 1432618"/>
                <a:gd name="connsiteY13-4188" fmla="*/ 565150 h 3588041"/>
                <a:gd name="connsiteX14-4189" fmla="*/ 886518 w 1432618"/>
                <a:gd name="connsiteY14-4190" fmla="*/ 0 h 3588041"/>
                <a:gd name="connsiteX15-4191" fmla="*/ 857943 w 1432618"/>
                <a:gd name="connsiteY15-4192" fmla="*/ 679450 h 3588041"/>
                <a:gd name="connsiteX16-4193" fmla="*/ 921443 w 1432618"/>
                <a:gd name="connsiteY16-4194" fmla="*/ 1047750 h 3588041"/>
                <a:gd name="connsiteX17-4195" fmla="*/ 930968 w 1432618"/>
                <a:gd name="connsiteY17-4196" fmla="*/ 1295400 h 3588041"/>
                <a:gd name="connsiteX18-4197" fmla="*/ 1086543 w 1432618"/>
                <a:gd name="connsiteY18-4198" fmla="*/ 1187450 h 3588041"/>
                <a:gd name="connsiteX19-4199" fmla="*/ 1375468 w 1432618"/>
                <a:gd name="connsiteY19-4200" fmla="*/ 1171575 h 3588041"/>
                <a:gd name="connsiteX20-4201" fmla="*/ 1108768 w 1432618"/>
                <a:gd name="connsiteY20-4202" fmla="*/ 1254125 h 3588041"/>
                <a:gd name="connsiteX21-4203" fmla="*/ 889693 w 1432618"/>
                <a:gd name="connsiteY21-4204" fmla="*/ 1527175 h 3588041"/>
                <a:gd name="connsiteX22-4205" fmla="*/ 835718 w 1432618"/>
                <a:gd name="connsiteY22-4206" fmla="*/ 1895475 h 3588041"/>
                <a:gd name="connsiteX23-4207" fmla="*/ 1003993 w 1432618"/>
                <a:gd name="connsiteY23-4208" fmla="*/ 2308225 h 3588041"/>
                <a:gd name="connsiteX24-4209" fmla="*/ 896043 w 1432618"/>
                <a:gd name="connsiteY24-4210" fmla="*/ 2578100 h 3588041"/>
                <a:gd name="connsiteX25-4211" fmla="*/ 1213543 w 1432618"/>
                <a:gd name="connsiteY25-4212" fmla="*/ 2533650 h 3588041"/>
                <a:gd name="connsiteX26-4213" fmla="*/ 1432618 w 1432618"/>
                <a:gd name="connsiteY26-4214" fmla="*/ 2626519 h 3588041"/>
                <a:gd name="connsiteX27-4215" fmla="*/ 1188143 w 1432618"/>
                <a:gd name="connsiteY27-4216" fmla="*/ 2590800 h 3588041"/>
                <a:gd name="connsiteX28-4217" fmla="*/ 832543 w 1432618"/>
                <a:gd name="connsiteY28-4218" fmla="*/ 2733675 h 3588041"/>
                <a:gd name="connsiteX29-4219" fmla="*/ 689668 w 1432618"/>
                <a:gd name="connsiteY29-4220" fmla="*/ 3086100 h 3588041"/>
                <a:gd name="connsiteX30-4221" fmla="*/ 918268 w 1432618"/>
                <a:gd name="connsiteY30-4222" fmla="*/ 3419475 h 3588041"/>
                <a:gd name="connsiteX31-4223" fmla="*/ 1016693 w 1432618"/>
                <a:gd name="connsiteY31-4224" fmla="*/ 3581400 h 3588041"/>
                <a:gd name="connsiteX0-4225" fmla="*/ 1016693 w 1432618"/>
                <a:gd name="connsiteY0-4226" fmla="*/ 3581400 h 3588041"/>
                <a:gd name="connsiteX1-4227" fmla="*/ 591243 w 1432618"/>
                <a:gd name="connsiteY1-4228" fmla="*/ 3587750 h 3588041"/>
                <a:gd name="connsiteX2-4229" fmla="*/ 394393 w 1432618"/>
                <a:gd name="connsiteY2-4230" fmla="*/ 3076575 h 3588041"/>
                <a:gd name="connsiteX3-4231" fmla="*/ 746818 w 1432618"/>
                <a:gd name="connsiteY3-4232" fmla="*/ 2381250 h 3588041"/>
                <a:gd name="connsiteX4-4233" fmla="*/ 560128 w 1432618"/>
                <a:gd name="connsiteY4-4234" fmla="*/ 1922145 h 3588041"/>
                <a:gd name="connsiteX5-4235" fmla="*/ 58 w 1432618"/>
                <a:gd name="connsiteY5-4236" fmla="*/ 1870710 h 3588041"/>
                <a:gd name="connsiteX6-4237" fmla="*/ 394393 w 1432618"/>
                <a:gd name="connsiteY6-4238" fmla="*/ 1743075 h 3588041"/>
                <a:gd name="connsiteX7-4239" fmla="*/ 642043 w 1432618"/>
                <a:gd name="connsiteY7-4240" fmla="*/ 1876425 h 3588041"/>
                <a:gd name="connsiteX8-4241" fmla="*/ 689668 w 1432618"/>
                <a:gd name="connsiteY8-4242" fmla="*/ 1647825 h 3588041"/>
                <a:gd name="connsiteX9-4243" fmla="*/ 823018 w 1432618"/>
                <a:gd name="connsiteY9-4244" fmla="*/ 1333500 h 3588041"/>
                <a:gd name="connsiteX10-4245" fmla="*/ 765868 w 1432618"/>
                <a:gd name="connsiteY10-4246" fmla="*/ 809625 h 3588041"/>
                <a:gd name="connsiteX11-4247" fmla="*/ 388043 w 1432618"/>
                <a:gd name="connsiteY11-4248" fmla="*/ 695325 h 3588041"/>
                <a:gd name="connsiteX12-4249" fmla="*/ 689668 w 1432618"/>
                <a:gd name="connsiteY12-4250" fmla="*/ 666750 h 3588041"/>
                <a:gd name="connsiteX13-4251" fmla="*/ 794443 w 1432618"/>
                <a:gd name="connsiteY13-4252" fmla="*/ 565150 h 3588041"/>
                <a:gd name="connsiteX14-4253" fmla="*/ 886518 w 1432618"/>
                <a:gd name="connsiteY14-4254" fmla="*/ 0 h 3588041"/>
                <a:gd name="connsiteX15-4255" fmla="*/ 857943 w 1432618"/>
                <a:gd name="connsiteY15-4256" fmla="*/ 679450 h 3588041"/>
                <a:gd name="connsiteX16-4257" fmla="*/ 921443 w 1432618"/>
                <a:gd name="connsiteY16-4258" fmla="*/ 1047750 h 3588041"/>
                <a:gd name="connsiteX17-4259" fmla="*/ 930968 w 1432618"/>
                <a:gd name="connsiteY17-4260" fmla="*/ 1295400 h 3588041"/>
                <a:gd name="connsiteX18-4261" fmla="*/ 1086543 w 1432618"/>
                <a:gd name="connsiteY18-4262" fmla="*/ 1187450 h 3588041"/>
                <a:gd name="connsiteX19-4263" fmla="*/ 1375468 w 1432618"/>
                <a:gd name="connsiteY19-4264" fmla="*/ 1171575 h 3588041"/>
                <a:gd name="connsiteX20-4265" fmla="*/ 1108768 w 1432618"/>
                <a:gd name="connsiteY20-4266" fmla="*/ 1254125 h 3588041"/>
                <a:gd name="connsiteX21-4267" fmla="*/ 889693 w 1432618"/>
                <a:gd name="connsiteY21-4268" fmla="*/ 1527175 h 3588041"/>
                <a:gd name="connsiteX22-4269" fmla="*/ 835718 w 1432618"/>
                <a:gd name="connsiteY22-4270" fmla="*/ 1895475 h 3588041"/>
                <a:gd name="connsiteX23-4271" fmla="*/ 1003993 w 1432618"/>
                <a:gd name="connsiteY23-4272" fmla="*/ 2308225 h 3588041"/>
                <a:gd name="connsiteX24-4273" fmla="*/ 896043 w 1432618"/>
                <a:gd name="connsiteY24-4274" fmla="*/ 2578100 h 3588041"/>
                <a:gd name="connsiteX25-4275" fmla="*/ 1213543 w 1432618"/>
                <a:gd name="connsiteY25-4276" fmla="*/ 2533650 h 3588041"/>
                <a:gd name="connsiteX26-4277" fmla="*/ 1432618 w 1432618"/>
                <a:gd name="connsiteY26-4278" fmla="*/ 2626519 h 3588041"/>
                <a:gd name="connsiteX27-4279" fmla="*/ 1188143 w 1432618"/>
                <a:gd name="connsiteY27-4280" fmla="*/ 2590800 h 3588041"/>
                <a:gd name="connsiteX28-4281" fmla="*/ 832543 w 1432618"/>
                <a:gd name="connsiteY28-4282" fmla="*/ 2733675 h 3588041"/>
                <a:gd name="connsiteX29-4283" fmla="*/ 689668 w 1432618"/>
                <a:gd name="connsiteY29-4284" fmla="*/ 3086100 h 3588041"/>
                <a:gd name="connsiteX30-4285" fmla="*/ 918268 w 1432618"/>
                <a:gd name="connsiteY30-4286" fmla="*/ 3419475 h 3588041"/>
                <a:gd name="connsiteX31-4287" fmla="*/ 1016693 w 1432618"/>
                <a:gd name="connsiteY31-4288" fmla="*/ 3581400 h 3588041"/>
                <a:gd name="connsiteX0-4289" fmla="*/ 1016693 w 1432618"/>
                <a:gd name="connsiteY0-4290" fmla="*/ 3581400 h 3588041"/>
                <a:gd name="connsiteX1-4291" fmla="*/ 591243 w 1432618"/>
                <a:gd name="connsiteY1-4292" fmla="*/ 3587750 h 3588041"/>
                <a:gd name="connsiteX2-4293" fmla="*/ 394393 w 1432618"/>
                <a:gd name="connsiteY2-4294" fmla="*/ 3076575 h 3588041"/>
                <a:gd name="connsiteX3-4295" fmla="*/ 746818 w 1432618"/>
                <a:gd name="connsiteY3-4296" fmla="*/ 2381250 h 3588041"/>
                <a:gd name="connsiteX4-4297" fmla="*/ 560128 w 1432618"/>
                <a:gd name="connsiteY4-4298" fmla="*/ 1922145 h 3588041"/>
                <a:gd name="connsiteX5-4299" fmla="*/ 58 w 1432618"/>
                <a:gd name="connsiteY5-4300" fmla="*/ 1870710 h 3588041"/>
                <a:gd name="connsiteX6-4301" fmla="*/ 394393 w 1432618"/>
                <a:gd name="connsiteY6-4302" fmla="*/ 1743075 h 3588041"/>
                <a:gd name="connsiteX7-4303" fmla="*/ 642043 w 1432618"/>
                <a:gd name="connsiteY7-4304" fmla="*/ 1876425 h 3588041"/>
                <a:gd name="connsiteX8-4305" fmla="*/ 689668 w 1432618"/>
                <a:gd name="connsiteY8-4306" fmla="*/ 1647825 h 3588041"/>
                <a:gd name="connsiteX9-4307" fmla="*/ 823018 w 1432618"/>
                <a:gd name="connsiteY9-4308" fmla="*/ 1333500 h 3588041"/>
                <a:gd name="connsiteX10-4309" fmla="*/ 765868 w 1432618"/>
                <a:gd name="connsiteY10-4310" fmla="*/ 809625 h 3588041"/>
                <a:gd name="connsiteX11-4311" fmla="*/ 388043 w 1432618"/>
                <a:gd name="connsiteY11-4312" fmla="*/ 695325 h 3588041"/>
                <a:gd name="connsiteX12-4313" fmla="*/ 724593 w 1432618"/>
                <a:gd name="connsiteY12-4314" fmla="*/ 688975 h 3588041"/>
                <a:gd name="connsiteX13-4315" fmla="*/ 794443 w 1432618"/>
                <a:gd name="connsiteY13-4316" fmla="*/ 565150 h 3588041"/>
                <a:gd name="connsiteX14-4317" fmla="*/ 886518 w 1432618"/>
                <a:gd name="connsiteY14-4318" fmla="*/ 0 h 3588041"/>
                <a:gd name="connsiteX15-4319" fmla="*/ 857943 w 1432618"/>
                <a:gd name="connsiteY15-4320" fmla="*/ 679450 h 3588041"/>
                <a:gd name="connsiteX16-4321" fmla="*/ 921443 w 1432618"/>
                <a:gd name="connsiteY16-4322" fmla="*/ 1047750 h 3588041"/>
                <a:gd name="connsiteX17-4323" fmla="*/ 930968 w 1432618"/>
                <a:gd name="connsiteY17-4324" fmla="*/ 1295400 h 3588041"/>
                <a:gd name="connsiteX18-4325" fmla="*/ 1086543 w 1432618"/>
                <a:gd name="connsiteY18-4326" fmla="*/ 1187450 h 3588041"/>
                <a:gd name="connsiteX19-4327" fmla="*/ 1375468 w 1432618"/>
                <a:gd name="connsiteY19-4328" fmla="*/ 1171575 h 3588041"/>
                <a:gd name="connsiteX20-4329" fmla="*/ 1108768 w 1432618"/>
                <a:gd name="connsiteY20-4330" fmla="*/ 1254125 h 3588041"/>
                <a:gd name="connsiteX21-4331" fmla="*/ 889693 w 1432618"/>
                <a:gd name="connsiteY21-4332" fmla="*/ 1527175 h 3588041"/>
                <a:gd name="connsiteX22-4333" fmla="*/ 835718 w 1432618"/>
                <a:gd name="connsiteY22-4334" fmla="*/ 1895475 h 3588041"/>
                <a:gd name="connsiteX23-4335" fmla="*/ 1003993 w 1432618"/>
                <a:gd name="connsiteY23-4336" fmla="*/ 2308225 h 3588041"/>
                <a:gd name="connsiteX24-4337" fmla="*/ 896043 w 1432618"/>
                <a:gd name="connsiteY24-4338" fmla="*/ 2578100 h 3588041"/>
                <a:gd name="connsiteX25-4339" fmla="*/ 1213543 w 1432618"/>
                <a:gd name="connsiteY25-4340" fmla="*/ 2533650 h 3588041"/>
                <a:gd name="connsiteX26-4341" fmla="*/ 1432618 w 1432618"/>
                <a:gd name="connsiteY26-4342" fmla="*/ 2626519 h 3588041"/>
                <a:gd name="connsiteX27-4343" fmla="*/ 1188143 w 1432618"/>
                <a:gd name="connsiteY27-4344" fmla="*/ 2590800 h 3588041"/>
                <a:gd name="connsiteX28-4345" fmla="*/ 832543 w 1432618"/>
                <a:gd name="connsiteY28-4346" fmla="*/ 2733675 h 3588041"/>
                <a:gd name="connsiteX29-4347" fmla="*/ 689668 w 1432618"/>
                <a:gd name="connsiteY29-4348" fmla="*/ 3086100 h 3588041"/>
                <a:gd name="connsiteX30-4349" fmla="*/ 918268 w 1432618"/>
                <a:gd name="connsiteY30-4350" fmla="*/ 3419475 h 3588041"/>
                <a:gd name="connsiteX31-4351" fmla="*/ 1016693 w 1432618"/>
                <a:gd name="connsiteY31-4352" fmla="*/ 3581400 h 3588041"/>
                <a:gd name="connsiteX0-4353" fmla="*/ 1016693 w 1432618"/>
                <a:gd name="connsiteY0-4354" fmla="*/ 3581400 h 3588041"/>
                <a:gd name="connsiteX1-4355" fmla="*/ 591243 w 1432618"/>
                <a:gd name="connsiteY1-4356" fmla="*/ 3587750 h 3588041"/>
                <a:gd name="connsiteX2-4357" fmla="*/ 394393 w 1432618"/>
                <a:gd name="connsiteY2-4358" fmla="*/ 3076575 h 3588041"/>
                <a:gd name="connsiteX3-4359" fmla="*/ 746818 w 1432618"/>
                <a:gd name="connsiteY3-4360" fmla="*/ 2381250 h 3588041"/>
                <a:gd name="connsiteX4-4361" fmla="*/ 560128 w 1432618"/>
                <a:gd name="connsiteY4-4362" fmla="*/ 1922145 h 3588041"/>
                <a:gd name="connsiteX5-4363" fmla="*/ 58 w 1432618"/>
                <a:gd name="connsiteY5-4364" fmla="*/ 1870710 h 3588041"/>
                <a:gd name="connsiteX6-4365" fmla="*/ 394393 w 1432618"/>
                <a:gd name="connsiteY6-4366" fmla="*/ 1743075 h 3588041"/>
                <a:gd name="connsiteX7-4367" fmla="*/ 642043 w 1432618"/>
                <a:gd name="connsiteY7-4368" fmla="*/ 1876425 h 3588041"/>
                <a:gd name="connsiteX8-4369" fmla="*/ 689668 w 1432618"/>
                <a:gd name="connsiteY8-4370" fmla="*/ 1647825 h 3588041"/>
                <a:gd name="connsiteX9-4371" fmla="*/ 823018 w 1432618"/>
                <a:gd name="connsiteY9-4372" fmla="*/ 1333500 h 3588041"/>
                <a:gd name="connsiteX10-4373" fmla="*/ 765868 w 1432618"/>
                <a:gd name="connsiteY10-4374" fmla="*/ 809625 h 3588041"/>
                <a:gd name="connsiteX11-4375" fmla="*/ 388043 w 1432618"/>
                <a:gd name="connsiteY11-4376" fmla="*/ 695325 h 3588041"/>
                <a:gd name="connsiteX12-4377" fmla="*/ 741262 w 1432618"/>
                <a:gd name="connsiteY12-4378" fmla="*/ 677068 h 3588041"/>
                <a:gd name="connsiteX13-4379" fmla="*/ 794443 w 1432618"/>
                <a:gd name="connsiteY13-4380" fmla="*/ 565150 h 3588041"/>
                <a:gd name="connsiteX14-4381" fmla="*/ 886518 w 1432618"/>
                <a:gd name="connsiteY14-4382" fmla="*/ 0 h 3588041"/>
                <a:gd name="connsiteX15-4383" fmla="*/ 857943 w 1432618"/>
                <a:gd name="connsiteY15-4384" fmla="*/ 679450 h 3588041"/>
                <a:gd name="connsiteX16-4385" fmla="*/ 921443 w 1432618"/>
                <a:gd name="connsiteY16-4386" fmla="*/ 1047750 h 3588041"/>
                <a:gd name="connsiteX17-4387" fmla="*/ 930968 w 1432618"/>
                <a:gd name="connsiteY17-4388" fmla="*/ 1295400 h 3588041"/>
                <a:gd name="connsiteX18-4389" fmla="*/ 1086543 w 1432618"/>
                <a:gd name="connsiteY18-4390" fmla="*/ 1187450 h 3588041"/>
                <a:gd name="connsiteX19-4391" fmla="*/ 1375468 w 1432618"/>
                <a:gd name="connsiteY19-4392" fmla="*/ 1171575 h 3588041"/>
                <a:gd name="connsiteX20-4393" fmla="*/ 1108768 w 1432618"/>
                <a:gd name="connsiteY20-4394" fmla="*/ 1254125 h 3588041"/>
                <a:gd name="connsiteX21-4395" fmla="*/ 889693 w 1432618"/>
                <a:gd name="connsiteY21-4396" fmla="*/ 1527175 h 3588041"/>
                <a:gd name="connsiteX22-4397" fmla="*/ 835718 w 1432618"/>
                <a:gd name="connsiteY22-4398" fmla="*/ 1895475 h 3588041"/>
                <a:gd name="connsiteX23-4399" fmla="*/ 1003993 w 1432618"/>
                <a:gd name="connsiteY23-4400" fmla="*/ 2308225 h 3588041"/>
                <a:gd name="connsiteX24-4401" fmla="*/ 896043 w 1432618"/>
                <a:gd name="connsiteY24-4402" fmla="*/ 2578100 h 3588041"/>
                <a:gd name="connsiteX25-4403" fmla="*/ 1213543 w 1432618"/>
                <a:gd name="connsiteY25-4404" fmla="*/ 2533650 h 3588041"/>
                <a:gd name="connsiteX26-4405" fmla="*/ 1432618 w 1432618"/>
                <a:gd name="connsiteY26-4406" fmla="*/ 2626519 h 3588041"/>
                <a:gd name="connsiteX27-4407" fmla="*/ 1188143 w 1432618"/>
                <a:gd name="connsiteY27-4408" fmla="*/ 2590800 h 3588041"/>
                <a:gd name="connsiteX28-4409" fmla="*/ 832543 w 1432618"/>
                <a:gd name="connsiteY28-4410" fmla="*/ 2733675 h 3588041"/>
                <a:gd name="connsiteX29-4411" fmla="*/ 689668 w 1432618"/>
                <a:gd name="connsiteY29-4412" fmla="*/ 3086100 h 3588041"/>
                <a:gd name="connsiteX30-4413" fmla="*/ 918268 w 1432618"/>
                <a:gd name="connsiteY30-4414" fmla="*/ 3419475 h 3588041"/>
                <a:gd name="connsiteX31-4415" fmla="*/ 1016693 w 1432618"/>
                <a:gd name="connsiteY31-4416" fmla="*/ 3581400 h 3588041"/>
                <a:gd name="connsiteX0-4417" fmla="*/ 1016693 w 1432618"/>
                <a:gd name="connsiteY0-4418" fmla="*/ 3581400 h 3588041"/>
                <a:gd name="connsiteX1-4419" fmla="*/ 591243 w 1432618"/>
                <a:gd name="connsiteY1-4420" fmla="*/ 3587750 h 3588041"/>
                <a:gd name="connsiteX2-4421" fmla="*/ 394393 w 1432618"/>
                <a:gd name="connsiteY2-4422" fmla="*/ 3076575 h 3588041"/>
                <a:gd name="connsiteX3-4423" fmla="*/ 746818 w 1432618"/>
                <a:gd name="connsiteY3-4424" fmla="*/ 2381250 h 3588041"/>
                <a:gd name="connsiteX4-4425" fmla="*/ 560128 w 1432618"/>
                <a:gd name="connsiteY4-4426" fmla="*/ 1922145 h 3588041"/>
                <a:gd name="connsiteX5-4427" fmla="*/ 58 w 1432618"/>
                <a:gd name="connsiteY5-4428" fmla="*/ 1870710 h 3588041"/>
                <a:gd name="connsiteX6-4429" fmla="*/ 394393 w 1432618"/>
                <a:gd name="connsiteY6-4430" fmla="*/ 1743075 h 3588041"/>
                <a:gd name="connsiteX7-4431" fmla="*/ 642043 w 1432618"/>
                <a:gd name="connsiteY7-4432" fmla="*/ 1876425 h 3588041"/>
                <a:gd name="connsiteX8-4433" fmla="*/ 689668 w 1432618"/>
                <a:gd name="connsiteY8-4434" fmla="*/ 1647825 h 3588041"/>
                <a:gd name="connsiteX9-4435" fmla="*/ 823018 w 1432618"/>
                <a:gd name="connsiteY9-4436" fmla="*/ 1333500 h 3588041"/>
                <a:gd name="connsiteX10-4437" fmla="*/ 765868 w 1432618"/>
                <a:gd name="connsiteY10-4438" fmla="*/ 809625 h 3588041"/>
                <a:gd name="connsiteX11-4439" fmla="*/ 388043 w 1432618"/>
                <a:gd name="connsiteY11-4440" fmla="*/ 695325 h 3588041"/>
                <a:gd name="connsiteX12-4441" fmla="*/ 741262 w 1432618"/>
                <a:gd name="connsiteY12-4442" fmla="*/ 677068 h 3588041"/>
                <a:gd name="connsiteX13-4443" fmla="*/ 794443 w 1432618"/>
                <a:gd name="connsiteY13-4444" fmla="*/ 565150 h 3588041"/>
                <a:gd name="connsiteX14-4445" fmla="*/ 886518 w 1432618"/>
                <a:gd name="connsiteY14-4446" fmla="*/ 0 h 3588041"/>
                <a:gd name="connsiteX15-4447" fmla="*/ 857943 w 1432618"/>
                <a:gd name="connsiteY15-4448" fmla="*/ 679450 h 3588041"/>
                <a:gd name="connsiteX16-4449" fmla="*/ 921443 w 1432618"/>
                <a:gd name="connsiteY16-4450" fmla="*/ 1047750 h 3588041"/>
                <a:gd name="connsiteX17-4451" fmla="*/ 930968 w 1432618"/>
                <a:gd name="connsiteY17-4452" fmla="*/ 1295400 h 3588041"/>
                <a:gd name="connsiteX18-4453" fmla="*/ 1086543 w 1432618"/>
                <a:gd name="connsiteY18-4454" fmla="*/ 1187450 h 3588041"/>
                <a:gd name="connsiteX19-4455" fmla="*/ 1375468 w 1432618"/>
                <a:gd name="connsiteY19-4456" fmla="*/ 1171575 h 3588041"/>
                <a:gd name="connsiteX20-4457" fmla="*/ 1108768 w 1432618"/>
                <a:gd name="connsiteY20-4458" fmla="*/ 1254125 h 3588041"/>
                <a:gd name="connsiteX21-4459" fmla="*/ 889693 w 1432618"/>
                <a:gd name="connsiteY21-4460" fmla="*/ 1527175 h 3588041"/>
                <a:gd name="connsiteX22-4461" fmla="*/ 835718 w 1432618"/>
                <a:gd name="connsiteY22-4462" fmla="*/ 1895475 h 3588041"/>
                <a:gd name="connsiteX23-4463" fmla="*/ 1003993 w 1432618"/>
                <a:gd name="connsiteY23-4464" fmla="*/ 2308225 h 3588041"/>
                <a:gd name="connsiteX24-4465" fmla="*/ 896043 w 1432618"/>
                <a:gd name="connsiteY24-4466" fmla="*/ 2578100 h 3588041"/>
                <a:gd name="connsiteX25-4467" fmla="*/ 1213543 w 1432618"/>
                <a:gd name="connsiteY25-4468" fmla="*/ 2533650 h 3588041"/>
                <a:gd name="connsiteX26-4469" fmla="*/ 1432618 w 1432618"/>
                <a:gd name="connsiteY26-4470" fmla="*/ 2626519 h 3588041"/>
                <a:gd name="connsiteX27-4471" fmla="*/ 1188143 w 1432618"/>
                <a:gd name="connsiteY27-4472" fmla="*/ 2590800 h 3588041"/>
                <a:gd name="connsiteX28-4473" fmla="*/ 832543 w 1432618"/>
                <a:gd name="connsiteY28-4474" fmla="*/ 2733675 h 3588041"/>
                <a:gd name="connsiteX29-4475" fmla="*/ 689668 w 1432618"/>
                <a:gd name="connsiteY29-4476" fmla="*/ 3086100 h 3588041"/>
                <a:gd name="connsiteX30-4477" fmla="*/ 918268 w 1432618"/>
                <a:gd name="connsiteY30-4478" fmla="*/ 3419475 h 3588041"/>
                <a:gd name="connsiteX31-4479" fmla="*/ 1016693 w 1432618"/>
                <a:gd name="connsiteY31-4480" fmla="*/ 3581400 h 3588041"/>
                <a:gd name="connsiteX0-4481" fmla="*/ 1016693 w 1432618"/>
                <a:gd name="connsiteY0-4482" fmla="*/ 3581400 h 3588041"/>
                <a:gd name="connsiteX1-4483" fmla="*/ 591243 w 1432618"/>
                <a:gd name="connsiteY1-4484" fmla="*/ 3587750 h 3588041"/>
                <a:gd name="connsiteX2-4485" fmla="*/ 394393 w 1432618"/>
                <a:gd name="connsiteY2-4486" fmla="*/ 3076575 h 3588041"/>
                <a:gd name="connsiteX3-4487" fmla="*/ 746818 w 1432618"/>
                <a:gd name="connsiteY3-4488" fmla="*/ 2381250 h 3588041"/>
                <a:gd name="connsiteX4-4489" fmla="*/ 560128 w 1432618"/>
                <a:gd name="connsiteY4-4490" fmla="*/ 1922145 h 3588041"/>
                <a:gd name="connsiteX5-4491" fmla="*/ 58 w 1432618"/>
                <a:gd name="connsiteY5-4492" fmla="*/ 1870710 h 3588041"/>
                <a:gd name="connsiteX6-4493" fmla="*/ 394393 w 1432618"/>
                <a:gd name="connsiteY6-4494" fmla="*/ 1743075 h 3588041"/>
                <a:gd name="connsiteX7-4495" fmla="*/ 642043 w 1432618"/>
                <a:gd name="connsiteY7-4496" fmla="*/ 1876425 h 3588041"/>
                <a:gd name="connsiteX8-4497" fmla="*/ 689668 w 1432618"/>
                <a:gd name="connsiteY8-4498" fmla="*/ 1647825 h 3588041"/>
                <a:gd name="connsiteX9-4499" fmla="*/ 823018 w 1432618"/>
                <a:gd name="connsiteY9-4500" fmla="*/ 1333500 h 3588041"/>
                <a:gd name="connsiteX10-4501" fmla="*/ 765868 w 1432618"/>
                <a:gd name="connsiteY10-4502" fmla="*/ 809625 h 3588041"/>
                <a:gd name="connsiteX11-4503" fmla="*/ 388043 w 1432618"/>
                <a:gd name="connsiteY11-4504" fmla="*/ 695325 h 3588041"/>
                <a:gd name="connsiteX12-4505" fmla="*/ 741262 w 1432618"/>
                <a:gd name="connsiteY12-4506" fmla="*/ 677068 h 3588041"/>
                <a:gd name="connsiteX13-4507" fmla="*/ 789681 w 1432618"/>
                <a:gd name="connsiteY13-4508" fmla="*/ 441325 h 3588041"/>
                <a:gd name="connsiteX14-4509" fmla="*/ 886518 w 1432618"/>
                <a:gd name="connsiteY14-4510" fmla="*/ 0 h 3588041"/>
                <a:gd name="connsiteX15-4511" fmla="*/ 857943 w 1432618"/>
                <a:gd name="connsiteY15-4512" fmla="*/ 679450 h 3588041"/>
                <a:gd name="connsiteX16-4513" fmla="*/ 921443 w 1432618"/>
                <a:gd name="connsiteY16-4514" fmla="*/ 1047750 h 3588041"/>
                <a:gd name="connsiteX17-4515" fmla="*/ 930968 w 1432618"/>
                <a:gd name="connsiteY17-4516" fmla="*/ 1295400 h 3588041"/>
                <a:gd name="connsiteX18-4517" fmla="*/ 1086543 w 1432618"/>
                <a:gd name="connsiteY18-4518" fmla="*/ 1187450 h 3588041"/>
                <a:gd name="connsiteX19-4519" fmla="*/ 1375468 w 1432618"/>
                <a:gd name="connsiteY19-4520" fmla="*/ 1171575 h 3588041"/>
                <a:gd name="connsiteX20-4521" fmla="*/ 1108768 w 1432618"/>
                <a:gd name="connsiteY20-4522" fmla="*/ 1254125 h 3588041"/>
                <a:gd name="connsiteX21-4523" fmla="*/ 889693 w 1432618"/>
                <a:gd name="connsiteY21-4524" fmla="*/ 1527175 h 3588041"/>
                <a:gd name="connsiteX22-4525" fmla="*/ 835718 w 1432618"/>
                <a:gd name="connsiteY22-4526" fmla="*/ 1895475 h 3588041"/>
                <a:gd name="connsiteX23-4527" fmla="*/ 1003993 w 1432618"/>
                <a:gd name="connsiteY23-4528" fmla="*/ 2308225 h 3588041"/>
                <a:gd name="connsiteX24-4529" fmla="*/ 896043 w 1432618"/>
                <a:gd name="connsiteY24-4530" fmla="*/ 2578100 h 3588041"/>
                <a:gd name="connsiteX25-4531" fmla="*/ 1213543 w 1432618"/>
                <a:gd name="connsiteY25-4532" fmla="*/ 2533650 h 3588041"/>
                <a:gd name="connsiteX26-4533" fmla="*/ 1432618 w 1432618"/>
                <a:gd name="connsiteY26-4534" fmla="*/ 2626519 h 3588041"/>
                <a:gd name="connsiteX27-4535" fmla="*/ 1188143 w 1432618"/>
                <a:gd name="connsiteY27-4536" fmla="*/ 2590800 h 3588041"/>
                <a:gd name="connsiteX28-4537" fmla="*/ 832543 w 1432618"/>
                <a:gd name="connsiteY28-4538" fmla="*/ 2733675 h 3588041"/>
                <a:gd name="connsiteX29-4539" fmla="*/ 689668 w 1432618"/>
                <a:gd name="connsiteY29-4540" fmla="*/ 3086100 h 3588041"/>
                <a:gd name="connsiteX30-4541" fmla="*/ 918268 w 1432618"/>
                <a:gd name="connsiteY30-4542" fmla="*/ 3419475 h 3588041"/>
                <a:gd name="connsiteX31-4543" fmla="*/ 1016693 w 1432618"/>
                <a:gd name="connsiteY31-4544" fmla="*/ 3581400 h 3588041"/>
                <a:gd name="connsiteX0-4545" fmla="*/ 1016693 w 1432618"/>
                <a:gd name="connsiteY0-4546" fmla="*/ 3581400 h 3588041"/>
                <a:gd name="connsiteX1-4547" fmla="*/ 591243 w 1432618"/>
                <a:gd name="connsiteY1-4548" fmla="*/ 3587750 h 3588041"/>
                <a:gd name="connsiteX2-4549" fmla="*/ 394393 w 1432618"/>
                <a:gd name="connsiteY2-4550" fmla="*/ 3076575 h 3588041"/>
                <a:gd name="connsiteX3-4551" fmla="*/ 746818 w 1432618"/>
                <a:gd name="connsiteY3-4552" fmla="*/ 2381250 h 3588041"/>
                <a:gd name="connsiteX4-4553" fmla="*/ 560128 w 1432618"/>
                <a:gd name="connsiteY4-4554" fmla="*/ 1922145 h 3588041"/>
                <a:gd name="connsiteX5-4555" fmla="*/ 58 w 1432618"/>
                <a:gd name="connsiteY5-4556" fmla="*/ 1870710 h 3588041"/>
                <a:gd name="connsiteX6-4557" fmla="*/ 394393 w 1432618"/>
                <a:gd name="connsiteY6-4558" fmla="*/ 1743075 h 3588041"/>
                <a:gd name="connsiteX7-4559" fmla="*/ 642043 w 1432618"/>
                <a:gd name="connsiteY7-4560" fmla="*/ 1876425 h 3588041"/>
                <a:gd name="connsiteX8-4561" fmla="*/ 689668 w 1432618"/>
                <a:gd name="connsiteY8-4562" fmla="*/ 1647825 h 3588041"/>
                <a:gd name="connsiteX9-4563" fmla="*/ 823018 w 1432618"/>
                <a:gd name="connsiteY9-4564" fmla="*/ 1333500 h 3588041"/>
                <a:gd name="connsiteX10-4565" fmla="*/ 765868 w 1432618"/>
                <a:gd name="connsiteY10-4566" fmla="*/ 809625 h 3588041"/>
                <a:gd name="connsiteX11-4567" fmla="*/ 388043 w 1432618"/>
                <a:gd name="connsiteY11-4568" fmla="*/ 695325 h 3588041"/>
                <a:gd name="connsiteX12-4569" fmla="*/ 762694 w 1432618"/>
                <a:gd name="connsiteY12-4570" fmla="*/ 703262 h 3588041"/>
                <a:gd name="connsiteX13-4571" fmla="*/ 789681 w 1432618"/>
                <a:gd name="connsiteY13-4572" fmla="*/ 441325 h 3588041"/>
                <a:gd name="connsiteX14-4573" fmla="*/ 886518 w 1432618"/>
                <a:gd name="connsiteY14-4574" fmla="*/ 0 h 3588041"/>
                <a:gd name="connsiteX15-4575" fmla="*/ 857943 w 1432618"/>
                <a:gd name="connsiteY15-4576" fmla="*/ 679450 h 3588041"/>
                <a:gd name="connsiteX16-4577" fmla="*/ 921443 w 1432618"/>
                <a:gd name="connsiteY16-4578" fmla="*/ 1047750 h 3588041"/>
                <a:gd name="connsiteX17-4579" fmla="*/ 930968 w 1432618"/>
                <a:gd name="connsiteY17-4580" fmla="*/ 1295400 h 3588041"/>
                <a:gd name="connsiteX18-4581" fmla="*/ 1086543 w 1432618"/>
                <a:gd name="connsiteY18-4582" fmla="*/ 1187450 h 3588041"/>
                <a:gd name="connsiteX19-4583" fmla="*/ 1375468 w 1432618"/>
                <a:gd name="connsiteY19-4584" fmla="*/ 1171575 h 3588041"/>
                <a:gd name="connsiteX20-4585" fmla="*/ 1108768 w 1432618"/>
                <a:gd name="connsiteY20-4586" fmla="*/ 1254125 h 3588041"/>
                <a:gd name="connsiteX21-4587" fmla="*/ 889693 w 1432618"/>
                <a:gd name="connsiteY21-4588" fmla="*/ 1527175 h 3588041"/>
                <a:gd name="connsiteX22-4589" fmla="*/ 835718 w 1432618"/>
                <a:gd name="connsiteY22-4590" fmla="*/ 1895475 h 3588041"/>
                <a:gd name="connsiteX23-4591" fmla="*/ 1003993 w 1432618"/>
                <a:gd name="connsiteY23-4592" fmla="*/ 2308225 h 3588041"/>
                <a:gd name="connsiteX24-4593" fmla="*/ 896043 w 1432618"/>
                <a:gd name="connsiteY24-4594" fmla="*/ 2578100 h 3588041"/>
                <a:gd name="connsiteX25-4595" fmla="*/ 1213543 w 1432618"/>
                <a:gd name="connsiteY25-4596" fmla="*/ 2533650 h 3588041"/>
                <a:gd name="connsiteX26-4597" fmla="*/ 1432618 w 1432618"/>
                <a:gd name="connsiteY26-4598" fmla="*/ 2626519 h 3588041"/>
                <a:gd name="connsiteX27-4599" fmla="*/ 1188143 w 1432618"/>
                <a:gd name="connsiteY27-4600" fmla="*/ 2590800 h 3588041"/>
                <a:gd name="connsiteX28-4601" fmla="*/ 832543 w 1432618"/>
                <a:gd name="connsiteY28-4602" fmla="*/ 2733675 h 3588041"/>
                <a:gd name="connsiteX29-4603" fmla="*/ 689668 w 1432618"/>
                <a:gd name="connsiteY29-4604" fmla="*/ 3086100 h 3588041"/>
                <a:gd name="connsiteX30-4605" fmla="*/ 918268 w 1432618"/>
                <a:gd name="connsiteY30-4606" fmla="*/ 3419475 h 3588041"/>
                <a:gd name="connsiteX31-4607" fmla="*/ 1016693 w 1432618"/>
                <a:gd name="connsiteY31-4608" fmla="*/ 3581400 h 3588041"/>
                <a:gd name="connsiteX0-4609" fmla="*/ 1016693 w 1432618"/>
                <a:gd name="connsiteY0-4610" fmla="*/ 3581400 h 3588041"/>
                <a:gd name="connsiteX1-4611" fmla="*/ 591243 w 1432618"/>
                <a:gd name="connsiteY1-4612" fmla="*/ 3587750 h 3588041"/>
                <a:gd name="connsiteX2-4613" fmla="*/ 394393 w 1432618"/>
                <a:gd name="connsiteY2-4614" fmla="*/ 3076575 h 3588041"/>
                <a:gd name="connsiteX3-4615" fmla="*/ 746818 w 1432618"/>
                <a:gd name="connsiteY3-4616" fmla="*/ 2381250 h 3588041"/>
                <a:gd name="connsiteX4-4617" fmla="*/ 560128 w 1432618"/>
                <a:gd name="connsiteY4-4618" fmla="*/ 1922145 h 3588041"/>
                <a:gd name="connsiteX5-4619" fmla="*/ 58 w 1432618"/>
                <a:gd name="connsiteY5-4620" fmla="*/ 1870710 h 3588041"/>
                <a:gd name="connsiteX6-4621" fmla="*/ 394393 w 1432618"/>
                <a:gd name="connsiteY6-4622" fmla="*/ 1743075 h 3588041"/>
                <a:gd name="connsiteX7-4623" fmla="*/ 642043 w 1432618"/>
                <a:gd name="connsiteY7-4624" fmla="*/ 1876425 h 3588041"/>
                <a:gd name="connsiteX8-4625" fmla="*/ 689668 w 1432618"/>
                <a:gd name="connsiteY8-4626" fmla="*/ 1647825 h 3588041"/>
                <a:gd name="connsiteX9-4627" fmla="*/ 823018 w 1432618"/>
                <a:gd name="connsiteY9-4628" fmla="*/ 1333500 h 3588041"/>
                <a:gd name="connsiteX10-4629" fmla="*/ 765868 w 1432618"/>
                <a:gd name="connsiteY10-4630" fmla="*/ 809625 h 3588041"/>
                <a:gd name="connsiteX11-4631" fmla="*/ 388043 w 1432618"/>
                <a:gd name="connsiteY11-4632" fmla="*/ 695325 h 3588041"/>
                <a:gd name="connsiteX12-4633" fmla="*/ 762694 w 1432618"/>
                <a:gd name="connsiteY12-4634" fmla="*/ 703262 h 3588041"/>
                <a:gd name="connsiteX13-4635" fmla="*/ 789681 w 1432618"/>
                <a:gd name="connsiteY13-4636" fmla="*/ 441325 h 3588041"/>
                <a:gd name="connsiteX14-4637" fmla="*/ 886518 w 1432618"/>
                <a:gd name="connsiteY14-4638" fmla="*/ 0 h 3588041"/>
                <a:gd name="connsiteX15-4639" fmla="*/ 857943 w 1432618"/>
                <a:gd name="connsiteY15-4640" fmla="*/ 679450 h 3588041"/>
                <a:gd name="connsiteX16-4641" fmla="*/ 921443 w 1432618"/>
                <a:gd name="connsiteY16-4642" fmla="*/ 1047750 h 3588041"/>
                <a:gd name="connsiteX17-4643" fmla="*/ 930968 w 1432618"/>
                <a:gd name="connsiteY17-4644" fmla="*/ 1295400 h 3588041"/>
                <a:gd name="connsiteX18-4645" fmla="*/ 1086543 w 1432618"/>
                <a:gd name="connsiteY18-4646" fmla="*/ 1187450 h 3588041"/>
                <a:gd name="connsiteX19-4647" fmla="*/ 1375468 w 1432618"/>
                <a:gd name="connsiteY19-4648" fmla="*/ 1171575 h 3588041"/>
                <a:gd name="connsiteX20-4649" fmla="*/ 1108768 w 1432618"/>
                <a:gd name="connsiteY20-4650" fmla="*/ 1254125 h 3588041"/>
                <a:gd name="connsiteX21-4651" fmla="*/ 889693 w 1432618"/>
                <a:gd name="connsiteY21-4652" fmla="*/ 1527175 h 3588041"/>
                <a:gd name="connsiteX22-4653" fmla="*/ 835718 w 1432618"/>
                <a:gd name="connsiteY22-4654" fmla="*/ 1895475 h 3588041"/>
                <a:gd name="connsiteX23-4655" fmla="*/ 1003993 w 1432618"/>
                <a:gd name="connsiteY23-4656" fmla="*/ 2308225 h 3588041"/>
                <a:gd name="connsiteX24-4657" fmla="*/ 896043 w 1432618"/>
                <a:gd name="connsiteY24-4658" fmla="*/ 2578100 h 3588041"/>
                <a:gd name="connsiteX25-4659" fmla="*/ 1213543 w 1432618"/>
                <a:gd name="connsiteY25-4660" fmla="*/ 2533650 h 3588041"/>
                <a:gd name="connsiteX26-4661" fmla="*/ 1432618 w 1432618"/>
                <a:gd name="connsiteY26-4662" fmla="*/ 2626519 h 3588041"/>
                <a:gd name="connsiteX27-4663" fmla="*/ 1188143 w 1432618"/>
                <a:gd name="connsiteY27-4664" fmla="*/ 2590800 h 3588041"/>
                <a:gd name="connsiteX28-4665" fmla="*/ 832543 w 1432618"/>
                <a:gd name="connsiteY28-4666" fmla="*/ 2733675 h 3588041"/>
                <a:gd name="connsiteX29-4667" fmla="*/ 689668 w 1432618"/>
                <a:gd name="connsiteY29-4668" fmla="*/ 3086100 h 3588041"/>
                <a:gd name="connsiteX30-4669" fmla="*/ 918268 w 1432618"/>
                <a:gd name="connsiteY30-4670" fmla="*/ 3419475 h 3588041"/>
                <a:gd name="connsiteX31-4671" fmla="*/ 1016693 w 1432618"/>
                <a:gd name="connsiteY31-4672" fmla="*/ 3581400 h 3588041"/>
                <a:gd name="connsiteX0-4673" fmla="*/ 1016693 w 1432618"/>
                <a:gd name="connsiteY0-4674" fmla="*/ 3581400 h 3588041"/>
                <a:gd name="connsiteX1-4675" fmla="*/ 591243 w 1432618"/>
                <a:gd name="connsiteY1-4676" fmla="*/ 3587750 h 3588041"/>
                <a:gd name="connsiteX2-4677" fmla="*/ 394393 w 1432618"/>
                <a:gd name="connsiteY2-4678" fmla="*/ 3076575 h 3588041"/>
                <a:gd name="connsiteX3-4679" fmla="*/ 746818 w 1432618"/>
                <a:gd name="connsiteY3-4680" fmla="*/ 2381250 h 3588041"/>
                <a:gd name="connsiteX4-4681" fmla="*/ 560128 w 1432618"/>
                <a:gd name="connsiteY4-4682" fmla="*/ 1922145 h 3588041"/>
                <a:gd name="connsiteX5-4683" fmla="*/ 58 w 1432618"/>
                <a:gd name="connsiteY5-4684" fmla="*/ 1870710 h 3588041"/>
                <a:gd name="connsiteX6-4685" fmla="*/ 394393 w 1432618"/>
                <a:gd name="connsiteY6-4686" fmla="*/ 1743075 h 3588041"/>
                <a:gd name="connsiteX7-4687" fmla="*/ 642043 w 1432618"/>
                <a:gd name="connsiteY7-4688" fmla="*/ 1876425 h 3588041"/>
                <a:gd name="connsiteX8-4689" fmla="*/ 689668 w 1432618"/>
                <a:gd name="connsiteY8-4690" fmla="*/ 1647825 h 3588041"/>
                <a:gd name="connsiteX9-4691" fmla="*/ 823018 w 1432618"/>
                <a:gd name="connsiteY9-4692" fmla="*/ 1333500 h 3588041"/>
                <a:gd name="connsiteX10-4693" fmla="*/ 765868 w 1432618"/>
                <a:gd name="connsiteY10-4694" fmla="*/ 809625 h 3588041"/>
                <a:gd name="connsiteX11-4695" fmla="*/ 388043 w 1432618"/>
                <a:gd name="connsiteY11-4696" fmla="*/ 695325 h 3588041"/>
                <a:gd name="connsiteX12-4697" fmla="*/ 762694 w 1432618"/>
                <a:gd name="connsiteY12-4698" fmla="*/ 703262 h 3588041"/>
                <a:gd name="connsiteX13-4699" fmla="*/ 789681 w 1432618"/>
                <a:gd name="connsiteY13-4700" fmla="*/ 441325 h 3588041"/>
                <a:gd name="connsiteX14-4701" fmla="*/ 886518 w 1432618"/>
                <a:gd name="connsiteY14-4702" fmla="*/ 0 h 3588041"/>
                <a:gd name="connsiteX15-4703" fmla="*/ 857943 w 1432618"/>
                <a:gd name="connsiteY15-4704" fmla="*/ 679450 h 3588041"/>
                <a:gd name="connsiteX16-4705" fmla="*/ 921443 w 1432618"/>
                <a:gd name="connsiteY16-4706" fmla="*/ 1047750 h 3588041"/>
                <a:gd name="connsiteX17-4707" fmla="*/ 930968 w 1432618"/>
                <a:gd name="connsiteY17-4708" fmla="*/ 1295400 h 3588041"/>
                <a:gd name="connsiteX18-4709" fmla="*/ 1086543 w 1432618"/>
                <a:gd name="connsiteY18-4710" fmla="*/ 1187450 h 3588041"/>
                <a:gd name="connsiteX19-4711" fmla="*/ 1375468 w 1432618"/>
                <a:gd name="connsiteY19-4712" fmla="*/ 1171575 h 3588041"/>
                <a:gd name="connsiteX20-4713" fmla="*/ 1108768 w 1432618"/>
                <a:gd name="connsiteY20-4714" fmla="*/ 1254125 h 3588041"/>
                <a:gd name="connsiteX21-4715" fmla="*/ 889693 w 1432618"/>
                <a:gd name="connsiteY21-4716" fmla="*/ 1527175 h 3588041"/>
                <a:gd name="connsiteX22-4717" fmla="*/ 835718 w 1432618"/>
                <a:gd name="connsiteY22-4718" fmla="*/ 1895475 h 3588041"/>
                <a:gd name="connsiteX23-4719" fmla="*/ 1003993 w 1432618"/>
                <a:gd name="connsiteY23-4720" fmla="*/ 2308225 h 3588041"/>
                <a:gd name="connsiteX24-4721" fmla="*/ 896043 w 1432618"/>
                <a:gd name="connsiteY24-4722" fmla="*/ 2578100 h 3588041"/>
                <a:gd name="connsiteX25-4723" fmla="*/ 1213543 w 1432618"/>
                <a:gd name="connsiteY25-4724" fmla="*/ 2533650 h 3588041"/>
                <a:gd name="connsiteX26-4725" fmla="*/ 1432618 w 1432618"/>
                <a:gd name="connsiteY26-4726" fmla="*/ 2626519 h 3588041"/>
                <a:gd name="connsiteX27-4727" fmla="*/ 1188143 w 1432618"/>
                <a:gd name="connsiteY27-4728" fmla="*/ 2590800 h 3588041"/>
                <a:gd name="connsiteX28-4729" fmla="*/ 832543 w 1432618"/>
                <a:gd name="connsiteY28-4730" fmla="*/ 2733675 h 3588041"/>
                <a:gd name="connsiteX29-4731" fmla="*/ 689668 w 1432618"/>
                <a:gd name="connsiteY29-4732" fmla="*/ 3086100 h 3588041"/>
                <a:gd name="connsiteX30-4733" fmla="*/ 918268 w 1432618"/>
                <a:gd name="connsiteY30-4734" fmla="*/ 3419475 h 3588041"/>
                <a:gd name="connsiteX31-4735" fmla="*/ 1016693 w 1432618"/>
                <a:gd name="connsiteY31-4736" fmla="*/ 3581400 h 3588041"/>
                <a:gd name="connsiteX0-4737" fmla="*/ 1016693 w 1432618"/>
                <a:gd name="connsiteY0-4738" fmla="*/ 3581400 h 3588041"/>
                <a:gd name="connsiteX1-4739" fmla="*/ 591243 w 1432618"/>
                <a:gd name="connsiteY1-4740" fmla="*/ 3587750 h 3588041"/>
                <a:gd name="connsiteX2-4741" fmla="*/ 394393 w 1432618"/>
                <a:gd name="connsiteY2-4742" fmla="*/ 3076575 h 3588041"/>
                <a:gd name="connsiteX3-4743" fmla="*/ 746818 w 1432618"/>
                <a:gd name="connsiteY3-4744" fmla="*/ 2381250 h 3588041"/>
                <a:gd name="connsiteX4-4745" fmla="*/ 560128 w 1432618"/>
                <a:gd name="connsiteY4-4746" fmla="*/ 1922145 h 3588041"/>
                <a:gd name="connsiteX5-4747" fmla="*/ 58 w 1432618"/>
                <a:gd name="connsiteY5-4748" fmla="*/ 1870710 h 3588041"/>
                <a:gd name="connsiteX6-4749" fmla="*/ 394393 w 1432618"/>
                <a:gd name="connsiteY6-4750" fmla="*/ 1743075 h 3588041"/>
                <a:gd name="connsiteX7-4751" fmla="*/ 642043 w 1432618"/>
                <a:gd name="connsiteY7-4752" fmla="*/ 1876425 h 3588041"/>
                <a:gd name="connsiteX8-4753" fmla="*/ 689668 w 1432618"/>
                <a:gd name="connsiteY8-4754" fmla="*/ 1647825 h 3588041"/>
                <a:gd name="connsiteX9-4755" fmla="*/ 823018 w 1432618"/>
                <a:gd name="connsiteY9-4756" fmla="*/ 1333500 h 3588041"/>
                <a:gd name="connsiteX10-4757" fmla="*/ 765868 w 1432618"/>
                <a:gd name="connsiteY10-4758" fmla="*/ 809625 h 3588041"/>
                <a:gd name="connsiteX11-4759" fmla="*/ 388043 w 1432618"/>
                <a:gd name="connsiteY11-4760" fmla="*/ 695325 h 3588041"/>
                <a:gd name="connsiteX12-4761" fmla="*/ 781744 w 1432618"/>
                <a:gd name="connsiteY12-4762" fmla="*/ 724693 h 3588041"/>
                <a:gd name="connsiteX13-4763" fmla="*/ 789681 w 1432618"/>
                <a:gd name="connsiteY13-4764" fmla="*/ 441325 h 3588041"/>
                <a:gd name="connsiteX14-4765" fmla="*/ 886518 w 1432618"/>
                <a:gd name="connsiteY14-4766" fmla="*/ 0 h 3588041"/>
                <a:gd name="connsiteX15-4767" fmla="*/ 857943 w 1432618"/>
                <a:gd name="connsiteY15-4768" fmla="*/ 679450 h 3588041"/>
                <a:gd name="connsiteX16-4769" fmla="*/ 921443 w 1432618"/>
                <a:gd name="connsiteY16-4770" fmla="*/ 1047750 h 3588041"/>
                <a:gd name="connsiteX17-4771" fmla="*/ 930968 w 1432618"/>
                <a:gd name="connsiteY17-4772" fmla="*/ 1295400 h 3588041"/>
                <a:gd name="connsiteX18-4773" fmla="*/ 1086543 w 1432618"/>
                <a:gd name="connsiteY18-4774" fmla="*/ 1187450 h 3588041"/>
                <a:gd name="connsiteX19-4775" fmla="*/ 1375468 w 1432618"/>
                <a:gd name="connsiteY19-4776" fmla="*/ 1171575 h 3588041"/>
                <a:gd name="connsiteX20-4777" fmla="*/ 1108768 w 1432618"/>
                <a:gd name="connsiteY20-4778" fmla="*/ 1254125 h 3588041"/>
                <a:gd name="connsiteX21-4779" fmla="*/ 889693 w 1432618"/>
                <a:gd name="connsiteY21-4780" fmla="*/ 1527175 h 3588041"/>
                <a:gd name="connsiteX22-4781" fmla="*/ 835718 w 1432618"/>
                <a:gd name="connsiteY22-4782" fmla="*/ 1895475 h 3588041"/>
                <a:gd name="connsiteX23-4783" fmla="*/ 1003993 w 1432618"/>
                <a:gd name="connsiteY23-4784" fmla="*/ 2308225 h 3588041"/>
                <a:gd name="connsiteX24-4785" fmla="*/ 896043 w 1432618"/>
                <a:gd name="connsiteY24-4786" fmla="*/ 2578100 h 3588041"/>
                <a:gd name="connsiteX25-4787" fmla="*/ 1213543 w 1432618"/>
                <a:gd name="connsiteY25-4788" fmla="*/ 2533650 h 3588041"/>
                <a:gd name="connsiteX26-4789" fmla="*/ 1432618 w 1432618"/>
                <a:gd name="connsiteY26-4790" fmla="*/ 2626519 h 3588041"/>
                <a:gd name="connsiteX27-4791" fmla="*/ 1188143 w 1432618"/>
                <a:gd name="connsiteY27-4792" fmla="*/ 2590800 h 3588041"/>
                <a:gd name="connsiteX28-4793" fmla="*/ 832543 w 1432618"/>
                <a:gd name="connsiteY28-4794" fmla="*/ 2733675 h 3588041"/>
                <a:gd name="connsiteX29-4795" fmla="*/ 689668 w 1432618"/>
                <a:gd name="connsiteY29-4796" fmla="*/ 3086100 h 3588041"/>
                <a:gd name="connsiteX30-4797" fmla="*/ 918268 w 1432618"/>
                <a:gd name="connsiteY30-4798" fmla="*/ 3419475 h 3588041"/>
                <a:gd name="connsiteX31-4799" fmla="*/ 1016693 w 1432618"/>
                <a:gd name="connsiteY31-4800" fmla="*/ 3581400 h 3588041"/>
                <a:gd name="connsiteX0-4801" fmla="*/ 1016693 w 1432618"/>
                <a:gd name="connsiteY0-4802" fmla="*/ 3581400 h 3588041"/>
                <a:gd name="connsiteX1-4803" fmla="*/ 591243 w 1432618"/>
                <a:gd name="connsiteY1-4804" fmla="*/ 3587750 h 3588041"/>
                <a:gd name="connsiteX2-4805" fmla="*/ 394393 w 1432618"/>
                <a:gd name="connsiteY2-4806" fmla="*/ 3076575 h 3588041"/>
                <a:gd name="connsiteX3-4807" fmla="*/ 746818 w 1432618"/>
                <a:gd name="connsiteY3-4808" fmla="*/ 2381250 h 3588041"/>
                <a:gd name="connsiteX4-4809" fmla="*/ 560128 w 1432618"/>
                <a:gd name="connsiteY4-4810" fmla="*/ 1922145 h 3588041"/>
                <a:gd name="connsiteX5-4811" fmla="*/ 58 w 1432618"/>
                <a:gd name="connsiteY5-4812" fmla="*/ 1870710 h 3588041"/>
                <a:gd name="connsiteX6-4813" fmla="*/ 394393 w 1432618"/>
                <a:gd name="connsiteY6-4814" fmla="*/ 1743075 h 3588041"/>
                <a:gd name="connsiteX7-4815" fmla="*/ 642043 w 1432618"/>
                <a:gd name="connsiteY7-4816" fmla="*/ 1876425 h 3588041"/>
                <a:gd name="connsiteX8-4817" fmla="*/ 689668 w 1432618"/>
                <a:gd name="connsiteY8-4818" fmla="*/ 1647825 h 3588041"/>
                <a:gd name="connsiteX9-4819" fmla="*/ 823018 w 1432618"/>
                <a:gd name="connsiteY9-4820" fmla="*/ 1333500 h 3588041"/>
                <a:gd name="connsiteX10-4821" fmla="*/ 765868 w 1432618"/>
                <a:gd name="connsiteY10-4822" fmla="*/ 809625 h 3588041"/>
                <a:gd name="connsiteX11-4823" fmla="*/ 388043 w 1432618"/>
                <a:gd name="connsiteY11-4824" fmla="*/ 695325 h 3588041"/>
                <a:gd name="connsiteX12-4825" fmla="*/ 781744 w 1432618"/>
                <a:gd name="connsiteY12-4826" fmla="*/ 724693 h 3588041"/>
                <a:gd name="connsiteX13-4827" fmla="*/ 789681 w 1432618"/>
                <a:gd name="connsiteY13-4828" fmla="*/ 441325 h 3588041"/>
                <a:gd name="connsiteX14-4829" fmla="*/ 886518 w 1432618"/>
                <a:gd name="connsiteY14-4830" fmla="*/ 0 h 3588041"/>
                <a:gd name="connsiteX15-4831" fmla="*/ 857943 w 1432618"/>
                <a:gd name="connsiteY15-4832" fmla="*/ 679450 h 3588041"/>
                <a:gd name="connsiteX16-4833" fmla="*/ 921443 w 1432618"/>
                <a:gd name="connsiteY16-4834" fmla="*/ 1047750 h 3588041"/>
                <a:gd name="connsiteX17-4835" fmla="*/ 930968 w 1432618"/>
                <a:gd name="connsiteY17-4836" fmla="*/ 1295400 h 3588041"/>
                <a:gd name="connsiteX18-4837" fmla="*/ 1086543 w 1432618"/>
                <a:gd name="connsiteY18-4838" fmla="*/ 1187450 h 3588041"/>
                <a:gd name="connsiteX19-4839" fmla="*/ 1375468 w 1432618"/>
                <a:gd name="connsiteY19-4840" fmla="*/ 1171575 h 3588041"/>
                <a:gd name="connsiteX20-4841" fmla="*/ 1108768 w 1432618"/>
                <a:gd name="connsiteY20-4842" fmla="*/ 1254125 h 3588041"/>
                <a:gd name="connsiteX21-4843" fmla="*/ 889693 w 1432618"/>
                <a:gd name="connsiteY21-4844" fmla="*/ 1527175 h 3588041"/>
                <a:gd name="connsiteX22-4845" fmla="*/ 835718 w 1432618"/>
                <a:gd name="connsiteY22-4846" fmla="*/ 1895475 h 3588041"/>
                <a:gd name="connsiteX23-4847" fmla="*/ 1003993 w 1432618"/>
                <a:gd name="connsiteY23-4848" fmla="*/ 2308225 h 3588041"/>
                <a:gd name="connsiteX24-4849" fmla="*/ 896043 w 1432618"/>
                <a:gd name="connsiteY24-4850" fmla="*/ 2578100 h 3588041"/>
                <a:gd name="connsiteX25-4851" fmla="*/ 1213543 w 1432618"/>
                <a:gd name="connsiteY25-4852" fmla="*/ 2533650 h 3588041"/>
                <a:gd name="connsiteX26-4853" fmla="*/ 1432618 w 1432618"/>
                <a:gd name="connsiteY26-4854" fmla="*/ 2626519 h 3588041"/>
                <a:gd name="connsiteX27-4855" fmla="*/ 1188143 w 1432618"/>
                <a:gd name="connsiteY27-4856" fmla="*/ 2590800 h 3588041"/>
                <a:gd name="connsiteX28-4857" fmla="*/ 832543 w 1432618"/>
                <a:gd name="connsiteY28-4858" fmla="*/ 2733675 h 3588041"/>
                <a:gd name="connsiteX29-4859" fmla="*/ 689668 w 1432618"/>
                <a:gd name="connsiteY29-4860" fmla="*/ 3086100 h 3588041"/>
                <a:gd name="connsiteX30-4861" fmla="*/ 918268 w 1432618"/>
                <a:gd name="connsiteY30-4862" fmla="*/ 3419475 h 3588041"/>
                <a:gd name="connsiteX31-4863" fmla="*/ 1016693 w 1432618"/>
                <a:gd name="connsiteY31-4864" fmla="*/ 3581400 h 3588041"/>
                <a:gd name="connsiteX0-4865" fmla="*/ 1016693 w 1432618"/>
                <a:gd name="connsiteY0-4866" fmla="*/ 3581400 h 3588041"/>
                <a:gd name="connsiteX1-4867" fmla="*/ 591243 w 1432618"/>
                <a:gd name="connsiteY1-4868" fmla="*/ 3587750 h 3588041"/>
                <a:gd name="connsiteX2-4869" fmla="*/ 394393 w 1432618"/>
                <a:gd name="connsiteY2-4870" fmla="*/ 3076575 h 3588041"/>
                <a:gd name="connsiteX3-4871" fmla="*/ 746818 w 1432618"/>
                <a:gd name="connsiteY3-4872" fmla="*/ 2381250 h 3588041"/>
                <a:gd name="connsiteX4-4873" fmla="*/ 560128 w 1432618"/>
                <a:gd name="connsiteY4-4874" fmla="*/ 1922145 h 3588041"/>
                <a:gd name="connsiteX5-4875" fmla="*/ 58 w 1432618"/>
                <a:gd name="connsiteY5-4876" fmla="*/ 1870710 h 3588041"/>
                <a:gd name="connsiteX6-4877" fmla="*/ 394393 w 1432618"/>
                <a:gd name="connsiteY6-4878" fmla="*/ 1743075 h 3588041"/>
                <a:gd name="connsiteX7-4879" fmla="*/ 642043 w 1432618"/>
                <a:gd name="connsiteY7-4880" fmla="*/ 1876425 h 3588041"/>
                <a:gd name="connsiteX8-4881" fmla="*/ 689668 w 1432618"/>
                <a:gd name="connsiteY8-4882" fmla="*/ 1647825 h 3588041"/>
                <a:gd name="connsiteX9-4883" fmla="*/ 823018 w 1432618"/>
                <a:gd name="connsiteY9-4884" fmla="*/ 1333500 h 3588041"/>
                <a:gd name="connsiteX10-4885" fmla="*/ 765868 w 1432618"/>
                <a:gd name="connsiteY10-4886" fmla="*/ 809625 h 3588041"/>
                <a:gd name="connsiteX11-4887" fmla="*/ 388043 w 1432618"/>
                <a:gd name="connsiteY11-4888" fmla="*/ 695325 h 3588041"/>
                <a:gd name="connsiteX12-4889" fmla="*/ 781744 w 1432618"/>
                <a:gd name="connsiteY12-4890" fmla="*/ 724693 h 3588041"/>
                <a:gd name="connsiteX13-4891" fmla="*/ 799206 w 1432618"/>
                <a:gd name="connsiteY13-4892" fmla="*/ 441325 h 3588041"/>
                <a:gd name="connsiteX14-4893" fmla="*/ 886518 w 1432618"/>
                <a:gd name="connsiteY14-4894" fmla="*/ 0 h 3588041"/>
                <a:gd name="connsiteX15-4895" fmla="*/ 857943 w 1432618"/>
                <a:gd name="connsiteY15-4896" fmla="*/ 679450 h 3588041"/>
                <a:gd name="connsiteX16-4897" fmla="*/ 921443 w 1432618"/>
                <a:gd name="connsiteY16-4898" fmla="*/ 1047750 h 3588041"/>
                <a:gd name="connsiteX17-4899" fmla="*/ 930968 w 1432618"/>
                <a:gd name="connsiteY17-4900" fmla="*/ 1295400 h 3588041"/>
                <a:gd name="connsiteX18-4901" fmla="*/ 1086543 w 1432618"/>
                <a:gd name="connsiteY18-4902" fmla="*/ 1187450 h 3588041"/>
                <a:gd name="connsiteX19-4903" fmla="*/ 1375468 w 1432618"/>
                <a:gd name="connsiteY19-4904" fmla="*/ 1171575 h 3588041"/>
                <a:gd name="connsiteX20-4905" fmla="*/ 1108768 w 1432618"/>
                <a:gd name="connsiteY20-4906" fmla="*/ 1254125 h 3588041"/>
                <a:gd name="connsiteX21-4907" fmla="*/ 889693 w 1432618"/>
                <a:gd name="connsiteY21-4908" fmla="*/ 1527175 h 3588041"/>
                <a:gd name="connsiteX22-4909" fmla="*/ 835718 w 1432618"/>
                <a:gd name="connsiteY22-4910" fmla="*/ 1895475 h 3588041"/>
                <a:gd name="connsiteX23-4911" fmla="*/ 1003993 w 1432618"/>
                <a:gd name="connsiteY23-4912" fmla="*/ 2308225 h 3588041"/>
                <a:gd name="connsiteX24-4913" fmla="*/ 896043 w 1432618"/>
                <a:gd name="connsiteY24-4914" fmla="*/ 2578100 h 3588041"/>
                <a:gd name="connsiteX25-4915" fmla="*/ 1213543 w 1432618"/>
                <a:gd name="connsiteY25-4916" fmla="*/ 2533650 h 3588041"/>
                <a:gd name="connsiteX26-4917" fmla="*/ 1432618 w 1432618"/>
                <a:gd name="connsiteY26-4918" fmla="*/ 2626519 h 3588041"/>
                <a:gd name="connsiteX27-4919" fmla="*/ 1188143 w 1432618"/>
                <a:gd name="connsiteY27-4920" fmla="*/ 2590800 h 3588041"/>
                <a:gd name="connsiteX28-4921" fmla="*/ 832543 w 1432618"/>
                <a:gd name="connsiteY28-4922" fmla="*/ 2733675 h 3588041"/>
                <a:gd name="connsiteX29-4923" fmla="*/ 689668 w 1432618"/>
                <a:gd name="connsiteY29-4924" fmla="*/ 3086100 h 3588041"/>
                <a:gd name="connsiteX30-4925" fmla="*/ 918268 w 1432618"/>
                <a:gd name="connsiteY30-4926" fmla="*/ 3419475 h 3588041"/>
                <a:gd name="connsiteX31-4927" fmla="*/ 1016693 w 1432618"/>
                <a:gd name="connsiteY31-4928" fmla="*/ 3581400 h 3588041"/>
                <a:gd name="connsiteX0-4929" fmla="*/ 1016693 w 1432618"/>
                <a:gd name="connsiteY0-4930" fmla="*/ 3581400 h 3588041"/>
                <a:gd name="connsiteX1-4931" fmla="*/ 591243 w 1432618"/>
                <a:gd name="connsiteY1-4932" fmla="*/ 3587750 h 3588041"/>
                <a:gd name="connsiteX2-4933" fmla="*/ 394393 w 1432618"/>
                <a:gd name="connsiteY2-4934" fmla="*/ 3076575 h 3588041"/>
                <a:gd name="connsiteX3-4935" fmla="*/ 746818 w 1432618"/>
                <a:gd name="connsiteY3-4936" fmla="*/ 2381250 h 3588041"/>
                <a:gd name="connsiteX4-4937" fmla="*/ 560128 w 1432618"/>
                <a:gd name="connsiteY4-4938" fmla="*/ 1922145 h 3588041"/>
                <a:gd name="connsiteX5-4939" fmla="*/ 58 w 1432618"/>
                <a:gd name="connsiteY5-4940" fmla="*/ 1870710 h 3588041"/>
                <a:gd name="connsiteX6-4941" fmla="*/ 394393 w 1432618"/>
                <a:gd name="connsiteY6-4942" fmla="*/ 1743075 h 3588041"/>
                <a:gd name="connsiteX7-4943" fmla="*/ 642043 w 1432618"/>
                <a:gd name="connsiteY7-4944" fmla="*/ 1876425 h 3588041"/>
                <a:gd name="connsiteX8-4945" fmla="*/ 689668 w 1432618"/>
                <a:gd name="connsiteY8-4946" fmla="*/ 1647825 h 3588041"/>
                <a:gd name="connsiteX9-4947" fmla="*/ 823018 w 1432618"/>
                <a:gd name="connsiteY9-4948" fmla="*/ 1333500 h 3588041"/>
                <a:gd name="connsiteX10-4949" fmla="*/ 765868 w 1432618"/>
                <a:gd name="connsiteY10-4950" fmla="*/ 809625 h 3588041"/>
                <a:gd name="connsiteX11-4951" fmla="*/ 388043 w 1432618"/>
                <a:gd name="connsiteY11-4952" fmla="*/ 695325 h 3588041"/>
                <a:gd name="connsiteX12-4953" fmla="*/ 781744 w 1432618"/>
                <a:gd name="connsiteY12-4954" fmla="*/ 724693 h 3588041"/>
                <a:gd name="connsiteX13-4955" fmla="*/ 799206 w 1432618"/>
                <a:gd name="connsiteY13-4956" fmla="*/ 441325 h 3588041"/>
                <a:gd name="connsiteX14-4957" fmla="*/ 886518 w 1432618"/>
                <a:gd name="connsiteY14-4958" fmla="*/ 0 h 3588041"/>
                <a:gd name="connsiteX15-4959" fmla="*/ 857943 w 1432618"/>
                <a:gd name="connsiteY15-4960" fmla="*/ 679450 h 3588041"/>
                <a:gd name="connsiteX16-4961" fmla="*/ 921443 w 1432618"/>
                <a:gd name="connsiteY16-4962" fmla="*/ 1047750 h 3588041"/>
                <a:gd name="connsiteX17-4963" fmla="*/ 930968 w 1432618"/>
                <a:gd name="connsiteY17-4964" fmla="*/ 1295400 h 3588041"/>
                <a:gd name="connsiteX18-4965" fmla="*/ 1086543 w 1432618"/>
                <a:gd name="connsiteY18-4966" fmla="*/ 1187450 h 3588041"/>
                <a:gd name="connsiteX19-4967" fmla="*/ 1375468 w 1432618"/>
                <a:gd name="connsiteY19-4968" fmla="*/ 1171575 h 3588041"/>
                <a:gd name="connsiteX20-4969" fmla="*/ 1108768 w 1432618"/>
                <a:gd name="connsiteY20-4970" fmla="*/ 1254125 h 3588041"/>
                <a:gd name="connsiteX21-4971" fmla="*/ 889693 w 1432618"/>
                <a:gd name="connsiteY21-4972" fmla="*/ 1527175 h 3588041"/>
                <a:gd name="connsiteX22-4973" fmla="*/ 835718 w 1432618"/>
                <a:gd name="connsiteY22-4974" fmla="*/ 1895475 h 3588041"/>
                <a:gd name="connsiteX23-4975" fmla="*/ 1003993 w 1432618"/>
                <a:gd name="connsiteY23-4976" fmla="*/ 2308225 h 3588041"/>
                <a:gd name="connsiteX24-4977" fmla="*/ 896043 w 1432618"/>
                <a:gd name="connsiteY24-4978" fmla="*/ 2578100 h 3588041"/>
                <a:gd name="connsiteX25-4979" fmla="*/ 1213543 w 1432618"/>
                <a:gd name="connsiteY25-4980" fmla="*/ 2533650 h 3588041"/>
                <a:gd name="connsiteX26-4981" fmla="*/ 1432618 w 1432618"/>
                <a:gd name="connsiteY26-4982" fmla="*/ 2626519 h 3588041"/>
                <a:gd name="connsiteX27-4983" fmla="*/ 1188143 w 1432618"/>
                <a:gd name="connsiteY27-4984" fmla="*/ 2590800 h 3588041"/>
                <a:gd name="connsiteX28-4985" fmla="*/ 832543 w 1432618"/>
                <a:gd name="connsiteY28-4986" fmla="*/ 2733675 h 3588041"/>
                <a:gd name="connsiteX29-4987" fmla="*/ 689668 w 1432618"/>
                <a:gd name="connsiteY29-4988" fmla="*/ 3086100 h 3588041"/>
                <a:gd name="connsiteX30-4989" fmla="*/ 918268 w 1432618"/>
                <a:gd name="connsiteY30-4990" fmla="*/ 3419475 h 3588041"/>
                <a:gd name="connsiteX31-4991" fmla="*/ 1016693 w 1432618"/>
                <a:gd name="connsiteY31-4992" fmla="*/ 3581400 h 3588041"/>
                <a:gd name="connsiteX0-4993" fmla="*/ 1016693 w 1432618"/>
                <a:gd name="connsiteY0-4994" fmla="*/ 3581400 h 3588041"/>
                <a:gd name="connsiteX1-4995" fmla="*/ 591243 w 1432618"/>
                <a:gd name="connsiteY1-4996" fmla="*/ 3587750 h 3588041"/>
                <a:gd name="connsiteX2-4997" fmla="*/ 394393 w 1432618"/>
                <a:gd name="connsiteY2-4998" fmla="*/ 3076575 h 3588041"/>
                <a:gd name="connsiteX3-4999" fmla="*/ 746818 w 1432618"/>
                <a:gd name="connsiteY3-5000" fmla="*/ 2381250 h 3588041"/>
                <a:gd name="connsiteX4-5001" fmla="*/ 560128 w 1432618"/>
                <a:gd name="connsiteY4-5002" fmla="*/ 1922145 h 3588041"/>
                <a:gd name="connsiteX5-5003" fmla="*/ 58 w 1432618"/>
                <a:gd name="connsiteY5-5004" fmla="*/ 1870710 h 3588041"/>
                <a:gd name="connsiteX6-5005" fmla="*/ 394393 w 1432618"/>
                <a:gd name="connsiteY6-5006" fmla="*/ 1743075 h 3588041"/>
                <a:gd name="connsiteX7-5007" fmla="*/ 642043 w 1432618"/>
                <a:gd name="connsiteY7-5008" fmla="*/ 1876425 h 3588041"/>
                <a:gd name="connsiteX8-5009" fmla="*/ 689668 w 1432618"/>
                <a:gd name="connsiteY8-5010" fmla="*/ 1647825 h 3588041"/>
                <a:gd name="connsiteX9-5011" fmla="*/ 823018 w 1432618"/>
                <a:gd name="connsiteY9-5012" fmla="*/ 1333500 h 3588041"/>
                <a:gd name="connsiteX10-5013" fmla="*/ 765868 w 1432618"/>
                <a:gd name="connsiteY10-5014" fmla="*/ 809625 h 3588041"/>
                <a:gd name="connsiteX11-5015" fmla="*/ 388043 w 1432618"/>
                <a:gd name="connsiteY11-5016" fmla="*/ 695325 h 3588041"/>
                <a:gd name="connsiteX12-5017" fmla="*/ 781744 w 1432618"/>
                <a:gd name="connsiteY12-5018" fmla="*/ 724693 h 3588041"/>
                <a:gd name="connsiteX13-5019" fmla="*/ 799206 w 1432618"/>
                <a:gd name="connsiteY13-5020" fmla="*/ 441325 h 3588041"/>
                <a:gd name="connsiteX14-5021" fmla="*/ 886518 w 1432618"/>
                <a:gd name="connsiteY14-5022" fmla="*/ 0 h 3588041"/>
                <a:gd name="connsiteX15-5023" fmla="*/ 857943 w 1432618"/>
                <a:gd name="connsiteY15-5024" fmla="*/ 679450 h 3588041"/>
                <a:gd name="connsiteX16-5025" fmla="*/ 921443 w 1432618"/>
                <a:gd name="connsiteY16-5026" fmla="*/ 1047750 h 3588041"/>
                <a:gd name="connsiteX17-5027" fmla="*/ 930968 w 1432618"/>
                <a:gd name="connsiteY17-5028" fmla="*/ 1295400 h 3588041"/>
                <a:gd name="connsiteX18-5029" fmla="*/ 1086543 w 1432618"/>
                <a:gd name="connsiteY18-5030" fmla="*/ 1187450 h 3588041"/>
                <a:gd name="connsiteX19-5031" fmla="*/ 1375468 w 1432618"/>
                <a:gd name="connsiteY19-5032" fmla="*/ 1171575 h 3588041"/>
                <a:gd name="connsiteX20-5033" fmla="*/ 1108768 w 1432618"/>
                <a:gd name="connsiteY20-5034" fmla="*/ 1254125 h 3588041"/>
                <a:gd name="connsiteX21-5035" fmla="*/ 889693 w 1432618"/>
                <a:gd name="connsiteY21-5036" fmla="*/ 1527175 h 3588041"/>
                <a:gd name="connsiteX22-5037" fmla="*/ 835718 w 1432618"/>
                <a:gd name="connsiteY22-5038" fmla="*/ 1895475 h 3588041"/>
                <a:gd name="connsiteX23-5039" fmla="*/ 1003993 w 1432618"/>
                <a:gd name="connsiteY23-5040" fmla="*/ 2308225 h 3588041"/>
                <a:gd name="connsiteX24-5041" fmla="*/ 896043 w 1432618"/>
                <a:gd name="connsiteY24-5042" fmla="*/ 2578100 h 3588041"/>
                <a:gd name="connsiteX25-5043" fmla="*/ 1213543 w 1432618"/>
                <a:gd name="connsiteY25-5044" fmla="*/ 2533650 h 3588041"/>
                <a:gd name="connsiteX26-5045" fmla="*/ 1432618 w 1432618"/>
                <a:gd name="connsiteY26-5046" fmla="*/ 2626519 h 3588041"/>
                <a:gd name="connsiteX27-5047" fmla="*/ 1188143 w 1432618"/>
                <a:gd name="connsiteY27-5048" fmla="*/ 2590800 h 3588041"/>
                <a:gd name="connsiteX28-5049" fmla="*/ 832543 w 1432618"/>
                <a:gd name="connsiteY28-5050" fmla="*/ 2733675 h 3588041"/>
                <a:gd name="connsiteX29-5051" fmla="*/ 689668 w 1432618"/>
                <a:gd name="connsiteY29-5052" fmla="*/ 3086100 h 3588041"/>
                <a:gd name="connsiteX30-5053" fmla="*/ 918268 w 1432618"/>
                <a:gd name="connsiteY30-5054" fmla="*/ 3419475 h 3588041"/>
                <a:gd name="connsiteX31-5055" fmla="*/ 1016693 w 1432618"/>
                <a:gd name="connsiteY31-5056" fmla="*/ 3581400 h 3588041"/>
                <a:gd name="connsiteX0-5057" fmla="*/ 1016693 w 1432618"/>
                <a:gd name="connsiteY0-5058" fmla="*/ 3581400 h 3588041"/>
                <a:gd name="connsiteX1-5059" fmla="*/ 591243 w 1432618"/>
                <a:gd name="connsiteY1-5060" fmla="*/ 3587750 h 3588041"/>
                <a:gd name="connsiteX2-5061" fmla="*/ 394393 w 1432618"/>
                <a:gd name="connsiteY2-5062" fmla="*/ 3076575 h 3588041"/>
                <a:gd name="connsiteX3-5063" fmla="*/ 746818 w 1432618"/>
                <a:gd name="connsiteY3-5064" fmla="*/ 2381250 h 3588041"/>
                <a:gd name="connsiteX4-5065" fmla="*/ 560128 w 1432618"/>
                <a:gd name="connsiteY4-5066" fmla="*/ 1922145 h 3588041"/>
                <a:gd name="connsiteX5-5067" fmla="*/ 58 w 1432618"/>
                <a:gd name="connsiteY5-5068" fmla="*/ 1870710 h 3588041"/>
                <a:gd name="connsiteX6-5069" fmla="*/ 394393 w 1432618"/>
                <a:gd name="connsiteY6-5070" fmla="*/ 1743075 h 3588041"/>
                <a:gd name="connsiteX7-5071" fmla="*/ 642043 w 1432618"/>
                <a:gd name="connsiteY7-5072" fmla="*/ 1876425 h 3588041"/>
                <a:gd name="connsiteX8-5073" fmla="*/ 689668 w 1432618"/>
                <a:gd name="connsiteY8-5074" fmla="*/ 1647825 h 3588041"/>
                <a:gd name="connsiteX9-5075" fmla="*/ 823018 w 1432618"/>
                <a:gd name="connsiteY9-5076" fmla="*/ 1333500 h 3588041"/>
                <a:gd name="connsiteX10-5077" fmla="*/ 763487 w 1432618"/>
                <a:gd name="connsiteY10-5078" fmla="*/ 823913 h 3588041"/>
                <a:gd name="connsiteX11-5079" fmla="*/ 388043 w 1432618"/>
                <a:gd name="connsiteY11-5080" fmla="*/ 695325 h 3588041"/>
                <a:gd name="connsiteX12-5081" fmla="*/ 781744 w 1432618"/>
                <a:gd name="connsiteY12-5082" fmla="*/ 724693 h 3588041"/>
                <a:gd name="connsiteX13-5083" fmla="*/ 799206 w 1432618"/>
                <a:gd name="connsiteY13-5084" fmla="*/ 441325 h 3588041"/>
                <a:gd name="connsiteX14-5085" fmla="*/ 886518 w 1432618"/>
                <a:gd name="connsiteY14-5086" fmla="*/ 0 h 3588041"/>
                <a:gd name="connsiteX15-5087" fmla="*/ 857943 w 1432618"/>
                <a:gd name="connsiteY15-5088" fmla="*/ 679450 h 3588041"/>
                <a:gd name="connsiteX16-5089" fmla="*/ 921443 w 1432618"/>
                <a:gd name="connsiteY16-5090" fmla="*/ 1047750 h 3588041"/>
                <a:gd name="connsiteX17-5091" fmla="*/ 930968 w 1432618"/>
                <a:gd name="connsiteY17-5092" fmla="*/ 1295400 h 3588041"/>
                <a:gd name="connsiteX18-5093" fmla="*/ 1086543 w 1432618"/>
                <a:gd name="connsiteY18-5094" fmla="*/ 1187450 h 3588041"/>
                <a:gd name="connsiteX19-5095" fmla="*/ 1375468 w 1432618"/>
                <a:gd name="connsiteY19-5096" fmla="*/ 1171575 h 3588041"/>
                <a:gd name="connsiteX20-5097" fmla="*/ 1108768 w 1432618"/>
                <a:gd name="connsiteY20-5098" fmla="*/ 1254125 h 3588041"/>
                <a:gd name="connsiteX21-5099" fmla="*/ 889693 w 1432618"/>
                <a:gd name="connsiteY21-5100" fmla="*/ 1527175 h 3588041"/>
                <a:gd name="connsiteX22-5101" fmla="*/ 835718 w 1432618"/>
                <a:gd name="connsiteY22-5102" fmla="*/ 1895475 h 3588041"/>
                <a:gd name="connsiteX23-5103" fmla="*/ 1003993 w 1432618"/>
                <a:gd name="connsiteY23-5104" fmla="*/ 2308225 h 3588041"/>
                <a:gd name="connsiteX24-5105" fmla="*/ 896043 w 1432618"/>
                <a:gd name="connsiteY24-5106" fmla="*/ 2578100 h 3588041"/>
                <a:gd name="connsiteX25-5107" fmla="*/ 1213543 w 1432618"/>
                <a:gd name="connsiteY25-5108" fmla="*/ 2533650 h 3588041"/>
                <a:gd name="connsiteX26-5109" fmla="*/ 1432618 w 1432618"/>
                <a:gd name="connsiteY26-5110" fmla="*/ 2626519 h 3588041"/>
                <a:gd name="connsiteX27-5111" fmla="*/ 1188143 w 1432618"/>
                <a:gd name="connsiteY27-5112" fmla="*/ 2590800 h 3588041"/>
                <a:gd name="connsiteX28-5113" fmla="*/ 832543 w 1432618"/>
                <a:gd name="connsiteY28-5114" fmla="*/ 2733675 h 3588041"/>
                <a:gd name="connsiteX29-5115" fmla="*/ 689668 w 1432618"/>
                <a:gd name="connsiteY29-5116" fmla="*/ 3086100 h 3588041"/>
                <a:gd name="connsiteX30-5117" fmla="*/ 918268 w 1432618"/>
                <a:gd name="connsiteY30-5118" fmla="*/ 3419475 h 3588041"/>
                <a:gd name="connsiteX31-5119" fmla="*/ 1016693 w 1432618"/>
                <a:gd name="connsiteY31-5120" fmla="*/ 3581400 h 3588041"/>
                <a:gd name="connsiteX0-5121" fmla="*/ 1016693 w 1432618"/>
                <a:gd name="connsiteY0-5122" fmla="*/ 3581400 h 3588041"/>
                <a:gd name="connsiteX1-5123" fmla="*/ 591243 w 1432618"/>
                <a:gd name="connsiteY1-5124" fmla="*/ 3587750 h 3588041"/>
                <a:gd name="connsiteX2-5125" fmla="*/ 394393 w 1432618"/>
                <a:gd name="connsiteY2-5126" fmla="*/ 3076575 h 3588041"/>
                <a:gd name="connsiteX3-5127" fmla="*/ 746818 w 1432618"/>
                <a:gd name="connsiteY3-5128" fmla="*/ 2381250 h 3588041"/>
                <a:gd name="connsiteX4-5129" fmla="*/ 560128 w 1432618"/>
                <a:gd name="connsiteY4-5130" fmla="*/ 1922145 h 3588041"/>
                <a:gd name="connsiteX5-5131" fmla="*/ 58 w 1432618"/>
                <a:gd name="connsiteY5-5132" fmla="*/ 1870710 h 3588041"/>
                <a:gd name="connsiteX6-5133" fmla="*/ 394393 w 1432618"/>
                <a:gd name="connsiteY6-5134" fmla="*/ 1743075 h 3588041"/>
                <a:gd name="connsiteX7-5135" fmla="*/ 642043 w 1432618"/>
                <a:gd name="connsiteY7-5136" fmla="*/ 1876425 h 3588041"/>
                <a:gd name="connsiteX8-5137" fmla="*/ 689668 w 1432618"/>
                <a:gd name="connsiteY8-5138" fmla="*/ 1647825 h 3588041"/>
                <a:gd name="connsiteX9-5139" fmla="*/ 823018 w 1432618"/>
                <a:gd name="connsiteY9-5140" fmla="*/ 1333500 h 3588041"/>
                <a:gd name="connsiteX10-5141" fmla="*/ 763487 w 1432618"/>
                <a:gd name="connsiteY10-5142" fmla="*/ 823913 h 3588041"/>
                <a:gd name="connsiteX11-5143" fmla="*/ 388043 w 1432618"/>
                <a:gd name="connsiteY11-5144" fmla="*/ 695325 h 3588041"/>
                <a:gd name="connsiteX12-5145" fmla="*/ 781744 w 1432618"/>
                <a:gd name="connsiteY12-5146" fmla="*/ 724693 h 3588041"/>
                <a:gd name="connsiteX13-5147" fmla="*/ 799206 w 1432618"/>
                <a:gd name="connsiteY13-5148" fmla="*/ 441325 h 3588041"/>
                <a:gd name="connsiteX14-5149" fmla="*/ 886518 w 1432618"/>
                <a:gd name="connsiteY14-5150" fmla="*/ 0 h 3588041"/>
                <a:gd name="connsiteX15-5151" fmla="*/ 857943 w 1432618"/>
                <a:gd name="connsiteY15-5152" fmla="*/ 679450 h 3588041"/>
                <a:gd name="connsiteX16-5153" fmla="*/ 921443 w 1432618"/>
                <a:gd name="connsiteY16-5154" fmla="*/ 1047750 h 3588041"/>
                <a:gd name="connsiteX17-5155" fmla="*/ 930968 w 1432618"/>
                <a:gd name="connsiteY17-5156" fmla="*/ 1295400 h 3588041"/>
                <a:gd name="connsiteX18-5157" fmla="*/ 1086543 w 1432618"/>
                <a:gd name="connsiteY18-5158" fmla="*/ 1187450 h 3588041"/>
                <a:gd name="connsiteX19-5159" fmla="*/ 1375468 w 1432618"/>
                <a:gd name="connsiteY19-5160" fmla="*/ 1171575 h 3588041"/>
                <a:gd name="connsiteX20-5161" fmla="*/ 1108768 w 1432618"/>
                <a:gd name="connsiteY20-5162" fmla="*/ 1254125 h 3588041"/>
                <a:gd name="connsiteX21-5163" fmla="*/ 889693 w 1432618"/>
                <a:gd name="connsiteY21-5164" fmla="*/ 1527175 h 3588041"/>
                <a:gd name="connsiteX22-5165" fmla="*/ 835718 w 1432618"/>
                <a:gd name="connsiteY22-5166" fmla="*/ 1895475 h 3588041"/>
                <a:gd name="connsiteX23-5167" fmla="*/ 1003993 w 1432618"/>
                <a:gd name="connsiteY23-5168" fmla="*/ 2308225 h 3588041"/>
                <a:gd name="connsiteX24-5169" fmla="*/ 896043 w 1432618"/>
                <a:gd name="connsiteY24-5170" fmla="*/ 2578100 h 3588041"/>
                <a:gd name="connsiteX25-5171" fmla="*/ 1213543 w 1432618"/>
                <a:gd name="connsiteY25-5172" fmla="*/ 2533650 h 3588041"/>
                <a:gd name="connsiteX26-5173" fmla="*/ 1432618 w 1432618"/>
                <a:gd name="connsiteY26-5174" fmla="*/ 2626519 h 3588041"/>
                <a:gd name="connsiteX27-5175" fmla="*/ 1188143 w 1432618"/>
                <a:gd name="connsiteY27-5176" fmla="*/ 2590800 h 3588041"/>
                <a:gd name="connsiteX28-5177" fmla="*/ 832543 w 1432618"/>
                <a:gd name="connsiteY28-5178" fmla="*/ 2733675 h 3588041"/>
                <a:gd name="connsiteX29-5179" fmla="*/ 689668 w 1432618"/>
                <a:gd name="connsiteY29-5180" fmla="*/ 3086100 h 3588041"/>
                <a:gd name="connsiteX30-5181" fmla="*/ 918268 w 1432618"/>
                <a:gd name="connsiteY30-5182" fmla="*/ 3419475 h 3588041"/>
                <a:gd name="connsiteX31-5183" fmla="*/ 1016693 w 1432618"/>
                <a:gd name="connsiteY31-5184" fmla="*/ 3581400 h 3588041"/>
                <a:gd name="connsiteX0-5185" fmla="*/ 1016693 w 1432618"/>
                <a:gd name="connsiteY0-5186" fmla="*/ 3581400 h 3588041"/>
                <a:gd name="connsiteX1-5187" fmla="*/ 591243 w 1432618"/>
                <a:gd name="connsiteY1-5188" fmla="*/ 3587750 h 3588041"/>
                <a:gd name="connsiteX2-5189" fmla="*/ 394393 w 1432618"/>
                <a:gd name="connsiteY2-5190" fmla="*/ 3076575 h 3588041"/>
                <a:gd name="connsiteX3-5191" fmla="*/ 746818 w 1432618"/>
                <a:gd name="connsiteY3-5192" fmla="*/ 2381250 h 3588041"/>
                <a:gd name="connsiteX4-5193" fmla="*/ 560128 w 1432618"/>
                <a:gd name="connsiteY4-5194" fmla="*/ 1922145 h 3588041"/>
                <a:gd name="connsiteX5-5195" fmla="*/ 58 w 1432618"/>
                <a:gd name="connsiteY5-5196" fmla="*/ 1870710 h 3588041"/>
                <a:gd name="connsiteX6-5197" fmla="*/ 394393 w 1432618"/>
                <a:gd name="connsiteY6-5198" fmla="*/ 1743075 h 3588041"/>
                <a:gd name="connsiteX7-5199" fmla="*/ 642043 w 1432618"/>
                <a:gd name="connsiteY7-5200" fmla="*/ 1876425 h 3588041"/>
                <a:gd name="connsiteX8-5201" fmla="*/ 689668 w 1432618"/>
                <a:gd name="connsiteY8-5202" fmla="*/ 1647825 h 3588041"/>
                <a:gd name="connsiteX9-5203" fmla="*/ 823018 w 1432618"/>
                <a:gd name="connsiteY9-5204" fmla="*/ 1333500 h 3588041"/>
                <a:gd name="connsiteX10-5205" fmla="*/ 763487 w 1432618"/>
                <a:gd name="connsiteY10-5206" fmla="*/ 823913 h 3588041"/>
                <a:gd name="connsiteX11-5207" fmla="*/ 388043 w 1432618"/>
                <a:gd name="connsiteY11-5208" fmla="*/ 695325 h 3588041"/>
                <a:gd name="connsiteX12-5209" fmla="*/ 781744 w 1432618"/>
                <a:gd name="connsiteY12-5210" fmla="*/ 724693 h 3588041"/>
                <a:gd name="connsiteX13-5211" fmla="*/ 799206 w 1432618"/>
                <a:gd name="connsiteY13-5212" fmla="*/ 441325 h 3588041"/>
                <a:gd name="connsiteX14-5213" fmla="*/ 886518 w 1432618"/>
                <a:gd name="connsiteY14-5214" fmla="*/ 0 h 3588041"/>
                <a:gd name="connsiteX15-5215" fmla="*/ 857943 w 1432618"/>
                <a:gd name="connsiteY15-5216" fmla="*/ 679450 h 3588041"/>
                <a:gd name="connsiteX16-5217" fmla="*/ 921443 w 1432618"/>
                <a:gd name="connsiteY16-5218" fmla="*/ 1047750 h 3588041"/>
                <a:gd name="connsiteX17-5219" fmla="*/ 930968 w 1432618"/>
                <a:gd name="connsiteY17-5220" fmla="*/ 1295400 h 3588041"/>
                <a:gd name="connsiteX18-5221" fmla="*/ 1099243 w 1432618"/>
                <a:gd name="connsiteY18-5222" fmla="*/ 1190625 h 3588041"/>
                <a:gd name="connsiteX19-5223" fmla="*/ 1375468 w 1432618"/>
                <a:gd name="connsiteY19-5224" fmla="*/ 1171575 h 3588041"/>
                <a:gd name="connsiteX20-5225" fmla="*/ 1108768 w 1432618"/>
                <a:gd name="connsiteY20-5226" fmla="*/ 1254125 h 3588041"/>
                <a:gd name="connsiteX21-5227" fmla="*/ 889693 w 1432618"/>
                <a:gd name="connsiteY21-5228" fmla="*/ 1527175 h 3588041"/>
                <a:gd name="connsiteX22-5229" fmla="*/ 835718 w 1432618"/>
                <a:gd name="connsiteY22-5230" fmla="*/ 1895475 h 3588041"/>
                <a:gd name="connsiteX23-5231" fmla="*/ 1003993 w 1432618"/>
                <a:gd name="connsiteY23-5232" fmla="*/ 2308225 h 3588041"/>
                <a:gd name="connsiteX24-5233" fmla="*/ 896043 w 1432618"/>
                <a:gd name="connsiteY24-5234" fmla="*/ 2578100 h 3588041"/>
                <a:gd name="connsiteX25-5235" fmla="*/ 1213543 w 1432618"/>
                <a:gd name="connsiteY25-5236" fmla="*/ 2533650 h 3588041"/>
                <a:gd name="connsiteX26-5237" fmla="*/ 1432618 w 1432618"/>
                <a:gd name="connsiteY26-5238" fmla="*/ 2626519 h 3588041"/>
                <a:gd name="connsiteX27-5239" fmla="*/ 1188143 w 1432618"/>
                <a:gd name="connsiteY27-5240" fmla="*/ 2590800 h 3588041"/>
                <a:gd name="connsiteX28-5241" fmla="*/ 832543 w 1432618"/>
                <a:gd name="connsiteY28-5242" fmla="*/ 2733675 h 3588041"/>
                <a:gd name="connsiteX29-5243" fmla="*/ 689668 w 1432618"/>
                <a:gd name="connsiteY29-5244" fmla="*/ 3086100 h 3588041"/>
                <a:gd name="connsiteX30-5245" fmla="*/ 918268 w 1432618"/>
                <a:gd name="connsiteY30-5246" fmla="*/ 3419475 h 3588041"/>
                <a:gd name="connsiteX31-5247" fmla="*/ 1016693 w 1432618"/>
                <a:gd name="connsiteY31-5248" fmla="*/ 3581400 h 3588041"/>
                <a:gd name="connsiteX0-5249" fmla="*/ 1016693 w 1432618"/>
                <a:gd name="connsiteY0-5250" fmla="*/ 3581400 h 3588041"/>
                <a:gd name="connsiteX1-5251" fmla="*/ 591243 w 1432618"/>
                <a:gd name="connsiteY1-5252" fmla="*/ 3587750 h 3588041"/>
                <a:gd name="connsiteX2-5253" fmla="*/ 394393 w 1432618"/>
                <a:gd name="connsiteY2-5254" fmla="*/ 3076575 h 3588041"/>
                <a:gd name="connsiteX3-5255" fmla="*/ 746818 w 1432618"/>
                <a:gd name="connsiteY3-5256" fmla="*/ 2381250 h 3588041"/>
                <a:gd name="connsiteX4-5257" fmla="*/ 560128 w 1432618"/>
                <a:gd name="connsiteY4-5258" fmla="*/ 1922145 h 3588041"/>
                <a:gd name="connsiteX5-5259" fmla="*/ 58 w 1432618"/>
                <a:gd name="connsiteY5-5260" fmla="*/ 1870710 h 3588041"/>
                <a:gd name="connsiteX6-5261" fmla="*/ 394393 w 1432618"/>
                <a:gd name="connsiteY6-5262" fmla="*/ 1743075 h 3588041"/>
                <a:gd name="connsiteX7-5263" fmla="*/ 642043 w 1432618"/>
                <a:gd name="connsiteY7-5264" fmla="*/ 1876425 h 3588041"/>
                <a:gd name="connsiteX8-5265" fmla="*/ 689668 w 1432618"/>
                <a:gd name="connsiteY8-5266" fmla="*/ 1647825 h 3588041"/>
                <a:gd name="connsiteX9-5267" fmla="*/ 823018 w 1432618"/>
                <a:gd name="connsiteY9-5268" fmla="*/ 1333500 h 3588041"/>
                <a:gd name="connsiteX10-5269" fmla="*/ 763487 w 1432618"/>
                <a:gd name="connsiteY10-5270" fmla="*/ 823913 h 3588041"/>
                <a:gd name="connsiteX11-5271" fmla="*/ 388043 w 1432618"/>
                <a:gd name="connsiteY11-5272" fmla="*/ 695325 h 3588041"/>
                <a:gd name="connsiteX12-5273" fmla="*/ 781744 w 1432618"/>
                <a:gd name="connsiteY12-5274" fmla="*/ 724693 h 3588041"/>
                <a:gd name="connsiteX13-5275" fmla="*/ 799206 w 1432618"/>
                <a:gd name="connsiteY13-5276" fmla="*/ 441325 h 3588041"/>
                <a:gd name="connsiteX14-5277" fmla="*/ 886518 w 1432618"/>
                <a:gd name="connsiteY14-5278" fmla="*/ 0 h 3588041"/>
                <a:gd name="connsiteX15-5279" fmla="*/ 857943 w 1432618"/>
                <a:gd name="connsiteY15-5280" fmla="*/ 679450 h 3588041"/>
                <a:gd name="connsiteX16-5281" fmla="*/ 921443 w 1432618"/>
                <a:gd name="connsiteY16-5282" fmla="*/ 1047750 h 3588041"/>
                <a:gd name="connsiteX17-5283" fmla="*/ 930968 w 1432618"/>
                <a:gd name="connsiteY17-5284" fmla="*/ 1295400 h 3588041"/>
                <a:gd name="connsiteX18-5285" fmla="*/ 1099243 w 1432618"/>
                <a:gd name="connsiteY18-5286" fmla="*/ 1190625 h 3588041"/>
                <a:gd name="connsiteX19-5287" fmla="*/ 1375468 w 1432618"/>
                <a:gd name="connsiteY19-5288" fmla="*/ 1171575 h 3588041"/>
                <a:gd name="connsiteX20-5289" fmla="*/ 1108768 w 1432618"/>
                <a:gd name="connsiteY20-5290" fmla="*/ 1254125 h 3588041"/>
                <a:gd name="connsiteX21-5291" fmla="*/ 889693 w 1432618"/>
                <a:gd name="connsiteY21-5292" fmla="*/ 1527175 h 3588041"/>
                <a:gd name="connsiteX22-5293" fmla="*/ 835718 w 1432618"/>
                <a:gd name="connsiteY22-5294" fmla="*/ 1895475 h 3588041"/>
                <a:gd name="connsiteX23-5295" fmla="*/ 1003993 w 1432618"/>
                <a:gd name="connsiteY23-5296" fmla="*/ 2308225 h 3588041"/>
                <a:gd name="connsiteX24-5297" fmla="*/ 896043 w 1432618"/>
                <a:gd name="connsiteY24-5298" fmla="*/ 2578100 h 3588041"/>
                <a:gd name="connsiteX25-5299" fmla="*/ 1213543 w 1432618"/>
                <a:gd name="connsiteY25-5300" fmla="*/ 2533650 h 3588041"/>
                <a:gd name="connsiteX26-5301" fmla="*/ 1432618 w 1432618"/>
                <a:gd name="connsiteY26-5302" fmla="*/ 2626519 h 3588041"/>
                <a:gd name="connsiteX27-5303" fmla="*/ 1188143 w 1432618"/>
                <a:gd name="connsiteY27-5304" fmla="*/ 2590800 h 3588041"/>
                <a:gd name="connsiteX28-5305" fmla="*/ 832543 w 1432618"/>
                <a:gd name="connsiteY28-5306" fmla="*/ 2733675 h 3588041"/>
                <a:gd name="connsiteX29-5307" fmla="*/ 689668 w 1432618"/>
                <a:gd name="connsiteY29-5308" fmla="*/ 3086100 h 3588041"/>
                <a:gd name="connsiteX30-5309" fmla="*/ 918268 w 1432618"/>
                <a:gd name="connsiteY30-5310" fmla="*/ 3419475 h 3588041"/>
                <a:gd name="connsiteX31-5311" fmla="*/ 1016693 w 1432618"/>
                <a:gd name="connsiteY31-5312" fmla="*/ 3581400 h 3588041"/>
                <a:gd name="connsiteX0-5313" fmla="*/ 1016693 w 1432618"/>
                <a:gd name="connsiteY0-5314" fmla="*/ 3581400 h 3588041"/>
                <a:gd name="connsiteX1-5315" fmla="*/ 591243 w 1432618"/>
                <a:gd name="connsiteY1-5316" fmla="*/ 3587750 h 3588041"/>
                <a:gd name="connsiteX2-5317" fmla="*/ 394393 w 1432618"/>
                <a:gd name="connsiteY2-5318" fmla="*/ 3076575 h 3588041"/>
                <a:gd name="connsiteX3-5319" fmla="*/ 746818 w 1432618"/>
                <a:gd name="connsiteY3-5320" fmla="*/ 2381250 h 3588041"/>
                <a:gd name="connsiteX4-5321" fmla="*/ 560128 w 1432618"/>
                <a:gd name="connsiteY4-5322" fmla="*/ 1922145 h 3588041"/>
                <a:gd name="connsiteX5-5323" fmla="*/ 58 w 1432618"/>
                <a:gd name="connsiteY5-5324" fmla="*/ 1870710 h 3588041"/>
                <a:gd name="connsiteX6-5325" fmla="*/ 394393 w 1432618"/>
                <a:gd name="connsiteY6-5326" fmla="*/ 1743075 h 3588041"/>
                <a:gd name="connsiteX7-5327" fmla="*/ 642043 w 1432618"/>
                <a:gd name="connsiteY7-5328" fmla="*/ 1876425 h 3588041"/>
                <a:gd name="connsiteX8-5329" fmla="*/ 689668 w 1432618"/>
                <a:gd name="connsiteY8-5330" fmla="*/ 1647825 h 3588041"/>
                <a:gd name="connsiteX9-5331" fmla="*/ 823018 w 1432618"/>
                <a:gd name="connsiteY9-5332" fmla="*/ 1333500 h 3588041"/>
                <a:gd name="connsiteX10-5333" fmla="*/ 763487 w 1432618"/>
                <a:gd name="connsiteY10-5334" fmla="*/ 823913 h 3588041"/>
                <a:gd name="connsiteX11-5335" fmla="*/ 388043 w 1432618"/>
                <a:gd name="connsiteY11-5336" fmla="*/ 695325 h 3588041"/>
                <a:gd name="connsiteX12-5337" fmla="*/ 781744 w 1432618"/>
                <a:gd name="connsiteY12-5338" fmla="*/ 724693 h 3588041"/>
                <a:gd name="connsiteX13-5339" fmla="*/ 799206 w 1432618"/>
                <a:gd name="connsiteY13-5340" fmla="*/ 441325 h 3588041"/>
                <a:gd name="connsiteX14-5341" fmla="*/ 886518 w 1432618"/>
                <a:gd name="connsiteY14-5342" fmla="*/ 0 h 3588041"/>
                <a:gd name="connsiteX15-5343" fmla="*/ 857943 w 1432618"/>
                <a:gd name="connsiteY15-5344" fmla="*/ 679450 h 3588041"/>
                <a:gd name="connsiteX16-5345" fmla="*/ 921443 w 1432618"/>
                <a:gd name="connsiteY16-5346" fmla="*/ 1047750 h 3588041"/>
                <a:gd name="connsiteX17-5347" fmla="*/ 930968 w 1432618"/>
                <a:gd name="connsiteY17-5348" fmla="*/ 1295400 h 3588041"/>
                <a:gd name="connsiteX18-5349" fmla="*/ 1099243 w 1432618"/>
                <a:gd name="connsiteY18-5350" fmla="*/ 1190625 h 3588041"/>
                <a:gd name="connsiteX19-5351" fmla="*/ 1375468 w 1432618"/>
                <a:gd name="connsiteY19-5352" fmla="*/ 1171575 h 3588041"/>
                <a:gd name="connsiteX20-5353" fmla="*/ 1108768 w 1432618"/>
                <a:gd name="connsiteY20-5354" fmla="*/ 1254125 h 3588041"/>
                <a:gd name="connsiteX21-5355" fmla="*/ 889693 w 1432618"/>
                <a:gd name="connsiteY21-5356" fmla="*/ 1527175 h 3588041"/>
                <a:gd name="connsiteX22-5357" fmla="*/ 835718 w 1432618"/>
                <a:gd name="connsiteY22-5358" fmla="*/ 1895475 h 3588041"/>
                <a:gd name="connsiteX23-5359" fmla="*/ 1003993 w 1432618"/>
                <a:gd name="connsiteY23-5360" fmla="*/ 2308225 h 3588041"/>
                <a:gd name="connsiteX24-5361" fmla="*/ 896043 w 1432618"/>
                <a:gd name="connsiteY24-5362" fmla="*/ 2578100 h 3588041"/>
                <a:gd name="connsiteX25-5363" fmla="*/ 1213543 w 1432618"/>
                <a:gd name="connsiteY25-5364" fmla="*/ 2533650 h 3588041"/>
                <a:gd name="connsiteX26-5365" fmla="*/ 1432618 w 1432618"/>
                <a:gd name="connsiteY26-5366" fmla="*/ 2626519 h 3588041"/>
                <a:gd name="connsiteX27-5367" fmla="*/ 1188143 w 1432618"/>
                <a:gd name="connsiteY27-5368" fmla="*/ 2590800 h 3588041"/>
                <a:gd name="connsiteX28-5369" fmla="*/ 832543 w 1432618"/>
                <a:gd name="connsiteY28-5370" fmla="*/ 2733675 h 3588041"/>
                <a:gd name="connsiteX29-5371" fmla="*/ 689668 w 1432618"/>
                <a:gd name="connsiteY29-5372" fmla="*/ 3086100 h 3588041"/>
                <a:gd name="connsiteX30-5373" fmla="*/ 918268 w 1432618"/>
                <a:gd name="connsiteY30-5374" fmla="*/ 3419475 h 3588041"/>
                <a:gd name="connsiteX31-5375" fmla="*/ 1016693 w 1432618"/>
                <a:gd name="connsiteY31-5376" fmla="*/ 3581400 h 3588041"/>
                <a:gd name="connsiteX0-5377" fmla="*/ 1016693 w 1432618"/>
                <a:gd name="connsiteY0-5378" fmla="*/ 3581400 h 3588041"/>
                <a:gd name="connsiteX1-5379" fmla="*/ 591243 w 1432618"/>
                <a:gd name="connsiteY1-5380" fmla="*/ 3587750 h 3588041"/>
                <a:gd name="connsiteX2-5381" fmla="*/ 394393 w 1432618"/>
                <a:gd name="connsiteY2-5382" fmla="*/ 3076575 h 3588041"/>
                <a:gd name="connsiteX3-5383" fmla="*/ 746818 w 1432618"/>
                <a:gd name="connsiteY3-5384" fmla="*/ 2381250 h 3588041"/>
                <a:gd name="connsiteX4-5385" fmla="*/ 560128 w 1432618"/>
                <a:gd name="connsiteY4-5386" fmla="*/ 1922145 h 3588041"/>
                <a:gd name="connsiteX5-5387" fmla="*/ 58 w 1432618"/>
                <a:gd name="connsiteY5-5388" fmla="*/ 1870710 h 3588041"/>
                <a:gd name="connsiteX6-5389" fmla="*/ 394393 w 1432618"/>
                <a:gd name="connsiteY6-5390" fmla="*/ 1743075 h 3588041"/>
                <a:gd name="connsiteX7-5391" fmla="*/ 642043 w 1432618"/>
                <a:gd name="connsiteY7-5392" fmla="*/ 1876425 h 3588041"/>
                <a:gd name="connsiteX8-5393" fmla="*/ 689668 w 1432618"/>
                <a:gd name="connsiteY8-5394" fmla="*/ 1647825 h 3588041"/>
                <a:gd name="connsiteX9-5395" fmla="*/ 823018 w 1432618"/>
                <a:gd name="connsiteY9-5396" fmla="*/ 1333500 h 3588041"/>
                <a:gd name="connsiteX10-5397" fmla="*/ 763487 w 1432618"/>
                <a:gd name="connsiteY10-5398" fmla="*/ 823913 h 3588041"/>
                <a:gd name="connsiteX11-5399" fmla="*/ 388043 w 1432618"/>
                <a:gd name="connsiteY11-5400" fmla="*/ 695325 h 3588041"/>
                <a:gd name="connsiteX12-5401" fmla="*/ 781744 w 1432618"/>
                <a:gd name="connsiteY12-5402" fmla="*/ 724693 h 3588041"/>
                <a:gd name="connsiteX13-5403" fmla="*/ 799206 w 1432618"/>
                <a:gd name="connsiteY13-5404" fmla="*/ 441325 h 3588041"/>
                <a:gd name="connsiteX14-5405" fmla="*/ 886518 w 1432618"/>
                <a:gd name="connsiteY14-5406" fmla="*/ 0 h 3588041"/>
                <a:gd name="connsiteX15-5407" fmla="*/ 857943 w 1432618"/>
                <a:gd name="connsiteY15-5408" fmla="*/ 679450 h 3588041"/>
                <a:gd name="connsiteX16-5409" fmla="*/ 921443 w 1432618"/>
                <a:gd name="connsiteY16-5410" fmla="*/ 1047750 h 3588041"/>
                <a:gd name="connsiteX17-5411" fmla="*/ 930968 w 1432618"/>
                <a:gd name="connsiteY17-5412" fmla="*/ 1295400 h 3588041"/>
                <a:gd name="connsiteX18-5413" fmla="*/ 1102418 w 1432618"/>
                <a:gd name="connsiteY18-5414" fmla="*/ 1187450 h 3588041"/>
                <a:gd name="connsiteX19-5415" fmla="*/ 1375468 w 1432618"/>
                <a:gd name="connsiteY19-5416" fmla="*/ 1171575 h 3588041"/>
                <a:gd name="connsiteX20-5417" fmla="*/ 1108768 w 1432618"/>
                <a:gd name="connsiteY20-5418" fmla="*/ 1254125 h 3588041"/>
                <a:gd name="connsiteX21-5419" fmla="*/ 889693 w 1432618"/>
                <a:gd name="connsiteY21-5420" fmla="*/ 1527175 h 3588041"/>
                <a:gd name="connsiteX22-5421" fmla="*/ 835718 w 1432618"/>
                <a:gd name="connsiteY22-5422" fmla="*/ 1895475 h 3588041"/>
                <a:gd name="connsiteX23-5423" fmla="*/ 1003993 w 1432618"/>
                <a:gd name="connsiteY23-5424" fmla="*/ 2308225 h 3588041"/>
                <a:gd name="connsiteX24-5425" fmla="*/ 896043 w 1432618"/>
                <a:gd name="connsiteY24-5426" fmla="*/ 2578100 h 3588041"/>
                <a:gd name="connsiteX25-5427" fmla="*/ 1213543 w 1432618"/>
                <a:gd name="connsiteY25-5428" fmla="*/ 2533650 h 3588041"/>
                <a:gd name="connsiteX26-5429" fmla="*/ 1432618 w 1432618"/>
                <a:gd name="connsiteY26-5430" fmla="*/ 2626519 h 3588041"/>
                <a:gd name="connsiteX27-5431" fmla="*/ 1188143 w 1432618"/>
                <a:gd name="connsiteY27-5432" fmla="*/ 2590800 h 3588041"/>
                <a:gd name="connsiteX28-5433" fmla="*/ 832543 w 1432618"/>
                <a:gd name="connsiteY28-5434" fmla="*/ 2733675 h 3588041"/>
                <a:gd name="connsiteX29-5435" fmla="*/ 689668 w 1432618"/>
                <a:gd name="connsiteY29-5436" fmla="*/ 3086100 h 3588041"/>
                <a:gd name="connsiteX30-5437" fmla="*/ 918268 w 1432618"/>
                <a:gd name="connsiteY30-5438" fmla="*/ 3419475 h 3588041"/>
                <a:gd name="connsiteX31-5439" fmla="*/ 1016693 w 1432618"/>
                <a:gd name="connsiteY31-5440" fmla="*/ 3581400 h 3588041"/>
                <a:gd name="connsiteX0-5441" fmla="*/ 1016693 w 1432618"/>
                <a:gd name="connsiteY0-5442" fmla="*/ 3581400 h 3588041"/>
                <a:gd name="connsiteX1-5443" fmla="*/ 591243 w 1432618"/>
                <a:gd name="connsiteY1-5444" fmla="*/ 3587750 h 3588041"/>
                <a:gd name="connsiteX2-5445" fmla="*/ 394393 w 1432618"/>
                <a:gd name="connsiteY2-5446" fmla="*/ 3076575 h 3588041"/>
                <a:gd name="connsiteX3-5447" fmla="*/ 746818 w 1432618"/>
                <a:gd name="connsiteY3-5448" fmla="*/ 2381250 h 3588041"/>
                <a:gd name="connsiteX4-5449" fmla="*/ 560128 w 1432618"/>
                <a:gd name="connsiteY4-5450" fmla="*/ 1922145 h 3588041"/>
                <a:gd name="connsiteX5-5451" fmla="*/ 58 w 1432618"/>
                <a:gd name="connsiteY5-5452" fmla="*/ 1870710 h 3588041"/>
                <a:gd name="connsiteX6-5453" fmla="*/ 394393 w 1432618"/>
                <a:gd name="connsiteY6-5454" fmla="*/ 1743075 h 3588041"/>
                <a:gd name="connsiteX7-5455" fmla="*/ 642043 w 1432618"/>
                <a:gd name="connsiteY7-5456" fmla="*/ 1876425 h 3588041"/>
                <a:gd name="connsiteX8-5457" fmla="*/ 689668 w 1432618"/>
                <a:gd name="connsiteY8-5458" fmla="*/ 1647825 h 3588041"/>
                <a:gd name="connsiteX9-5459" fmla="*/ 823018 w 1432618"/>
                <a:gd name="connsiteY9-5460" fmla="*/ 1333500 h 3588041"/>
                <a:gd name="connsiteX10-5461" fmla="*/ 763487 w 1432618"/>
                <a:gd name="connsiteY10-5462" fmla="*/ 823913 h 3588041"/>
                <a:gd name="connsiteX11-5463" fmla="*/ 388043 w 1432618"/>
                <a:gd name="connsiteY11-5464" fmla="*/ 695325 h 3588041"/>
                <a:gd name="connsiteX12-5465" fmla="*/ 781744 w 1432618"/>
                <a:gd name="connsiteY12-5466" fmla="*/ 724693 h 3588041"/>
                <a:gd name="connsiteX13-5467" fmla="*/ 799206 w 1432618"/>
                <a:gd name="connsiteY13-5468" fmla="*/ 441325 h 3588041"/>
                <a:gd name="connsiteX14-5469" fmla="*/ 886518 w 1432618"/>
                <a:gd name="connsiteY14-5470" fmla="*/ 0 h 3588041"/>
                <a:gd name="connsiteX15-5471" fmla="*/ 857943 w 1432618"/>
                <a:gd name="connsiteY15-5472" fmla="*/ 679450 h 3588041"/>
                <a:gd name="connsiteX16-5473" fmla="*/ 921443 w 1432618"/>
                <a:gd name="connsiteY16-5474" fmla="*/ 1047750 h 3588041"/>
                <a:gd name="connsiteX17-5475" fmla="*/ 930968 w 1432618"/>
                <a:gd name="connsiteY17-5476" fmla="*/ 1295400 h 3588041"/>
                <a:gd name="connsiteX18-5477" fmla="*/ 1102418 w 1432618"/>
                <a:gd name="connsiteY18-5478" fmla="*/ 1187450 h 3588041"/>
                <a:gd name="connsiteX19-5479" fmla="*/ 1375468 w 1432618"/>
                <a:gd name="connsiteY19-5480" fmla="*/ 1171575 h 3588041"/>
                <a:gd name="connsiteX20-5481" fmla="*/ 1108768 w 1432618"/>
                <a:gd name="connsiteY20-5482" fmla="*/ 1254125 h 3588041"/>
                <a:gd name="connsiteX21-5483" fmla="*/ 889693 w 1432618"/>
                <a:gd name="connsiteY21-5484" fmla="*/ 1527175 h 3588041"/>
                <a:gd name="connsiteX22-5485" fmla="*/ 835718 w 1432618"/>
                <a:gd name="connsiteY22-5486" fmla="*/ 1895475 h 3588041"/>
                <a:gd name="connsiteX23-5487" fmla="*/ 1003993 w 1432618"/>
                <a:gd name="connsiteY23-5488" fmla="*/ 2308225 h 3588041"/>
                <a:gd name="connsiteX24-5489" fmla="*/ 896043 w 1432618"/>
                <a:gd name="connsiteY24-5490" fmla="*/ 2578100 h 3588041"/>
                <a:gd name="connsiteX25-5491" fmla="*/ 1213543 w 1432618"/>
                <a:gd name="connsiteY25-5492" fmla="*/ 2533650 h 3588041"/>
                <a:gd name="connsiteX26-5493" fmla="*/ 1432618 w 1432618"/>
                <a:gd name="connsiteY26-5494" fmla="*/ 2626519 h 3588041"/>
                <a:gd name="connsiteX27-5495" fmla="*/ 1188143 w 1432618"/>
                <a:gd name="connsiteY27-5496" fmla="*/ 2590800 h 3588041"/>
                <a:gd name="connsiteX28-5497" fmla="*/ 832543 w 1432618"/>
                <a:gd name="connsiteY28-5498" fmla="*/ 2733675 h 3588041"/>
                <a:gd name="connsiteX29-5499" fmla="*/ 689668 w 1432618"/>
                <a:gd name="connsiteY29-5500" fmla="*/ 3086100 h 3588041"/>
                <a:gd name="connsiteX30-5501" fmla="*/ 918268 w 1432618"/>
                <a:gd name="connsiteY30-5502" fmla="*/ 3419475 h 3588041"/>
                <a:gd name="connsiteX31-5503" fmla="*/ 1016693 w 1432618"/>
                <a:gd name="connsiteY31-5504" fmla="*/ 3581400 h 3588041"/>
                <a:gd name="connsiteX0-5505" fmla="*/ 1016693 w 1432618"/>
                <a:gd name="connsiteY0-5506" fmla="*/ 3581400 h 3588041"/>
                <a:gd name="connsiteX1-5507" fmla="*/ 591243 w 1432618"/>
                <a:gd name="connsiteY1-5508" fmla="*/ 3587750 h 3588041"/>
                <a:gd name="connsiteX2-5509" fmla="*/ 394393 w 1432618"/>
                <a:gd name="connsiteY2-5510" fmla="*/ 3076575 h 3588041"/>
                <a:gd name="connsiteX3-5511" fmla="*/ 746818 w 1432618"/>
                <a:gd name="connsiteY3-5512" fmla="*/ 2381250 h 3588041"/>
                <a:gd name="connsiteX4-5513" fmla="*/ 560128 w 1432618"/>
                <a:gd name="connsiteY4-5514" fmla="*/ 1922145 h 3588041"/>
                <a:gd name="connsiteX5-5515" fmla="*/ 58 w 1432618"/>
                <a:gd name="connsiteY5-5516" fmla="*/ 1870710 h 3588041"/>
                <a:gd name="connsiteX6-5517" fmla="*/ 394393 w 1432618"/>
                <a:gd name="connsiteY6-5518" fmla="*/ 1743075 h 3588041"/>
                <a:gd name="connsiteX7-5519" fmla="*/ 642043 w 1432618"/>
                <a:gd name="connsiteY7-5520" fmla="*/ 1876425 h 3588041"/>
                <a:gd name="connsiteX8-5521" fmla="*/ 705543 w 1432618"/>
                <a:gd name="connsiteY8-5522" fmla="*/ 1647825 h 3588041"/>
                <a:gd name="connsiteX9-5523" fmla="*/ 823018 w 1432618"/>
                <a:gd name="connsiteY9-5524" fmla="*/ 1333500 h 3588041"/>
                <a:gd name="connsiteX10-5525" fmla="*/ 763487 w 1432618"/>
                <a:gd name="connsiteY10-5526" fmla="*/ 823913 h 3588041"/>
                <a:gd name="connsiteX11-5527" fmla="*/ 388043 w 1432618"/>
                <a:gd name="connsiteY11-5528" fmla="*/ 695325 h 3588041"/>
                <a:gd name="connsiteX12-5529" fmla="*/ 781744 w 1432618"/>
                <a:gd name="connsiteY12-5530" fmla="*/ 724693 h 3588041"/>
                <a:gd name="connsiteX13-5531" fmla="*/ 799206 w 1432618"/>
                <a:gd name="connsiteY13-5532" fmla="*/ 441325 h 3588041"/>
                <a:gd name="connsiteX14-5533" fmla="*/ 886518 w 1432618"/>
                <a:gd name="connsiteY14-5534" fmla="*/ 0 h 3588041"/>
                <a:gd name="connsiteX15-5535" fmla="*/ 857943 w 1432618"/>
                <a:gd name="connsiteY15-5536" fmla="*/ 679450 h 3588041"/>
                <a:gd name="connsiteX16-5537" fmla="*/ 921443 w 1432618"/>
                <a:gd name="connsiteY16-5538" fmla="*/ 1047750 h 3588041"/>
                <a:gd name="connsiteX17-5539" fmla="*/ 930968 w 1432618"/>
                <a:gd name="connsiteY17-5540" fmla="*/ 1295400 h 3588041"/>
                <a:gd name="connsiteX18-5541" fmla="*/ 1102418 w 1432618"/>
                <a:gd name="connsiteY18-5542" fmla="*/ 1187450 h 3588041"/>
                <a:gd name="connsiteX19-5543" fmla="*/ 1375468 w 1432618"/>
                <a:gd name="connsiteY19-5544" fmla="*/ 1171575 h 3588041"/>
                <a:gd name="connsiteX20-5545" fmla="*/ 1108768 w 1432618"/>
                <a:gd name="connsiteY20-5546" fmla="*/ 1254125 h 3588041"/>
                <a:gd name="connsiteX21-5547" fmla="*/ 889693 w 1432618"/>
                <a:gd name="connsiteY21-5548" fmla="*/ 1527175 h 3588041"/>
                <a:gd name="connsiteX22-5549" fmla="*/ 835718 w 1432618"/>
                <a:gd name="connsiteY22-5550" fmla="*/ 1895475 h 3588041"/>
                <a:gd name="connsiteX23-5551" fmla="*/ 1003993 w 1432618"/>
                <a:gd name="connsiteY23-5552" fmla="*/ 2308225 h 3588041"/>
                <a:gd name="connsiteX24-5553" fmla="*/ 896043 w 1432618"/>
                <a:gd name="connsiteY24-5554" fmla="*/ 2578100 h 3588041"/>
                <a:gd name="connsiteX25-5555" fmla="*/ 1213543 w 1432618"/>
                <a:gd name="connsiteY25-5556" fmla="*/ 2533650 h 3588041"/>
                <a:gd name="connsiteX26-5557" fmla="*/ 1432618 w 1432618"/>
                <a:gd name="connsiteY26-5558" fmla="*/ 2626519 h 3588041"/>
                <a:gd name="connsiteX27-5559" fmla="*/ 1188143 w 1432618"/>
                <a:gd name="connsiteY27-5560" fmla="*/ 2590800 h 3588041"/>
                <a:gd name="connsiteX28-5561" fmla="*/ 832543 w 1432618"/>
                <a:gd name="connsiteY28-5562" fmla="*/ 2733675 h 3588041"/>
                <a:gd name="connsiteX29-5563" fmla="*/ 689668 w 1432618"/>
                <a:gd name="connsiteY29-5564" fmla="*/ 3086100 h 3588041"/>
                <a:gd name="connsiteX30-5565" fmla="*/ 918268 w 1432618"/>
                <a:gd name="connsiteY30-5566" fmla="*/ 3419475 h 3588041"/>
                <a:gd name="connsiteX31-5567" fmla="*/ 1016693 w 1432618"/>
                <a:gd name="connsiteY31-5568" fmla="*/ 3581400 h 3588041"/>
                <a:gd name="connsiteX0-5569" fmla="*/ 1016693 w 1432618"/>
                <a:gd name="connsiteY0-5570" fmla="*/ 3581400 h 3588041"/>
                <a:gd name="connsiteX1-5571" fmla="*/ 591243 w 1432618"/>
                <a:gd name="connsiteY1-5572" fmla="*/ 3587750 h 3588041"/>
                <a:gd name="connsiteX2-5573" fmla="*/ 394393 w 1432618"/>
                <a:gd name="connsiteY2-5574" fmla="*/ 3076575 h 3588041"/>
                <a:gd name="connsiteX3-5575" fmla="*/ 746818 w 1432618"/>
                <a:gd name="connsiteY3-5576" fmla="*/ 2381250 h 3588041"/>
                <a:gd name="connsiteX4-5577" fmla="*/ 560128 w 1432618"/>
                <a:gd name="connsiteY4-5578" fmla="*/ 1922145 h 3588041"/>
                <a:gd name="connsiteX5-5579" fmla="*/ 58 w 1432618"/>
                <a:gd name="connsiteY5-5580" fmla="*/ 1870710 h 3588041"/>
                <a:gd name="connsiteX6-5581" fmla="*/ 394393 w 1432618"/>
                <a:gd name="connsiteY6-5582" fmla="*/ 1743075 h 3588041"/>
                <a:gd name="connsiteX7-5583" fmla="*/ 642043 w 1432618"/>
                <a:gd name="connsiteY7-5584" fmla="*/ 1876425 h 3588041"/>
                <a:gd name="connsiteX8-5585" fmla="*/ 705543 w 1432618"/>
                <a:gd name="connsiteY8-5586" fmla="*/ 1647825 h 3588041"/>
                <a:gd name="connsiteX9-5587" fmla="*/ 823018 w 1432618"/>
                <a:gd name="connsiteY9-5588" fmla="*/ 1333500 h 3588041"/>
                <a:gd name="connsiteX10-5589" fmla="*/ 763487 w 1432618"/>
                <a:gd name="connsiteY10-5590" fmla="*/ 823913 h 3588041"/>
                <a:gd name="connsiteX11-5591" fmla="*/ 388043 w 1432618"/>
                <a:gd name="connsiteY11-5592" fmla="*/ 695325 h 3588041"/>
                <a:gd name="connsiteX12-5593" fmla="*/ 781744 w 1432618"/>
                <a:gd name="connsiteY12-5594" fmla="*/ 724693 h 3588041"/>
                <a:gd name="connsiteX13-5595" fmla="*/ 799206 w 1432618"/>
                <a:gd name="connsiteY13-5596" fmla="*/ 441325 h 3588041"/>
                <a:gd name="connsiteX14-5597" fmla="*/ 886518 w 1432618"/>
                <a:gd name="connsiteY14-5598" fmla="*/ 0 h 3588041"/>
                <a:gd name="connsiteX15-5599" fmla="*/ 857943 w 1432618"/>
                <a:gd name="connsiteY15-5600" fmla="*/ 679450 h 3588041"/>
                <a:gd name="connsiteX16-5601" fmla="*/ 921443 w 1432618"/>
                <a:gd name="connsiteY16-5602" fmla="*/ 1047750 h 3588041"/>
                <a:gd name="connsiteX17-5603" fmla="*/ 930968 w 1432618"/>
                <a:gd name="connsiteY17-5604" fmla="*/ 1295400 h 3588041"/>
                <a:gd name="connsiteX18-5605" fmla="*/ 1102418 w 1432618"/>
                <a:gd name="connsiteY18-5606" fmla="*/ 1187450 h 3588041"/>
                <a:gd name="connsiteX19-5607" fmla="*/ 1375468 w 1432618"/>
                <a:gd name="connsiteY19-5608" fmla="*/ 1171575 h 3588041"/>
                <a:gd name="connsiteX20-5609" fmla="*/ 1108768 w 1432618"/>
                <a:gd name="connsiteY20-5610" fmla="*/ 1254125 h 3588041"/>
                <a:gd name="connsiteX21-5611" fmla="*/ 889693 w 1432618"/>
                <a:gd name="connsiteY21-5612" fmla="*/ 1527175 h 3588041"/>
                <a:gd name="connsiteX22-5613" fmla="*/ 835718 w 1432618"/>
                <a:gd name="connsiteY22-5614" fmla="*/ 1895475 h 3588041"/>
                <a:gd name="connsiteX23-5615" fmla="*/ 1003993 w 1432618"/>
                <a:gd name="connsiteY23-5616" fmla="*/ 2308225 h 3588041"/>
                <a:gd name="connsiteX24-5617" fmla="*/ 896043 w 1432618"/>
                <a:gd name="connsiteY24-5618" fmla="*/ 2578100 h 3588041"/>
                <a:gd name="connsiteX25-5619" fmla="*/ 1213543 w 1432618"/>
                <a:gd name="connsiteY25-5620" fmla="*/ 2533650 h 3588041"/>
                <a:gd name="connsiteX26-5621" fmla="*/ 1432618 w 1432618"/>
                <a:gd name="connsiteY26-5622" fmla="*/ 2626519 h 3588041"/>
                <a:gd name="connsiteX27-5623" fmla="*/ 1188143 w 1432618"/>
                <a:gd name="connsiteY27-5624" fmla="*/ 2590800 h 3588041"/>
                <a:gd name="connsiteX28-5625" fmla="*/ 832543 w 1432618"/>
                <a:gd name="connsiteY28-5626" fmla="*/ 2733675 h 3588041"/>
                <a:gd name="connsiteX29-5627" fmla="*/ 689668 w 1432618"/>
                <a:gd name="connsiteY29-5628" fmla="*/ 3086100 h 3588041"/>
                <a:gd name="connsiteX30-5629" fmla="*/ 918268 w 1432618"/>
                <a:gd name="connsiteY30-5630" fmla="*/ 3419475 h 3588041"/>
                <a:gd name="connsiteX31-5631" fmla="*/ 1016693 w 1432618"/>
                <a:gd name="connsiteY31-5632" fmla="*/ 3581400 h 3588041"/>
                <a:gd name="connsiteX0-5633" fmla="*/ 1016693 w 1432618"/>
                <a:gd name="connsiteY0-5634" fmla="*/ 3581400 h 3588041"/>
                <a:gd name="connsiteX1-5635" fmla="*/ 591243 w 1432618"/>
                <a:gd name="connsiteY1-5636" fmla="*/ 3587750 h 3588041"/>
                <a:gd name="connsiteX2-5637" fmla="*/ 394393 w 1432618"/>
                <a:gd name="connsiteY2-5638" fmla="*/ 3076575 h 3588041"/>
                <a:gd name="connsiteX3-5639" fmla="*/ 746818 w 1432618"/>
                <a:gd name="connsiteY3-5640" fmla="*/ 2381250 h 3588041"/>
                <a:gd name="connsiteX4-5641" fmla="*/ 560128 w 1432618"/>
                <a:gd name="connsiteY4-5642" fmla="*/ 1922145 h 3588041"/>
                <a:gd name="connsiteX5-5643" fmla="*/ 58 w 1432618"/>
                <a:gd name="connsiteY5-5644" fmla="*/ 1870710 h 3588041"/>
                <a:gd name="connsiteX6-5645" fmla="*/ 394393 w 1432618"/>
                <a:gd name="connsiteY6-5646" fmla="*/ 1743075 h 3588041"/>
                <a:gd name="connsiteX7-5647" fmla="*/ 642043 w 1432618"/>
                <a:gd name="connsiteY7-5648" fmla="*/ 1876425 h 3588041"/>
                <a:gd name="connsiteX8-5649" fmla="*/ 705543 w 1432618"/>
                <a:gd name="connsiteY8-5650" fmla="*/ 1647825 h 3588041"/>
                <a:gd name="connsiteX9-5651" fmla="*/ 823018 w 1432618"/>
                <a:gd name="connsiteY9-5652" fmla="*/ 1333500 h 3588041"/>
                <a:gd name="connsiteX10-5653" fmla="*/ 763487 w 1432618"/>
                <a:gd name="connsiteY10-5654" fmla="*/ 823913 h 3588041"/>
                <a:gd name="connsiteX11-5655" fmla="*/ 388043 w 1432618"/>
                <a:gd name="connsiteY11-5656" fmla="*/ 695325 h 3588041"/>
                <a:gd name="connsiteX12-5657" fmla="*/ 781744 w 1432618"/>
                <a:gd name="connsiteY12-5658" fmla="*/ 724693 h 3588041"/>
                <a:gd name="connsiteX13-5659" fmla="*/ 799206 w 1432618"/>
                <a:gd name="connsiteY13-5660" fmla="*/ 441325 h 3588041"/>
                <a:gd name="connsiteX14-5661" fmla="*/ 886518 w 1432618"/>
                <a:gd name="connsiteY14-5662" fmla="*/ 0 h 3588041"/>
                <a:gd name="connsiteX15-5663" fmla="*/ 857943 w 1432618"/>
                <a:gd name="connsiteY15-5664" fmla="*/ 679450 h 3588041"/>
                <a:gd name="connsiteX16-5665" fmla="*/ 921443 w 1432618"/>
                <a:gd name="connsiteY16-5666" fmla="*/ 1047750 h 3588041"/>
                <a:gd name="connsiteX17-5667" fmla="*/ 930968 w 1432618"/>
                <a:gd name="connsiteY17-5668" fmla="*/ 1295400 h 3588041"/>
                <a:gd name="connsiteX18-5669" fmla="*/ 1102418 w 1432618"/>
                <a:gd name="connsiteY18-5670" fmla="*/ 1187450 h 3588041"/>
                <a:gd name="connsiteX19-5671" fmla="*/ 1375468 w 1432618"/>
                <a:gd name="connsiteY19-5672" fmla="*/ 1171575 h 3588041"/>
                <a:gd name="connsiteX20-5673" fmla="*/ 1108768 w 1432618"/>
                <a:gd name="connsiteY20-5674" fmla="*/ 1254125 h 3588041"/>
                <a:gd name="connsiteX21-5675" fmla="*/ 889693 w 1432618"/>
                <a:gd name="connsiteY21-5676" fmla="*/ 1527175 h 3588041"/>
                <a:gd name="connsiteX22-5677" fmla="*/ 835718 w 1432618"/>
                <a:gd name="connsiteY22-5678" fmla="*/ 1895475 h 3588041"/>
                <a:gd name="connsiteX23-5679" fmla="*/ 1003993 w 1432618"/>
                <a:gd name="connsiteY23-5680" fmla="*/ 2308225 h 3588041"/>
                <a:gd name="connsiteX24-5681" fmla="*/ 896043 w 1432618"/>
                <a:gd name="connsiteY24-5682" fmla="*/ 2578100 h 3588041"/>
                <a:gd name="connsiteX25-5683" fmla="*/ 1213543 w 1432618"/>
                <a:gd name="connsiteY25-5684" fmla="*/ 2533650 h 3588041"/>
                <a:gd name="connsiteX26-5685" fmla="*/ 1432618 w 1432618"/>
                <a:gd name="connsiteY26-5686" fmla="*/ 2626519 h 3588041"/>
                <a:gd name="connsiteX27-5687" fmla="*/ 1188143 w 1432618"/>
                <a:gd name="connsiteY27-5688" fmla="*/ 2590800 h 3588041"/>
                <a:gd name="connsiteX28-5689" fmla="*/ 832543 w 1432618"/>
                <a:gd name="connsiteY28-5690" fmla="*/ 2733675 h 3588041"/>
                <a:gd name="connsiteX29-5691" fmla="*/ 689668 w 1432618"/>
                <a:gd name="connsiteY29-5692" fmla="*/ 3086100 h 3588041"/>
                <a:gd name="connsiteX30-5693" fmla="*/ 918268 w 1432618"/>
                <a:gd name="connsiteY30-5694" fmla="*/ 3419475 h 3588041"/>
                <a:gd name="connsiteX31-5695" fmla="*/ 1016693 w 1432618"/>
                <a:gd name="connsiteY31-5696" fmla="*/ 3581400 h 3588041"/>
                <a:gd name="connsiteX0-5697" fmla="*/ 1016693 w 1432618"/>
                <a:gd name="connsiteY0-5698" fmla="*/ 3581400 h 3588041"/>
                <a:gd name="connsiteX1-5699" fmla="*/ 591243 w 1432618"/>
                <a:gd name="connsiteY1-5700" fmla="*/ 3587750 h 3588041"/>
                <a:gd name="connsiteX2-5701" fmla="*/ 394393 w 1432618"/>
                <a:gd name="connsiteY2-5702" fmla="*/ 3076575 h 3588041"/>
                <a:gd name="connsiteX3-5703" fmla="*/ 746818 w 1432618"/>
                <a:gd name="connsiteY3-5704" fmla="*/ 2381250 h 3588041"/>
                <a:gd name="connsiteX4-5705" fmla="*/ 560128 w 1432618"/>
                <a:gd name="connsiteY4-5706" fmla="*/ 1922145 h 3588041"/>
                <a:gd name="connsiteX5-5707" fmla="*/ 58 w 1432618"/>
                <a:gd name="connsiteY5-5708" fmla="*/ 1870710 h 3588041"/>
                <a:gd name="connsiteX6-5709" fmla="*/ 394393 w 1432618"/>
                <a:gd name="connsiteY6-5710" fmla="*/ 1743075 h 3588041"/>
                <a:gd name="connsiteX7-5711" fmla="*/ 642043 w 1432618"/>
                <a:gd name="connsiteY7-5712" fmla="*/ 1876425 h 3588041"/>
                <a:gd name="connsiteX8-5713" fmla="*/ 823018 w 1432618"/>
                <a:gd name="connsiteY8-5714" fmla="*/ 1333500 h 3588041"/>
                <a:gd name="connsiteX9-5715" fmla="*/ 763487 w 1432618"/>
                <a:gd name="connsiteY9-5716" fmla="*/ 823913 h 3588041"/>
                <a:gd name="connsiteX10-5717" fmla="*/ 388043 w 1432618"/>
                <a:gd name="connsiteY10-5718" fmla="*/ 695325 h 3588041"/>
                <a:gd name="connsiteX11-5719" fmla="*/ 781744 w 1432618"/>
                <a:gd name="connsiteY11-5720" fmla="*/ 724693 h 3588041"/>
                <a:gd name="connsiteX12-5721" fmla="*/ 799206 w 1432618"/>
                <a:gd name="connsiteY12-5722" fmla="*/ 441325 h 3588041"/>
                <a:gd name="connsiteX13-5723" fmla="*/ 886518 w 1432618"/>
                <a:gd name="connsiteY13-5724" fmla="*/ 0 h 3588041"/>
                <a:gd name="connsiteX14-5725" fmla="*/ 857943 w 1432618"/>
                <a:gd name="connsiteY14-5726" fmla="*/ 679450 h 3588041"/>
                <a:gd name="connsiteX15-5727" fmla="*/ 921443 w 1432618"/>
                <a:gd name="connsiteY15-5728" fmla="*/ 1047750 h 3588041"/>
                <a:gd name="connsiteX16-5729" fmla="*/ 930968 w 1432618"/>
                <a:gd name="connsiteY16-5730" fmla="*/ 1295400 h 3588041"/>
                <a:gd name="connsiteX17-5731" fmla="*/ 1102418 w 1432618"/>
                <a:gd name="connsiteY17-5732" fmla="*/ 1187450 h 3588041"/>
                <a:gd name="connsiteX18-5733" fmla="*/ 1375468 w 1432618"/>
                <a:gd name="connsiteY18-5734" fmla="*/ 1171575 h 3588041"/>
                <a:gd name="connsiteX19-5735" fmla="*/ 1108768 w 1432618"/>
                <a:gd name="connsiteY19-5736" fmla="*/ 1254125 h 3588041"/>
                <a:gd name="connsiteX20-5737" fmla="*/ 889693 w 1432618"/>
                <a:gd name="connsiteY20-5738" fmla="*/ 1527175 h 3588041"/>
                <a:gd name="connsiteX21-5739" fmla="*/ 835718 w 1432618"/>
                <a:gd name="connsiteY21-5740" fmla="*/ 1895475 h 3588041"/>
                <a:gd name="connsiteX22-5741" fmla="*/ 1003993 w 1432618"/>
                <a:gd name="connsiteY22-5742" fmla="*/ 2308225 h 3588041"/>
                <a:gd name="connsiteX23-5743" fmla="*/ 896043 w 1432618"/>
                <a:gd name="connsiteY23-5744" fmla="*/ 2578100 h 3588041"/>
                <a:gd name="connsiteX24-5745" fmla="*/ 1213543 w 1432618"/>
                <a:gd name="connsiteY24-5746" fmla="*/ 2533650 h 3588041"/>
                <a:gd name="connsiteX25-5747" fmla="*/ 1432618 w 1432618"/>
                <a:gd name="connsiteY25-5748" fmla="*/ 2626519 h 3588041"/>
                <a:gd name="connsiteX26-5749" fmla="*/ 1188143 w 1432618"/>
                <a:gd name="connsiteY26-5750" fmla="*/ 2590800 h 3588041"/>
                <a:gd name="connsiteX27-5751" fmla="*/ 832543 w 1432618"/>
                <a:gd name="connsiteY27-5752" fmla="*/ 2733675 h 3588041"/>
                <a:gd name="connsiteX28-5753" fmla="*/ 689668 w 1432618"/>
                <a:gd name="connsiteY28-5754" fmla="*/ 3086100 h 3588041"/>
                <a:gd name="connsiteX29-5755" fmla="*/ 918268 w 1432618"/>
                <a:gd name="connsiteY29-5756" fmla="*/ 3419475 h 3588041"/>
                <a:gd name="connsiteX30-5757" fmla="*/ 1016693 w 1432618"/>
                <a:gd name="connsiteY30-5758" fmla="*/ 3581400 h 3588041"/>
                <a:gd name="connsiteX0-5759" fmla="*/ 1016693 w 1432618"/>
                <a:gd name="connsiteY0-5760" fmla="*/ 3581400 h 3588041"/>
                <a:gd name="connsiteX1-5761" fmla="*/ 591243 w 1432618"/>
                <a:gd name="connsiteY1-5762" fmla="*/ 3587750 h 3588041"/>
                <a:gd name="connsiteX2-5763" fmla="*/ 394393 w 1432618"/>
                <a:gd name="connsiteY2-5764" fmla="*/ 3076575 h 3588041"/>
                <a:gd name="connsiteX3-5765" fmla="*/ 746818 w 1432618"/>
                <a:gd name="connsiteY3-5766" fmla="*/ 2381250 h 3588041"/>
                <a:gd name="connsiteX4-5767" fmla="*/ 560128 w 1432618"/>
                <a:gd name="connsiteY4-5768" fmla="*/ 1922145 h 3588041"/>
                <a:gd name="connsiteX5-5769" fmla="*/ 58 w 1432618"/>
                <a:gd name="connsiteY5-5770" fmla="*/ 1870710 h 3588041"/>
                <a:gd name="connsiteX6-5771" fmla="*/ 394393 w 1432618"/>
                <a:gd name="connsiteY6-5772" fmla="*/ 1743075 h 3588041"/>
                <a:gd name="connsiteX7-5773" fmla="*/ 642043 w 1432618"/>
                <a:gd name="connsiteY7-5774" fmla="*/ 1876425 h 3588041"/>
                <a:gd name="connsiteX8-5775" fmla="*/ 823018 w 1432618"/>
                <a:gd name="connsiteY8-5776" fmla="*/ 1333500 h 3588041"/>
                <a:gd name="connsiteX9-5777" fmla="*/ 763487 w 1432618"/>
                <a:gd name="connsiteY9-5778" fmla="*/ 823913 h 3588041"/>
                <a:gd name="connsiteX10-5779" fmla="*/ 388043 w 1432618"/>
                <a:gd name="connsiteY10-5780" fmla="*/ 695325 h 3588041"/>
                <a:gd name="connsiteX11-5781" fmla="*/ 781744 w 1432618"/>
                <a:gd name="connsiteY11-5782" fmla="*/ 724693 h 3588041"/>
                <a:gd name="connsiteX12-5783" fmla="*/ 799206 w 1432618"/>
                <a:gd name="connsiteY12-5784" fmla="*/ 441325 h 3588041"/>
                <a:gd name="connsiteX13-5785" fmla="*/ 886518 w 1432618"/>
                <a:gd name="connsiteY13-5786" fmla="*/ 0 h 3588041"/>
                <a:gd name="connsiteX14-5787" fmla="*/ 857943 w 1432618"/>
                <a:gd name="connsiteY14-5788" fmla="*/ 679450 h 3588041"/>
                <a:gd name="connsiteX15-5789" fmla="*/ 921443 w 1432618"/>
                <a:gd name="connsiteY15-5790" fmla="*/ 1047750 h 3588041"/>
                <a:gd name="connsiteX16-5791" fmla="*/ 930968 w 1432618"/>
                <a:gd name="connsiteY16-5792" fmla="*/ 1295400 h 3588041"/>
                <a:gd name="connsiteX17-5793" fmla="*/ 1102418 w 1432618"/>
                <a:gd name="connsiteY17-5794" fmla="*/ 1187450 h 3588041"/>
                <a:gd name="connsiteX18-5795" fmla="*/ 1375468 w 1432618"/>
                <a:gd name="connsiteY18-5796" fmla="*/ 1171575 h 3588041"/>
                <a:gd name="connsiteX19-5797" fmla="*/ 1108768 w 1432618"/>
                <a:gd name="connsiteY19-5798" fmla="*/ 1254125 h 3588041"/>
                <a:gd name="connsiteX20-5799" fmla="*/ 889693 w 1432618"/>
                <a:gd name="connsiteY20-5800" fmla="*/ 1527175 h 3588041"/>
                <a:gd name="connsiteX21-5801" fmla="*/ 835718 w 1432618"/>
                <a:gd name="connsiteY21-5802" fmla="*/ 1895475 h 3588041"/>
                <a:gd name="connsiteX22-5803" fmla="*/ 1003993 w 1432618"/>
                <a:gd name="connsiteY22-5804" fmla="*/ 2308225 h 3588041"/>
                <a:gd name="connsiteX23-5805" fmla="*/ 896043 w 1432618"/>
                <a:gd name="connsiteY23-5806" fmla="*/ 2578100 h 3588041"/>
                <a:gd name="connsiteX24-5807" fmla="*/ 1213543 w 1432618"/>
                <a:gd name="connsiteY24-5808" fmla="*/ 2533650 h 3588041"/>
                <a:gd name="connsiteX25-5809" fmla="*/ 1432618 w 1432618"/>
                <a:gd name="connsiteY25-5810" fmla="*/ 2626519 h 3588041"/>
                <a:gd name="connsiteX26-5811" fmla="*/ 1188143 w 1432618"/>
                <a:gd name="connsiteY26-5812" fmla="*/ 2590800 h 3588041"/>
                <a:gd name="connsiteX27-5813" fmla="*/ 832543 w 1432618"/>
                <a:gd name="connsiteY27-5814" fmla="*/ 2733675 h 3588041"/>
                <a:gd name="connsiteX28-5815" fmla="*/ 689668 w 1432618"/>
                <a:gd name="connsiteY28-5816" fmla="*/ 3086100 h 3588041"/>
                <a:gd name="connsiteX29-5817" fmla="*/ 918268 w 1432618"/>
                <a:gd name="connsiteY29-5818" fmla="*/ 3419475 h 3588041"/>
                <a:gd name="connsiteX30-5819" fmla="*/ 1016693 w 1432618"/>
                <a:gd name="connsiteY30-5820" fmla="*/ 3581400 h 3588041"/>
                <a:gd name="connsiteX0-5821" fmla="*/ 1016693 w 1432618"/>
                <a:gd name="connsiteY0-5822" fmla="*/ 3581400 h 3588041"/>
                <a:gd name="connsiteX1-5823" fmla="*/ 591243 w 1432618"/>
                <a:gd name="connsiteY1-5824" fmla="*/ 3587750 h 3588041"/>
                <a:gd name="connsiteX2-5825" fmla="*/ 394393 w 1432618"/>
                <a:gd name="connsiteY2-5826" fmla="*/ 3076575 h 3588041"/>
                <a:gd name="connsiteX3-5827" fmla="*/ 746818 w 1432618"/>
                <a:gd name="connsiteY3-5828" fmla="*/ 2381250 h 3588041"/>
                <a:gd name="connsiteX4-5829" fmla="*/ 560128 w 1432618"/>
                <a:gd name="connsiteY4-5830" fmla="*/ 1922145 h 3588041"/>
                <a:gd name="connsiteX5-5831" fmla="*/ 58 w 1432618"/>
                <a:gd name="connsiteY5-5832" fmla="*/ 1870710 h 3588041"/>
                <a:gd name="connsiteX6-5833" fmla="*/ 394393 w 1432618"/>
                <a:gd name="connsiteY6-5834" fmla="*/ 1743075 h 3588041"/>
                <a:gd name="connsiteX7-5835" fmla="*/ 642043 w 1432618"/>
                <a:gd name="connsiteY7-5836" fmla="*/ 1876425 h 3588041"/>
                <a:gd name="connsiteX8-5837" fmla="*/ 823018 w 1432618"/>
                <a:gd name="connsiteY8-5838" fmla="*/ 1333500 h 3588041"/>
                <a:gd name="connsiteX9-5839" fmla="*/ 763487 w 1432618"/>
                <a:gd name="connsiteY9-5840" fmla="*/ 823913 h 3588041"/>
                <a:gd name="connsiteX10-5841" fmla="*/ 388043 w 1432618"/>
                <a:gd name="connsiteY10-5842" fmla="*/ 695325 h 3588041"/>
                <a:gd name="connsiteX11-5843" fmla="*/ 781744 w 1432618"/>
                <a:gd name="connsiteY11-5844" fmla="*/ 724693 h 3588041"/>
                <a:gd name="connsiteX12-5845" fmla="*/ 799206 w 1432618"/>
                <a:gd name="connsiteY12-5846" fmla="*/ 441325 h 3588041"/>
                <a:gd name="connsiteX13-5847" fmla="*/ 886518 w 1432618"/>
                <a:gd name="connsiteY13-5848" fmla="*/ 0 h 3588041"/>
                <a:gd name="connsiteX14-5849" fmla="*/ 857943 w 1432618"/>
                <a:gd name="connsiteY14-5850" fmla="*/ 679450 h 3588041"/>
                <a:gd name="connsiteX15-5851" fmla="*/ 921443 w 1432618"/>
                <a:gd name="connsiteY15-5852" fmla="*/ 1047750 h 3588041"/>
                <a:gd name="connsiteX16-5853" fmla="*/ 930968 w 1432618"/>
                <a:gd name="connsiteY16-5854" fmla="*/ 1295400 h 3588041"/>
                <a:gd name="connsiteX17-5855" fmla="*/ 1102418 w 1432618"/>
                <a:gd name="connsiteY17-5856" fmla="*/ 1187450 h 3588041"/>
                <a:gd name="connsiteX18-5857" fmla="*/ 1375468 w 1432618"/>
                <a:gd name="connsiteY18-5858" fmla="*/ 1171575 h 3588041"/>
                <a:gd name="connsiteX19-5859" fmla="*/ 1108768 w 1432618"/>
                <a:gd name="connsiteY19-5860" fmla="*/ 1254125 h 3588041"/>
                <a:gd name="connsiteX20-5861" fmla="*/ 889693 w 1432618"/>
                <a:gd name="connsiteY20-5862" fmla="*/ 1527175 h 3588041"/>
                <a:gd name="connsiteX21-5863" fmla="*/ 835718 w 1432618"/>
                <a:gd name="connsiteY21-5864" fmla="*/ 1895475 h 3588041"/>
                <a:gd name="connsiteX22-5865" fmla="*/ 1003993 w 1432618"/>
                <a:gd name="connsiteY22-5866" fmla="*/ 2308225 h 3588041"/>
                <a:gd name="connsiteX23-5867" fmla="*/ 896043 w 1432618"/>
                <a:gd name="connsiteY23-5868" fmla="*/ 2578100 h 3588041"/>
                <a:gd name="connsiteX24-5869" fmla="*/ 1213543 w 1432618"/>
                <a:gd name="connsiteY24-5870" fmla="*/ 2533650 h 3588041"/>
                <a:gd name="connsiteX25-5871" fmla="*/ 1432618 w 1432618"/>
                <a:gd name="connsiteY25-5872" fmla="*/ 2626519 h 3588041"/>
                <a:gd name="connsiteX26-5873" fmla="*/ 1188143 w 1432618"/>
                <a:gd name="connsiteY26-5874" fmla="*/ 2590800 h 3588041"/>
                <a:gd name="connsiteX27-5875" fmla="*/ 832543 w 1432618"/>
                <a:gd name="connsiteY27-5876" fmla="*/ 2733675 h 3588041"/>
                <a:gd name="connsiteX28-5877" fmla="*/ 689668 w 1432618"/>
                <a:gd name="connsiteY28-5878" fmla="*/ 3086100 h 3588041"/>
                <a:gd name="connsiteX29-5879" fmla="*/ 918268 w 1432618"/>
                <a:gd name="connsiteY29-5880" fmla="*/ 3419475 h 3588041"/>
                <a:gd name="connsiteX30-5881" fmla="*/ 1016693 w 1432618"/>
                <a:gd name="connsiteY30-5882" fmla="*/ 3581400 h 3588041"/>
                <a:gd name="connsiteX0-5883" fmla="*/ 1016693 w 1432618"/>
                <a:gd name="connsiteY0-5884" fmla="*/ 3581400 h 3588041"/>
                <a:gd name="connsiteX1-5885" fmla="*/ 591243 w 1432618"/>
                <a:gd name="connsiteY1-5886" fmla="*/ 3587750 h 3588041"/>
                <a:gd name="connsiteX2-5887" fmla="*/ 394393 w 1432618"/>
                <a:gd name="connsiteY2-5888" fmla="*/ 3076575 h 3588041"/>
                <a:gd name="connsiteX3-5889" fmla="*/ 746818 w 1432618"/>
                <a:gd name="connsiteY3-5890" fmla="*/ 2381250 h 3588041"/>
                <a:gd name="connsiteX4-5891" fmla="*/ 560128 w 1432618"/>
                <a:gd name="connsiteY4-5892" fmla="*/ 1922145 h 3588041"/>
                <a:gd name="connsiteX5-5893" fmla="*/ 58 w 1432618"/>
                <a:gd name="connsiteY5-5894" fmla="*/ 1870710 h 3588041"/>
                <a:gd name="connsiteX6-5895" fmla="*/ 394393 w 1432618"/>
                <a:gd name="connsiteY6-5896" fmla="*/ 1743075 h 3588041"/>
                <a:gd name="connsiteX7-5897" fmla="*/ 642043 w 1432618"/>
                <a:gd name="connsiteY7-5898" fmla="*/ 1876425 h 3588041"/>
                <a:gd name="connsiteX8-5899" fmla="*/ 823018 w 1432618"/>
                <a:gd name="connsiteY8-5900" fmla="*/ 1333500 h 3588041"/>
                <a:gd name="connsiteX9-5901" fmla="*/ 763487 w 1432618"/>
                <a:gd name="connsiteY9-5902" fmla="*/ 823913 h 3588041"/>
                <a:gd name="connsiteX10-5903" fmla="*/ 388043 w 1432618"/>
                <a:gd name="connsiteY10-5904" fmla="*/ 695325 h 3588041"/>
                <a:gd name="connsiteX11-5905" fmla="*/ 781744 w 1432618"/>
                <a:gd name="connsiteY11-5906" fmla="*/ 724693 h 3588041"/>
                <a:gd name="connsiteX12-5907" fmla="*/ 799206 w 1432618"/>
                <a:gd name="connsiteY12-5908" fmla="*/ 441325 h 3588041"/>
                <a:gd name="connsiteX13-5909" fmla="*/ 886518 w 1432618"/>
                <a:gd name="connsiteY13-5910" fmla="*/ 0 h 3588041"/>
                <a:gd name="connsiteX14-5911" fmla="*/ 857943 w 1432618"/>
                <a:gd name="connsiteY14-5912" fmla="*/ 679450 h 3588041"/>
                <a:gd name="connsiteX15-5913" fmla="*/ 921443 w 1432618"/>
                <a:gd name="connsiteY15-5914" fmla="*/ 1047750 h 3588041"/>
                <a:gd name="connsiteX16-5915" fmla="*/ 930968 w 1432618"/>
                <a:gd name="connsiteY16-5916" fmla="*/ 1295400 h 3588041"/>
                <a:gd name="connsiteX17-5917" fmla="*/ 1102418 w 1432618"/>
                <a:gd name="connsiteY17-5918" fmla="*/ 1187450 h 3588041"/>
                <a:gd name="connsiteX18-5919" fmla="*/ 1375468 w 1432618"/>
                <a:gd name="connsiteY18-5920" fmla="*/ 1171575 h 3588041"/>
                <a:gd name="connsiteX19-5921" fmla="*/ 1108768 w 1432618"/>
                <a:gd name="connsiteY19-5922" fmla="*/ 1254125 h 3588041"/>
                <a:gd name="connsiteX20-5923" fmla="*/ 889693 w 1432618"/>
                <a:gd name="connsiteY20-5924" fmla="*/ 1527175 h 3588041"/>
                <a:gd name="connsiteX21-5925" fmla="*/ 835718 w 1432618"/>
                <a:gd name="connsiteY21-5926" fmla="*/ 1895475 h 3588041"/>
                <a:gd name="connsiteX22-5927" fmla="*/ 1003993 w 1432618"/>
                <a:gd name="connsiteY22-5928" fmla="*/ 2308225 h 3588041"/>
                <a:gd name="connsiteX23-5929" fmla="*/ 896043 w 1432618"/>
                <a:gd name="connsiteY23-5930" fmla="*/ 2578100 h 3588041"/>
                <a:gd name="connsiteX24-5931" fmla="*/ 1213543 w 1432618"/>
                <a:gd name="connsiteY24-5932" fmla="*/ 2533650 h 3588041"/>
                <a:gd name="connsiteX25-5933" fmla="*/ 1432618 w 1432618"/>
                <a:gd name="connsiteY25-5934" fmla="*/ 2626519 h 3588041"/>
                <a:gd name="connsiteX26-5935" fmla="*/ 1188143 w 1432618"/>
                <a:gd name="connsiteY26-5936" fmla="*/ 2590800 h 3588041"/>
                <a:gd name="connsiteX27-5937" fmla="*/ 832543 w 1432618"/>
                <a:gd name="connsiteY27-5938" fmla="*/ 2733675 h 3588041"/>
                <a:gd name="connsiteX28-5939" fmla="*/ 689668 w 1432618"/>
                <a:gd name="connsiteY28-5940" fmla="*/ 3086100 h 3588041"/>
                <a:gd name="connsiteX29-5941" fmla="*/ 918268 w 1432618"/>
                <a:gd name="connsiteY29-5942" fmla="*/ 3419475 h 3588041"/>
                <a:gd name="connsiteX30-5943" fmla="*/ 1016693 w 1432618"/>
                <a:gd name="connsiteY30-5944" fmla="*/ 3581400 h 3588041"/>
                <a:gd name="connsiteX0-5945" fmla="*/ 1016635 w 1432560"/>
                <a:gd name="connsiteY0-5946" fmla="*/ 3581400 h 3588041"/>
                <a:gd name="connsiteX1-5947" fmla="*/ 591185 w 1432560"/>
                <a:gd name="connsiteY1-5948" fmla="*/ 3587750 h 3588041"/>
                <a:gd name="connsiteX2-5949" fmla="*/ 394335 w 1432560"/>
                <a:gd name="connsiteY2-5950" fmla="*/ 3076575 h 3588041"/>
                <a:gd name="connsiteX3-5951" fmla="*/ 746760 w 1432560"/>
                <a:gd name="connsiteY3-5952" fmla="*/ 2381250 h 3588041"/>
                <a:gd name="connsiteX4-5953" fmla="*/ 560070 w 1432560"/>
                <a:gd name="connsiteY4-5954" fmla="*/ 1922145 h 3588041"/>
                <a:gd name="connsiteX5-5955" fmla="*/ 0 w 1432560"/>
                <a:gd name="connsiteY5-5956" fmla="*/ 1870710 h 3588041"/>
                <a:gd name="connsiteX6-5957" fmla="*/ 394335 w 1432560"/>
                <a:gd name="connsiteY6-5958" fmla="*/ 1743075 h 3588041"/>
                <a:gd name="connsiteX7-5959" fmla="*/ 641985 w 1432560"/>
                <a:gd name="connsiteY7-5960" fmla="*/ 1876425 h 3588041"/>
                <a:gd name="connsiteX8-5961" fmla="*/ 822960 w 1432560"/>
                <a:gd name="connsiteY8-5962" fmla="*/ 1333500 h 3588041"/>
                <a:gd name="connsiteX9-5963" fmla="*/ 763429 w 1432560"/>
                <a:gd name="connsiteY9-5964" fmla="*/ 823913 h 3588041"/>
                <a:gd name="connsiteX10-5965" fmla="*/ 387985 w 1432560"/>
                <a:gd name="connsiteY10-5966" fmla="*/ 695325 h 3588041"/>
                <a:gd name="connsiteX11-5967" fmla="*/ 781686 w 1432560"/>
                <a:gd name="connsiteY11-5968" fmla="*/ 724693 h 3588041"/>
                <a:gd name="connsiteX12-5969" fmla="*/ 799148 w 1432560"/>
                <a:gd name="connsiteY12-5970" fmla="*/ 441325 h 3588041"/>
                <a:gd name="connsiteX13-5971" fmla="*/ 886460 w 1432560"/>
                <a:gd name="connsiteY13-5972" fmla="*/ 0 h 3588041"/>
                <a:gd name="connsiteX14-5973" fmla="*/ 857885 w 1432560"/>
                <a:gd name="connsiteY14-5974" fmla="*/ 679450 h 3588041"/>
                <a:gd name="connsiteX15-5975" fmla="*/ 921385 w 1432560"/>
                <a:gd name="connsiteY15-5976" fmla="*/ 1047750 h 3588041"/>
                <a:gd name="connsiteX16-5977" fmla="*/ 930910 w 1432560"/>
                <a:gd name="connsiteY16-5978" fmla="*/ 1295400 h 3588041"/>
                <a:gd name="connsiteX17-5979" fmla="*/ 1102360 w 1432560"/>
                <a:gd name="connsiteY17-5980" fmla="*/ 1187450 h 3588041"/>
                <a:gd name="connsiteX18-5981" fmla="*/ 1375410 w 1432560"/>
                <a:gd name="connsiteY18-5982" fmla="*/ 1171575 h 3588041"/>
                <a:gd name="connsiteX19-5983" fmla="*/ 1108710 w 1432560"/>
                <a:gd name="connsiteY19-5984" fmla="*/ 1254125 h 3588041"/>
                <a:gd name="connsiteX20-5985" fmla="*/ 889635 w 1432560"/>
                <a:gd name="connsiteY20-5986" fmla="*/ 1527175 h 3588041"/>
                <a:gd name="connsiteX21-5987" fmla="*/ 835660 w 1432560"/>
                <a:gd name="connsiteY21-5988" fmla="*/ 1895475 h 3588041"/>
                <a:gd name="connsiteX22-5989" fmla="*/ 1003935 w 1432560"/>
                <a:gd name="connsiteY22-5990" fmla="*/ 2308225 h 3588041"/>
                <a:gd name="connsiteX23-5991" fmla="*/ 895985 w 1432560"/>
                <a:gd name="connsiteY23-5992" fmla="*/ 2578100 h 3588041"/>
                <a:gd name="connsiteX24-5993" fmla="*/ 1213485 w 1432560"/>
                <a:gd name="connsiteY24-5994" fmla="*/ 2533650 h 3588041"/>
                <a:gd name="connsiteX25-5995" fmla="*/ 1432560 w 1432560"/>
                <a:gd name="connsiteY25-5996" fmla="*/ 2626519 h 3588041"/>
                <a:gd name="connsiteX26-5997" fmla="*/ 1188085 w 1432560"/>
                <a:gd name="connsiteY26-5998" fmla="*/ 2590800 h 3588041"/>
                <a:gd name="connsiteX27-5999" fmla="*/ 832485 w 1432560"/>
                <a:gd name="connsiteY27-6000" fmla="*/ 2733675 h 3588041"/>
                <a:gd name="connsiteX28-6001" fmla="*/ 689610 w 1432560"/>
                <a:gd name="connsiteY28-6002" fmla="*/ 3086100 h 3588041"/>
                <a:gd name="connsiteX29-6003" fmla="*/ 918210 w 1432560"/>
                <a:gd name="connsiteY29-6004" fmla="*/ 3419475 h 3588041"/>
                <a:gd name="connsiteX30-6005" fmla="*/ 1016635 w 1432560"/>
                <a:gd name="connsiteY30-6006" fmla="*/ 3581400 h 3588041"/>
                <a:gd name="connsiteX0-6007" fmla="*/ 1016635 w 1432560"/>
                <a:gd name="connsiteY0-6008" fmla="*/ 3581400 h 3588041"/>
                <a:gd name="connsiteX1-6009" fmla="*/ 591185 w 1432560"/>
                <a:gd name="connsiteY1-6010" fmla="*/ 3587750 h 3588041"/>
                <a:gd name="connsiteX2-6011" fmla="*/ 394335 w 1432560"/>
                <a:gd name="connsiteY2-6012" fmla="*/ 3076575 h 3588041"/>
                <a:gd name="connsiteX3-6013" fmla="*/ 746760 w 1432560"/>
                <a:gd name="connsiteY3-6014" fmla="*/ 2381250 h 3588041"/>
                <a:gd name="connsiteX4-6015" fmla="*/ 560070 w 1432560"/>
                <a:gd name="connsiteY4-6016" fmla="*/ 1922145 h 3588041"/>
                <a:gd name="connsiteX5-6017" fmla="*/ 0 w 1432560"/>
                <a:gd name="connsiteY5-6018" fmla="*/ 1870710 h 3588041"/>
                <a:gd name="connsiteX6-6019" fmla="*/ 394335 w 1432560"/>
                <a:gd name="connsiteY6-6020" fmla="*/ 1743075 h 3588041"/>
                <a:gd name="connsiteX7-6021" fmla="*/ 641985 w 1432560"/>
                <a:gd name="connsiteY7-6022" fmla="*/ 1876425 h 3588041"/>
                <a:gd name="connsiteX8-6023" fmla="*/ 822960 w 1432560"/>
                <a:gd name="connsiteY8-6024" fmla="*/ 1333500 h 3588041"/>
                <a:gd name="connsiteX9-6025" fmla="*/ 763429 w 1432560"/>
                <a:gd name="connsiteY9-6026" fmla="*/ 823913 h 3588041"/>
                <a:gd name="connsiteX10-6027" fmla="*/ 387985 w 1432560"/>
                <a:gd name="connsiteY10-6028" fmla="*/ 695325 h 3588041"/>
                <a:gd name="connsiteX11-6029" fmla="*/ 781686 w 1432560"/>
                <a:gd name="connsiteY11-6030" fmla="*/ 724693 h 3588041"/>
                <a:gd name="connsiteX12-6031" fmla="*/ 799148 w 1432560"/>
                <a:gd name="connsiteY12-6032" fmla="*/ 441325 h 3588041"/>
                <a:gd name="connsiteX13-6033" fmla="*/ 886460 w 1432560"/>
                <a:gd name="connsiteY13-6034" fmla="*/ 0 h 3588041"/>
                <a:gd name="connsiteX14-6035" fmla="*/ 857885 w 1432560"/>
                <a:gd name="connsiteY14-6036" fmla="*/ 679450 h 3588041"/>
                <a:gd name="connsiteX15-6037" fmla="*/ 921385 w 1432560"/>
                <a:gd name="connsiteY15-6038" fmla="*/ 1047750 h 3588041"/>
                <a:gd name="connsiteX16-6039" fmla="*/ 930910 w 1432560"/>
                <a:gd name="connsiteY16-6040" fmla="*/ 1295400 h 3588041"/>
                <a:gd name="connsiteX17-6041" fmla="*/ 1102360 w 1432560"/>
                <a:gd name="connsiteY17-6042" fmla="*/ 1187450 h 3588041"/>
                <a:gd name="connsiteX18-6043" fmla="*/ 1375410 w 1432560"/>
                <a:gd name="connsiteY18-6044" fmla="*/ 1171575 h 3588041"/>
                <a:gd name="connsiteX19-6045" fmla="*/ 1108710 w 1432560"/>
                <a:gd name="connsiteY19-6046" fmla="*/ 1254125 h 3588041"/>
                <a:gd name="connsiteX20-6047" fmla="*/ 889635 w 1432560"/>
                <a:gd name="connsiteY20-6048" fmla="*/ 1527175 h 3588041"/>
                <a:gd name="connsiteX21-6049" fmla="*/ 835660 w 1432560"/>
                <a:gd name="connsiteY21-6050" fmla="*/ 1895475 h 3588041"/>
                <a:gd name="connsiteX22-6051" fmla="*/ 1003935 w 1432560"/>
                <a:gd name="connsiteY22-6052" fmla="*/ 2308225 h 3588041"/>
                <a:gd name="connsiteX23-6053" fmla="*/ 895985 w 1432560"/>
                <a:gd name="connsiteY23-6054" fmla="*/ 2578100 h 3588041"/>
                <a:gd name="connsiteX24-6055" fmla="*/ 1213485 w 1432560"/>
                <a:gd name="connsiteY24-6056" fmla="*/ 2533650 h 3588041"/>
                <a:gd name="connsiteX25-6057" fmla="*/ 1432560 w 1432560"/>
                <a:gd name="connsiteY25-6058" fmla="*/ 2626519 h 3588041"/>
                <a:gd name="connsiteX26-6059" fmla="*/ 1188085 w 1432560"/>
                <a:gd name="connsiteY26-6060" fmla="*/ 2590800 h 3588041"/>
                <a:gd name="connsiteX27-6061" fmla="*/ 832485 w 1432560"/>
                <a:gd name="connsiteY27-6062" fmla="*/ 2733675 h 3588041"/>
                <a:gd name="connsiteX28-6063" fmla="*/ 689610 w 1432560"/>
                <a:gd name="connsiteY28-6064" fmla="*/ 3086100 h 3588041"/>
                <a:gd name="connsiteX29-6065" fmla="*/ 918210 w 1432560"/>
                <a:gd name="connsiteY29-6066" fmla="*/ 3419475 h 3588041"/>
                <a:gd name="connsiteX30-6067" fmla="*/ 1016635 w 1432560"/>
                <a:gd name="connsiteY30-6068" fmla="*/ 3581400 h 3588041"/>
                <a:gd name="connsiteX0-6069" fmla="*/ 1016635 w 1432560"/>
                <a:gd name="connsiteY0-6070" fmla="*/ 3581400 h 3588041"/>
                <a:gd name="connsiteX1-6071" fmla="*/ 591185 w 1432560"/>
                <a:gd name="connsiteY1-6072" fmla="*/ 3587750 h 3588041"/>
                <a:gd name="connsiteX2-6073" fmla="*/ 394335 w 1432560"/>
                <a:gd name="connsiteY2-6074" fmla="*/ 3076575 h 3588041"/>
                <a:gd name="connsiteX3-6075" fmla="*/ 746760 w 1432560"/>
                <a:gd name="connsiteY3-6076" fmla="*/ 2381250 h 3588041"/>
                <a:gd name="connsiteX4-6077" fmla="*/ 560070 w 1432560"/>
                <a:gd name="connsiteY4-6078" fmla="*/ 1922145 h 3588041"/>
                <a:gd name="connsiteX5-6079" fmla="*/ 0 w 1432560"/>
                <a:gd name="connsiteY5-6080" fmla="*/ 1870710 h 3588041"/>
                <a:gd name="connsiteX6-6081" fmla="*/ 394335 w 1432560"/>
                <a:gd name="connsiteY6-6082" fmla="*/ 1743075 h 3588041"/>
                <a:gd name="connsiteX7-6083" fmla="*/ 641985 w 1432560"/>
                <a:gd name="connsiteY7-6084" fmla="*/ 1876425 h 3588041"/>
                <a:gd name="connsiteX8-6085" fmla="*/ 822960 w 1432560"/>
                <a:gd name="connsiteY8-6086" fmla="*/ 1333500 h 3588041"/>
                <a:gd name="connsiteX9-6087" fmla="*/ 763429 w 1432560"/>
                <a:gd name="connsiteY9-6088" fmla="*/ 823913 h 3588041"/>
                <a:gd name="connsiteX10-6089" fmla="*/ 387985 w 1432560"/>
                <a:gd name="connsiteY10-6090" fmla="*/ 695325 h 3588041"/>
                <a:gd name="connsiteX11-6091" fmla="*/ 781686 w 1432560"/>
                <a:gd name="connsiteY11-6092" fmla="*/ 724693 h 3588041"/>
                <a:gd name="connsiteX12-6093" fmla="*/ 799148 w 1432560"/>
                <a:gd name="connsiteY12-6094" fmla="*/ 441325 h 3588041"/>
                <a:gd name="connsiteX13-6095" fmla="*/ 886460 w 1432560"/>
                <a:gd name="connsiteY13-6096" fmla="*/ 0 h 3588041"/>
                <a:gd name="connsiteX14-6097" fmla="*/ 857885 w 1432560"/>
                <a:gd name="connsiteY14-6098" fmla="*/ 679450 h 3588041"/>
                <a:gd name="connsiteX15-6099" fmla="*/ 921385 w 1432560"/>
                <a:gd name="connsiteY15-6100" fmla="*/ 1047750 h 3588041"/>
                <a:gd name="connsiteX16-6101" fmla="*/ 930910 w 1432560"/>
                <a:gd name="connsiteY16-6102" fmla="*/ 1295400 h 3588041"/>
                <a:gd name="connsiteX17-6103" fmla="*/ 1102360 w 1432560"/>
                <a:gd name="connsiteY17-6104" fmla="*/ 1187450 h 3588041"/>
                <a:gd name="connsiteX18-6105" fmla="*/ 1375410 w 1432560"/>
                <a:gd name="connsiteY18-6106" fmla="*/ 1171575 h 3588041"/>
                <a:gd name="connsiteX19-6107" fmla="*/ 1108710 w 1432560"/>
                <a:gd name="connsiteY19-6108" fmla="*/ 1254125 h 3588041"/>
                <a:gd name="connsiteX20-6109" fmla="*/ 889635 w 1432560"/>
                <a:gd name="connsiteY20-6110" fmla="*/ 1527175 h 3588041"/>
                <a:gd name="connsiteX21-6111" fmla="*/ 835660 w 1432560"/>
                <a:gd name="connsiteY21-6112" fmla="*/ 1895475 h 3588041"/>
                <a:gd name="connsiteX22-6113" fmla="*/ 1003935 w 1432560"/>
                <a:gd name="connsiteY22-6114" fmla="*/ 2308225 h 3588041"/>
                <a:gd name="connsiteX23-6115" fmla="*/ 895985 w 1432560"/>
                <a:gd name="connsiteY23-6116" fmla="*/ 2578100 h 3588041"/>
                <a:gd name="connsiteX24-6117" fmla="*/ 1213485 w 1432560"/>
                <a:gd name="connsiteY24-6118" fmla="*/ 2533650 h 3588041"/>
                <a:gd name="connsiteX25-6119" fmla="*/ 1432560 w 1432560"/>
                <a:gd name="connsiteY25-6120" fmla="*/ 2626519 h 3588041"/>
                <a:gd name="connsiteX26-6121" fmla="*/ 1188085 w 1432560"/>
                <a:gd name="connsiteY26-6122" fmla="*/ 2590800 h 3588041"/>
                <a:gd name="connsiteX27-6123" fmla="*/ 832485 w 1432560"/>
                <a:gd name="connsiteY27-6124" fmla="*/ 2733675 h 3588041"/>
                <a:gd name="connsiteX28-6125" fmla="*/ 689610 w 1432560"/>
                <a:gd name="connsiteY28-6126" fmla="*/ 3086100 h 3588041"/>
                <a:gd name="connsiteX29-6127" fmla="*/ 918210 w 1432560"/>
                <a:gd name="connsiteY29-6128" fmla="*/ 3419475 h 3588041"/>
                <a:gd name="connsiteX30-6129" fmla="*/ 1016635 w 1432560"/>
                <a:gd name="connsiteY30-6130" fmla="*/ 3581400 h 3588041"/>
                <a:gd name="connsiteX0-6131" fmla="*/ 1016635 w 1432560"/>
                <a:gd name="connsiteY0-6132" fmla="*/ 3581400 h 3588041"/>
                <a:gd name="connsiteX1-6133" fmla="*/ 591185 w 1432560"/>
                <a:gd name="connsiteY1-6134" fmla="*/ 3587750 h 3588041"/>
                <a:gd name="connsiteX2-6135" fmla="*/ 394335 w 1432560"/>
                <a:gd name="connsiteY2-6136" fmla="*/ 3076575 h 3588041"/>
                <a:gd name="connsiteX3-6137" fmla="*/ 746760 w 1432560"/>
                <a:gd name="connsiteY3-6138" fmla="*/ 2381250 h 3588041"/>
                <a:gd name="connsiteX4-6139" fmla="*/ 560070 w 1432560"/>
                <a:gd name="connsiteY4-6140" fmla="*/ 1922145 h 3588041"/>
                <a:gd name="connsiteX5-6141" fmla="*/ 0 w 1432560"/>
                <a:gd name="connsiteY5-6142" fmla="*/ 1870710 h 3588041"/>
                <a:gd name="connsiteX6-6143" fmla="*/ 394335 w 1432560"/>
                <a:gd name="connsiteY6-6144" fmla="*/ 1743075 h 3588041"/>
                <a:gd name="connsiteX7-6145" fmla="*/ 641985 w 1432560"/>
                <a:gd name="connsiteY7-6146" fmla="*/ 1876425 h 3588041"/>
                <a:gd name="connsiteX8-6147" fmla="*/ 822960 w 1432560"/>
                <a:gd name="connsiteY8-6148" fmla="*/ 1333500 h 3588041"/>
                <a:gd name="connsiteX9-6149" fmla="*/ 763429 w 1432560"/>
                <a:gd name="connsiteY9-6150" fmla="*/ 823913 h 3588041"/>
                <a:gd name="connsiteX10-6151" fmla="*/ 387985 w 1432560"/>
                <a:gd name="connsiteY10-6152" fmla="*/ 695325 h 3588041"/>
                <a:gd name="connsiteX11-6153" fmla="*/ 781686 w 1432560"/>
                <a:gd name="connsiteY11-6154" fmla="*/ 724693 h 3588041"/>
                <a:gd name="connsiteX12-6155" fmla="*/ 799148 w 1432560"/>
                <a:gd name="connsiteY12-6156" fmla="*/ 441325 h 3588041"/>
                <a:gd name="connsiteX13-6157" fmla="*/ 886460 w 1432560"/>
                <a:gd name="connsiteY13-6158" fmla="*/ 0 h 3588041"/>
                <a:gd name="connsiteX14-6159" fmla="*/ 857885 w 1432560"/>
                <a:gd name="connsiteY14-6160" fmla="*/ 679450 h 3588041"/>
                <a:gd name="connsiteX15-6161" fmla="*/ 921385 w 1432560"/>
                <a:gd name="connsiteY15-6162" fmla="*/ 1047750 h 3588041"/>
                <a:gd name="connsiteX16-6163" fmla="*/ 930910 w 1432560"/>
                <a:gd name="connsiteY16-6164" fmla="*/ 1295400 h 3588041"/>
                <a:gd name="connsiteX17-6165" fmla="*/ 1102360 w 1432560"/>
                <a:gd name="connsiteY17-6166" fmla="*/ 1187450 h 3588041"/>
                <a:gd name="connsiteX18-6167" fmla="*/ 1375410 w 1432560"/>
                <a:gd name="connsiteY18-6168" fmla="*/ 1171575 h 3588041"/>
                <a:gd name="connsiteX19-6169" fmla="*/ 1108710 w 1432560"/>
                <a:gd name="connsiteY19-6170" fmla="*/ 1254125 h 3588041"/>
                <a:gd name="connsiteX20-6171" fmla="*/ 889635 w 1432560"/>
                <a:gd name="connsiteY20-6172" fmla="*/ 1527175 h 3588041"/>
                <a:gd name="connsiteX21-6173" fmla="*/ 835660 w 1432560"/>
                <a:gd name="connsiteY21-6174" fmla="*/ 1895475 h 3588041"/>
                <a:gd name="connsiteX22-6175" fmla="*/ 1003935 w 1432560"/>
                <a:gd name="connsiteY22-6176" fmla="*/ 2308225 h 3588041"/>
                <a:gd name="connsiteX23-6177" fmla="*/ 895985 w 1432560"/>
                <a:gd name="connsiteY23-6178" fmla="*/ 2578100 h 3588041"/>
                <a:gd name="connsiteX24-6179" fmla="*/ 1213485 w 1432560"/>
                <a:gd name="connsiteY24-6180" fmla="*/ 2533650 h 3588041"/>
                <a:gd name="connsiteX25-6181" fmla="*/ 1432560 w 1432560"/>
                <a:gd name="connsiteY25-6182" fmla="*/ 2626519 h 3588041"/>
                <a:gd name="connsiteX26-6183" fmla="*/ 1188085 w 1432560"/>
                <a:gd name="connsiteY26-6184" fmla="*/ 2590800 h 3588041"/>
                <a:gd name="connsiteX27-6185" fmla="*/ 832485 w 1432560"/>
                <a:gd name="connsiteY27-6186" fmla="*/ 2733675 h 3588041"/>
                <a:gd name="connsiteX28-6187" fmla="*/ 689610 w 1432560"/>
                <a:gd name="connsiteY28-6188" fmla="*/ 3086100 h 3588041"/>
                <a:gd name="connsiteX29-6189" fmla="*/ 918210 w 1432560"/>
                <a:gd name="connsiteY29-6190" fmla="*/ 3419475 h 3588041"/>
                <a:gd name="connsiteX30-6191" fmla="*/ 1016635 w 1432560"/>
                <a:gd name="connsiteY30-6192" fmla="*/ 3581400 h 3588041"/>
                <a:gd name="connsiteX0-6193" fmla="*/ 1016635 w 1432560"/>
                <a:gd name="connsiteY0-6194" fmla="*/ 3581400 h 3588041"/>
                <a:gd name="connsiteX1-6195" fmla="*/ 591185 w 1432560"/>
                <a:gd name="connsiteY1-6196" fmla="*/ 3587750 h 3588041"/>
                <a:gd name="connsiteX2-6197" fmla="*/ 394335 w 1432560"/>
                <a:gd name="connsiteY2-6198" fmla="*/ 3076575 h 3588041"/>
                <a:gd name="connsiteX3-6199" fmla="*/ 746760 w 1432560"/>
                <a:gd name="connsiteY3-6200" fmla="*/ 2381250 h 3588041"/>
                <a:gd name="connsiteX4-6201" fmla="*/ 560070 w 1432560"/>
                <a:gd name="connsiteY4-6202" fmla="*/ 1922145 h 3588041"/>
                <a:gd name="connsiteX5-6203" fmla="*/ 0 w 1432560"/>
                <a:gd name="connsiteY5-6204" fmla="*/ 1870710 h 3588041"/>
                <a:gd name="connsiteX6-6205" fmla="*/ 394335 w 1432560"/>
                <a:gd name="connsiteY6-6206" fmla="*/ 1743075 h 3588041"/>
                <a:gd name="connsiteX7-6207" fmla="*/ 641985 w 1432560"/>
                <a:gd name="connsiteY7-6208" fmla="*/ 1876425 h 3588041"/>
                <a:gd name="connsiteX8-6209" fmla="*/ 822960 w 1432560"/>
                <a:gd name="connsiteY8-6210" fmla="*/ 1333500 h 3588041"/>
                <a:gd name="connsiteX9-6211" fmla="*/ 763429 w 1432560"/>
                <a:gd name="connsiteY9-6212" fmla="*/ 823913 h 3588041"/>
                <a:gd name="connsiteX10-6213" fmla="*/ 387985 w 1432560"/>
                <a:gd name="connsiteY10-6214" fmla="*/ 695325 h 3588041"/>
                <a:gd name="connsiteX11-6215" fmla="*/ 781686 w 1432560"/>
                <a:gd name="connsiteY11-6216" fmla="*/ 724693 h 3588041"/>
                <a:gd name="connsiteX12-6217" fmla="*/ 799148 w 1432560"/>
                <a:gd name="connsiteY12-6218" fmla="*/ 441325 h 3588041"/>
                <a:gd name="connsiteX13-6219" fmla="*/ 886460 w 1432560"/>
                <a:gd name="connsiteY13-6220" fmla="*/ 0 h 3588041"/>
                <a:gd name="connsiteX14-6221" fmla="*/ 857885 w 1432560"/>
                <a:gd name="connsiteY14-6222" fmla="*/ 679450 h 3588041"/>
                <a:gd name="connsiteX15-6223" fmla="*/ 921385 w 1432560"/>
                <a:gd name="connsiteY15-6224" fmla="*/ 1047750 h 3588041"/>
                <a:gd name="connsiteX16-6225" fmla="*/ 930910 w 1432560"/>
                <a:gd name="connsiteY16-6226" fmla="*/ 1295400 h 3588041"/>
                <a:gd name="connsiteX17-6227" fmla="*/ 1102360 w 1432560"/>
                <a:gd name="connsiteY17-6228" fmla="*/ 1187450 h 3588041"/>
                <a:gd name="connsiteX18-6229" fmla="*/ 1375410 w 1432560"/>
                <a:gd name="connsiteY18-6230" fmla="*/ 1171575 h 3588041"/>
                <a:gd name="connsiteX19-6231" fmla="*/ 1108710 w 1432560"/>
                <a:gd name="connsiteY19-6232" fmla="*/ 1254125 h 3588041"/>
                <a:gd name="connsiteX20-6233" fmla="*/ 889635 w 1432560"/>
                <a:gd name="connsiteY20-6234" fmla="*/ 1527175 h 3588041"/>
                <a:gd name="connsiteX21-6235" fmla="*/ 835660 w 1432560"/>
                <a:gd name="connsiteY21-6236" fmla="*/ 1895475 h 3588041"/>
                <a:gd name="connsiteX22-6237" fmla="*/ 1003935 w 1432560"/>
                <a:gd name="connsiteY22-6238" fmla="*/ 2308225 h 3588041"/>
                <a:gd name="connsiteX23-6239" fmla="*/ 895985 w 1432560"/>
                <a:gd name="connsiteY23-6240" fmla="*/ 2578100 h 3588041"/>
                <a:gd name="connsiteX24-6241" fmla="*/ 1213485 w 1432560"/>
                <a:gd name="connsiteY24-6242" fmla="*/ 2533650 h 3588041"/>
                <a:gd name="connsiteX25-6243" fmla="*/ 1432560 w 1432560"/>
                <a:gd name="connsiteY25-6244" fmla="*/ 2626519 h 3588041"/>
                <a:gd name="connsiteX26-6245" fmla="*/ 1188085 w 1432560"/>
                <a:gd name="connsiteY26-6246" fmla="*/ 2590800 h 3588041"/>
                <a:gd name="connsiteX27-6247" fmla="*/ 832485 w 1432560"/>
                <a:gd name="connsiteY27-6248" fmla="*/ 2733675 h 3588041"/>
                <a:gd name="connsiteX28-6249" fmla="*/ 689610 w 1432560"/>
                <a:gd name="connsiteY28-6250" fmla="*/ 3086100 h 3588041"/>
                <a:gd name="connsiteX29-6251" fmla="*/ 918210 w 1432560"/>
                <a:gd name="connsiteY29-6252" fmla="*/ 3419475 h 3588041"/>
                <a:gd name="connsiteX30-6253" fmla="*/ 1016635 w 1432560"/>
                <a:gd name="connsiteY30-6254" fmla="*/ 3581400 h 3588041"/>
                <a:gd name="connsiteX0-6255" fmla="*/ 1016635 w 1432560"/>
                <a:gd name="connsiteY0-6256" fmla="*/ 3581400 h 3588041"/>
                <a:gd name="connsiteX1-6257" fmla="*/ 591185 w 1432560"/>
                <a:gd name="connsiteY1-6258" fmla="*/ 3587750 h 3588041"/>
                <a:gd name="connsiteX2-6259" fmla="*/ 394335 w 1432560"/>
                <a:gd name="connsiteY2-6260" fmla="*/ 3076575 h 3588041"/>
                <a:gd name="connsiteX3-6261" fmla="*/ 746760 w 1432560"/>
                <a:gd name="connsiteY3-6262" fmla="*/ 2381250 h 3588041"/>
                <a:gd name="connsiteX4-6263" fmla="*/ 560070 w 1432560"/>
                <a:gd name="connsiteY4-6264" fmla="*/ 1922145 h 3588041"/>
                <a:gd name="connsiteX5-6265" fmla="*/ 0 w 1432560"/>
                <a:gd name="connsiteY5-6266" fmla="*/ 1870710 h 3588041"/>
                <a:gd name="connsiteX6-6267" fmla="*/ 400685 w 1432560"/>
                <a:gd name="connsiteY6-6268" fmla="*/ 1771650 h 3588041"/>
                <a:gd name="connsiteX7-6269" fmla="*/ 641985 w 1432560"/>
                <a:gd name="connsiteY7-6270" fmla="*/ 1876425 h 3588041"/>
                <a:gd name="connsiteX8-6271" fmla="*/ 822960 w 1432560"/>
                <a:gd name="connsiteY8-6272" fmla="*/ 1333500 h 3588041"/>
                <a:gd name="connsiteX9-6273" fmla="*/ 763429 w 1432560"/>
                <a:gd name="connsiteY9-6274" fmla="*/ 823913 h 3588041"/>
                <a:gd name="connsiteX10-6275" fmla="*/ 387985 w 1432560"/>
                <a:gd name="connsiteY10-6276" fmla="*/ 695325 h 3588041"/>
                <a:gd name="connsiteX11-6277" fmla="*/ 781686 w 1432560"/>
                <a:gd name="connsiteY11-6278" fmla="*/ 724693 h 3588041"/>
                <a:gd name="connsiteX12-6279" fmla="*/ 799148 w 1432560"/>
                <a:gd name="connsiteY12-6280" fmla="*/ 441325 h 3588041"/>
                <a:gd name="connsiteX13-6281" fmla="*/ 886460 w 1432560"/>
                <a:gd name="connsiteY13-6282" fmla="*/ 0 h 3588041"/>
                <a:gd name="connsiteX14-6283" fmla="*/ 857885 w 1432560"/>
                <a:gd name="connsiteY14-6284" fmla="*/ 679450 h 3588041"/>
                <a:gd name="connsiteX15-6285" fmla="*/ 921385 w 1432560"/>
                <a:gd name="connsiteY15-6286" fmla="*/ 1047750 h 3588041"/>
                <a:gd name="connsiteX16-6287" fmla="*/ 930910 w 1432560"/>
                <a:gd name="connsiteY16-6288" fmla="*/ 1295400 h 3588041"/>
                <a:gd name="connsiteX17-6289" fmla="*/ 1102360 w 1432560"/>
                <a:gd name="connsiteY17-6290" fmla="*/ 1187450 h 3588041"/>
                <a:gd name="connsiteX18-6291" fmla="*/ 1375410 w 1432560"/>
                <a:gd name="connsiteY18-6292" fmla="*/ 1171575 h 3588041"/>
                <a:gd name="connsiteX19-6293" fmla="*/ 1108710 w 1432560"/>
                <a:gd name="connsiteY19-6294" fmla="*/ 1254125 h 3588041"/>
                <a:gd name="connsiteX20-6295" fmla="*/ 889635 w 1432560"/>
                <a:gd name="connsiteY20-6296" fmla="*/ 1527175 h 3588041"/>
                <a:gd name="connsiteX21-6297" fmla="*/ 835660 w 1432560"/>
                <a:gd name="connsiteY21-6298" fmla="*/ 1895475 h 3588041"/>
                <a:gd name="connsiteX22-6299" fmla="*/ 1003935 w 1432560"/>
                <a:gd name="connsiteY22-6300" fmla="*/ 2308225 h 3588041"/>
                <a:gd name="connsiteX23-6301" fmla="*/ 895985 w 1432560"/>
                <a:gd name="connsiteY23-6302" fmla="*/ 2578100 h 3588041"/>
                <a:gd name="connsiteX24-6303" fmla="*/ 1213485 w 1432560"/>
                <a:gd name="connsiteY24-6304" fmla="*/ 2533650 h 3588041"/>
                <a:gd name="connsiteX25-6305" fmla="*/ 1432560 w 1432560"/>
                <a:gd name="connsiteY25-6306" fmla="*/ 2626519 h 3588041"/>
                <a:gd name="connsiteX26-6307" fmla="*/ 1188085 w 1432560"/>
                <a:gd name="connsiteY26-6308" fmla="*/ 2590800 h 3588041"/>
                <a:gd name="connsiteX27-6309" fmla="*/ 832485 w 1432560"/>
                <a:gd name="connsiteY27-6310" fmla="*/ 2733675 h 3588041"/>
                <a:gd name="connsiteX28-6311" fmla="*/ 689610 w 1432560"/>
                <a:gd name="connsiteY28-6312" fmla="*/ 3086100 h 3588041"/>
                <a:gd name="connsiteX29-6313" fmla="*/ 918210 w 1432560"/>
                <a:gd name="connsiteY29-6314" fmla="*/ 3419475 h 3588041"/>
                <a:gd name="connsiteX30-6315" fmla="*/ 1016635 w 1432560"/>
                <a:gd name="connsiteY30-6316" fmla="*/ 3581400 h 3588041"/>
                <a:gd name="connsiteX0-6317" fmla="*/ 1016635 w 1432560"/>
                <a:gd name="connsiteY0-6318" fmla="*/ 3581400 h 3588041"/>
                <a:gd name="connsiteX1-6319" fmla="*/ 591185 w 1432560"/>
                <a:gd name="connsiteY1-6320" fmla="*/ 3587750 h 3588041"/>
                <a:gd name="connsiteX2-6321" fmla="*/ 394335 w 1432560"/>
                <a:gd name="connsiteY2-6322" fmla="*/ 3076575 h 3588041"/>
                <a:gd name="connsiteX3-6323" fmla="*/ 746760 w 1432560"/>
                <a:gd name="connsiteY3-6324" fmla="*/ 2381250 h 3588041"/>
                <a:gd name="connsiteX4-6325" fmla="*/ 560070 w 1432560"/>
                <a:gd name="connsiteY4-6326" fmla="*/ 1922145 h 3588041"/>
                <a:gd name="connsiteX5-6327" fmla="*/ 0 w 1432560"/>
                <a:gd name="connsiteY5-6328" fmla="*/ 1870710 h 3588041"/>
                <a:gd name="connsiteX6-6329" fmla="*/ 400685 w 1432560"/>
                <a:gd name="connsiteY6-6330" fmla="*/ 1771650 h 3588041"/>
                <a:gd name="connsiteX7-6331" fmla="*/ 641985 w 1432560"/>
                <a:gd name="connsiteY7-6332" fmla="*/ 1876425 h 3588041"/>
                <a:gd name="connsiteX8-6333" fmla="*/ 822960 w 1432560"/>
                <a:gd name="connsiteY8-6334" fmla="*/ 1333500 h 3588041"/>
                <a:gd name="connsiteX9-6335" fmla="*/ 763429 w 1432560"/>
                <a:gd name="connsiteY9-6336" fmla="*/ 823913 h 3588041"/>
                <a:gd name="connsiteX10-6337" fmla="*/ 387985 w 1432560"/>
                <a:gd name="connsiteY10-6338" fmla="*/ 695325 h 3588041"/>
                <a:gd name="connsiteX11-6339" fmla="*/ 781686 w 1432560"/>
                <a:gd name="connsiteY11-6340" fmla="*/ 724693 h 3588041"/>
                <a:gd name="connsiteX12-6341" fmla="*/ 799148 w 1432560"/>
                <a:gd name="connsiteY12-6342" fmla="*/ 441325 h 3588041"/>
                <a:gd name="connsiteX13-6343" fmla="*/ 886460 w 1432560"/>
                <a:gd name="connsiteY13-6344" fmla="*/ 0 h 3588041"/>
                <a:gd name="connsiteX14-6345" fmla="*/ 857885 w 1432560"/>
                <a:gd name="connsiteY14-6346" fmla="*/ 679450 h 3588041"/>
                <a:gd name="connsiteX15-6347" fmla="*/ 921385 w 1432560"/>
                <a:gd name="connsiteY15-6348" fmla="*/ 1047750 h 3588041"/>
                <a:gd name="connsiteX16-6349" fmla="*/ 930910 w 1432560"/>
                <a:gd name="connsiteY16-6350" fmla="*/ 1295400 h 3588041"/>
                <a:gd name="connsiteX17-6351" fmla="*/ 1102360 w 1432560"/>
                <a:gd name="connsiteY17-6352" fmla="*/ 1187450 h 3588041"/>
                <a:gd name="connsiteX18-6353" fmla="*/ 1375410 w 1432560"/>
                <a:gd name="connsiteY18-6354" fmla="*/ 1171575 h 3588041"/>
                <a:gd name="connsiteX19-6355" fmla="*/ 1108710 w 1432560"/>
                <a:gd name="connsiteY19-6356" fmla="*/ 1254125 h 3588041"/>
                <a:gd name="connsiteX20-6357" fmla="*/ 889635 w 1432560"/>
                <a:gd name="connsiteY20-6358" fmla="*/ 1527175 h 3588041"/>
                <a:gd name="connsiteX21-6359" fmla="*/ 835660 w 1432560"/>
                <a:gd name="connsiteY21-6360" fmla="*/ 1895475 h 3588041"/>
                <a:gd name="connsiteX22-6361" fmla="*/ 1003935 w 1432560"/>
                <a:gd name="connsiteY22-6362" fmla="*/ 2308225 h 3588041"/>
                <a:gd name="connsiteX23-6363" fmla="*/ 895985 w 1432560"/>
                <a:gd name="connsiteY23-6364" fmla="*/ 2578100 h 3588041"/>
                <a:gd name="connsiteX24-6365" fmla="*/ 1213485 w 1432560"/>
                <a:gd name="connsiteY24-6366" fmla="*/ 2533650 h 3588041"/>
                <a:gd name="connsiteX25-6367" fmla="*/ 1432560 w 1432560"/>
                <a:gd name="connsiteY25-6368" fmla="*/ 2626519 h 3588041"/>
                <a:gd name="connsiteX26-6369" fmla="*/ 1188085 w 1432560"/>
                <a:gd name="connsiteY26-6370" fmla="*/ 2590800 h 3588041"/>
                <a:gd name="connsiteX27-6371" fmla="*/ 832485 w 1432560"/>
                <a:gd name="connsiteY27-6372" fmla="*/ 2733675 h 3588041"/>
                <a:gd name="connsiteX28-6373" fmla="*/ 689610 w 1432560"/>
                <a:gd name="connsiteY28-6374" fmla="*/ 3086100 h 3588041"/>
                <a:gd name="connsiteX29-6375" fmla="*/ 918210 w 1432560"/>
                <a:gd name="connsiteY29-6376" fmla="*/ 3419475 h 3588041"/>
                <a:gd name="connsiteX30-6377" fmla="*/ 1016635 w 1432560"/>
                <a:gd name="connsiteY30-6378" fmla="*/ 3581400 h 3588041"/>
                <a:gd name="connsiteX0-6379" fmla="*/ 1016635 w 1432560"/>
                <a:gd name="connsiteY0-6380" fmla="*/ 3581400 h 3588041"/>
                <a:gd name="connsiteX1-6381" fmla="*/ 591185 w 1432560"/>
                <a:gd name="connsiteY1-6382" fmla="*/ 3587750 h 3588041"/>
                <a:gd name="connsiteX2-6383" fmla="*/ 394335 w 1432560"/>
                <a:gd name="connsiteY2-6384" fmla="*/ 3076575 h 3588041"/>
                <a:gd name="connsiteX3-6385" fmla="*/ 746760 w 1432560"/>
                <a:gd name="connsiteY3-6386" fmla="*/ 2381250 h 3588041"/>
                <a:gd name="connsiteX4-6387" fmla="*/ 560070 w 1432560"/>
                <a:gd name="connsiteY4-6388" fmla="*/ 1922145 h 3588041"/>
                <a:gd name="connsiteX5-6389" fmla="*/ 0 w 1432560"/>
                <a:gd name="connsiteY5-6390" fmla="*/ 1870710 h 3588041"/>
                <a:gd name="connsiteX6-6391" fmla="*/ 422910 w 1432560"/>
                <a:gd name="connsiteY6-6392" fmla="*/ 1787525 h 3588041"/>
                <a:gd name="connsiteX7-6393" fmla="*/ 641985 w 1432560"/>
                <a:gd name="connsiteY7-6394" fmla="*/ 1876425 h 3588041"/>
                <a:gd name="connsiteX8-6395" fmla="*/ 822960 w 1432560"/>
                <a:gd name="connsiteY8-6396" fmla="*/ 1333500 h 3588041"/>
                <a:gd name="connsiteX9-6397" fmla="*/ 763429 w 1432560"/>
                <a:gd name="connsiteY9-6398" fmla="*/ 823913 h 3588041"/>
                <a:gd name="connsiteX10-6399" fmla="*/ 387985 w 1432560"/>
                <a:gd name="connsiteY10-6400" fmla="*/ 695325 h 3588041"/>
                <a:gd name="connsiteX11-6401" fmla="*/ 781686 w 1432560"/>
                <a:gd name="connsiteY11-6402" fmla="*/ 724693 h 3588041"/>
                <a:gd name="connsiteX12-6403" fmla="*/ 799148 w 1432560"/>
                <a:gd name="connsiteY12-6404" fmla="*/ 441325 h 3588041"/>
                <a:gd name="connsiteX13-6405" fmla="*/ 886460 w 1432560"/>
                <a:gd name="connsiteY13-6406" fmla="*/ 0 h 3588041"/>
                <a:gd name="connsiteX14-6407" fmla="*/ 857885 w 1432560"/>
                <a:gd name="connsiteY14-6408" fmla="*/ 679450 h 3588041"/>
                <a:gd name="connsiteX15-6409" fmla="*/ 921385 w 1432560"/>
                <a:gd name="connsiteY15-6410" fmla="*/ 1047750 h 3588041"/>
                <a:gd name="connsiteX16-6411" fmla="*/ 930910 w 1432560"/>
                <a:gd name="connsiteY16-6412" fmla="*/ 1295400 h 3588041"/>
                <a:gd name="connsiteX17-6413" fmla="*/ 1102360 w 1432560"/>
                <a:gd name="connsiteY17-6414" fmla="*/ 1187450 h 3588041"/>
                <a:gd name="connsiteX18-6415" fmla="*/ 1375410 w 1432560"/>
                <a:gd name="connsiteY18-6416" fmla="*/ 1171575 h 3588041"/>
                <a:gd name="connsiteX19-6417" fmla="*/ 1108710 w 1432560"/>
                <a:gd name="connsiteY19-6418" fmla="*/ 1254125 h 3588041"/>
                <a:gd name="connsiteX20-6419" fmla="*/ 889635 w 1432560"/>
                <a:gd name="connsiteY20-6420" fmla="*/ 1527175 h 3588041"/>
                <a:gd name="connsiteX21-6421" fmla="*/ 835660 w 1432560"/>
                <a:gd name="connsiteY21-6422" fmla="*/ 1895475 h 3588041"/>
                <a:gd name="connsiteX22-6423" fmla="*/ 1003935 w 1432560"/>
                <a:gd name="connsiteY22-6424" fmla="*/ 2308225 h 3588041"/>
                <a:gd name="connsiteX23-6425" fmla="*/ 895985 w 1432560"/>
                <a:gd name="connsiteY23-6426" fmla="*/ 2578100 h 3588041"/>
                <a:gd name="connsiteX24-6427" fmla="*/ 1213485 w 1432560"/>
                <a:gd name="connsiteY24-6428" fmla="*/ 2533650 h 3588041"/>
                <a:gd name="connsiteX25-6429" fmla="*/ 1432560 w 1432560"/>
                <a:gd name="connsiteY25-6430" fmla="*/ 2626519 h 3588041"/>
                <a:gd name="connsiteX26-6431" fmla="*/ 1188085 w 1432560"/>
                <a:gd name="connsiteY26-6432" fmla="*/ 2590800 h 3588041"/>
                <a:gd name="connsiteX27-6433" fmla="*/ 832485 w 1432560"/>
                <a:gd name="connsiteY27-6434" fmla="*/ 2733675 h 3588041"/>
                <a:gd name="connsiteX28-6435" fmla="*/ 689610 w 1432560"/>
                <a:gd name="connsiteY28-6436" fmla="*/ 3086100 h 3588041"/>
                <a:gd name="connsiteX29-6437" fmla="*/ 918210 w 1432560"/>
                <a:gd name="connsiteY29-6438" fmla="*/ 3419475 h 3588041"/>
                <a:gd name="connsiteX30-6439" fmla="*/ 1016635 w 1432560"/>
                <a:gd name="connsiteY30-6440" fmla="*/ 3581400 h 3588041"/>
                <a:gd name="connsiteX0-6441" fmla="*/ 1016635 w 1432560"/>
                <a:gd name="connsiteY0-6442" fmla="*/ 3581400 h 3588041"/>
                <a:gd name="connsiteX1-6443" fmla="*/ 591185 w 1432560"/>
                <a:gd name="connsiteY1-6444" fmla="*/ 3587750 h 3588041"/>
                <a:gd name="connsiteX2-6445" fmla="*/ 394335 w 1432560"/>
                <a:gd name="connsiteY2-6446" fmla="*/ 3076575 h 3588041"/>
                <a:gd name="connsiteX3-6447" fmla="*/ 746760 w 1432560"/>
                <a:gd name="connsiteY3-6448" fmla="*/ 2381250 h 3588041"/>
                <a:gd name="connsiteX4-6449" fmla="*/ 569595 w 1432560"/>
                <a:gd name="connsiteY4-6450" fmla="*/ 1925320 h 3588041"/>
                <a:gd name="connsiteX5-6451" fmla="*/ 0 w 1432560"/>
                <a:gd name="connsiteY5-6452" fmla="*/ 1870710 h 3588041"/>
                <a:gd name="connsiteX6-6453" fmla="*/ 422910 w 1432560"/>
                <a:gd name="connsiteY6-6454" fmla="*/ 1787525 h 3588041"/>
                <a:gd name="connsiteX7-6455" fmla="*/ 641985 w 1432560"/>
                <a:gd name="connsiteY7-6456" fmla="*/ 1876425 h 3588041"/>
                <a:gd name="connsiteX8-6457" fmla="*/ 822960 w 1432560"/>
                <a:gd name="connsiteY8-6458" fmla="*/ 1333500 h 3588041"/>
                <a:gd name="connsiteX9-6459" fmla="*/ 763429 w 1432560"/>
                <a:gd name="connsiteY9-6460" fmla="*/ 823913 h 3588041"/>
                <a:gd name="connsiteX10-6461" fmla="*/ 387985 w 1432560"/>
                <a:gd name="connsiteY10-6462" fmla="*/ 695325 h 3588041"/>
                <a:gd name="connsiteX11-6463" fmla="*/ 781686 w 1432560"/>
                <a:gd name="connsiteY11-6464" fmla="*/ 724693 h 3588041"/>
                <a:gd name="connsiteX12-6465" fmla="*/ 799148 w 1432560"/>
                <a:gd name="connsiteY12-6466" fmla="*/ 441325 h 3588041"/>
                <a:gd name="connsiteX13-6467" fmla="*/ 886460 w 1432560"/>
                <a:gd name="connsiteY13-6468" fmla="*/ 0 h 3588041"/>
                <a:gd name="connsiteX14-6469" fmla="*/ 857885 w 1432560"/>
                <a:gd name="connsiteY14-6470" fmla="*/ 679450 h 3588041"/>
                <a:gd name="connsiteX15-6471" fmla="*/ 921385 w 1432560"/>
                <a:gd name="connsiteY15-6472" fmla="*/ 1047750 h 3588041"/>
                <a:gd name="connsiteX16-6473" fmla="*/ 930910 w 1432560"/>
                <a:gd name="connsiteY16-6474" fmla="*/ 1295400 h 3588041"/>
                <a:gd name="connsiteX17-6475" fmla="*/ 1102360 w 1432560"/>
                <a:gd name="connsiteY17-6476" fmla="*/ 1187450 h 3588041"/>
                <a:gd name="connsiteX18-6477" fmla="*/ 1375410 w 1432560"/>
                <a:gd name="connsiteY18-6478" fmla="*/ 1171575 h 3588041"/>
                <a:gd name="connsiteX19-6479" fmla="*/ 1108710 w 1432560"/>
                <a:gd name="connsiteY19-6480" fmla="*/ 1254125 h 3588041"/>
                <a:gd name="connsiteX20-6481" fmla="*/ 889635 w 1432560"/>
                <a:gd name="connsiteY20-6482" fmla="*/ 1527175 h 3588041"/>
                <a:gd name="connsiteX21-6483" fmla="*/ 835660 w 1432560"/>
                <a:gd name="connsiteY21-6484" fmla="*/ 1895475 h 3588041"/>
                <a:gd name="connsiteX22-6485" fmla="*/ 1003935 w 1432560"/>
                <a:gd name="connsiteY22-6486" fmla="*/ 2308225 h 3588041"/>
                <a:gd name="connsiteX23-6487" fmla="*/ 895985 w 1432560"/>
                <a:gd name="connsiteY23-6488" fmla="*/ 2578100 h 3588041"/>
                <a:gd name="connsiteX24-6489" fmla="*/ 1213485 w 1432560"/>
                <a:gd name="connsiteY24-6490" fmla="*/ 2533650 h 3588041"/>
                <a:gd name="connsiteX25-6491" fmla="*/ 1432560 w 1432560"/>
                <a:gd name="connsiteY25-6492" fmla="*/ 2626519 h 3588041"/>
                <a:gd name="connsiteX26-6493" fmla="*/ 1188085 w 1432560"/>
                <a:gd name="connsiteY26-6494" fmla="*/ 2590800 h 3588041"/>
                <a:gd name="connsiteX27-6495" fmla="*/ 832485 w 1432560"/>
                <a:gd name="connsiteY27-6496" fmla="*/ 2733675 h 3588041"/>
                <a:gd name="connsiteX28-6497" fmla="*/ 689610 w 1432560"/>
                <a:gd name="connsiteY28-6498" fmla="*/ 3086100 h 3588041"/>
                <a:gd name="connsiteX29-6499" fmla="*/ 918210 w 1432560"/>
                <a:gd name="connsiteY29-6500" fmla="*/ 3419475 h 3588041"/>
                <a:gd name="connsiteX30-6501" fmla="*/ 1016635 w 1432560"/>
                <a:gd name="connsiteY30-6502" fmla="*/ 3581400 h 3588041"/>
                <a:gd name="connsiteX0-6503" fmla="*/ 1016635 w 1432560"/>
                <a:gd name="connsiteY0-6504" fmla="*/ 3581400 h 3588041"/>
                <a:gd name="connsiteX1-6505" fmla="*/ 591185 w 1432560"/>
                <a:gd name="connsiteY1-6506" fmla="*/ 3587750 h 3588041"/>
                <a:gd name="connsiteX2-6507" fmla="*/ 394335 w 1432560"/>
                <a:gd name="connsiteY2-6508" fmla="*/ 3076575 h 3588041"/>
                <a:gd name="connsiteX3-6509" fmla="*/ 746760 w 1432560"/>
                <a:gd name="connsiteY3-6510" fmla="*/ 2381250 h 3588041"/>
                <a:gd name="connsiteX4-6511" fmla="*/ 582295 w 1432560"/>
                <a:gd name="connsiteY4-6512" fmla="*/ 1953895 h 3588041"/>
                <a:gd name="connsiteX5-6513" fmla="*/ 0 w 1432560"/>
                <a:gd name="connsiteY5-6514" fmla="*/ 1870710 h 3588041"/>
                <a:gd name="connsiteX6-6515" fmla="*/ 422910 w 1432560"/>
                <a:gd name="connsiteY6-6516" fmla="*/ 1787525 h 3588041"/>
                <a:gd name="connsiteX7-6517" fmla="*/ 641985 w 1432560"/>
                <a:gd name="connsiteY7-6518" fmla="*/ 1876425 h 3588041"/>
                <a:gd name="connsiteX8-6519" fmla="*/ 822960 w 1432560"/>
                <a:gd name="connsiteY8-6520" fmla="*/ 1333500 h 3588041"/>
                <a:gd name="connsiteX9-6521" fmla="*/ 763429 w 1432560"/>
                <a:gd name="connsiteY9-6522" fmla="*/ 823913 h 3588041"/>
                <a:gd name="connsiteX10-6523" fmla="*/ 387985 w 1432560"/>
                <a:gd name="connsiteY10-6524" fmla="*/ 695325 h 3588041"/>
                <a:gd name="connsiteX11-6525" fmla="*/ 781686 w 1432560"/>
                <a:gd name="connsiteY11-6526" fmla="*/ 724693 h 3588041"/>
                <a:gd name="connsiteX12-6527" fmla="*/ 799148 w 1432560"/>
                <a:gd name="connsiteY12-6528" fmla="*/ 441325 h 3588041"/>
                <a:gd name="connsiteX13-6529" fmla="*/ 886460 w 1432560"/>
                <a:gd name="connsiteY13-6530" fmla="*/ 0 h 3588041"/>
                <a:gd name="connsiteX14-6531" fmla="*/ 857885 w 1432560"/>
                <a:gd name="connsiteY14-6532" fmla="*/ 679450 h 3588041"/>
                <a:gd name="connsiteX15-6533" fmla="*/ 921385 w 1432560"/>
                <a:gd name="connsiteY15-6534" fmla="*/ 1047750 h 3588041"/>
                <a:gd name="connsiteX16-6535" fmla="*/ 930910 w 1432560"/>
                <a:gd name="connsiteY16-6536" fmla="*/ 1295400 h 3588041"/>
                <a:gd name="connsiteX17-6537" fmla="*/ 1102360 w 1432560"/>
                <a:gd name="connsiteY17-6538" fmla="*/ 1187450 h 3588041"/>
                <a:gd name="connsiteX18-6539" fmla="*/ 1375410 w 1432560"/>
                <a:gd name="connsiteY18-6540" fmla="*/ 1171575 h 3588041"/>
                <a:gd name="connsiteX19-6541" fmla="*/ 1108710 w 1432560"/>
                <a:gd name="connsiteY19-6542" fmla="*/ 1254125 h 3588041"/>
                <a:gd name="connsiteX20-6543" fmla="*/ 889635 w 1432560"/>
                <a:gd name="connsiteY20-6544" fmla="*/ 1527175 h 3588041"/>
                <a:gd name="connsiteX21-6545" fmla="*/ 835660 w 1432560"/>
                <a:gd name="connsiteY21-6546" fmla="*/ 1895475 h 3588041"/>
                <a:gd name="connsiteX22-6547" fmla="*/ 1003935 w 1432560"/>
                <a:gd name="connsiteY22-6548" fmla="*/ 2308225 h 3588041"/>
                <a:gd name="connsiteX23-6549" fmla="*/ 895985 w 1432560"/>
                <a:gd name="connsiteY23-6550" fmla="*/ 2578100 h 3588041"/>
                <a:gd name="connsiteX24-6551" fmla="*/ 1213485 w 1432560"/>
                <a:gd name="connsiteY24-6552" fmla="*/ 2533650 h 3588041"/>
                <a:gd name="connsiteX25-6553" fmla="*/ 1432560 w 1432560"/>
                <a:gd name="connsiteY25-6554" fmla="*/ 2626519 h 3588041"/>
                <a:gd name="connsiteX26-6555" fmla="*/ 1188085 w 1432560"/>
                <a:gd name="connsiteY26-6556" fmla="*/ 2590800 h 3588041"/>
                <a:gd name="connsiteX27-6557" fmla="*/ 832485 w 1432560"/>
                <a:gd name="connsiteY27-6558" fmla="*/ 2733675 h 3588041"/>
                <a:gd name="connsiteX28-6559" fmla="*/ 689610 w 1432560"/>
                <a:gd name="connsiteY28-6560" fmla="*/ 3086100 h 3588041"/>
                <a:gd name="connsiteX29-6561" fmla="*/ 918210 w 1432560"/>
                <a:gd name="connsiteY29-6562" fmla="*/ 3419475 h 3588041"/>
                <a:gd name="connsiteX30-6563" fmla="*/ 1016635 w 1432560"/>
                <a:gd name="connsiteY30-6564" fmla="*/ 3581400 h 3588041"/>
                <a:gd name="connsiteX0-6565" fmla="*/ 1016635 w 1432560"/>
                <a:gd name="connsiteY0-6566" fmla="*/ 3581400 h 3588041"/>
                <a:gd name="connsiteX1-6567" fmla="*/ 591185 w 1432560"/>
                <a:gd name="connsiteY1-6568" fmla="*/ 3587750 h 3588041"/>
                <a:gd name="connsiteX2-6569" fmla="*/ 394335 w 1432560"/>
                <a:gd name="connsiteY2-6570" fmla="*/ 3076575 h 3588041"/>
                <a:gd name="connsiteX3-6571" fmla="*/ 746760 w 1432560"/>
                <a:gd name="connsiteY3-6572" fmla="*/ 2381250 h 3588041"/>
                <a:gd name="connsiteX4-6573" fmla="*/ 582295 w 1432560"/>
                <a:gd name="connsiteY4-6574" fmla="*/ 1953895 h 3588041"/>
                <a:gd name="connsiteX5-6575" fmla="*/ 0 w 1432560"/>
                <a:gd name="connsiteY5-6576" fmla="*/ 1870710 h 3588041"/>
                <a:gd name="connsiteX6-6577" fmla="*/ 422910 w 1432560"/>
                <a:gd name="connsiteY6-6578" fmla="*/ 1787525 h 3588041"/>
                <a:gd name="connsiteX7-6579" fmla="*/ 641985 w 1432560"/>
                <a:gd name="connsiteY7-6580" fmla="*/ 1876425 h 3588041"/>
                <a:gd name="connsiteX8-6581" fmla="*/ 822960 w 1432560"/>
                <a:gd name="connsiteY8-6582" fmla="*/ 1333500 h 3588041"/>
                <a:gd name="connsiteX9-6583" fmla="*/ 763429 w 1432560"/>
                <a:gd name="connsiteY9-6584" fmla="*/ 823913 h 3588041"/>
                <a:gd name="connsiteX10-6585" fmla="*/ 387985 w 1432560"/>
                <a:gd name="connsiteY10-6586" fmla="*/ 695325 h 3588041"/>
                <a:gd name="connsiteX11-6587" fmla="*/ 781686 w 1432560"/>
                <a:gd name="connsiteY11-6588" fmla="*/ 724693 h 3588041"/>
                <a:gd name="connsiteX12-6589" fmla="*/ 799148 w 1432560"/>
                <a:gd name="connsiteY12-6590" fmla="*/ 441325 h 3588041"/>
                <a:gd name="connsiteX13-6591" fmla="*/ 886460 w 1432560"/>
                <a:gd name="connsiteY13-6592" fmla="*/ 0 h 3588041"/>
                <a:gd name="connsiteX14-6593" fmla="*/ 857885 w 1432560"/>
                <a:gd name="connsiteY14-6594" fmla="*/ 679450 h 3588041"/>
                <a:gd name="connsiteX15-6595" fmla="*/ 921385 w 1432560"/>
                <a:gd name="connsiteY15-6596" fmla="*/ 1047750 h 3588041"/>
                <a:gd name="connsiteX16-6597" fmla="*/ 930910 w 1432560"/>
                <a:gd name="connsiteY16-6598" fmla="*/ 1295400 h 3588041"/>
                <a:gd name="connsiteX17-6599" fmla="*/ 1102360 w 1432560"/>
                <a:gd name="connsiteY17-6600" fmla="*/ 1187450 h 3588041"/>
                <a:gd name="connsiteX18-6601" fmla="*/ 1375410 w 1432560"/>
                <a:gd name="connsiteY18-6602" fmla="*/ 1171575 h 3588041"/>
                <a:gd name="connsiteX19-6603" fmla="*/ 1108710 w 1432560"/>
                <a:gd name="connsiteY19-6604" fmla="*/ 1254125 h 3588041"/>
                <a:gd name="connsiteX20-6605" fmla="*/ 889635 w 1432560"/>
                <a:gd name="connsiteY20-6606" fmla="*/ 1527175 h 3588041"/>
                <a:gd name="connsiteX21-6607" fmla="*/ 835660 w 1432560"/>
                <a:gd name="connsiteY21-6608" fmla="*/ 1895475 h 3588041"/>
                <a:gd name="connsiteX22-6609" fmla="*/ 1003935 w 1432560"/>
                <a:gd name="connsiteY22-6610" fmla="*/ 2308225 h 3588041"/>
                <a:gd name="connsiteX23-6611" fmla="*/ 895985 w 1432560"/>
                <a:gd name="connsiteY23-6612" fmla="*/ 2578100 h 3588041"/>
                <a:gd name="connsiteX24-6613" fmla="*/ 1165860 w 1432560"/>
                <a:gd name="connsiteY24-6614" fmla="*/ 2524125 h 3588041"/>
                <a:gd name="connsiteX25-6615" fmla="*/ 1432560 w 1432560"/>
                <a:gd name="connsiteY25-6616" fmla="*/ 2626519 h 3588041"/>
                <a:gd name="connsiteX26-6617" fmla="*/ 1188085 w 1432560"/>
                <a:gd name="connsiteY26-6618" fmla="*/ 2590800 h 3588041"/>
                <a:gd name="connsiteX27-6619" fmla="*/ 832485 w 1432560"/>
                <a:gd name="connsiteY27-6620" fmla="*/ 2733675 h 3588041"/>
                <a:gd name="connsiteX28-6621" fmla="*/ 689610 w 1432560"/>
                <a:gd name="connsiteY28-6622" fmla="*/ 3086100 h 3588041"/>
                <a:gd name="connsiteX29-6623" fmla="*/ 918210 w 1432560"/>
                <a:gd name="connsiteY29-6624" fmla="*/ 3419475 h 3588041"/>
                <a:gd name="connsiteX30-6625" fmla="*/ 1016635 w 1432560"/>
                <a:gd name="connsiteY30-6626" fmla="*/ 3581400 h 3588041"/>
                <a:gd name="connsiteX0-6627" fmla="*/ 1016635 w 1432560"/>
                <a:gd name="connsiteY0-6628" fmla="*/ 3581400 h 3588041"/>
                <a:gd name="connsiteX1-6629" fmla="*/ 591185 w 1432560"/>
                <a:gd name="connsiteY1-6630" fmla="*/ 3587750 h 3588041"/>
                <a:gd name="connsiteX2-6631" fmla="*/ 394335 w 1432560"/>
                <a:gd name="connsiteY2-6632" fmla="*/ 3076575 h 3588041"/>
                <a:gd name="connsiteX3-6633" fmla="*/ 746760 w 1432560"/>
                <a:gd name="connsiteY3-6634" fmla="*/ 2381250 h 3588041"/>
                <a:gd name="connsiteX4-6635" fmla="*/ 582295 w 1432560"/>
                <a:gd name="connsiteY4-6636" fmla="*/ 1953895 h 3588041"/>
                <a:gd name="connsiteX5-6637" fmla="*/ 0 w 1432560"/>
                <a:gd name="connsiteY5-6638" fmla="*/ 1870710 h 3588041"/>
                <a:gd name="connsiteX6-6639" fmla="*/ 422910 w 1432560"/>
                <a:gd name="connsiteY6-6640" fmla="*/ 1787525 h 3588041"/>
                <a:gd name="connsiteX7-6641" fmla="*/ 641985 w 1432560"/>
                <a:gd name="connsiteY7-6642" fmla="*/ 1876425 h 3588041"/>
                <a:gd name="connsiteX8-6643" fmla="*/ 822960 w 1432560"/>
                <a:gd name="connsiteY8-6644" fmla="*/ 1333500 h 3588041"/>
                <a:gd name="connsiteX9-6645" fmla="*/ 763429 w 1432560"/>
                <a:gd name="connsiteY9-6646" fmla="*/ 823913 h 3588041"/>
                <a:gd name="connsiteX10-6647" fmla="*/ 387985 w 1432560"/>
                <a:gd name="connsiteY10-6648" fmla="*/ 695325 h 3588041"/>
                <a:gd name="connsiteX11-6649" fmla="*/ 781686 w 1432560"/>
                <a:gd name="connsiteY11-6650" fmla="*/ 724693 h 3588041"/>
                <a:gd name="connsiteX12-6651" fmla="*/ 799148 w 1432560"/>
                <a:gd name="connsiteY12-6652" fmla="*/ 441325 h 3588041"/>
                <a:gd name="connsiteX13-6653" fmla="*/ 886460 w 1432560"/>
                <a:gd name="connsiteY13-6654" fmla="*/ 0 h 3588041"/>
                <a:gd name="connsiteX14-6655" fmla="*/ 857885 w 1432560"/>
                <a:gd name="connsiteY14-6656" fmla="*/ 679450 h 3588041"/>
                <a:gd name="connsiteX15-6657" fmla="*/ 921385 w 1432560"/>
                <a:gd name="connsiteY15-6658" fmla="*/ 1047750 h 3588041"/>
                <a:gd name="connsiteX16-6659" fmla="*/ 930910 w 1432560"/>
                <a:gd name="connsiteY16-6660" fmla="*/ 1295400 h 3588041"/>
                <a:gd name="connsiteX17-6661" fmla="*/ 1102360 w 1432560"/>
                <a:gd name="connsiteY17-6662" fmla="*/ 1187450 h 3588041"/>
                <a:gd name="connsiteX18-6663" fmla="*/ 1375410 w 1432560"/>
                <a:gd name="connsiteY18-6664" fmla="*/ 1171575 h 3588041"/>
                <a:gd name="connsiteX19-6665" fmla="*/ 1108710 w 1432560"/>
                <a:gd name="connsiteY19-6666" fmla="*/ 1254125 h 3588041"/>
                <a:gd name="connsiteX20-6667" fmla="*/ 889635 w 1432560"/>
                <a:gd name="connsiteY20-6668" fmla="*/ 1527175 h 3588041"/>
                <a:gd name="connsiteX21-6669" fmla="*/ 835660 w 1432560"/>
                <a:gd name="connsiteY21-6670" fmla="*/ 1895475 h 3588041"/>
                <a:gd name="connsiteX22-6671" fmla="*/ 1003935 w 1432560"/>
                <a:gd name="connsiteY22-6672" fmla="*/ 2308225 h 3588041"/>
                <a:gd name="connsiteX23-6673" fmla="*/ 895985 w 1432560"/>
                <a:gd name="connsiteY23-6674" fmla="*/ 2578100 h 3588041"/>
                <a:gd name="connsiteX24-6675" fmla="*/ 1165860 w 1432560"/>
                <a:gd name="connsiteY24-6676" fmla="*/ 2524125 h 3588041"/>
                <a:gd name="connsiteX25-6677" fmla="*/ 1432560 w 1432560"/>
                <a:gd name="connsiteY25-6678" fmla="*/ 2626519 h 3588041"/>
                <a:gd name="connsiteX26-6679" fmla="*/ 1188085 w 1432560"/>
                <a:gd name="connsiteY26-6680" fmla="*/ 2590800 h 3588041"/>
                <a:gd name="connsiteX27-6681" fmla="*/ 832485 w 1432560"/>
                <a:gd name="connsiteY27-6682" fmla="*/ 2733675 h 3588041"/>
                <a:gd name="connsiteX28-6683" fmla="*/ 689610 w 1432560"/>
                <a:gd name="connsiteY28-6684" fmla="*/ 3086100 h 3588041"/>
                <a:gd name="connsiteX29-6685" fmla="*/ 918210 w 1432560"/>
                <a:gd name="connsiteY29-6686" fmla="*/ 3419475 h 3588041"/>
                <a:gd name="connsiteX30-6687" fmla="*/ 1016635 w 1432560"/>
                <a:gd name="connsiteY30-6688" fmla="*/ 3581400 h 3588041"/>
                <a:gd name="connsiteX0-6689" fmla="*/ 1016635 w 1432560"/>
                <a:gd name="connsiteY0-6690" fmla="*/ 3581400 h 3588041"/>
                <a:gd name="connsiteX1-6691" fmla="*/ 591185 w 1432560"/>
                <a:gd name="connsiteY1-6692" fmla="*/ 3587750 h 3588041"/>
                <a:gd name="connsiteX2-6693" fmla="*/ 394335 w 1432560"/>
                <a:gd name="connsiteY2-6694" fmla="*/ 3076575 h 3588041"/>
                <a:gd name="connsiteX3-6695" fmla="*/ 746760 w 1432560"/>
                <a:gd name="connsiteY3-6696" fmla="*/ 2381250 h 3588041"/>
                <a:gd name="connsiteX4-6697" fmla="*/ 582295 w 1432560"/>
                <a:gd name="connsiteY4-6698" fmla="*/ 1953895 h 3588041"/>
                <a:gd name="connsiteX5-6699" fmla="*/ 0 w 1432560"/>
                <a:gd name="connsiteY5-6700" fmla="*/ 1870710 h 3588041"/>
                <a:gd name="connsiteX6-6701" fmla="*/ 422910 w 1432560"/>
                <a:gd name="connsiteY6-6702" fmla="*/ 1787525 h 3588041"/>
                <a:gd name="connsiteX7-6703" fmla="*/ 641985 w 1432560"/>
                <a:gd name="connsiteY7-6704" fmla="*/ 1876425 h 3588041"/>
                <a:gd name="connsiteX8-6705" fmla="*/ 822960 w 1432560"/>
                <a:gd name="connsiteY8-6706" fmla="*/ 1333500 h 3588041"/>
                <a:gd name="connsiteX9-6707" fmla="*/ 763429 w 1432560"/>
                <a:gd name="connsiteY9-6708" fmla="*/ 823913 h 3588041"/>
                <a:gd name="connsiteX10-6709" fmla="*/ 387985 w 1432560"/>
                <a:gd name="connsiteY10-6710" fmla="*/ 695325 h 3588041"/>
                <a:gd name="connsiteX11-6711" fmla="*/ 781686 w 1432560"/>
                <a:gd name="connsiteY11-6712" fmla="*/ 724693 h 3588041"/>
                <a:gd name="connsiteX12-6713" fmla="*/ 799148 w 1432560"/>
                <a:gd name="connsiteY12-6714" fmla="*/ 441325 h 3588041"/>
                <a:gd name="connsiteX13-6715" fmla="*/ 886460 w 1432560"/>
                <a:gd name="connsiteY13-6716" fmla="*/ 0 h 3588041"/>
                <a:gd name="connsiteX14-6717" fmla="*/ 857885 w 1432560"/>
                <a:gd name="connsiteY14-6718" fmla="*/ 679450 h 3588041"/>
                <a:gd name="connsiteX15-6719" fmla="*/ 921385 w 1432560"/>
                <a:gd name="connsiteY15-6720" fmla="*/ 1047750 h 3588041"/>
                <a:gd name="connsiteX16-6721" fmla="*/ 930910 w 1432560"/>
                <a:gd name="connsiteY16-6722" fmla="*/ 1295400 h 3588041"/>
                <a:gd name="connsiteX17-6723" fmla="*/ 1102360 w 1432560"/>
                <a:gd name="connsiteY17-6724" fmla="*/ 1187450 h 3588041"/>
                <a:gd name="connsiteX18-6725" fmla="*/ 1375410 w 1432560"/>
                <a:gd name="connsiteY18-6726" fmla="*/ 1171575 h 3588041"/>
                <a:gd name="connsiteX19-6727" fmla="*/ 1108710 w 1432560"/>
                <a:gd name="connsiteY19-6728" fmla="*/ 1254125 h 3588041"/>
                <a:gd name="connsiteX20-6729" fmla="*/ 889635 w 1432560"/>
                <a:gd name="connsiteY20-6730" fmla="*/ 1527175 h 3588041"/>
                <a:gd name="connsiteX21-6731" fmla="*/ 835660 w 1432560"/>
                <a:gd name="connsiteY21-6732" fmla="*/ 1895475 h 3588041"/>
                <a:gd name="connsiteX22-6733" fmla="*/ 1003935 w 1432560"/>
                <a:gd name="connsiteY22-6734" fmla="*/ 2308225 h 3588041"/>
                <a:gd name="connsiteX23-6735" fmla="*/ 895985 w 1432560"/>
                <a:gd name="connsiteY23-6736" fmla="*/ 2578100 h 3588041"/>
                <a:gd name="connsiteX24-6737" fmla="*/ 1165860 w 1432560"/>
                <a:gd name="connsiteY24-6738" fmla="*/ 2524125 h 3588041"/>
                <a:gd name="connsiteX25-6739" fmla="*/ 1432560 w 1432560"/>
                <a:gd name="connsiteY25-6740" fmla="*/ 2626519 h 3588041"/>
                <a:gd name="connsiteX26-6741" fmla="*/ 1188085 w 1432560"/>
                <a:gd name="connsiteY26-6742" fmla="*/ 2590800 h 3588041"/>
                <a:gd name="connsiteX27-6743" fmla="*/ 832485 w 1432560"/>
                <a:gd name="connsiteY27-6744" fmla="*/ 2733675 h 3588041"/>
                <a:gd name="connsiteX28-6745" fmla="*/ 689610 w 1432560"/>
                <a:gd name="connsiteY28-6746" fmla="*/ 3086100 h 3588041"/>
                <a:gd name="connsiteX29-6747" fmla="*/ 918210 w 1432560"/>
                <a:gd name="connsiteY29-6748" fmla="*/ 3419475 h 3588041"/>
                <a:gd name="connsiteX30-6749" fmla="*/ 1016635 w 1432560"/>
                <a:gd name="connsiteY30-6750" fmla="*/ 3581400 h 3588041"/>
                <a:gd name="connsiteX0-6751" fmla="*/ 1016635 w 1432560"/>
                <a:gd name="connsiteY0-6752" fmla="*/ 3581400 h 3588041"/>
                <a:gd name="connsiteX1-6753" fmla="*/ 591185 w 1432560"/>
                <a:gd name="connsiteY1-6754" fmla="*/ 3587750 h 3588041"/>
                <a:gd name="connsiteX2-6755" fmla="*/ 394335 w 1432560"/>
                <a:gd name="connsiteY2-6756" fmla="*/ 3076575 h 3588041"/>
                <a:gd name="connsiteX3-6757" fmla="*/ 746760 w 1432560"/>
                <a:gd name="connsiteY3-6758" fmla="*/ 2381250 h 3588041"/>
                <a:gd name="connsiteX4-6759" fmla="*/ 582295 w 1432560"/>
                <a:gd name="connsiteY4-6760" fmla="*/ 1953895 h 3588041"/>
                <a:gd name="connsiteX5-6761" fmla="*/ 0 w 1432560"/>
                <a:gd name="connsiteY5-6762" fmla="*/ 1870710 h 3588041"/>
                <a:gd name="connsiteX6-6763" fmla="*/ 422910 w 1432560"/>
                <a:gd name="connsiteY6-6764" fmla="*/ 1787525 h 3588041"/>
                <a:gd name="connsiteX7-6765" fmla="*/ 641985 w 1432560"/>
                <a:gd name="connsiteY7-6766" fmla="*/ 1876425 h 3588041"/>
                <a:gd name="connsiteX8-6767" fmla="*/ 822960 w 1432560"/>
                <a:gd name="connsiteY8-6768" fmla="*/ 1333500 h 3588041"/>
                <a:gd name="connsiteX9-6769" fmla="*/ 763429 w 1432560"/>
                <a:gd name="connsiteY9-6770" fmla="*/ 823913 h 3588041"/>
                <a:gd name="connsiteX10-6771" fmla="*/ 387985 w 1432560"/>
                <a:gd name="connsiteY10-6772" fmla="*/ 695325 h 3588041"/>
                <a:gd name="connsiteX11-6773" fmla="*/ 781686 w 1432560"/>
                <a:gd name="connsiteY11-6774" fmla="*/ 724693 h 3588041"/>
                <a:gd name="connsiteX12-6775" fmla="*/ 799148 w 1432560"/>
                <a:gd name="connsiteY12-6776" fmla="*/ 441325 h 3588041"/>
                <a:gd name="connsiteX13-6777" fmla="*/ 886460 w 1432560"/>
                <a:gd name="connsiteY13-6778" fmla="*/ 0 h 3588041"/>
                <a:gd name="connsiteX14-6779" fmla="*/ 857885 w 1432560"/>
                <a:gd name="connsiteY14-6780" fmla="*/ 679450 h 3588041"/>
                <a:gd name="connsiteX15-6781" fmla="*/ 921385 w 1432560"/>
                <a:gd name="connsiteY15-6782" fmla="*/ 1047750 h 3588041"/>
                <a:gd name="connsiteX16-6783" fmla="*/ 930910 w 1432560"/>
                <a:gd name="connsiteY16-6784" fmla="*/ 1295400 h 3588041"/>
                <a:gd name="connsiteX17-6785" fmla="*/ 1102360 w 1432560"/>
                <a:gd name="connsiteY17-6786" fmla="*/ 1187450 h 3588041"/>
                <a:gd name="connsiteX18-6787" fmla="*/ 1375410 w 1432560"/>
                <a:gd name="connsiteY18-6788" fmla="*/ 1171575 h 3588041"/>
                <a:gd name="connsiteX19-6789" fmla="*/ 1108710 w 1432560"/>
                <a:gd name="connsiteY19-6790" fmla="*/ 1254125 h 3588041"/>
                <a:gd name="connsiteX20-6791" fmla="*/ 889635 w 1432560"/>
                <a:gd name="connsiteY20-6792" fmla="*/ 1527175 h 3588041"/>
                <a:gd name="connsiteX21-6793" fmla="*/ 835660 w 1432560"/>
                <a:gd name="connsiteY21-6794" fmla="*/ 1895475 h 3588041"/>
                <a:gd name="connsiteX22-6795" fmla="*/ 1003935 w 1432560"/>
                <a:gd name="connsiteY22-6796" fmla="*/ 2308225 h 3588041"/>
                <a:gd name="connsiteX23-6797" fmla="*/ 895985 w 1432560"/>
                <a:gd name="connsiteY23-6798" fmla="*/ 2578100 h 3588041"/>
                <a:gd name="connsiteX24-6799" fmla="*/ 1165860 w 1432560"/>
                <a:gd name="connsiteY24-6800" fmla="*/ 2524125 h 3588041"/>
                <a:gd name="connsiteX25-6801" fmla="*/ 1432560 w 1432560"/>
                <a:gd name="connsiteY25-6802" fmla="*/ 2626519 h 3588041"/>
                <a:gd name="connsiteX26-6803" fmla="*/ 1188085 w 1432560"/>
                <a:gd name="connsiteY26-6804" fmla="*/ 2590800 h 3588041"/>
                <a:gd name="connsiteX27-6805" fmla="*/ 832485 w 1432560"/>
                <a:gd name="connsiteY27-6806" fmla="*/ 2733675 h 3588041"/>
                <a:gd name="connsiteX28-6807" fmla="*/ 689610 w 1432560"/>
                <a:gd name="connsiteY28-6808" fmla="*/ 3086100 h 3588041"/>
                <a:gd name="connsiteX29-6809" fmla="*/ 918210 w 1432560"/>
                <a:gd name="connsiteY29-6810" fmla="*/ 3419475 h 3588041"/>
                <a:gd name="connsiteX30-6811" fmla="*/ 1016635 w 1432560"/>
                <a:gd name="connsiteY30-6812" fmla="*/ 3581400 h 3588041"/>
                <a:gd name="connsiteX0-6813" fmla="*/ 1016635 w 1432560"/>
                <a:gd name="connsiteY0-6814" fmla="*/ 3581400 h 3588041"/>
                <a:gd name="connsiteX1-6815" fmla="*/ 591185 w 1432560"/>
                <a:gd name="connsiteY1-6816" fmla="*/ 3587750 h 3588041"/>
                <a:gd name="connsiteX2-6817" fmla="*/ 394335 w 1432560"/>
                <a:gd name="connsiteY2-6818" fmla="*/ 3076575 h 3588041"/>
                <a:gd name="connsiteX3-6819" fmla="*/ 746760 w 1432560"/>
                <a:gd name="connsiteY3-6820" fmla="*/ 2381250 h 3588041"/>
                <a:gd name="connsiteX4-6821" fmla="*/ 582295 w 1432560"/>
                <a:gd name="connsiteY4-6822" fmla="*/ 1953895 h 3588041"/>
                <a:gd name="connsiteX5-6823" fmla="*/ 0 w 1432560"/>
                <a:gd name="connsiteY5-6824" fmla="*/ 1870710 h 3588041"/>
                <a:gd name="connsiteX6-6825" fmla="*/ 422910 w 1432560"/>
                <a:gd name="connsiteY6-6826" fmla="*/ 1787525 h 3588041"/>
                <a:gd name="connsiteX7-6827" fmla="*/ 641985 w 1432560"/>
                <a:gd name="connsiteY7-6828" fmla="*/ 1876425 h 3588041"/>
                <a:gd name="connsiteX8-6829" fmla="*/ 822960 w 1432560"/>
                <a:gd name="connsiteY8-6830" fmla="*/ 1333500 h 3588041"/>
                <a:gd name="connsiteX9-6831" fmla="*/ 763429 w 1432560"/>
                <a:gd name="connsiteY9-6832" fmla="*/ 823913 h 3588041"/>
                <a:gd name="connsiteX10-6833" fmla="*/ 387985 w 1432560"/>
                <a:gd name="connsiteY10-6834" fmla="*/ 695325 h 3588041"/>
                <a:gd name="connsiteX11-6835" fmla="*/ 781686 w 1432560"/>
                <a:gd name="connsiteY11-6836" fmla="*/ 724693 h 3588041"/>
                <a:gd name="connsiteX12-6837" fmla="*/ 799148 w 1432560"/>
                <a:gd name="connsiteY12-6838" fmla="*/ 441325 h 3588041"/>
                <a:gd name="connsiteX13-6839" fmla="*/ 886460 w 1432560"/>
                <a:gd name="connsiteY13-6840" fmla="*/ 0 h 3588041"/>
                <a:gd name="connsiteX14-6841" fmla="*/ 857885 w 1432560"/>
                <a:gd name="connsiteY14-6842" fmla="*/ 679450 h 3588041"/>
                <a:gd name="connsiteX15-6843" fmla="*/ 921385 w 1432560"/>
                <a:gd name="connsiteY15-6844" fmla="*/ 1047750 h 3588041"/>
                <a:gd name="connsiteX16-6845" fmla="*/ 930910 w 1432560"/>
                <a:gd name="connsiteY16-6846" fmla="*/ 1295400 h 3588041"/>
                <a:gd name="connsiteX17-6847" fmla="*/ 1102360 w 1432560"/>
                <a:gd name="connsiteY17-6848" fmla="*/ 1187450 h 3588041"/>
                <a:gd name="connsiteX18-6849" fmla="*/ 1375410 w 1432560"/>
                <a:gd name="connsiteY18-6850" fmla="*/ 1171575 h 3588041"/>
                <a:gd name="connsiteX19-6851" fmla="*/ 1108710 w 1432560"/>
                <a:gd name="connsiteY19-6852" fmla="*/ 1254125 h 3588041"/>
                <a:gd name="connsiteX20-6853" fmla="*/ 889635 w 1432560"/>
                <a:gd name="connsiteY20-6854" fmla="*/ 1527175 h 3588041"/>
                <a:gd name="connsiteX21-6855" fmla="*/ 835660 w 1432560"/>
                <a:gd name="connsiteY21-6856" fmla="*/ 1895475 h 3588041"/>
                <a:gd name="connsiteX22-6857" fmla="*/ 1003935 w 1432560"/>
                <a:gd name="connsiteY22-6858" fmla="*/ 2308225 h 3588041"/>
                <a:gd name="connsiteX23-6859" fmla="*/ 895985 w 1432560"/>
                <a:gd name="connsiteY23-6860" fmla="*/ 2578100 h 3588041"/>
                <a:gd name="connsiteX24-6861" fmla="*/ 1165860 w 1432560"/>
                <a:gd name="connsiteY24-6862" fmla="*/ 2524125 h 3588041"/>
                <a:gd name="connsiteX25-6863" fmla="*/ 1432560 w 1432560"/>
                <a:gd name="connsiteY25-6864" fmla="*/ 2626519 h 3588041"/>
                <a:gd name="connsiteX26-6865" fmla="*/ 1188085 w 1432560"/>
                <a:gd name="connsiteY26-6866" fmla="*/ 2590800 h 3588041"/>
                <a:gd name="connsiteX27-6867" fmla="*/ 832485 w 1432560"/>
                <a:gd name="connsiteY27-6868" fmla="*/ 2733675 h 3588041"/>
                <a:gd name="connsiteX28-6869" fmla="*/ 689610 w 1432560"/>
                <a:gd name="connsiteY28-6870" fmla="*/ 3086100 h 3588041"/>
                <a:gd name="connsiteX29-6871" fmla="*/ 918210 w 1432560"/>
                <a:gd name="connsiteY29-6872" fmla="*/ 3419475 h 3588041"/>
                <a:gd name="connsiteX30-6873" fmla="*/ 1016635 w 1432560"/>
                <a:gd name="connsiteY30-6874" fmla="*/ 3581400 h 3588041"/>
                <a:gd name="connsiteX0-6875" fmla="*/ 1016635 w 1432560"/>
                <a:gd name="connsiteY0-6876" fmla="*/ 3581400 h 3588041"/>
                <a:gd name="connsiteX1-6877" fmla="*/ 591185 w 1432560"/>
                <a:gd name="connsiteY1-6878" fmla="*/ 3587750 h 3588041"/>
                <a:gd name="connsiteX2-6879" fmla="*/ 394335 w 1432560"/>
                <a:gd name="connsiteY2-6880" fmla="*/ 3076575 h 3588041"/>
                <a:gd name="connsiteX3-6881" fmla="*/ 746760 w 1432560"/>
                <a:gd name="connsiteY3-6882" fmla="*/ 2381250 h 3588041"/>
                <a:gd name="connsiteX4-6883" fmla="*/ 582295 w 1432560"/>
                <a:gd name="connsiteY4-6884" fmla="*/ 1953895 h 3588041"/>
                <a:gd name="connsiteX5-6885" fmla="*/ 0 w 1432560"/>
                <a:gd name="connsiteY5-6886" fmla="*/ 1870710 h 3588041"/>
                <a:gd name="connsiteX6-6887" fmla="*/ 422910 w 1432560"/>
                <a:gd name="connsiteY6-6888" fmla="*/ 1787525 h 3588041"/>
                <a:gd name="connsiteX7-6889" fmla="*/ 641985 w 1432560"/>
                <a:gd name="connsiteY7-6890" fmla="*/ 1876425 h 3588041"/>
                <a:gd name="connsiteX8-6891" fmla="*/ 822960 w 1432560"/>
                <a:gd name="connsiteY8-6892" fmla="*/ 1333500 h 3588041"/>
                <a:gd name="connsiteX9-6893" fmla="*/ 763429 w 1432560"/>
                <a:gd name="connsiteY9-6894" fmla="*/ 823913 h 3588041"/>
                <a:gd name="connsiteX10-6895" fmla="*/ 387985 w 1432560"/>
                <a:gd name="connsiteY10-6896" fmla="*/ 695325 h 3588041"/>
                <a:gd name="connsiteX11-6897" fmla="*/ 781686 w 1432560"/>
                <a:gd name="connsiteY11-6898" fmla="*/ 724693 h 3588041"/>
                <a:gd name="connsiteX12-6899" fmla="*/ 799148 w 1432560"/>
                <a:gd name="connsiteY12-6900" fmla="*/ 441325 h 3588041"/>
                <a:gd name="connsiteX13-6901" fmla="*/ 886460 w 1432560"/>
                <a:gd name="connsiteY13-6902" fmla="*/ 0 h 3588041"/>
                <a:gd name="connsiteX14-6903" fmla="*/ 857885 w 1432560"/>
                <a:gd name="connsiteY14-6904" fmla="*/ 679450 h 3588041"/>
                <a:gd name="connsiteX15-6905" fmla="*/ 921385 w 1432560"/>
                <a:gd name="connsiteY15-6906" fmla="*/ 1047750 h 3588041"/>
                <a:gd name="connsiteX16-6907" fmla="*/ 930910 w 1432560"/>
                <a:gd name="connsiteY16-6908" fmla="*/ 1295400 h 3588041"/>
                <a:gd name="connsiteX17-6909" fmla="*/ 1102360 w 1432560"/>
                <a:gd name="connsiteY17-6910" fmla="*/ 1187450 h 3588041"/>
                <a:gd name="connsiteX18-6911" fmla="*/ 1375410 w 1432560"/>
                <a:gd name="connsiteY18-6912" fmla="*/ 1171575 h 3588041"/>
                <a:gd name="connsiteX19-6913" fmla="*/ 1108710 w 1432560"/>
                <a:gd name="connsiteY19-6914" fmla="*/ 1254125 h 3588041"/>
                <a:gd name="connsiteX20-6915" fmla="*/ 889635 w 1432560"/>
                <a:gd name="connsiteY20-6916" fmla="*/ 1527175 h 3588041"/>
                <a:gd name="connsiteX21-6917" fmla="*/ 835660 w 1432560"/>
                <a:gd name="connsiteY21-6918" fmla="*/ 1895475 h 3588041"/>
                <a:gd name="connsiteX22-6919" fmla="*/ 1003935 w 1432560"/>
                <a:gd name="connsiteY22-6920" fmla="*/ 2308225 h 3588041"/>
                <a:gd name="connsiteX23-6921" fmla="*/ 895985 w 1432560"/>
                <a:gd name="connsiteY23-6922" fmla="*/ 2578100 h 3588041"/>
                <a:gd name="connsiteX24-6923" fmla="*/ 1165860 w 1432560"/>
                <a:gd name="connsiteY24-6924" fmla="*/ 2524125 h 3588041"/>
                <a:gd name="connsiteX25-6925" fmla="*/ 1432560 w 1432560"/>
                <a:gd name="connsiteY25-6926" fmla="*/ 2626519 h 3588041"/>
                <a:gd name="connsiteX26-6927" fmla="*/ 1188085 w 1432560"/>
                <a:gd name="connsiteY26-6928" fmla="*/ 2590800 h 3588041"/>
                <a:gd name="connsiteX27-6929" fmla="*/ 832485 w 1432560"/>
                <a:gd name="connsiteY27-6930" fmla="*/ 2733675 h 3588041"/>
                <a:gd name="connsiteX28-6931" fmla="*/ 689610 w 1432560"/>
                <a:gd name="connsiteY28-6932" fmla="*/ 3086100 h 3588041"/>
                <a:gd name="connsiteX29-6933" fmla="*/ 918210 w 1432560"/>
                <a:gd name="connsiteY29-6934" fmla="*/ 3419475 h 3588041"/>
                <a:gd name="connsiteX30-6935" fmla="*/ 1016635 w 1432560"/>
                <a:gd name="connsiteY30-6936" fmla="*/ 3581400 h 3588041"/>
                <a:gd name="connsiteX0-6937" fmla="*/ 1016635 w 1432560"/>
                <a:gd name="connsiteY0-6938" fmla="*/ 3581400 h 3588041"/>
                <a:gd name="connsiteX1-6939" fmla="*/ 591185 w 1432560"/>
                <a:gd name="connsiteY1-6940" fmla="*/ 3587750 h 3588041"/>
                <a:gd name="connsiteX2-6941" fmla="*/ 394335 w 1432560"/>
                <a:gd name="connsiteY2-6942" fmla="*/ 3076575 h 3588041"/>
                <a:gd name="connsiteX3-6943" fmla="*/ 746760 w 1432560"/>
                <a:gd name="connsiteY3-6944" fmla="*/ 2381250 h 3588041"/>
                <a:gd name="connsiteX4-6945" fmla="*/ 582295 w 1432560"/>
                <a:gd name="connsiteY4-6946" fmla="*/ 1953895 h 3588041"/>
                <a:gd name="connsiteX5-6947" fmla="*/ 0 w 1432560"/>
                <a:gd name="connsiteY5-6948" fmla="*/ 1870710 h 3588041"/>
                <a:gd name="connsiteX6-6949" fmla="*/ 422910 w 1432560"/>
                <a:gd name="connsiteY6-6950" fmla="*/ 1787525 h 3588041"/>
                <a:gd name="connsiteX7-6951" fmla="*/ 641985 w 1432560"/>
                <a:gd name="connsiteY7-6952" fmla="*/ 1876425 h 3588041"/>
                <a:gd name="connsiteX8-6953" fmla="*/ 822960 w 1432560"/>
                <a:gd name="connsiteY8-6954" fmla="*/ 1333500 h 3588041"/>
                <a:gd name="connsiteX9-6955" fmla="*/ 763429 w 1432560"/>
                <a:gd name="connsiteY9-6956" fmla="*/ 823913 h 3588041"/>
                <a:gd name="connsiteX10-6957" fmla="*/ 387985 w 1432560"/>
                <a:gd name="connsiteY10-6958" fmla="*/ 695325 h 3588041"/>
                <a:gd name="connsiteX11-6959" fmla="*/ 784067 w 1432560"/>
                <a:gd name="connsiteY11-6960" fmla="*/ 734218 h 3588041"/>
                <a:gd name="connsiteX12-6961" fmla="*/ 799148 w 1432560"/>
                <a:gd name="connsiteY12-6962" fmla="*/ 441325 h 3588041"/>
                <a:gd name="connsiteX13-6963" fmla="*/ 886460 w 1432560"/>
                <a:gd name="connsiteY13-6964" fmla="*/ 0 h 3588041"/>
                <a:gd name="connsiteX14-6965" fmla="*/ 857885 w 1432560"/>
                <a:gd name="connsiteY14-6966" fmla="*/ 679450 h 3588041"/>
                <a:gd name="connsiteX15-6967" fmla="*/ 921385 w 1432560"/>
                <a:gd name="connsiteY15-6968" fmla="*/ 1047750 h 3588041"/>
                <a:gd name="connsiteX16-6969" fmla="*/ 930910 w 1432560"/>
                <a:gd name="connsiteY16-6970" fmla="*/ 1295400 h 3588041"/>
                <a:gd name="connsiteX17-6971" fmla="*/ 1102360 w 1432560"/>
                <a:gd name="connsiteY17-6972" fmla="*/ 1187450 h 3588041"/>
                <a:gd name="connsiteX18-6973" fmla="*/ 1375410 w 1432560"/>
                <a:gd name="connsiteY18-6974" fmla="*/ 1171575 h 3588041"/>
                <a:gd name="connsiteX19-6975" fmla="*/ 1108710 w 1432560"/>
                <a:gd name="connsiteY19-6976" fmla="*/ 1254125 h 3588041"/>
                <a:gd name="connsiteX20-6977" fmla="*/ 889635 w 1432560"/>
                <a:gd name="connsiteY20-6978" fmla="*/ 1527175 h 3588041"/>
                <a:gd name="connsiteX21-6979" fmla="*/ 835660 w 1432560"/>
                <a:gd name="connsiteY21-6980" fmla="*/ 1895475 h 3588041"/>
                <a:gd name="connsiteX22-6981" fmla="*/ 1003935 w 1432560"/>
                <a:gd name="connsiteY22-6982" fmla="*/ 2308225 h 3588041"/>
                <a:gd name="connsiteX23-6983" fmla="*/ 895985 w 1432560"/>
                <a:gd name="connsiteY23-6984" fmla="*/ 2578100 h 3588041"/>
                <a:gd name="connsiteX24-6985" fmla="*/ 1165860 w 1432560"/>
                <a:gd name="connsiteY24-6986" fmla="*/ 2524125 h 3588041"/>
                <a:gd name="connsiteX25-6987" fmla="*/ 1432560 w 1432560"/>
                <a:gd name="connsiteY25-6988" fmla="*/ 2626519 h 3588041"/>
                <a:gd name="connsiteX26-6989" fmla="*/ 1188085 w 1432560"/>
                <a:gd name="connsiteY26-6990" fmla="*/ 2590800 h 3588041"/>
                <a:gd name="connsiteX27-6991" fmla="*/ 832485 w 1432560"/>
                <a:gd name="connsiteY27-6992" fmla="*/ 2733675 h 3588041"/>
                <a:gd name="connsiteX28-6993" fmla="*/ 689610 w 1432560"/>
                <a:gd name="connsiteY28-6994" fmla="*/ 3086100 h 3588041"/>
                <a:gd name="connsiteX29-6995" fmla="*/ 918210 w 1432560"/>
                <a:gd name="connsiteY29-6996" fmla="*/ 3419475 h 3588041"/>
                <a:gd name="connsiteX30-6997" fmla="*/ 1016635 w 1432560"/>
                <a:gd name="connsiteY30-6998" fmla="*/ 3581400 h 3588041"/>
                <a:gd name="connsiteX0-6999" fmla="*/ 1016635 w 1432560"/>
                <a:gd name="connsiteY0-7000" fmla="*/ 3581400 h 3588041"/>
                <a:gd name="connsiteX1-7001" fmla="*/ 591185 w 1432560"/>
                <a:gd name="connsiteY1-7002" fmla="*/ 3587750 h 3588041"/>
                <a:gd name="connsiteX2-7003" fmla="*/ 394335 w 1432560"/>
                <a:gd name="connsiteY2-7004" fmla="*/ 3076575 h 3588041"/>
                <a:gd name="connsiteX3-7005" fmla="*/ 746760 w 1432560"/>
                <a:gd name="connsiteY3-7006" fmla="*/ 2381250 h 3588041"/>
                <a:gd name="connsiteX4-7007" fmla="*/ 582295 w 1432560"/>
                <a:gd name="connsiteY4-7008" fmla="*/ 1953895 h 3588041"/>
                <a:gd name="connsiteX5-7009" fmla="*/ 0 w 1432560"/>
                <a:gd name="connsiteY5-7010" fmla="*/ 1870710 h 3588041"/>
                <a:gd name="connsiteX6-7011" fmla="*/ 422910 w 1432560"/>
                <a:gd name="connsiteY6-7012" fmla="*/ 1787525 h 3588041"/>
                <a:gd name="connsiteX7-7013" fmla="*/ 641985 w 1432560"/>
                <a:gd name="connsiteY7-7014" fmla="*/ 1876425 h 3588041"/>
                <a:gd name="connsiteX8-7015" fmla="*/ 822960 w 1432560"/>
                <a:gd name="connsiteY8-7016" fmla="*/ 1333500 h 3588041"/>
                <a:gd name="connsiteX9-7017" fmla="*/ 763429 w 1432560"/>
                <a:gd name="connsiteY9-7018" fmla="*/ 823913 h 3588041"/>
                <a:gd name="connsiteX10-7019" fmla="*/ 387985 w 1432560"/>
                <a:gd name="connsiteY10-7020" fmla="*/ 695325 h 3588041"/>
                <a:gd name="connsiteX11-7021" fmla="*/ 784067 w 1432560"/>
                <a:gd name="connsiteY11-7022" fmla="*/ 734218 h 3588041"/>
                <a:gd name="connsiteX12-7023" fmla="*/ 799148 w 1432560"/>
                <a:gd name="connsiteY12-7024" fmla="*/ 441325 h 3588041"/>
                <a:gd name="connsiteX13-7025" fmla="*/ 886460 w 1432560"/>
                <a:gd name="connsiteY13-7026" fmla="*/ 0 h 3588041"/>
                <a:gd name="connsiteX14-7027" fmla="*/ 857885 w 1432560"/>
                <a:gd name="connsiteY14-7028" fmla="*/ 679450 h 3588041"/>
                <a:gd name="connsiteX15-7029" fmla="*/ 921385 w 1432560"/>
                <a:gd name="connsiteY15-7030" fmla="*/ 1047750 h 3588041"/>
                <a:gd name="connsiteX16-7031" fmla="*/ 930910 w 1432560"/>
                <a:gd name="connsiteY16-7032" fmla="*/ 1295400 h 3588041"/>
                <a:gd name="connsiteX17-7033" fmla="*/ 1102360 w 1432560"/>
                <a:gd name="connsiteY17-7034" fmla="*/ 1187450 h 3588041"/>
                <a:gd name="connsiteX18-7035" fmla="*/ 1375410 w 1432560"/>
                <a:gd name="connsiteY18-7036" fmla="*/ 1171575 h 3588041"/>
                <a:gd name="connsiteX19-7037" fmla="*/ 1108710 w 1432560"/>
                <a:gd name="connsiteY19-7038" fmla="*/ 1254125 h 3588041"/>
                <a:gd name="connsiteX20-7039" fmla="*/ 889635 w 1432560"/>
                <a:gd name="connsiteY20-7040" fmla="*/ 1527175 h 3588041"/>
                <a:gd name="connsiteX21-7041" fmla="*/ 835660 w 1432560"/>
                <a:gd name="connsiteY21-7042" fmla="*/ 1895475 h 3588041"/>
                <a:gd name="connsiteX22-7043" fmla="*/ 1003935 w 1432560"/>
                <a:gd name="connsiteY22-7044" fmla="*/ 2308225 h 3588041"/>
                <a:gd name="connsiteX23-7045" fmla="*/ 895985 w 1432560"/>
                <a:gd name="connsiteY23-7046" fmla="*/ 2578100 h 3588041"/>
                <a:gd name="connsiteX24-7047" fmla="*/ 1165860 w 1432560"/>
                <a:gd name="connsiteY24-7048" fmla="*/ 2524125 h 3588041"/>
                <a:gd name="connsiteX25-7049" fmla="*/ 1432560 w 1432560"/>
                <a:gd name="connsiteY25-7050" fmla="*/ 2626519 h 3588041"/>
                <a:gd name="connsiteX26-7051" fmla="*/ 1188085 w 1432560"/>
                <a:gd name="connsiteY26-7052" fmla="*/ 2590800 h 3588041"/>
                <a:gd name="connsiteX27-7053" fmla="*/ 832485 w 1432560"/>
                <a:gd name="connsiteY27-7054" fmla="*/ 2733675 h 3588041"/>
                <a:gd name="connsiteX28-7055" fmla="*/ 689610 w 1432560"/>
                <a:gd name="connsiteY28-7056" fmla="*/ 3086100 h 3588041"/>
                <a:gd name="connsiteX29-7057" fmla="*/ 918210 w 1432560"/>
                <a:gd name="connsiteY29-7058" fmla="*/ 3419475 h 3588041"/>
                <a:gd name="connsiteX30-7059" fmla="*/ 1016635 w 1432560"/>
                <a:gd name="connsiteY30-7060" fmla="*/ 3581400 h 3588041"/>
                <a:gd name="connsiteX0-7061" fmla="*/ 1016635 w 1432560"/>
                <a:gd name="connsiteY0-7062" fmla="*/ 3581400 h 3588041"/>
                <a:gd name="connsiteX1-7063" fmla="*/ 591185 w 1432560"/>
                <a:gd name="connsiteY1-7064" fmla="*/ 3587750 h 3588041"/>
                <a:gd name="connsiteX2-7065" fmla="*/ 394335 w 1432560"/>
                <a:gd name="connsiteY2-7066" fmla="*/ 3076575 h 3588041"/>
                <a:gd name="connsiteX3-7067" fmla="*/ 746760 w 1432560"/>
                <a:gd name="connsiteY3-7068" fmla="*/ 2381250 h 3588041"/>
                <a:gd name="connsiteX4-7069" fmla="*/ 582295 w 1432560"/>
                <a:gd name="connsiteY4-7070" fmla="*/ 1953895 h 3588041"/>
                <a:gd name="connsiteX5-7071" fmla="*/ 0 w 1432560"/>
                <a:gd name="connsiteY5-7072" fmla="*/ 1870710 h 3588041"/>
                <a:gd name="connsiteX6-7073" fmla="*/ 422910 w 1432560"/>
                <a:gd name="connsiteY6-7074" fmla="*/ 1787525 h 3588041"/>
                <a:gd name="connsiteX7-7075" fmla="*/ 641985 w 1432560"/>
                <a:gd name="connsiteY7-7076" fmla="*/ 1876425 h 3588041"/>
                <a:gd name="connsiteX8-7077" fmla="*/ 822960 w 1432560"/>
                <a:gd name="connsiteY8-7078" fmla="*/ 1333500 h 3588041"/>
                <a:gd name="connsiteX9-7079" fmla="*/ 763429 w 1432560"/>
                <a:gd name="connsiteY9-7080" fmla="*/ 823913 h 3588041"/>
                <a:gd name="connsiteX10-7081" fmla="*/ 387985 w 1432560"/>
                <a:gd name="connsiteY10-7082" fmla="*/ 695325 h 3588041"/>
                <a:gd name="connsiteX11-7083" fmla="*/ 784067 w 1432560"/>
                <a:gd name="connsiteY11-7084" fmla="*/ 734218 h 3588041"/>
                <a:gd name="connsiteX12-7085" fmla="*/ 799148 w 1432560"/>
                <a:gd name="connsiteY12-7086" fmla="*/ 441325 h 3588041"/>
                <a:gd name="connsiteX13-7087" fmla="*/ 886460 w 1432560"/>
                <a:gd name="connsiteY13-7088" fmla="*/ 0 h 3588041"/>
                <a:gd name="connsiteX14-7089" fmla="*/ 857885 w 1432560"/>
                <a:gd name="connsiteY14-7090" fmla="*/ 679450 h 3588041"/>
                <a:gd name="connsiteX15-7091" fmla="*/ 921385 w 1432560"/>
                <a:gd name="connsiteY15-7092" fmla="*/ 1047750 h 3588041"/>
                <a:gd name="connsiteX16-7093" fmla="*/ 930910 w 1432560"/>
                <a:gd name="connsiteY16-7094" fmla="*/ 1295400 h 3588041"/>
                <a:gd name="connsiteX17-7095" fmla="*/ 1102360 w 1432560"/>
                <a:gd name="connsiteY17-7096" fmla="*/ 1187450 h 3588041"/>
                <a:gd name="connsiteX18-7097" fmla="*/ 1375410 w 1432560"/>
                <a:gd name="connsiteY18-7098" fmla="*/ 1171575 h 3588041"/>
                <a:gd name="connsiteX19-7099" fmla="*/ 1108710 w 1432560"/>
                <a:gd name="connsiteY19-7100" fmla="*/ 1254125 h 3588041"/>
                <a:gd name="connsiteX20-7101" fmla="*/ 889635 w 1432560"/>
                <a:gd name="connsiteY20-7102" fmla="*/ 1527175 h 3588041"/>
                <a:gd name="connsiteX21-7103" fmla="*/ 835660 w 1432560"/>
                <a:gd name="connsiteY21-7104" fmla="*/ 1895475 h 3588041"/>
                <a:gd name="connsiteX22-7105" fmla="*/ 1003935 w 1432560"/>
                <a:gd name="connsiteY22-7106" fmla="*/ 2308225 h 3588041"/>
                <a:gd name="connsiteX23-7107" fmla="*/ 895985 w 1432560"/>
                <a:gd name="connsiteY23-7108" fmla="*/ 2578100 h 3588041"/>
                <a:gd name="connsiteX24-7109" fmla="*/ 1165860 w 1432560"/>
                <a:gd name="connsiteY24-7110" fmla="*/ 2524125 h 3588041"/>
                <a:gd name="connsiteX25-7111" fmla="*/ 1432560 w 1432560"/>
                <a:gd name="connsiteY25-7112" fmla="*/ 2626519 h 3588041"/>
                <a:gd name="connsiteX26-7113" fmla="*/ 1188085 w 1432560"/>
                <a:gd name="connsiteY26-7114" fmla="*/ 2590800 h 3588041"/>
                <a:gd name="connsiteX27-7115" fmla="*/ 832485 w 1432560"/>
                <a:gd name="connsiteY27-7116" fmla="*/ 2733675 h 3588041"/>
                <a:gd name="connsiteX28-7117" fmla="*/ 689610 w 1432560"/>
                <a:gd name="connsiteY28-7118" fmla="*/ 3086100 h 3588041"/>
                <a:gd name="connsiteX29-7119" fmla="*/ 918210 w 1432560"/>
                <a:gd name="connsiteY29-7120" fmla="*/ 3419475 h 3588041"/>
                <a:gd name="connsiteX30-7121" fmla="*/ 1016635 w 1432560"/>
                <a:gd name="connsiteY30-7122" fmla="*/ 3581400 h 3588041"/>
                <a:gd name="connsiteX0-7123" fmla="*/ 1003935 w 1419860"/>
                <a:gd name="connsiteY0-7124" fmla="*/ 3581400 h 3588041"/>
                <a:gd name="connsiteX1-7125" fmla="*/ 578485 w 1419860"/>
                <a:gd name="connsiteY1-7126" fmla="*/ 3587750 h 3588041"/>
                <a:gd name="connsiteX2-7127" fmla="*/ 381635 w 1419860"/>
                <a:gd name="connsiteY2-7128" fmla="*/ 3076575 h 3588041"/>
                <a:gd name="connsiteX3-7129" fmla="*/ 734060 w 1419860"/>
                <a:gd name="connsiteY3-7130" fmla="*/ 2381250 h 3588041"/>
                <a:gd name="connsiteX4-7131" fmla="*/ 569595 w 1419860"/>
                <a:gd name="connsiteY4-7132" fmla="*/ 1953895 h 3588041"/>
                <a:gd name="connsiteX5-7133" fmla="*/ 0 w 1419860"/>
                <a:gd name="connsiteY5-7134" fmla="*/ 1902460 h 3588041"/>
                <a:gd name="connsiteX6-7135" fmla="*/ 410210 w 1419860"/>
                <a:gd name="connsiteY6-7136" fmla="*/ 1787525 h 3588041"/>
                <a:gd name="connsiteX7-7137" fmla="*/ 629285 w 1419860"/>
                <a:gd name="connsiteY7-7138" fmla="*/ 1876425 h 3588041"/>
                <a:gd name="connsiteX8-7139" fmla="*/ 810260 w 1419860"/>
                <a:gd name="connsiteY8-7140" fmla="*/ 1333500 h 3588041"/>
                <a:gd name="connsiteX9-7141" fmla="*/ 750729 w 1419860"/>
                <a:gd name="connsiteY9-7142" fmla="*/ 823913 h 3588041"/>
                <a:gd name="connsiteX10-7143" fmla="*/ 375285 w 1419860"/>
                <a:gd name="connsiteY10-7144" fmla="*/ 695325 h 3588041"/>
                <a:gd name="connsiteX11-7145" fmla="*/ 771367 w 1419860"/>
                <a:gd name="connsiteY11-7146" fmla="*/ 734218 h 3588041"/>
                <a:gd name="connsiteX12-7147" fmla="*/ 786448 w 1419860"/>
                <a:gd name="connsiteY12-7148" fmla="*/ 441325 h 3588041"/>
                <a:gd name="connsiteX13-7149" fmla="*/ 873760 w 1419860"/>
                <a:gd name="connsiteY13-7150" fmla="*/ 0 h 3588041"/>
                <a:gd name="connsiteX14-7151" fmla="*/ 845185 w 1419860"/>
                <a:gd name="connsiteY14-7152" fmla="*/ 679450 h 3588041"/>
                <a:gd name="connsiteX15-7153" fmla="*/ 908685 w 1419860"/>
                <a:gd name="connsiteY15-7154" fmla="*/ 1047750 h 3588041"/>
                <a:gd name="connsiteX16-7155" fmla="*/ 918210 w 1419860"/>
                <a:gd name="connsiteY16-7156" fmla="*/ 1295400 h 3588041"/>
                <a:gd name="connsiteX17-7157" fmla="*/ 1089660 w 1419860"/>
                <a:gd name="connsiteY17-7158" fmla="*/ 1187450 h 3588041"/>
                <a:gd name="connsiteX18-7159" fmla="*/ 1362710 w 1419860"/>
                <a:gd name="connsiteY18-7160" fmla="*/ 1171575 h 3588041"/>
                <a:gd name="connsiteX19-7161" fmla="*/ 1096010 w 1419860"/>
                <a:gd name="connsiteY19-7162" fmla="*/ 1254125 h 3588041"/>
                <a:gd name="connsiteX20-7163" fmla="*/ 876935 w 1419860"/>
                <a:gd name="connsiteY20-7164" fmla="*/ 1527175 h 3588041"/>
                <a:gd name="connsiteX21-7165" fmla="*/ 822960 w 1419860"/>
                <a:gd name="connsiteY21-7166" fmla="*/ 1895475 h 3588041"/>
                <a:gd name="connsiteX22-7167" fmla="*/ 991235 w 1419860"/>
                <a:gd name="connsiteY22-7168" fmla="*/ 2308225 h 3588041"/>
                <a:gd name="connsiteX23-7169" fmla="*/ 883285 w 1419860"/>
                <a:gd name="connsiteY23-7170" fmla="*/ 2578100 h 3588041"/>
                <a:gd name="connsiteX24-7171" fmla="*/ 1153160 w 1419860"/>
                <a:gd name="connsiteY24-7172" fmla="*/ 2524125 h 3588041"/>
                <a:gd name="connsiteX25-7173" fmla="*/ 1419860 w 1419860"/>
                <a:gd name="connsiteY25-7174" fmla="*/ 2626519 h 3588041"/>
                <a:gd name="connsiteX26-7175" fmla="*/ 1175385 w 1419860"/>
                <a:gd name="connsiteY26-7176" fmla="*/ 2590800 h 3588041"/>
                <a:gd name="connsiteX27-7177" fmla="*/ 819785 w 1419860"/>
                <a:gd name="connsiteY27-7178" fmla="*/ 2733675 h 3588041"/>
                <a:gd name="connsiteX28-7179" fmla="*/ 676910 w 1419860"/>
                <a:gd name="connsiteY28-7180" fmla="*/ 3086100 h 3588041"/>
                <a:gd name="connsiteX29-7181" fmla="*/ 905510 w 1419860"/>
                <a:gd name="connsiteY29-7182" fmla="*/ 3419475 h 3588041"/>
                <a:gd name="connsiteX30-7183" fmla="*/ 1003935 w 1419860"/>
                <a:gd name="connsiteY30-7184" fmla="*/ 3581400 h 3588041"/>
                <a:gd name="connsiteX0-7185" fmla="*/ 1003935 w 1419860"/>
                <a:gd name="connsiteY0-7186" fmla="*/ 3581400 h 3588041"/>
                <a:gd name="connsiteX1-7187" fmla="*/ 578485 w 1419860"/>
                <a:gd name="connsiteY1-7188" fmla="*/ 3587750 h 3588041"/>
                <a:gd name="connsiteX2-7189" fmla="*/ 381635 w 1419860"/>
                <a:gd name="connsiteY2-7190" fmla="*/ 3076575 h 3588041"/>
                <a:gd name="connsiteX3-7191" fmla="*/ 734060 w 1419860"/>
                <a:gd name="connsiteY3-7192" fmla="*/ 2381250 h 3588041"/>
                <a:gd name="connsiteX4-7193" fmla="*/ 569595 w 1419860"/>
                <a:gd name="connsiteY4-7194" fmla="*/ 1953895 h 3588041"/>
                <a:gd name="connsiteX5-7195" fmla="*/ 0 w 1419860"/>
                <a:gd name="connsiteY5-7196" fmla="*/ 1902460 h 3588041"/>
                <a:gd name="connsiteX6-7197" fmla="*/ 410210 w 1419860"/>
                <a:gd name="connsiteY6-7198" fmla="*/ 1787525 h 3588041"/>
                <a:gd name="connsiteX7-7199" fmla="*/ 629285 w 1419860"/>
                <a:gd name="connsiteY7-7200" fmla="*/ 1876425 h 3588041"/>
                <a:gd name="connsiteX8-7201" fmla="*/ 810260 w 1419860"/>
                <a:gd name="connsiteY8-7202" fmla="*/ 1333500 h 3588041"/>
                <a:gd name="connsiteX9-7203" fmla="*/ 750729 w 1419860"/>
                <a:gd name="connsiteY9-7204" fmla="*/ 823913 h 3588041"/>
                <a:gd name="connsiteX10-7205" fmla="*/ 375285 w 1419860"/>
                <a:gd name="connsiteY10-7206" fmla="*/ 695325 h 3588041"/>
                <a:gd name="connsiteX11-7207" fmla="*/ 771367 w 1419860"/>
                <a:gd name="connsiteY11-7208" fmla="*/ 734218 h 3588041"/>
                <a:gd name="connsiteX12-7209" fmla="*/ 786448 w 1419860"/>
                <a:gd name="connsiteY12-7210" fmla="*/ 441325 h 3588041"/>
                <a:gd name="connsiteX13-7211" fmla="*/ 873760 w 1419860"/>
                <a:gd name="connsiteY13-7212" fmla="*/ 0 h 3588041"/>
                <a:gd name="connsiteX14-7213" fmla="*/ 845185 w 1419860"/>
                <a:gd name="connsiteY14-7214" fmla="*/ 679450 h 3588041"/>
                <a:gd name="connsiteX15-7215" fmla="*/ 908685 w 1419860"/>
                <a:gd name="connsiteY15-7216" fmla="*/ 1047750 h 3588041"/>
                <a:gd name="connsiteX16-7217" fmla="*/ 918210 w 1419860"/>
                <a:gd name="connsiteY16-7218" fmla="*/ 1295400 h 3588041"/>
                <a:gd name="connsiteX17-7219" fmla="*/ 1089660 w 1419860"/>
                <a:gd name="connsiteY17-7220" fmla="*/ 1187450 h 3588041"/>
                <a:gd name="connsiteX18-7221" fmla="*/ 1362710 w 1419860"/>
                <a:gd name="connsiteY18-7222" fmla="*/ 1171575 h 3588041"/>
                <a:gd name="connsiteX19-7223" fmla="*/ 1096010 w 1419860"/>
                <a:gd name="connsiteY19-7224" fmla="*/ 1254125 h 3588041"/>
                <a:gd name="connsiteX20-7225" fmla="*/ 876935 w 1419860"/>
                <a:gd name="connsiteY20-7226" fmla="*/ 1527175 h 3588041"/>
                <a:gd name="connsiteX21-7227" fmla="*/ 822960 w 1419860"/>
                <a:gd name="connsiteY21-7228" fmla="*/ 1895475 h 3588041"/>
                <a:gd name="connsiteX22-7229" fmla="*/ 991235 w 1419860"/>
                <a:gd name="connsiteY22-7230" fmla="*/ 2308225 h 3588041"/>
                <a:gd name="connsiteX23-7231" fmla="*/ 883285 w 1419860"/>
                <a:gd name="connsiteY23-7232" fmla="*/ 2578100 h 3588041"/>
                <a:gd name="connsiteX24-7233" fmla="*/ 1153160 w 1419860"/>
                <a:gd name="connsiteY24-7234" fmla="*/ 2524125 h 3588041"/>
                <a:gd name="connsiteX25-7235" fmla="*/ 1419860 w 1419860"/>
                <a:gd name="connsiteY25-7236" fmla="*/ 2626519 h 3588041"/>
                <a:gd name="connsiteX26-7237" fmla="*/ 1175385 w 1419860"/>
                <a:gd name="connsiteY26-7238" fmla="*/ 2590800 h 3588041"/>
                <a:gd name="connsiteX27-7239" fmla="*/ 819785 w 1419860"/>
                <a:gd name="connsiteY27-7240" fmla="*/ 2733675 h 3588041"/>
                <a:gd name="connsiteX28-7241" fmla="*/ 676910 w 1419860"/>
                <a:gd name="connsiteY28-7242" fmla="*/ 3086100 h 3588041"/>
                <a:gd name="connsiteX29-7243" fmla="*/ 905510 w 1419860"/>
                <a:gd name="connsiteY29-7244" fmla="*/ 3419475 h 3588041"/>
                <a:gd name="connsiteX30-7245" fmla="*/ 1003935 w 1419860"/>
                <a:gd name="connsiteY30-7246" fmla="*/ 3581400 h 3588041"/>
                <a:gd name="connsiteX0-7247" fmla="*/ 1003935 w 1419860"/>
                <a:gd name="connsiteY0-7248" fmla="*/ 3581400 h 3588041"/>
                <a:gd name="connsiteX1-7249" fmla="*/ 578485 w 1419860"/>
                <a:gd name="connsiteY1-7250" fmla="*/ 3587750 h 3588041"/>
                <a:gd name="connsiteX2-7251" fmla="*/ 381635 w 1419860"/>
                <a:gd name="connsiteY2-7252" fmla="*/ 3076575 h 3588041"/>
                <a:gd name="connsiteX3-7253" fmla="*/ 734060 w 1419860"/>
                <a:gd name="connsiteY3-7254" fmla="*/ 2381250 h 3588041"/>
                <a:gd name="connsiteX4-7255" fmla="*/ 569595 w 1419860"/>
                <a:gd name="connsiteY4-7256" fmla="*/ 1953895 h 3588041"/>
                <a:gd name="connsiteX5-7257" fmla="*/ 0 w 1419860"/>
                <a:gd name="connsiteY5-7258" fmla="*/ 1902460 h 3588041"/>
                <a:gd name="connsiteX6-7259" fmla="*/ 410210 w 1419860"/>
                <a:gd name="connsiteY6-7260" fmla="*/ 1787525 h 3588041"/>
                <a:gd name="connsiteX7-7261" fmla="*/ 629285 w 1419860"/>
                <a:gd name="connsiteY7-7262" fmla="*/ 1876425 h 3588041"/>
                <a:gd name="connsiteX8-7263" fmla="*/ 810260 w 1419860"/>
                <a:gd name="connsiteY8-7264" fmla="*/ 1333500 h 3588041"/>
                <a:gd name="connsiteX9-7265" fmla="*/ 750729 w 1419860"/>
                <a:gd name="connsiteY9-7266" fmla="*/ 823913 h 3588041"/>
                <a:gd name="connsiteX10-7267" fmla="*/ 375285 w 1419860"/>
                <a:gd name="connsiteY10-7268" fmla="*/ 695325 h 3588041"/>
                <a:gd name="connsiteX11-7269" fmla="*/ 771367 w 1419860"/>
                <a:gd name="connsiteY11-7270" fmla="*/ 734218 h 3588041"/>
                <a:gd name="connsiteX12-7271" fmla="*/ 786448 w 1419860"/>
                <a:gd name="connsiteY12-7272" fmla="*/ 441325 h 3588041"/>
                <a:gd name="connsiteX13-7273" fmla="*/ 873760 w 1419860"/>
                <a:gd name="connsiteY13-7274" fmla="*/ 0 h 3588041"/>
                <a:gd name="connsiteX14-7275" fmla="*/ 845185 w 1419860"/>
                <a:gd name="connsiteY14-7276" fmla="*/ 679450 h 3588041"/>
                <a:gd name="connsiteX15-7277" fmla="*/ 908685 w 1419860"/>
                <a:gd name="connsiteY15-7278" fmla="*/ 1047750 h 3588041"/>
                <a:gd name="connsiteX16-7279" fmla="*/ 918210 w 1419860"/>
                <a:gd name="connsiteY16-7280" fmla="*/ 1295400 h 3588041"/>
                <a:gd name="connsiteX17-7281" fmla="*/ 1089660 w 1419860"/>
                <a:gd name="connsiteY17-7282" fmla="*/ 1187450 h 3588041"/>
                <a:gd name="connsiteX18-7283" fmla="*/ 1362710 w 1419860"/>
                <a:gd name="connsiteY18-7284" fmla="*/ 1171575 h 3588041"/>
                <a:gd name="connsiteX19-7285" fmla="*/ 1096010 w 1419860"/>
                <a:gd name="connsiteY19-7286" fmla="*/ 1254125 h 3588041"/>
                <a:gd name="connsiteX20-7287" fmla="*/ 876935 w 1419860"/>
                <a:gd name="connsiteY20-7288" fmla="*/ 1527175 h 3588041"/>
                <a:gd name="connsiteX21-7289" fmla="*/ 822960 w 1419860"/>
                <a:gd name="connsiteY21-7290" fmla="*/ 1895475 h 3588041"/>
                <a:gd name="connsiteX22-7291" fmla="*/ 991235 w 1419860"/>
                <a:gd name="connsiteY22-7292" fmla="*/ 2308225 h 3588041"/>
                <a:gd name="connsiteX23-7293" fmla="*/ 883285 w 1419860"/>
                <a:gd name="connsiteY23-7294" fmla="*/ 2578100 h 3588041"/>
                <a:gd name="connsiteX24-7295" fmla="*/ 1153160 w 1419860"/>
                <a:gd name="connsiteY24-7296" fmla="*/ 2524125 h 3588041"/>
                <a:gd name="connsiteX25-7297" fmla="*/ 1419860 w 1419860"/>
                <a:gd name="connsiteY25-7298" fmla="*/ 2626519 h 3588041"/>
                <a:gd name="connsiteX26-7299" fmla="*/ 1175385 w 1419860"/>
                <a:gd name="connsiteY26-7300" fmla="*/ 2590800 h 3588041"/>
                <a:gd name="connsiteX27-7301" fmla="*/ 819785 w 1419860"/>
                <a:gd name="connsiteY27-7302" fmla="*/ 2733675 h 3588041"/>
                <a:gd name="connsiteX28-7303" fmla="*/ 676910 w 1419860"/>
                <a:gd name="connsiteY28-7304" fmla="*/ 3086100 h 3588041"/>
                <a:gd name="connsiteX29-7305" fmla="*/ 905510 w 1419860"/>
                <a:gd name="connsiteY29-7306" fmla="*/ 3419475 h 3588041"/>
                <a:gd name="connsiteX30-7307" fmla="*/ 1003935 w 1419860"/>
                <a:gd name="connsiteY30-7308" fmla="*/ 3581400 h 3588041"/>
                <a:gd name="connsiteX0-7309" fmla="*/ 1003935 w 1419860"/>
                <a:gd name="connsiteY0-7310" fmla="*/ 3581400 h 3588041"/>
                <a:gd name="connsiteX1-7311" fmla="*/ 578485 w 1419860"/>
                <a:gd name="connsiteY1-7312" fmla="*/ 3587750 h 3588041"/>
                <a:gd name="connsiteX2-7313" fmla="*/ 381635 w 1419860"/>
                <a:gd name="connsiteY2-7314" fmla="*/ 3076575 h 3588041"/>
                <a:gd name="connsiteX3-7315" fmla="*/ 734060 w 1419860"/>
                <a:gd name="connsiteY3-7316" fmla="*/ 2381250 h 3588041"/>
                <a:gd name="connsiteX4-7317" fmla="*/ 569595 w 1419860"/>
                <a:gd name="connsiteY4-7318" fmla="*/ 1953895 h 3588041"/>
                <a:gd name="connsiteX5-7319" fmla="*/ 0 w 1419860"/>
                <a:gd name="connsiteY5-7320" fmla="*/ 1902460 h 3588041"/>
                <a:gd name="connsiteX6-7321" fmla="*/ 381635 w 1419860"/>
                <a:gd name="connsiteY6-7322" fmla="*/ 1784350 h 3588041"/>
                <a:gd name="connsiteX7-7323" fmla="*/ 629285 w 1419860"/>
                <a:gd name="connsiteY7-7324" fmla="*/ 1876425 h 3588041"/>
                <a:gd name="connsiteX8-7325" fmla="*/ 810260 w 1419860"/>
                <a:gd name="connsiteY8-7326" fmla="*/ 1333500 h 3588041"/>
                <a:gd name="connsiteX9-7327" fmla="*/ 750729 w 1419860"/>
                <a:gd name="connsiteY9-7328" fmla="*/ 823913 h 3588041"/>
                <a:gd name="connsiteX10-7329" fmla="*/ 375285 w 1419860"/>
                <a:gd name="connsiteY10-7330" fmla="*/ 695325 h 3588041"/>
                <a:gd name="connsiteX11-7331" fmla="*/ 771367 w 1419860"/>
                <a:gd name="connsiteY11-7332" fmla="*/ 734218 h 3588041"/>
                <a:gd name="connsiteX12-7333" fmla="*/ 786448 w 1419860"/>
                <a:gd name="connsiteY12-7334" fmla="*/ 441325 h 3588041"/>
                <a:gd name="connsiteX13-7335" fmla="*/ 873760 w 1419860"/>
                <a:gd name="connsiteY13-7336" fmla="*/ 0 h 3588041"/>
                <a:gd name="connsiteX14-7337" fmla="*/ 845185 w 1419860"/>
                <a:gd name="connsiteY14-7338" fmla="*/ 679450 h 3588041"/>
                <a:gd name="connsiteX15-7339" fmla="*/ 908685 w 1419860"/>
                <a:gd name="connsiteY15-7340" fmla="*/ 1047750 h 3588041"/>
                <a:gd name="connsiteX16-7341" fmla="*/ 918210 w 1419860"/>
                <a:gd name="connsiteY16-7342" fmla="*/ 1295400 h 3588041"/>
                <a:gd name="connsiteX17-7343" fmla="*/ 1089660 w 1419860"/>
                <a:gd name="connsiteY17-7344" fmla="*/ 1187450 h 3588041"/>
                <a:gd name="connsiteX18-7345" fmla="*/ 1362710 w 1419860"/>
                <a:gd name="connsiteY18-7346" fmla="*/ 1171575 h 3588041"/>
                <a:gd name="connsiteX19-7347" fmla="*/ 1096010 w 1419860"/>
                <a:gd name="connsiteY19-7348" fmla="*/ 1254125 h 3588041"/>
                <a:gd name="connsiteX20-7349" fmla="*/ 876935 w 1419860"/>
                <a:gd name="connsiteY20-7350" fmla="*/ 1527175 h 3588041"/>
                <a:gd name="connsiteX21-7351" fmla="*/ 822960 w 1419860"/>
                <a:gd name="connsiteY21-7352" fmla="*/ 1895475 h 3588041"/>
                <a:gd name="connsiteX22-7353" fmla="*/ 991235 w 1419860"/>
                <a:gd name="connsiteY22-7354" fmla="*/ 2308225 h 3588041"/>
                <a:gd name="connsiteX23-7355" fmla="*/ 883285 w 1419860"/>
                <a:gd name="connsiteY23-7356" fmla="*/ 2578100 h 3588041"/>
                <a:gd name="connsiteX24-7357" fmla="*/ 1153160 w 1419860"/>
                <a:gd name="connsiteY24-7358" fmla="*/ 2524125 h 3588041"/>
                <a:gd name="connsiteX25-7359" fmla="*/ 1419860 w 1419860"/>
                <a:gd name="connsiteY25-7360" fmla="*/ 2626519 h 3588041"/>
                <a:gd name="connsiteX26-7361" fmla="*/ 1175385 w 1419860"/>
                <a:gd name="connsiteY26-7362" fmla="*/ 2590800 h 3588041"/>
                <a:gd name="connsiteX27-7363" fmla="*/ 819785 w 1419860"/>
                <a:gd name="connsiteY27-7364" fmla="*/ 2733675 h 3588041"/>
                <a:gd name="connsiteX28-7365" fmla="*/ 676910 w 1419860"/>
                <a:gd name="connsiteY28-7366" fmla="*/ 3086100 h 3588041"/>
                <a:gd name="connsiteX29-7367" fmla="*/ 905510 w 1419860"/>
                <a:gd name="connsiteY29-7368" fmla="*/ 3419475 h 3588041"/>
                <a:gd name="connsiteX30-7369" fmla="*/ 1003935 w 1419860"/>
                <a:gd name="connsiteY30-7370" fmla="*/ 3581400 h 3588041"/>
                <a:gd name="connsiteX0-7371" fmla="*/ 1003935 w 1419860"/>
                <a:gd name="connsiteY0-7372" fmla="*/ 3581400 h 3588041"/>
                <a:gd name="connsiteX1-7373" fmla="*/ 578485 w 1419860"/>
                <a:gd name="connsiteY1-7374" fmla="*/ 3587750 h 3588041"/>
                <a:gd name="connsiteX2-7375" fmla="*/ 381635 w 1419860"/>
                <a:gd name="connsiteY2-7376" fmla="*/ 3076575 h 3588041"/>
                <a:gd name="connsiteX3-7377" fmla="*/ 734060 w 1419860"/>
                <a:gd name="connsiteY3-7378" fmla="*/ 2381250 h 3588041"/>
                <a:gd name="connsiteX4-7379" fmla="*/ 569595 w 1419860"/>
                <a:gd name="connsiteY4-7380" fmla="*/ 1953895 h 3588041"/>
                <a:gd name="connsiteX5-7381" fmla="*/ 0 w 1419860"/>
                <a:gd name="connsiteY5-7382" fmla="*/ 1902460 h 3588041"/>
                <a:gd name="connsiteX6-7383" fmla="*/ 381635 w 1419860"/>
                <a:gd name="connsiteY6-7384" fmla="*/ 1784350 h 3588041"/>
                <a:gd name="connsiteX7-7385" fmla="*/ 629285 w 1419860"/>
                <a:gd name="connsiteY7-7386" fmla="*/ 1876425 h 3588041"/>
                <a:gd name="connsiteX8-7387" fmla="*/ 810260 w 1419860"/>
                <a:gd name="connsiteY8-7388" fmla="*/ 1333500 h 3588041"/>
                <a:gd name="connsiteX9-7389" fmla="*/ 750729 w 1419860"/>
                <a:gd name="connsiteY9-7390" fmla="*/ 823913 h 3588041"/>
                <a:gd name="connsiteX10-7391" fmla="*/ 375285 w 1419860"/>
                <a:gd name="connsiteY10-7392" fmla="*/ 695325 h 3588041"/>
                <a:gd name="connsiteX11-7393" fmla="*/ 771367 w 1419860"/>
                <a:gd name="connsiteY11-7394" fmla="*/ 734218 h 3588041"/>
                <a:gd name="connsiteX12-7395" fmla="*/ 786448 w 1419860"/>
                <a:gd name="connsiteY12-7396" fmla="*/ 441325 h 3588041"/>
                <a:gd name="connsiteX13-7397" fmla="*/ 873760 w 1419860"/>
                <a:gd name="connsiteY13-7398" fmla="*/ 0 h 3588041"/>
                <a:gd name="connsiteX14-7399" fmla="*/ 845185 w 1419860"/>
                <a:gd name="connsiteY14-7400" fmla="*/ 679450 h 3588041"/>
                <a:gd name="connsiteX15-7401" fmla="*/ 908685 w 1419860"/>
                <a:gd name="connsiteY15-7402" fmla="*/ 1047750 h 3588041"/>
                <a:gd name="connsiteX16-7403" fmla="*/ 918210 w 1419860"/>
                <a:gd name="connsiteY16-7404" fmla="*/ 1295400 h 3588041"/>
                <a:gd name="connsiteX17-7405" fmla="*/ 1089660 w 1419860"/>
                <a:gd name="connsiteY17-7406" fmla="*/ 1187450 h 3588041"/>
                <a:gd name="connsiteX18-7407" fmla="*/ 1362710 w 1419860"/>
                <a:gd name="connsiteY18-7408" fmla="*/ 1171575 h 3588041"/>
                <a:gd name="connsiteX19-7409" fmla="*/ 1096010 w 1419860"/>
                <a:gd name="connsiteY19-7410" fmla="*/ 1254125 h 3588041"/>
                <a:gd name="connsiteX20-7411" fmla="*/ 876935 w 1419860"/>
                <a:gd name="connsiteY20-7412" fmla="*/ 1527175 h 3588041"/>
                <a:gd name="connsiteX21-7413" fmla="*/ 822960 w 1419860"/>
                <a:gd name="connsiteY21-7414" fmla="*/ 1895475 h 3588041"/>
                <a:gd name="connsiteX22-7415" fmla="*/ 991235 w 1419860"/>
                <a:gd name="connsiteY22-7416" fmla="*/ 2308225 h 3588041"/>
                <a:gd name="connsiteX23-7417" fmla="*/ 883285 w 1419860"/>
                <a:gd name="connsiteY23-7418" fmla="*/ 2578100 h 3588041"/>
                <a:gd name="connsiteX24-7419" fmla="*/ 1153160 w 1419860"/>
                <a:gd name="connsiteY24-7420" fmla="*/ 2524125 h 3588041"/>
                <a:gd name="connsiteX25-7421" fmla="*/ 1419860 w 1419860"/>
                <a:gd name="connsiteY25-7422" fmla="*/ 2626519 h 3588041"/>
                <a:gd name="connsiteX26-7423" fmla="*/ 1175385 w 1419860"/>
                <a:gd name="connsiteY26-7424" fmla="*/ 2590800 h 3588041"/>
                <a:gd name="connsiteX27-7425" fmla="*/ 819785 w 1419860"/>
                <a:gd name="connsiteY27-7426" fmla="*/ 2733675 h 3588041"/>
                <a:gd name="connsiteX28-7427" fmla="*/ 676910 w 1419860"/>
                <a:gd name="connsiteY28-7428" fmla="*/ 3086100 h 3588041"/>
                <a:gd name="connsiteX29-7429" fmla="*/ 905510 w 1419860"/>
                <a:gd name="connsiteY29-7430" fmla="*/ 3419475 h 3588041"/>
                <a:gd name="connsiteX30-7431" fmla="*/ 1003935 w 1419860"/>
                <a:gd name="connsiteY30-7432" fmla="*/ 3581400 h 3588041"/>
                <a:gd name="connsiteX0-7433" fmla="*/ 1003935 w 1419860"/>
                <a:gd name="connsiteY0-7434" fmla="*/ 3581400 h 3588041"/>
                <a:gd name="connsiteX1-7435" fmla="*/ 578485 w 1419860"/>
                <a:gd name="connsiteY1-7436" fmla="*/ 3587750 h 3588041"/>
                <a:gd name="connsiteX2-7437" fmla="*/ 381635 w 1419860"/>
                <a:gd name="connsiteY2-7438" fmla="*/ 3076575 h 3588041"/>
                <a:gd name="connsiteX3-7439" fmla="*/ 734060 w 1419860"/>
                <a:gd name="connsiteY3-7440" fmla="*/ 2381250 h 3588041"/>
                <a:gd name="connsiteX4-7441" fmla="*/ 569595 w 1419860"/>
                <a:gd name="connsiteY4-7442" fmla="*/ 1953895 h 3588041"/>
                <a:gd name="connsiteX5-7443" fmla="*/ 0 w 1419860"/>
                <a:gd name="connsiteY5-7444" fmla="*/ 1902460 h 3588041"/>
                <a:gd name="connsiteX6-7445" fmla="*/ 359410 w 1419860"/>
                <a:gd name="connsiteY6-7446" fmla="*/ 1806575 h 3588041"/>
                <a:gd name="connsiteX7-7447" fmla="*/ 629285 w 1419860"/>
                <a:gd name="connsiteY7-7448" fmla="*/ 1876425 h 3588041"/>
                <a:gd name="connsiteX8-7449" fmla="*/ 810260 w 1419860"/>
                <a:gd name="connsiteY8-7450" fmla="*/ 1333500 h 3588041"/>
                <a:gd name="connsiteX9-7451" fmla="*/ 750729 w 1419860"/>
                <a:gd name="connsiteY9-7452" fmla="*/ 823913 h 3588041"/>
                <a:gd name="connsiteX10-7453" fmla="*/ 375285 w 1419860"/>
                <a:gd name="connsiteY10-7454" fmla="*/ 695325 h 3588041"/>
                <a:gd name="connsiteX11-7455" fmla="*/ 771367 w 1419860"/>
                <a:gd name="connsiteY11-7456" fmla="*/ 734218 h 3588041"/>
                <a:gd name="connsiteX12-7457" fmla="*/ 786448 w 1419860"/>
                <a:gd name="connsiteY12-7458" fmla="*/ 441325 h 3588041"/>
                <a:gd name="connsiteX13-7459" fmla="*/ 873760 w 1419860"/>
                <a:gd name="connsiteY13-7460" fmla="*/ 0 h 3588041"/>
                <a:gd name="connsiteX14-7461" fmla="*/ 845185 w 1419860"/>
                <a:gd name="connsiteY14-7462" fmla="*/ 679450 h 3588041"/>
                <a:gd name="connsiteX15-7463" fmla="*/ 908685 w 1419860"/>
                <a:gd name="connsiteY15-7464" fmla="*/ 1047750 h 3588041"/>
                <a:gd name="connsiteX16-7465" fmla="*/ 918210 w 1419860"/>
                <a:gd name="connsiteY16-7466" fmla="*/ 1295400 h 3588041"/>
                <a:gd name="connsiteX17-7467" fmla="*/ 1089660 w 1419860"/>
                <a:gd name="connsiteY17-7468" fmla="*/ 1187450 h 3588041"/>
                <a:gd name="connsiteX18-7469" fmla="*/ 1362710 w 1419860"/>
                <a:gd name="connsiteY18-7470" fmla="*/ 1171575 h 3588041"/>
                <a:gd name="connsiteX19-7471" fmla="*/ 1096010 w 1419860"/>
                <a:gd name="connsiteY19-7472" fmla="*/ 1254125 h 3588041"/>
                <a:gd name="connsiteX20-7473" fmla="*/ 876935 w 1419860"/>
                <a:gd name="connsiteY20-7474" fmla="*/ 1527175 h 3588041"/>
                <a:gd name="connsiteX21-7475" fmla="*/ 822960 w 1419860"/>
                <a:gd name="connsiteY21-7476" fmla="*/ 1895475 h 3588041"/>
                <a:gd name="connsiteX22-7477" fmla="*/ 991235 w 1419860"/>
                <a:gd name="connsiteY22-7478" fmla="*/ 2308225 h 3588041"/>
                <a:gd name="connsiteX23-7479" fmla="*/ 883285 w 1419860"/>
                <a:gd name="connsiteY23-7480" fmla="*/ 2578100 h 3588041"/>
                <a:gd name="connsiteX24-7481" fmla="*/ 1153160 w 1419860"/>
                <a:gd name="connsiteY24-7482" fmla="*/ 2524125 h 3588041"/>
                <a:gd name="connsiteX25-7483" fmla="*/ 1419860 w 1419860"/>
                <a:gd name="connsiteY25-7484" fmla="*/ 2626519 h 3588041"/>
                <a:gd name="connsiteX26-7485" fmla="*/ 1175385 w 1419860"/>
                <a:gd name="connsiteY26-7486" fmla="*/ 2590800 h 3588041"/>
                <a:gd name="connsiteX27-7487" fmla="*/ 819785 w 1419860"/>
                <a:gd name="connsiteY27-7488" fmla="*/ 2733675 h 3588041"/>
                <a:gd name="connsiteX28-7489" fmla="*/ 676910 w 1419860"/>
                <a:gd name="connsiteY28-7490" fmla="*/ 3086100 h 3588041"/>
                <a:gd name="connsiteX29-7491" fmla="*/ 905510 w 1419860"/>
                <a:gd name="connsiteY29-7492" fmla="*/ 3419475 h 3588041"/>
                <a:gd name="connsiteX30-7493" fmla="*/ 1003935 w 1419860"/>
                <a:gd name="connsiteY30-7494" fmla="*/ 3581400 h 3588041"/>
                <a:gd name="connsiteX0-7495" fmla="*/ 1003935 w 1419860"/>
                <a:gd name="connsiteY0-7496" fmla="*/ 3581400 h 3588041"/>
                <a:gd name="connsiteX1-7497" fmla="*/ 578485 w 1419860"/>
                <a:gd name="connsiteY1-7498" fmla="*/ 3587750 h 3588041"/>
                <a:gd name="connsiteX2-7499" fmla="*/ 381635 w 1419860"/>
                <a:gd name="connsiteY2-7500" fmla="*/ 3076575 h 3588041"/>
                <a:gd name="connsiteX3-7501" fmla="*/ 734060 w 1419860"/>
                <a:gd name="connsiteY3-7502" fmla="*/ 2381250 h 3588041"/>
                <a:gd name="connsiteX4-7503" fmla="*/ 569595 w 1419860"/>
                <a:gd name="connsiteY4-7504" fmla="*/ 1953895 h 3588041"/>
                <a:gd name="connsiteX5-7505" fmla="*/ 0 w 1419860"/>
                <a:gd name="connsiteY5-7506" fmla="*/ 1902460 h 3588041"/>
                <a:gd name="connsiteX6-7507" fmla="*/ 359410 w 1419860"/>
                <a:gd name="connsiteY6-7508" fmla="*/ 1806575 h 3588041"/>
                <a:gd name="connsiteX7-7509" fmla="*/ 629285 w 1419860"/>
                <a:gd name="connsiteY7-7510" fmla="*/ 1876425 h 3588041"/>
                <a:gd name="connsiteX8-7511" fmla="*/ 810260 w 1419860"/>
                <a:gd name="connsiteY8-7512" fmla="*/ 1333500 h 3588041"/>
                <a:gd name="connsiteX9-7513" fmla="*/ 750729 w 1419860"/>
                <a:gd name="connsiteY9-7514" fmla="*/ 823913 h 3588041"/>
                <a:gd name="connsiteX10-7515" fmla="*/ 375285 w 1419860"/>
                <a:gd name="connsiteY10-7516" fmla="*/ 695325 h 3588041"/>
                <a:gd name="connsiteX11-7517" fmla="*/ 771367 w 1419860"/>
                <a:gd name="connsiteY11-7518" fmla="*/ 734218 h 3588041"/>
                <a:gd name="connsiteX12-7519" fmla="*/ 786448 w 1419860"/>
                <a:gd name="connsiteY12-7520" fmla="*/ 441325 h 3588041"/>
                <a:gd name="connsiteX13-7521" fmla="*/ 873760 w 1419860"/>
                <a:gd name="connsiteY13-7522" fmla="*/ 0 h 3588041"/>
                <a:gd name="connsiteX14-7523" fmla="*/ 845185 w 1419860"/>
                <a:gd name="connsiteY14-7524" fmla="*/ 679450 h 3588041"/>
                <a:gd name="connsiteX15-7525" fmla="*/ 908685 w 1419860"/>
                <a:gd name="connsiteY15-7526" fmla="*/ 1047750 h 3588041"/>
                <a:gd name="connsiteX16-7527" fmla="*/ 918210 w 1419860"/>
                <a:gd name="connsiteY16-7528" fmla="*/ 1295400 h 3588041"/>
                <a:gd name="connsiteX17-7529" fmla="*/ 1089660 w 1419860"/>
                <a:gd name="connsiteY17-7530" fmla="*/ 1187450 h 3588041"/>
                <a:gd name="connsiteX18-7531" fmla="*/ 1362710 w 1419860"/>
                <a:gd name="connsiteY18-7532" fmla="*/ 1171575 h 3588041"/>
                <a:gd name="connsiteX19-7533" fmla="*/ 1096010 w 1419860"/>
                <a:gd name="connsiteY19-7534" fmla="*/ 1254125 h 3588041"/>
                <a:gd name="connsiteX20-7535" fmla="*/ 876935 w 1419860"/>
                <a:gd name="connsiteY20-7536" fmla="*/ 1527175 h 3588041"/>
                <a:gd name="connsiteX21-7537" fmla="*/ 822960 w 1419860"/>
                <a:gd name="connsiteY21-7538" fmla="*/ 1895475 h 3588041"/>
                <a:gd name="connsiteX22-7539" fmla="*/ 991235 w 1419860"/>
                <a:gd name="connsiteY22-7540" fmla="*/ 2308225 h 3588041"/>
                <a:gd name="connsiteX23-7541" fmla="*/ 883285 w 1419860"/>
                <a:gd name="connsiteY23-7542" fmla="*/ 2578100 h 3588041"/>
                <a:gd name="connsiteX24-7543" fmla="*/ 1153160 w 1419860"/>
                <a:gd name="connsiteY24-7544" fmla="*/ 2524125 h 3588041"/>
                <a:gd name="connsiteX25-7545" fmla="*/ 1419860 w 1419860"/>
                <a:gd name="connsiteY25-7546" fmla="*/ 2626519 h 3588041"/>
                <a:gd name="connsiteX26-7547" fmla="*/ 1175385 w 1419860"/>
                <a:gd name="connsiteY26-7548" fmla="*/ 2590800 h 3588041"/>
                <a:gd name="connsiteX27-7549" fmla="*/ 819785 w 1419860"/>
                <a:gd name="connsiteY27-7550" fmla="*/ 2733675 h 3588041"/>
                <a:gd name="connsiteX28-7551" fmla="*/ 676910 w 1419860"/>
                <a:gd name="connsiteY28-7552" fmla="*/ 3086100 h 3588041"/>
                <a:gd name="connsiteX29-7553" fmla="*/ 905510 w 1419860"/>
                <a:gd name="connsiteY29-7554" fmla="*/ 3419475 h 3588041"/>
                <a:gd name="connsiteX30-7555" fmla="*/ 1003935 w 1419860"/>
                <a:gd name="connsiteY30-7556" fmla="*/ 3581400 h 3588041"/>
                <a:gd name="connsiteX0-7557" fmla="*/ 1003935 w 1419860"/>
                <a:gd name="connsiteY0-7558" fmla="*/ 3581400 h 3588041"/>
                <a:gd name="connsiteX1-7559" fmla="*/ 578485 w 1419860"/>
                <a:gd name="connsiteY1-7560" fmla="*/ 3587750 h 3588041"/>
                <a:gd name="connsiteX2-7561" fmla="*/ 381635 w 1419860"/>
                <a:gd name="connsiteY2-7562" fmla="*/ 3076575 h 3588041"/>
                <a:gd name="connsiteX3-7563" fmla="*/ 734060 w 1419860"/>
                <a:gd name="connsiteY3-7564" fmla="*/ 2381250 h 3588041"/>
                <a:gd name="connsiteX4-7565" fmla="*/ 569595 w 1419860"/>
                <a:gd name="connsiteY4-7566" fmla="*/ 1953895 h 3588041"/>
                <a:gd name="connsiteX5-7567" fmla="*/ 0 w 1419860"/>
                <a:gd name="connsiteY5-7568" fmla="*/ 1902460 h 3588041"/>
                <a:gd name="connsiteX6-7569" fmla="*/ 359410 w 1419860"/>
                <a:gd name="connsiteY6-7570" fmla="*/ 1806575 h 3588041"/>
                <a:gd name="connsiteX7-7571" fmla="*/ 622935 w 1419860"/>
                <a:gd name="connsiteY7-7572" fmla="*/ 1879600 h 3588041"/>
                <a:gd name="connsiteX8-7573" fmla="*/ 810260 w 1419860"/>
                <a:gd name="connsiteY8-7574" fmla="*/ 1333500 h 3588041"/>
                <a:gd name="connsiteX9-7575" fmla="*/ 750729 w 1419860"/>
                <a:gd name="connsiteY9-7576" fmla="*/ 823913 h 3588041"/>
                <a:gd name="connsiteX10-7577" fmla="*/ 375285 w 1419860"/>
                <a:gd name="connsiteY10-7578" fmla="*/ 695325 h 3588041"/>
                <a:gd name="connsiteX11-7579" fmla="*/ 771367 w 1419860"/>
                <a:gd name="connsiteY11-7580" fmla="*/ 734218 h 3588041"/>
                <a:gd name="connsiteX12-7581" fmla="*/ 786448 w 1419860"/>
                <a:gd name="connsiteY12-7582" fmla="*/ 441325 h 3588041"/>
                <a:gd name="connsiteX13-7583" fmla="*/ 873760 w 1419860"/>
                <a:gd name="connsiteY13-7584" fmla="*/ 0 h 3588041"/>
                <a:gd name="connsiteX14-7585" fmla="*/ 845185 w 1419860"/>
                <a:gd name="connsiteY14-7586" fmla="*/ 679450 h 3588041"/>
                <a:gd name="connsiteX15-7587" fmla="*/ 908685 w 1419860"/>
                <a:gd name="connsiteY15-7588" fmla="*/ 1047750 h 3588041"/>
                <a:gd name="connsiteX16-7589" fmla="*/ 918210 w 1419860"/>
                <a:gd name="connsiteY16-7590" fmla="*/ 1295400 h 3588041"/>
                <a:gd name="connsiteX17-7591" fmla="*/ 1089660 w 1419860"/>
                <a:gd name="connsiteY17-7592" fmla="*/ 1187450 h 3588041"/>
                <a:gd name="connsiteX18-7593" fmla="*/ 1362710 w 1419860"/>
                <a:gd name="connsiteY18-7594" fmla="*/ 1171575 h 3588041"/>
                <a:gd name="connsiteX19-7595" fmla="*/ 1096010 w 1419860"/>
                <a:gd name="connsiteY19-7596" fmla="*/ 1254125 h 3588041"/>
                <a:gd name="connsiteX20-7597" fmla="*/ 876935 w 1419860"/>
                <a:gd name="connsiteY20-7598" fmla="*/ 1527175 h 3588041"/>
                <a:gd name="connsiteX21-7599" fmla="*/ 822960 w 1419860"/>
                <a:gd name="connsiteY21-7600" fmla="*/ 1895475 h 3588041"/>
                <a:gd name="connsiteX22-7601" fmla="*/ 991235 w 1419860"/>
                <a:gd name="connsiteY22-7602" fmla="*/ 2308225 h 3588041"/>
                <a:gd name="connsiteX23-7603" fmla="*/ 883285 w 1419860"/>
                <a:gd name="connsiteY23-7604" fmla="*/ 2578100 h 3588041"/>
                <a:gd name="connsiteX24-7605" fmla="*/ 1153160 w 1419860"/>
                <a:gd name="connsiteY24-7606" fmla="*/ 2524125 h 3588041"/>
                <a:gd name="connsiteX25-7607" fmla="*/ 1419860 w 1419860"/>
                <a:gd name="connsiteY25-7608" fmla="*/ 2626519 h 3588041"/>
                <a:gd name="connsiteX26-7609" fmla="*/ 1175385 w 1419860"/>
                <a:gd name="connsiteY26-7610" fmla="*/ 2590800 h 3588041"/>
                <a:gd name="connsiteX27-7611" fmla="*/ 819785 w 1419860"/>
                <a:gd name="connsiteY27-7612" fmla="*/ 2733675 h 3588041"/>
                <a:gd name="connsiteX28-7613" fmla="*/ 676910 w 1419860"/>
                <a:gd name="connsiteY28-7614" fmla="*/ 3086100 h 3588041"/>
                <a:gd name="connsiteX29-7615" fmla="*/ 905510 w 1419860"/>
                <a:gd name="connsiteY29-7616" fmla="*/ 3419475 h 3588041"/>
                <a:gd name="connsiteX30-7617" fmla="*/ 1003935 w 1419860"/>
                <a:gd name="connsiteY30-7618" fmla="*/ 3581400 h 3588041"/>
                <a:gd name="connsiteX0-7619" fmla="*/ 1003935 w 1419860"/>
                <a:gd name="connsiteY0-7620" fmla="*/ 3581400 h 3588041"/>
                <a:gd name="connsiteX1-7621" fmla="*/ 578485 w 1419860"/>
                <a:gd name="connsiteY1-7622" fmla="*/ 3587750 h 3588041"/>
                <a:gd name="connsiteX2-7623" fmla="*/ 381635 w 1419860"/>
                <a:gd name="connsiteY2-7624" fmla="*/ 3076575 h 3588041"/>
                <a:gd name="connsiteX3-7625" fmla="*/ 734060 w 1419860"/>
                <a:gd name="connsiteY3-7626" fmla="*/ 2381250 h 3588041"/>
                <a:gd name="connsiteX4-7627" fmla="*/ 569595 w 1419860"/>
                <a:gd name="connsiteY4-7628" fmla="*/ 1953895 h 3588041"/>
                <a:gd name="connsiteX5-7629" fmla="*/ 0 w 1419860"/>
                <a:gd name="connsiteY5-7630" fmla="*/ 1902460 h 3588041"/>
                <a:gd name="connsiteX6-7631" fmla="*/ 318135 w 1419860"/>
                <a:gd name="connsiteY6-7632" fmla="*/ 1812925 h 3588041"/>
                <a:gd name="connsiteX7-7633" fmla="*/ 622935 w 1419860"/>
                <a:gd name="connsiteY7-7634" fmla="*/ 1879600 h 3588041"/>
                <a:gd name="connsiteX8-7635" fmla="*/ 810260 w 1419860"/>
                <a:gd name="connsiteY8-7636" fmla="*/ 1333500 h 3588041"/>
                <a:gd name="connsiteX9-7637" fmla="*/ 750729 w 1419860"/>
                <a:gd name="connsiteY9-7638" fmla="*/ 823913 h 3588041"/>
                <a:gd name="connsiteX10-7639" fmla="*/ 375285 w 1419860"/>
                <a:gd name="connsiteY10-7640" fmla="*/ 695325 h 3588041"/>
                <a:gd name="connsiteX11-7641" fmla="*/ 771367 w 1419860"/>
                <a:gd name="connsiteY11-7642" fmla="*/ 734218 h 3588041"/>
                <a:gd name="connsiteX12-7643" fmla="*/ 786448 w 1419860"/>
                <a:gd name="connsiteY12-7644" fmla="*/ 441325 h 3588041"/>
                <a:gd name="connsiteX13-7645" fmla="*/ 873760 w 1419860"/>
                <a:gd name="connsiteY13-7646" fmla="*/ 0 h 3588041"/>
                <a:gd name="connsiteX14-7647" fmla="*/ 845185 w 1419860"/>
                <a:gd name="connsiteY14-7648" fmla="*/ 679450 h 3588041"/>
                <a:gd name="connsiteX15-7649" fmla="*/ 908685 w 1419860"/>
                <a:gd name="connsiteY15-7650" fmla="*/ 1047750 h 3588041"/>
                <a:gd name="connsiteX16-7651" fmla="*/ 918210 w 1419860"/>
                <a:gd name="connsiteY16-7652" fmla="*/ 1295400 h 3588041"/>
                <a:gd name="connsiteX17-7653" fmla="*/ 1089660 w 1419860"/>
                <a:gd name="connsiteY17-7654" fmla="*/ 1187450 h 3588041"/>
                <a:gd name="connsiteX18-7655" fmla="*/ 1362710 w 1419860"/>
                <a:gd name="connsiteY18-7656" fmla="*/ 1171575 h 3588041"/>
                <a:gd name="connsiteX19-7657" fmla="*/ 1096010 w 1419860"/>
                <a:gd name="connsiteY19-7658" fmla="*/ 1254125 h 3588041"/>
                <a:gd name="connsiteX20-7659" fmla="*/ 876935 w 1419860"/>
                <a:gd name="connsiteY20-7660" fmla="*/ 1527175 h 3588041"/>
                <a:gd name="connsiteX21-7661" fmla="*/ 822960 w 1419860"/>
                <a:gd name="connsiteY21-7662" fmla="*/ 1895475 h 3588041"/>
                <a:gd name="connsiteX22-7663" fmla="*/ 991235 w 1419860"/>
                <a:gd name="connsiteY22-7664" fmla="*/ 2308225 h 3588041"/>
                <a:gd name="connsiteX23-7665" fmla="*/ 883285 w 1419860"/>
                <a:gd name="connsiteY23-7666" fmla="*/ 2578100 h 3588041"/>
                <a:gd name="connsiteX24-7667" fmla="*/ 1153160 w 1419860"/>
                <a:gd name="connsiteY24-7668" fmla="*/ 2524125 h 3588041"/>
                <a:gd name="connsiteX25-7669" fmla="*/ 1419860 w 1419860"/>
                <a:gd name="connsiteY25-7670" fmla="*/ 2626519 h 3588041"/>
                <a:gd name="connsiteX26-7671" fmla="*/ 1175385 w 1419860"/>
                <a:gd name="connsiteY26-7672" fmla="*/ 2590800 h 3588041"/>
                <a:gd name="connsiteX27-7673" fmla="*/ 819785 w 1419860"/>
                <a:gd name="connsiteY27-7674" fmla="*/ 2733675 h 3588041"/>
                <a:gd name="connsiteX28-7675" fmla="*/ 676910 w 1419860"/>
                <a:gd name="connsiteY28-7676" fmla="*/ 3086100 h 3588041"/>
                <a:gd name="connsiteX29-7677" fmla="*/ 905510 w 1419860"/>
                <a:gd name="connsiteY29-7678" fmla="*/ 3419475 h 3588041"/>
                <a:gd name="connsiteX30-7679" fmla="*/ 1003935 w 1419860"/>
                <a:gd name="connsiteY30-7680" fmla="*/ 3581400 h 3588041"/>
                <a:gd name="connsiteX0-7681" fmla="*/ 1003935 w 1419860"/>
                <a:gd name="connsiteY0-7682" fmla="*/ 3581400 h 3588041"/>
                <a:gd name="connsiteX1-7683" fmla="*/ 578485 w 1419860"/>
                <a:gd name="connsiteY1-7684" fmla="*/ 3587750 h 3588041"/>
                <a:gd name="connsiteX2-7685" fmla="*/ 381635 w 1419860"/>
                <a:gd name="connsiteY2-7686" fmla="*/ 3076575 h 3588041"/>
                <a:gd name="connsiteX3-7687" fmla="*/ 734060 w 1419860"/>
                <a:gd name="connsiteY3-7688" fmla="*/ 2381250 h 3588041"/>
                <a:gd name="connsiteX4-7689" fmla="*/ 569595 w 1419860"/>
                <a:gd name="connsiteY4-7690" fmla="*/ 1953895 h 3588041"/>
                <a:gd name="connsiteX5-7691" fmla="*/ 0 w 1419860"/>
                <a:gd name="connsiteY5-7692" fmla="*/ 1902460 h 3588041"/>
                <a:gd name="connsiteX6-7693" fmla="*/ 318135 w 1419860"/>
                <a:gd name="connsiteY6-7694" fmla="*/ 1812925 h 3588041"/>
                <a:gd name="connsiteX7-7695" fmla="*/ 622935 w 1419860"/>
                <a:gd name="connsiteY7-7696" fmla="*/ 1879600 h 3588041"/>
                <a:gd name="connsiteX8-7697" fmla="*/ 810260 w 1419860"/>
                <a:gd name="connsiteY8-7698" fmla="*/ 1333500 h 3588041"/>
                <a:gd name="connsiteX9-7699" fmla="*/ 750729 w 1419860"/>
                <a:gd name="connsiteY9-7700" fmla="*/ 823913 h 3588041"/>
                <a:gd name="connsiteX10-7701" fmla="*/ 375285 w 1419860"/>
                <a:gd name="connsiteY10-7702" fmla="*/ 695325 h 3588041"/>
                <a:gd name="connsiteX11-7703" fmla="*/ 771367 w 1419860"/>
                <a:gd name="connsiteY11-7704" fmla="*/ 734218 h 3588041"/>
                <a:gd name="connsiteX12-7705" fmla="*/ 786448 w 1419860"/>
                <a:gd name="connsiteY12-7706" fmla="*/ 441325 h 3588041"/>
                <a:gd name="connsiteX13-7707" fmla="*/ 873760 w 1419860"/>
                <a:gd name="connsiteY13-7708" fmla="*/ 0 h 3588041"/>
                <a:gd name="connsiteX14-7709" fmla="*/ 845185 w 1419860"/>
                <a:gd name="connsiteY14-7710" fmla="*/ 679450 h 3588041"/>
                <a:gd name="connsiteX15-7711" fmla="*/ 908685 w 1419860"/>
                <a:gd name="connsiteY15-7712" fmla="*/ 1047750 h 3588041"/>
                <a:gd name="connsiteX16-7713" fmla="*/ 918210 w 1419860"/>
                <a:gd name="connsiteY16-7714" fmla="*/ 1295400 h 3588041"/>
                <a:gd name="connsiteX17-7715" fmla="*/ 1089660 w 1419860"/>
                <a:gd name="connsiteY17-7716" fmla="*/ 1187450 h 3588041"/>
                <a:gd name="connsiteX18-7717" fmla="*/ 1362710 w 1419860"/>
                <a:gd name="connsiteY18-7718" fmla="*/ 1171575 h 3588041"/>
                <a:gd name="connsiteX19-7719" fmla="*/ 1096010 w 1419860"/>
                <a:gd name="connsiteY19-7720" fmla="*/ 1254125 h 3588041"/>
                <a:gd name="connsiteX20-7721" fmla="*/ 876935 w 1419860"/>
                <a:gd name="connsiteY20-7722" fmla="*/ 1527175 h 3588041"/>
                <a:gd name="connsiteX21-7723" fmla="*/ 822960 w 1419860"/>
                <a:gd name="connsiteY21-7724" fmla="*/ 1895475 h 3588041"/>
                <a:gd name="connsiteX22-7725" fmla="*/ 991235 w 1419860"/>
                <a:gd name="connsiteY22-7726" fmla="*/ 2308225 h 3588041"/>
                <a:gd name="connsiteX23-7727" fmla="*/ 883285 w 1419860"/>
                <a:gd name="connsiteY23-7728" fmla="*/ 2578100 h 3588041"/>
                <a:gd name="connsiteX24-7729" fmla="*/ 1153160 w 1419860"/>
                <a:gd name="connsiteY24-7730" fmla="*/ 2524125 h 3588041"/>
                <a:gd name="connsiteX25-7731" fmla="*/ 1419860 w 1419860"/>
                <a:gd name="connsiteY25-7732" fmla="*/ 2626519 h 3588041"/>
                <a:gd name="connsiteX26-7733" fmla="*/ 1175385 w 1419860"/>
                <a:gd name="connsiteY26-7734" fmla="*/ 2590800 h 3588041"/>
                <a:gd name="connsiteX27-7735" fmla="*/ 819785 w 1419860"/>
                <a:gd name="connsiteY27-7736" fmla="*/ 2733675 h 3588041"/>
                <a:gd name="connsiteX28-7737" fmla="*/ 676910 w 1419860"/>
                <a:gd name="connsiteY28-7738" fmla="*/ 3086100 h 3588041"/>
                <a:gd name="connsiteX29-7739" fmla="*/ 905510 w 1419860"/>
                <a:gd name="connsiteY29-7740" fmla="*/ 3419475 h 3588041"/>
                <a:gd name="connsiteX30-7741" fmla="*/ 1003935 w 1419860"/>
                <a:gd name="connsiteY30-7742" fmla="*/ 3581400 h 3588041"/>
                <a:gd name="connsiteX0-7743" fmla="*/ 1003935 w 1419860"/>
                <a:gd name="connsiteY0-7744" fmla="*/ 3581400 h 3588041"/>
                <a:gd name="connsiteX1-7745" fmla="*/ 578485 w 1419860"/>
                <a:gd name="connsiteY1-7746" fmla="*/ 3587750 h 3588041"/>
                <a:gd name="connsiteX2-7747" fmla="*/ 381635 w 1419860"/>
                <a:gd name="connsiteY2-7748" fmla="*/ 3076575 h 3588041"/>
                <a:gd name="connsiteX3-7749" fmla="*/ 734060 w 1419860"/>
                <a:gd name="connsiteY3-7750" fmla="*/ 2381250 h 3588041"/>
                <a:gd name="connsiteX4-7751" fmla="*/ 569595 w 1419860"/>
                <a:gd name="connsiteY4-7752" fmla="*/ 1953895 h 3588041"/>
                <a:gd name="connsiteX5-7753" fmla="*/ 0 w 1419860"/>
                <a:gd name="connsiteY5-7754" fmla="*/ 1902460 h 3588041"/>
                <a:gd name="connsiteX6-7755" fmla="*/ 318135 w 1419860"/>
                <a:gd name="connsiteY6-7756" fmla="*/ 1812925 h 3588041"/>
                <a:gd name="connsiteX7-7757" fmla="*/ 622935 w 1419860"/>
                <a:gd name="connsiteY7-7758" fmla="*/ 1879600 h 3588041"/>
                <a:gd name="connsiteX8-7759" fmla="*/ 810260 w 1419860"/>
                <a:gd name="connsiteY8-7760" fmla="*/ 1333500 h 3588041"/>
                <a:gd name="connsiteX9-7761" fmla="*/ 750729 w 1419860"/>
                <a:gd name="connsiteY9-7762" fmla="*/ 823913 h 3588041"/>
                <a:gd name="connsiteX10-7763" fmla="*/ 375285 w 1419860"/>
                <a:gd name="connsiteY10-7764" fmla="*/ 695325 h 3588041"/>
                <a:gd name="connsiteX11-7765" fmla="*/ 771367 w 1419860"/>
                <a:gd name="connsiteY11-7766" fmla="*/ 734218 h 3588041"/>
                <a:gd name="connsiteX12-7767" fmla="*/ 786448 w 1419860"/>
                <a:gd name="connsiteY12-7768" fmla="*/ 441325 h 3588041"/>
                <a:gd name="connsiteX13-7769" fmla="*/ 873760 w 1419860"/>
                <a:gd name="connsiteY13-7770" fmla="*/ 0 h 3588041"/>
                <a:gd name="connsiteX14-7771" fmla="*/ 845185 w 1419860"/>
                <a:gd name="connsiteY14-7772" fmla="*/ 679450 h 3588041"/>
                <a:gd name="connsiteX15-7773" fmla="*/ 908685 w 1419860"/>
                <a:gd name="connsiteY15-7774" fmla="*/ 1047750 h 3588041"/>
                <a:gd name="connsiteX16-7775" fmla="*/ 918210 w 1419860"/>
                <a:gd name="connsiteY16-7776" fmla="*/ 1295400 h 3588041"/>
                <a:gd name="connsiteX17-7777" fmla="*/ 1089660 w 1419860"/>
                <a:gd name="connsiteY17-7778" fmla="*/ 1187450 h 3588041"/>
                <a:gd name="connsiteX18-7779" fmla="*/ 1362710 w 1419860"/>
                <a:gd name="connsiteY18-7780" fmla="*/ 1171575 h 3588041"/>
                <a:gd name="connsiteX19-7781" fmla="*/ 1096010 w 1419860"/>
                <a:gd name="connsiteY19-7782" fmla="*/ 1254125 h 3588041"/>
                <a:gd name="connsiteX20-7783" fmla="*/ 876935 w 1419860"/>
                <a:gd name="connsiteY20-7784" fmla="*/ 1527175 h 3588041"/>
                <a:gd name="connsiteX21-7785" fmla="*/ 822960 w 1419860"/>
                <a:gd name="connsiteY21-7786" fmla="*/ 1895475 h 3588041"/>
                <a:gd name="connsiteX22-7787" fmla="*/ 991235 w 1419860"/>
                <a:gd name="connsiteY22-7788" fmla="*/ 2308225 h 3588041"/>
                <a:gd name="connsiteX23-7789" fmla="*/ 883285 w 1419860"/>
                <a:gd name="connsiteY23-7790" fmla="*/ 2578100 h 3588041"/>
                <a:gd name="connsiteX24-7791" fmla="*/ 1153160 w 1419860"/>
                <a:gd name="connsiteY24-7792" fmla="*/ 2524125 h 3588041"/>
                <a:gd name="connsiteX25-7793" fmla="*/ 1419860 w 1419860"/>
                <a:gd name="connsiteY25-7794" fmla="*/ 2626519 h 3588041"/>
                <a:gd name="connsiteX26-7795" fmla="*/ 1175385 w 1419860"/>
                <a:gd name="connsiteY26-7796" fmla="*/ 2590800 h 3588041"/>
                <a:gd name="connsiteX27-7797" fmla="*/ 819785 w 1419860"/>
                <a:gd name="connsiteY27-7798" fmla="*/ 2733675 h 3588041"/>
                <a:gd name="connsiteX28-7799" fmla="*/ 676910 w 1419860"/>
                <a:gd name="connsiteY28-7800" fmla="*/ 3086100 h 3588041"/>
                <a:gd name="connsiteX29-7801" fmla="*/ 905510 w 1419860"/>
                <a:gd name="connsiteY29-7802" fmla="*/ 3419475 h 3588041"/>
                <a:gd name="connsiteX30-7803" fmla="*/ 1003935 w 1419860"/>
                <a:gd name="connsiteY30-7804" fmla="*/ 3581400 h 3588041"/>
                <a:gd name="connsiteX0-7805" fmla="*/ 1003935 w 1419860"/>
                <a:gd name="connsiteY0-7806" fmla="*/ 3581400 h 3588041"/>
                <a:gd name="connsiteX1-7807" fmla="*/ 578485 w 1419860"/>
                <a:gd name="connsiteY1-7808" fmla="*/ 3587750 h 3588041"/>
                <a:gd name="connsiteX2-7809" fmla="*/ 381635 w 1419860"/>
                <a:gd name="connsiteY2-7810" fmla="*/ 3076575 h 3588041"/>
                <a:gd name="connsiteX3-7811" fmla="*/ 734060 w 1419860"/>
                <a:gd name="connsiteY3-7812" fmla="*/ 2381250 h 3588041"/>
                <a:gd name="connsiteX4-7813" fmla="*/ 569595 w 1419860"/>
                <a:gd name="connsiteY4-7814" fmla="*/ 1953895 h 3588041"/>
                <a:gd name="connsiteX5-7815" fmla="*/ 0 w 1419860"/>
                <a:gd name="connsiteY5-7816" fmla="*/ 1902460 h 3588041"/>
                <a:gd name="connsiteX6-7817" fmla="*/ 318135 w 1419860"/>
                <a:gd name="connsiteY6-7818" fmla="*/ 1812925 h 3588041"/>
                <a:gd name="connsiteX7-7819" fmla="*/ 622935 w 1419860"/>
                <a:gd name="connsiteY7-7820" fmla="*/ 1879600 h 3588041"/>
                <a:gd name="connsiteX8-7821" fmla="*/ 810260 w 1419860"/>
                <a:gd name="connsiteY8-7822" fmla="*/ 1333500 h 3588041"/>
                <a:gd name="connsiteX9-7823" fmla="*/ 750729 w 1419860"/>
                <a:gd name="connsiteY9-7824" fmla="*/ 823913 h 3588041"/>
                <a:gd name="connsiteX10-7825" fmla="*/ 375285 w 1419860"/>
                <a:gd name="connsiteY10-7826" fmla="*/ 695325 h 3588041"/>
                <a:gd name="connsiteX11-7827" fmla="*/ 771367 w 1419860"/>
                <a:gd name="connsiteY11-7828" fmla="*/ 734218 h 3588041"/>
                <a:gd name="connsiteX12-7829" fmla="*/ 786448 w 1419860"/>
                <a:gd name="connsiteY12-7830" fmla="*/ 441325 h 3588041"/>
                <a:gd name="connsiteX13-7831" fmla="*/ 873760 w 1419860"/>
                <a:gd name="connsiteY13-7832" fmla="*/ 0 h 3588041"/>
                <a:gd name="connsiteX14-7833" fmla="*/ 845185 w 1419860"/>
                <a:gd name="connsiteY14-7834" fmla="*/ 679450 h 3588041"/>
                <a:gd name="connsiteX15-7835" fmla="*/ 908685 w 1419860"/>
                <a:gd name="connsiteY15-7836" fmla="*/ 1047750 h 3588041"/>
                <a:gd name="connsiteX16-7837" fmla="*/ 918210 w 1419860"/>
                <a:gd name="connsiteY16-7838" fmla="*/ 1295400 h 3588041"/>
                <a:gd name="connsiteX17-7839" fmla="*/ 1089660 w 1419860"/>
                <a:gd name="connsiteY17-7840" fmla="*/ 1187450 h 3588041"/>
                <a:gd name="connsiteX18-7841" fmla="*/ 1362710 w 1419860"/>
                <a:gd name="connsiteY18-7842" fmla="*/ 1171575 h 3588041"/>
                <a:gd name="connsiteX19-7843" fmla="*/ 1096010 w 1419860"/>
                <a:gd name="connsiteY19-7844" fmla="*/ 1254125 h 3588041"/>
                <a:gd name="connsiteX20-7845" fmla="*/ 876935 w 1419860"/>
                <a:gd name="connsiteY20-7846" fmla="*/ 1527175 h 3588041"/>
                <a:gd name="connsiteX21-7847" fmla="*/ 822960 w 1419860"/>
                <a:gd name="connsiteY21-7848" fmla="*/ 1895475 h 3588041"/>
                <a:gd name="connsiteX22-7849" fmla="*/ 991235 w 1419860"/>
                <a:gd name="connsiteY22-7850" fmla="*/ 2308225 h 3588041"/>
                <a:gd name="connsiteX23-7851" fmla="*/ 883285 w 1419860"/>
                <a:gd name="connsiteY23-7852" fmla="*/ 2578100 h 3588041"/>
                <a:gd name="connsiteX24-7853" fmla="*/ 1153160 w 1419860"/>
                <a:gd name="connsiteY24-7854" fmla="*/ 2524125 h 3588041"/>
                <a:gd name="connsiteX25-7855" fmla="*/ 1419860 w 1419860"/>
                <a:gd name="connsiteY25-7856" fmla="*/ 2626519 h 3588041"/>
                <a:gd name="connsiteX26-7857" fmla="*/ 1175385 w 1419860"/>
                <a:gd name="connsiteY26-7858" fmla="*/ 2590800 h 3588041"/>
                <a:gd name="connsiteX27-7859" fmla="*/ 819785 w 1419860"/>
                <a:gd name="connsiteY27-7860" fmla="*/ 2733675 h 3588041"/>
                <a:gd name="connsiteX28-7861" fmla="*/ 676910 w 1419860"/>
                <a:gd name="connsiteY28-7862" fmla="*/ 3086100 h 3588041"/>
                <a:gd name="connsiteX29-7863" fmla="*/ 905510 w 1419860"/>
                <a:gd name="connsiteY29-7864" fmla="*/ 3419475 h 3588041"/>
                <a:gd name="connsiteX30-7865" fmla="*/ 1003935 w 1419860"/>
                <a:gd name="connsiteY30-7866" fmla="*/ 3581400 h 3588041"/>
                <a:gd name="connsiteX0-7867" fmla="*/ 1003935 w 1419860"/>
                <a:gd name="connsiteY0-7868" fmla="*/ 3581400 h 3588041"/>
                <a:gd name="connsiteX1-7869" fmla="*/ 578485 w 1419860"/>
                <a:gd name="connsiteY1-7870" fmla="*/ 3587750 h 3588041"/>
                <a:gd name="connsiteX2-7871" fmla="*/ 381635 w 1419860"/>
                <a:gd name="connsiteY2-7872" fmla="*/ 3076575 h 3588041"/>
                <a:gd name="connsiteX3-7873" fmla="*/ 734060 w 1419860"/>
                <a:gd name="connsiteY3-7874" fmla="*/ 2381250 h 3588041"/>
                <a:gd name="connsiteX4-7875" fmla="*/ 569595 w 1419860"/>
                <a:gd name="connsiteY4-7876" fmla="*/ 1953895 h 3588041"/>
                <a:gd name="connsiteX5-7877" fmla="*/ 0 w 1419860"/>
                <a:gd name="connsiteY5-7878" fmla="*/ 1902460 h 3588041"/>
                <a:gd name="connsiteX6-7879" fmla="*/ 318135 w 1419860"/>
                <a:gd name="connsiteY6-7880" fmla="*/ 1812925 h 3588041"/>
                <a:gd name="connsiteX7-7881" fmla="*/ 622935 w 1419860"/>
                <a:gd name="connsiteY7-7882" fmla="*/ 1879600 h 3588041"/>
                <a:gd name="connsiteX8-7883" fmla="*/ 810260 w 1419860"/>
                <a:gd name="connsiteY8-7884" fmla="*/ 1333500 h 3588041"/>
                <a:gd name="connsiteX9-7885" fmla="*/ 750729 w 1419860"/>
                <a:gd name="connsiteY9-7886" fmla="*/ 823913 h 3588041"/>
                <a:gd name="connsiteX10-7887" fmla="*/ 375285 w 1419860"/>
                <a:gd name="connsiteY10-7888" fmla="*/ 695325 h 3588041"/>
                <a:gd name="connsiteX11-7889" fmla="*/ 771367 w 1419860"/>
                <a:gd name="connsiteY11-7890" fmla="*/ 734218 h 3588041"/>
                <a:gd name="connsiteX12-7891" fmla="*/ 786448 w 1419860"/>
                <a:gd name="connsiteY12-7892" fmla="*/ 441325 h 3588041"/>
                <a:gd name="connsiteX13-7893" fmla="*/ 873760 w 1419860"/>
                <a:gd name="connsiteY13-7894" fmla="*/ 0 h 3588041"/>
                <a:gd name="connsiteX14-7895" fmla="*/ 845185 w 1419860"/>
                <a:gd name="connsiteY14-7896" fmla="*/ 679450 h 3588041"/>
                <a:gd name="connsiteX15-7897" fmla="*/ 908685 w 1419860"/>
                <a:gd name="connsiteY15-7898" fmla="*/ 1047750 h 3588041"/>
                <a:gd name="connsiteX16-7899" fmla="*/ 918210 w 1419860"/>
                <a:gd name="connsiteY16-7900" fmla="*/ 1295400 h 3588041"/>
                <a:gd name="connsiteX17-7901" fmla="*/ 1089660 w 1419860"/>
                <a:gd name="connsiteY17-7902" fmla="*/ 1187450 h 3588041"/>
                <a:gd name="connsiteX18-7903" fmla="*/ 1362710 w 1419860"/>
                <a:gd name="connsiteY18-7904" fmla="*/ 1171575 h 3588041"/>
                <a:gd name="connsiteX19-7905" fmla="*/ 1096010 w 1419860"/>
                <a:gd name="connsiteY19-7906" fmla="*/ 1254125 h 3588041"/>
                <a:gd name="connsiteX20-7907" fmla="*/ 876935 w 1419860"/>
                <a:gd name="connsiteY20-7908" fmla="*/ 1527175 h 3588041"/>
                <a:gd name="connsiteX21-7909" fmla="*/ 822960 w 1419860"/>
                <a:gd name="connsiteY21-7910" fmla="*/ 1895475 h 3588041"/>
                <a:gd name="connsiteX22-7911" fmla="*/ 991235 w 1419860"/>
                <a:gd name="connsiteY22-7912" fmla="*/ 2308225 h 3588041"/>
                <a:gd name="connsiteX23-7913" fmla="*/ 883285 w 1419860"/>
                <a:gd name="connsiteY23-7914" fmla="*/ 2578100 h 3588041"/>
                <a:gd name="connsiteX24-7915" fmla="*/ 1153160 w 1419860"/>
                <a:gd name="connsiteY24-7916" fmla="*/ 2524125 h 3588041"/>
                <a:gd name="connsiteX25-7917" fmla="*/ 1419860 w 1419860"/>
                <a:gd name="connsiteY25-7918" fmla="*/ 2626519 h 3588041"/>
                <a:gd name="connsiteX26-7919" fmla="*/ 1175385 w 1419860"/>
                <a:gd name="connsiteY26-7920" fmla="*/ 2590800 h 3588041"/>
                <a:gd name="connsiteX27-7921" fmla="*/ 819785 w 1419860"/>
                <a:gd name="connsiteY27-7922" fmla="*/ 2733675 h 3588041"/>
                <a:gd name="connsiteX28-7923" fmla="*/ 676910 w 1419860"/>
                <a:gd name="connsiteY28-7924" fmla="*/ 3086100 h 3588041"/>
                <a:gd name="connsiteX29-7925" fmla="*/ 905510 w 1419860"/>
                <a:gd name="connsiteY29-7926" fmla="*/ 3419475 h 3588041"/>
                <a:gd name="connsiteX30-7927" fmla="*/ 1003935 w 1419860"/>
                <a:gd name="connsiteY30-7928" fmla="*/ 3581400 h 3588041"/>
                <a:gd name="connsiteX0-7929" fmla="*/ 1010285 w 1426210"/>
                <a:gd name="connsiteY0-7930" fmla="*/ 3581400 h 3588041"/>
                <a:gd name="connsiteX1-7931" fmla="*/ 584835 w 1426210"/>
                <a:gd name="connsiteY1-7932" fmla="*/ 3587750 h 3588041"/>
                <a:gd name="connsiteX2-7933" fmla="*/ 387985 w 1426210"/>
                <a:gd name="connsiteY2-7934" fmla="*/ 3076575 h 3588041"/>
                <a:gd name="connsiteX3-7935" fmla="*/ 740410 w 1426210"/>
                <a:gd name="connsiteY3-7936" fmla="*/ 2381250 h 3588041"/>
                <a:gd name="connsiteX4-7937" fmla="*/ 575945 w 1426210"/>
                <a:gd name="connsiteY4-7938" fmla="*/ 1953895 h 3588041"/>
                <a:gd name="connsiteX5-7939" fmla="*/ 0 w 1426210"/>
                <a:gd name="connsiteY5-7940" fmla="*/ 1937385 h 3588041"/>
                <a:gd name="connsiteX6-7941" fmla="*/ 324485 w 1426210"/>
                <a:gd name="connsiteY6-7942" fmla="*/ 1812925 h 3588041"/>
                <a:gd name="connsiteX7-7943" fmla="*/ 629285 w 1426210"/>
                <a:gd name="connsiteY7-7944" fmla="*/ 1879600 h 3588041"/>
                <a:gd name="connsiteX8-7945" fmla="*/ 816610 w 1426210"/>
                <a:gd name="connsiteY8-7946" fmla="*/ 1333500 h 3588041"/>
                <a:gd name="connsiteX9-7947" fmla="*/ 757079 w 1426210"/>
                <a:gd name="connsiteY9-7948" fmla="*/ 823913 h 3588041"/>
                <a:gd name="connsiteX10-7949" fmla="*/ 381635 w 1426210"/>
                <a:gd name="connsiteY10-7950" fmla="*/ 695325 h 3588041"/>
                <a:gd name="connsiteX11-7951" fmla="*/ 777717 w 1426210"/>
                <a:gd name="connsiteY11-7952" fmla="*/ 734218 h 3588041"/>
                <a:gd name="connsiteX12-7953" fmla="*/ 792798 w 1426210"/>
                <a:gd name="connsiteY12-7954" fmla="*/ 441325 h 3588041"/>
                <a:gd name="connsiteX13-7955" fmla="*/ 880110 w 1426210"/>
                <a:gd name="connsiteY13-7956" fmla="*/ 0 h 3588041"/>
                <a:gd name="connsiteX14-7957" fmla="*/ 851535 w 1426210"/>
                <a:gd name="connsiteY14-7958" fmla="*/ 679450 h 3588041"/>
                <a:gd name="connsiteX15-7959" fmla="*/ 915035 w 1426210"/>
                <a:gd name="connsiteY15-7960" fmla="*/ 1047750 h 3588041"/>
                <a:gd name="connsiteX16-7961" fmla="*/ 924560 w 1426210"/>
                <a:gd name="connsiteY16-7962" fmla="*/ 1295400 h 3588041"/>
                <a:gd name="connsiteX17-7963" fmla="*/ 1096010 w 1426210"/>
                <a:gd name="connsiteY17-7964" fmla="*/ 1187450 h 3588041"/>
                <a:gd name="connsiteX18-7965" fmla="*/ 1369060 w 1426210"/>
                <a:gd name="connsiteY18-7966" fmla="*/ 1171575 h 3588041"/>
                <a:gd name="connsiteX19-7967" fmla="*/ 1102360 w 1426210"/>
                <a:gd name="connsiteY19-7968" fmla="*/ 1254125 h 3588041"/>
                <a:gd name="connsiteX20-7969" fmla="*/ 883285 w 1426210"/>
                <a:gd name="connsiteY20-7970" fmla="*/ 1527175 h 3588041"/>
                <a:gd name="connsiteX21-7971" fmla="*/ 829310 w 1426210"/>
                <a:gd name="connsiteY21-7972" fmla="*/ 1895475 h 3588041"/>
                <a:gd name="connsiteX22-7973" fmla="*/ 997585 w 1426210"/>
                <a:gd name="connsiteY22-7974" fmla="*/ 2308225 h 3588041"/>
                <a:gd name="connsiteX23-7975" fmla="*/ 889635 w 1426210"/>
                <a:gd name="connsiteY23-7976" fmla="*/ 2578100 h 3588041"/>
                <a:gd name="connsiteX24-7977" fmla="*/ 1159510 w 1426210"/>
                <a:gd name="connsiteY24-7978" fmla="*/ 2524125 h 3588041"/>
                <a:gd name="connsiteX25-7979" fmla="*/ 1426210 w 1426210"/>
                <a:gd name="connsiteY25-7980" fmla="*/ 2626519 h 3588041"/>
                <a:gd name="connsiteX26-7981" fmla="*/ 1181735 w 1426210"/>
                <a:gd name="connsiteY26-7982" fmla="*/ 2590800 h 3588041"/>
                <a:gd name="connsiteX27-7983" fmla="*/ 826135 w 1426210"/>
                <a:gd name="connsiteY27-7984" fmla="*/ 2733675 h 3588041"/>
                <a:gd name="connsiteX28-7985" fmla="*/ 683260 w 1426210"/>
                <a:gd name="connsiteY28-7986" fmla="*/ 3086100 h 3588041"/>
                <a:gd name="connsiteX29-7987" fmla="*/ 911860 w 1426210"/>
                <a:gd name="connsiteY29-7988" fmla="*/ 3419475 h 3588041"/>
                <a:gd name="connsiteX30-7989" fmla="*/ 1010285 w 1426210"/>
                <a:gd name="connsiteY30-7990" fmla="*/ 3581400 h 3588041"/>
                <a:gd name="connsiteX0-7991" fmla="*/ 1010285 w 1426210"/>
                <a:gd name="connsiteY0-7992" fmla="*/ 3581400 h 3588041"/>
                <a:gd name="connsiteX1-7993" fmla="*/ 584835 w 1426210"/>
                <a:gd name="connsiteY1-7994" fmla="*/ 3587750 h 3588041"/>
                <a:gd name="connsiteX2-7995" fmla="*/ 387985 w 1426210"/>
                <a:gd name="connsiteY2-7996" fmla="*/ 3076575 h 3588041"/>
                <a:gd name="connsiteX3-7997" fmla="*/ 740410 w 1426210"/>
                <a:gd name="connsiteY3-7998" fmla="*/ 2381250 h 3588041"/>
                <a:gd name="connsiteX4-7999" fmla="*/ 575945 w 1426210"/>
                <a:gd name="connsiteY4-8000" fmla="*/ 1953895 h 3588041"/>
                <a:gd name="connsiteX5-8001" fmla="*/ 0 w 1426210"/>
                <a:gd name="connsiteY5-8002" fmla="*/ 1937385 h 3588041"/>
                <a:gd name="connsiteX6-8003" fmla="*/ 324485 w 1426210"/>
                <a:gd name="connsiteY6-8004" fmla="*/ 1812925 h 3588041"/>
                <a:gd name="connsiteX7-8005" fmla="*/ 629285 w 1426210"/>
                <a:gd name="connsiteY7-8006" fmla="*/ 1879600 h 3588041"/>
                <a:gd name="connsiteX8-8007" fmla="*/ 816610 w 1426210"/>
                <a:gd name="connsiteY8-8008" fmla="*/ 1333500 h 3588041"/>
                <a:gd name="connsiteX9-8009" fmla="*/ 757079 w 1426210"/>
                <a:gd name="connsiteY9-8010" fmla="*/ 823913 h 3588041"/>
                <a:gd name="connsiteX10-8011" fmla="*/ 381635 w 1426210"/>
                <a:gd name="connsiteY10-8012" fmla="*/ 695325 h 3588041"/>
                <a:gd name="connsiteX11-8013" fmla="*/ 777717 w 1426210"/>
                <a:gd name="connsiteY11-8014" fmla="*/ 734218 h 3588041"/>
                <a:gd name="connsiteX12-8015" fmla="*/ 792798 w 1426210"/>
                <a:gd name="connsiteY12-8016" fmla="*/ 441325 h 3588041"/>
                <a:gd name="connsiteX13-8017" fmla="*/ 880110 w 1426210"/>
                <a:gd name="connsiteY13-8018" fmla="*/ 0 h 3588041"/>
                <a:gd name="connsiteX14-8019" fmla="*/ 851535 w 1426210"/>
                <a:gd name="connsiteY14-8020" fmla="*/ 679450 h 3588041"/>
                <a:gd name="connsiteX15-8021" fmla="*/ 915035 w 1426210"/>
                <a:gd name="connsiteY15-8022" fmla="*/ 1047750 h 3588041"/>
                <a:gd name="connsiteX16-8023" fmla="*/ 924560 w 1426210"/>
                <a:gd name="connsiteY16-8024" fmla="*/ 1295400 h 3588041"/>
                <a:gd name="connsiteX17-8025" fmla="*/ 1096010 w 1426210"/>
                <a:gd name="connsiteY17-8026" fmla="*/ 1187450 h 3588041"/>
                <a:gd name="connsiteX18-8027" fmla="*/ 1369060 w 1426210"/>
                <a:gd name="connsiteY18-8028" fmla="*/ 1171575 h 3588041"/>
                <a:gd name="connsiteX19-8029" fmla="*/ 1102360 w 1426210"/>
                <a:gd name="connsiteY19-8030" fmla="*/ 1254125 h 3588041"/>
                <a:gd name="connsiteX20-8031" fmla="*/ 883285 w 1426210"/>
                <a:gd name="connsiteY20-8032" fmla="*/ 1527175 h 3588041"/>
                <a:gd name="connsiteX21-8033" fmla="*/ 829310 w 1426210"/>
                <a:gd name="connsiteY21-8034" fmla="*/ 1895475 h 3588041"/>
                <a:gd name="connsiteX22-8035" fmla="*/ 997585 w 1426210"/>
                <a:gd name="connsiteY22-8036" fmla="*/ 2308225 h 3588041"/>
                <a:gd name="connsiteX23-8037" fmla="*/ 889635 w 1426210"/>
                <a:gd name="connsiteY23-8038" fmla="*/ 2578100 h 3588041"/>
                <a:gd name="connsiteX24-8039" fmla="*/ 1159510 w 1426210"/>
                <a:gd name="connsiteY24-8040" fmla="*/ 2524125 h 3588041"/>
                <a:gd name="connsiteX25-8041" fmla="*/ 1426210 w 1426210"/>
                <a:gd name="connsiteY25-8042" fmla="*/ 2626519 h 3588041"/>
                <a:gd name="connsiteX26-8043" fmla="*/ 1181735 w 1426210"/>
                <a:gd name="connsiteY26-8044" fmla="*/ 2590800 h 3588041"/>
                <a:gd name="connsiteX27-8045" fmla="*/ 826135 w 1426210"/>
                <a:gd name="connsiteY27-8046" fmla="*/ 2733675 h 3588041"/>
                <a:gd name="connsiteX28-8047" fmla="*/ 683260 w 1426210"/>
                <a:gd name="connsiteY28-8048" fmla="*/ 3086100 h 3588041"/>
                <a:gd name="connsiteX29-8049" fmla="*/ 911860 w 1426210"/>
                <a:gd name="connsiteY29-8050" fmla="*/ 3419475 h 3588041"/>
                <a:gd name="connsiteX30-8051" fmla="*/ 1010285 w 1426210"/>
                <a:gd name="connsiteY30-8052" fmla="*/ 3581400 h 3588041"/>
                <a:gd name="connsiteX0-8053" fmla="*/ 1010285 w 1426210"/>
                <a:gd name="connsiteY0-8054" fmla="*/ 3581400 h 3588041"/>
                <a:gd name="connsiteX1-8055" fmla="*/ 584835 w 1426210"/>
                <a:gd name="connsiteY1-8056" fmla="*/ 3587750 h 3588041"/>
                <a:gd name="connsiteX2-8057" fmla="*/ 387985 w 1426210"/>
                <a:gd name="connsiteY2-8058" fmla="*/ 3076575 h 3588041"/>
                <a:gd name="connsiteX3-8059" fmla="*/ 740410 w 1426210"/>
                <a:gd name="connsiteY3-8060" fmla="*/ 2381250 h 3588041"/>
                <a:gd name="connsiteX4-8061" fmla="*/ 575945 w 1426210"/>
                <a:gd name="connsiteY4-8062" fmla="*/ 1953895 h 3588041"/>
                <a:gd name="connsiteX5-8063" fmla="*/ 0 w 1426210"/>
                <a:gd name="connsiteY5-8064" fmla="*/ 1937385 h 3588041"/>
                <a:gd name="connsiteX6-8065" fmla="*/ 280035 w 1426210"/>
                <a:gd name="connsiteY6-8066" fmla="*/ 1822450 h 3588041"/>
                <a:gd name="connsiteX7-8067" fmla="*/ 629285 w 1426210"/>
                <a:gd name="connsiteY7-8068" fmla="*/ 1879600 h 3588041"/>
                <a:gd name="connsiteX8-8069" fmla="*/ 816610 w 1426210"/>
                <a:gd name="connsiteY8-8070" fmla="*/ 1333500 h 3588041"/>
                <a:gd name="connsiteX9-8071" fmla="*/ 757079 w 1426210"/>
                <a:gd name="connsiteY9-8072" fmla="*/ 823913 h 3588041"/>
                <a:gd name="connsiteX10-8073" fmla="*/ 381635 w 1426210"/>
                <a:gd name="connsiteY10-8074" fmla="*/ 695325 h 3588041"/>
                <a:gd name="connsiteX11-8075" fmla="*/ 777717 w 1426210"/>
                <a:gd name="connsiteY11-8076" fmla="*/ 734218 h 3588041"/>
                <a:gd name="connsiteX12-8077" fmla="*/ 792798 w 1426210"/>
                <a:gd name="connsiteY12-8078" fmla="*/ 441325 h 3588041"/>
                <a:gd name="connsiteX13-8079" fmla="*/ 880110 w 1426210"/>
                <a:gd name="connsiteY13-8080" fmla="*/ 0 h 3588041"/>
                <a:gd name="connsiteX14-8081" fmla="*/ 851535 w 1426210"/>
                <a:gd name="connsiteY14-8082" fmla="*/ 679450 h 3588041"/>
                <a:gd name="connsiteX15-8083" fmla="*/ 915035 w 1426210"/>
                <a:gd name="connsiteY15-8084" fmla="*/ 1047750 h 3588041"/>
                <a:gd name="connsiteX16-8085" fmla="*/ 924560 w 1426210"/>
                <a:gd name="connsiteY16-8086" fmla="*/ 1295400 h 3588041"/>
                <a:gd name="connsiteX17-8087" fmla="*/ 1096010 w 1426210"/>
                <a:gd name="connsiteY17-8088" fmla="*/ 1187450 h 3588041"/>
                <a:gd name="connsiteX18-8089" fmla="*/ 1369060 w 1426210"/>
                <a:gd name="connsiteY18-8090" fmla="*/ 1171575 h 3588041"/>
                <a:gd name="connsiteX19-8091" fmla="*/ 1102360 w 1426210"/>
                <a:gd name="connsiteY19-8092" fmla="*/ 1254125 h 3588041"/>
                <a:gd name="connsiteX20-8093" fmla="*/ 883285 w 1426210"/>
                <a:gd name="connsiteY20-8094" fmla="*/ 1527175 h 3588041"/>
                <a:gd name="connsiteX21-8095" fmla="*/ 829310 w 1426210"/>
                <a:gd name="connsiteY21-8096" fmla="*/ 1895475 h 3588041"/>
                <a:gd name="connsiteX22-8097" fmla="*/ 997585 w 1426210"/>
                <a:gd name="connsiteY22-8098" fmla="*/ 2308225 h 3588041"/>
                <a:gd name="connsiteX23-8099" fmla="*/ 889635 w 1426210"/>
                <a:gd name="connsiteY23-8100" fmla="*/ 2578100 h 3588041"/>
                <a:gd name="connsiteX24-8101" fmla="*/ 1159510 w 1426210"/>
                <a:gd name="connsiteY24-8102" fmla="*/ 2524125 h 3588041"/>
                <a:gd name="connsiteX25-8103" fmla="*/ 1426210 w 1426210"/>
                <a:gd name="connsiteY25-8104" fmla="*/ 2626519 h 3588041"/>
                <a:gd name="connsiteX26-8105" fmla="*/ 1181735 w 1426210"/>
                <a:gd name="connsiteY26-8106" fmla="*/ 2590800 h 3588041"/>
                <a:gd name="connsiteX27-8107" fmla="*/ 826135 w 1426210"/>
                <a:gd name="connsiteY27-8108" fmla="*/ 2733675 h 3588041"/>
                <a:gd name="connsiteX28-8109" fmla="*/ 683260 w 1426210"/>
                <a:gd name="connsiteY28-8110" fmla="*/ 3086100 h 3588041"/>
                <a:gd name="connsiteX29-8111" fmla="*/ 911860 w 1426210"/>
                <a:gd name="connsiteY29-8112" fmla="*/ 3419475 h 3588041"/>
                <a:gd name="connsiteX30-8113" fmla="*/ 1010285 w 1426210"/>
                <a:gd name="connsiteY30-8114" fmla="*/ 3581400 h 3588041"/>
                <a:gd name="connsiteX0-8115" fmla="*/ 1010285 w 1426210"/>
                <a:gd name="connsiteY0-8116" fmla="*/ 3581400 h 3588041"/>
                <a:gd name="connsiteX1-8117" fmla="*/ 584835 w 1426210"/>
                <a:gd name="connsiteY1-8118" fmla="*/ 3587750 h 3588041"/>
                <a:gd name="connsiteX2-8119" fmla="*/ 387985 w 1426210"/>
                <a:gd name="connsiteY2-8120" fmla="*/ 3076575 h 3588041"/>
                <a:gd name="connsiteX3-8121" fmla="*/ 740410 w 1426210"/>
                <a:gd name="connsiteY3-8122" fmla="*/ 2381250 h 3588041"/>
                <a:gd name="connsiteX4-8123" fmla="*/ 575945 w 1426210"/>
                <a:gd name="connsiteY4-8124" fmla="*/ 1953895 h 3588041"/>
                <a:gd name="connsiteX5-8125" fmla="*/ 0 w 1426210"/>
                <a:gd name="connsiteY5-8126" fmla="*/ 1937385 h 3588041"/>
                <a:gd name="connsiteX6-8127" fmla="*/ 308610 w 1426210"/>
                <a:gd name="connsiteY6-8128" fmla="*/ 1828800 h 3588041"/>
                <a:gd name="connsiteX7-8129" fmla="*/ 629285 w 1426210"/>
                <a:gd name="connsiteY7-8130" fmla="*/ 1879600 h 3588041"/>
                <a:gd name="connsiteX8-8131" fmla="*/ 816610 w 1426210"/>
                <a:gd name="connsiteY8-8132" fmla="*/ 1333500 h 3588041"/>
                <a:gd name="connsiteX9-8133" fmla="*/ 757079 w 1426210"/>
                <a:gd name="connsiteY9-8134" fmla="*/ 823913 h 3588041"/>
                <a:gd name="connsiteX10-8135" fmla="*/ 381635 w 1426210"/>
                <a:gd name="connsiteY10-8136" fmla="*/ 695325 h 3588041"/>
                <a:gd name="connsiteX11-8137" fmla="*/ 777717 w 1426210"/>
                <a:gd name="connsiteY11-8138" fmla="*/ 734218 h 3588041"/>
                <a:gd name="connsiteX12-8139" fmla="*/ 792798 w 1426210"/>
                <a:gd name="connsiteY12-8140" fmla="*/ 441325 h 3588041"/>
                <a:gd name="connsiteX13-8141" fmla="*/ 880110 w 1426210"/>
                <a:gd name="connsiteY13-8142" fmla="*/ 0 h 3588041"/>
                <a:gd name="connsiteX14-8143" fmla="*/ 851535 w 1426210"/>
                <a:gd name="connsiteY14-8144" fmla="*/ 679450 h 3588041"/>
                <a:gd name="connsiteX15-8145" fmla="*/ 915035 w 1426210"/>
                <a:gd name="connsiteY15-8146" fmla="*/ 1047750 h 3588041"/>
                <a:gd name="connsiteX16-8147" fmla="*/ 924560 w 1426210"/>
                <a:gd name="connsiteY16-8148" fmla="*/ 1295400 h 3588041"/>
                <a:gd name="connsiteX17-8149" fmla="*/ 1096010 w 1426210"/>
                <a:gd name="connsiteY17-8150" fmla="*/ 1187450 h 3588041"/>
                <a:gd name="connsiteX18-8151" fmla="*/ 1369060 w 1426210"/>
                <a:gd name="connsiteY18-8152" fmla="*/ 1171575 h 3588041"/>
                <a:gd name="connsiteX19-8153" fmla="*/ 1102360 w 1426210"/>
                <a:gd name="connsiteY19-8154" fmla="*/ 1254125 h 3588041"/>
                <a:gd name="connsiteX20-8155" fmla="*/ 883285 w 1426210"/>
                <a:gd name="connsiteY20-8156" fmla="*/ 1527175 h 3588041"/>
                <a:gd name="connsiteX21-8157" fmla="*/ 829310 w 1426210"/>
                <a:gd name="connsiteY21-8158" fmla="*/ 1895475 h 3588041"/>
                <a:gd name="connsiteX22-8159" fmla="*/ 997585 w 1426210"/>
                <a:gd name="connsiteY22-8160" fmla="*/ 2308225 h 3588041"/>
                <a:gd name="connsiteX23-8161" fmla="*/ 889635 w 1426210"/>
                <a:gd name="connsiteY23-8162" fmla="*/ 2578100 h 3588041"/>
                <a:gd name="connsiteX24-8163" fmla="*/ 1159510 w 1426210"/>
                <a:gd name="connsiteY24-8164" fmla="*/ 2524125 h 3588041"/>
                <a:gd name="connsiteX25-8165" fmla="*/ 1426210 w 1426210"/>
                <a:gd name="connsiteY25-8166" fmla="*/ 2626519 h 3588041"/>
                <a:gd name="connsiteX26-8167" fmla="*/ 1181735 w 1426210"/>
                <a:gd name="connsiteY26-8168" fmla="*/ 2590800 h 3588041"/>
                <a:gd name="connsiteX27-8169" fmla="*/ 826135 w 1426210"/>
                <a:gd name="connsiteY27-8170" fmla="*/ 2733675 h 3588041"/>
                <a:gd name="connsiteX28-8171" fmla="*/ 683260 w 1426210"/>
                <a:gd name="connsiteY28-8172" fmla="*/ 3086100 h 3588041"/>
                <a:gd name="connsiteX29-8173" fmla="*/ 911860 w 1426210"/>
                <a:gd name="connsiteY29-8174" fmla="*/ 3419475 h 3588041"/>
                <a:gd name="connsiteX30-8175" fmla="*/ 1010285 w 1426210"/>
                <a:gd name="connsiteY30-8176" fmla="*/ 3581400 h 3588041"/>
                <a:gd name="connsiteX0-8177" fmla="*/ 1010285 w 1426210"/>
                <a:gd name="connsiteY0-8178" fmla="*/ 3581400 h 3588041"/>
                <a:gd name="connsiteX1-8179" fmla="*/ 584835 w 1426210"/>
                <a:gd name="connsiteY1-8180" fmla="*/ 3587750 h 3588041"/>
                <a:gd name="connsiteX2-8181" fmla="*/ 387985 w 1426210"/>
                <a:gd name="connsiteY2-8182" fmla="*/ 3076575 h 3588041"/>
                <a:gd name="connsiteX3-8183" fmla="*/ 740410 w 1426210"/>
                <a:gd name="connsiteY3-8184" fmla="*/ 2381250 h 3588041"/>
                <a:gd name="connsiteX4-8185" fmla="*/ 575945 w 1426210"/>
                <a:gd name="connsiteY4-8186" fmla="*/ 1953895 h 3588041"/>
                <a:gd name="connsiteX5-8187" fmla="*/ 0 w 1426210"/>
                <a:gd name="connsiteY5-8188" fmla="*/ 1937385 h 3588041"/>
                <a:gd name="connsiteX6-8189" fmla="*/ 308610 w 1426210"/>
                <a:gd name="connsiteY6-8190" fmla="*/ 1828800 h 3588041"/>
                <a:gd name="connsiteX7-8191" fmla="*/ 629285 w 1426210"/>
                <a:gd name="connsiteY7-8192" fmla="*/ 1879600 h 3588041"/>
                <a:gd name="connsiteX8-8193" fmla="*/ 816610 w 1426210"/>
                <a:gd name="connsiteY8-8194" fmla="*/ 1333500 h 3588041"/>
                <a:gd name="connsiteX9-8195" fmla="*/ 757079 w 1426210"/>
                <a:gd name="connsiteY9-8196" fmla="*/ 823913 h 3588041"/>
                <a:gd name="connsiteX10-8197" fmla="*/ 381635 w 1426210"/>
                <a:gd name="connsiteY10-8198" fmla="*/ 695325 h 3588041"/>
                <a:gd name="connsiteX11-8199" fmla="*/ 777717 w 1426210"/>
                <a:gd name="connsiteY11-8200" fmla="*/ 734218 h 3588041"/>
                <a:gd name="connsiteX12-8201" fmla="*/ 792798 w 1426210"/>
                <a:gd name="connsiteY12-8202" fmla="*/ 441325 h 3588041"/>
                <a:gd name="connsiteX13-8203" fmla="*/ 880110 w 1426210"/>
                <a:gd name="connsiteY13-8204" fmla="*/ 0 h 3588041"/>
                <a:gd name="connsiteX14-8205" fmla="*/ 851535 w 1426210"/>
                <a:gd name="connsiteY14-8206" fmla="*/ 679450 h 3588041"/>
                <a:gd name="connsiteX15-8207" fmla="*/ 915035 w 1426210"/>
                <a:gd name="connsiteY15-8208" fmla="*/ 1047750 h 3588041"/>
                <a:gd name="connsiteX16-8209" fmla="*/ 924560 w 1426210"/>
                <a:gd name="connsiteY16-8210" fmla="*/ 1295400 h 3588041"/>
                <a:gd name="connsiteX17-8211" fmla="*/ 1096010 w 1426210"/>
                <a:gd name="connsiteY17-8212" fmla="*/ 1187450 h 3588041"/>
                <a:gd name="connsiteX18-8213" fmla="*/ 1369060 w 1426210"/>
                <a:gd name="connsiteY18-8214" fmla="*/ 1171575 h 3588041"/>
                <a:gd name="connsiteX19-8215" fmla="*/ 1102360 w 1426210"/>
                <a:gd name="connsiteY19-8216" fmla="*/ 1254125 h 3588041"/>
                <a:gd name="connsiteX20-8217" fmla="*/ 883285 w 1426210"/>
                <a:gd name="connsiteY20-8218" fmla="*/ 1527175 h 3588041"/>
                <a:gd name="connsiteX21-8219" fmla="*/ 829310 w 1426210"/>
                <a:gd name="connsiteY21-8220" fmla="*/ 1895475 h 3588041"/>
                <a:gd name="connsiteX22-8221" fmla="*/ 997585 w 1426210"/>
                <a:gd name="connsiteY22-8222" fmla="*/ 2308225 h 3588041"/>
                <a:gd name="connsiteX23-8223" fmla="*/ 889635 w 1426210"/>
                <a:gd name="connsiteY23-8224" fmla="*/ 2578100 h 3588041"/>
                <a:gd name="connsiteX24-8225" fmla="*/ 1159510 w 1426210"/>
                <a:gd name="connsiteY24-8226" fmla="*/ 2524125 h 3588041"/>
                <a:gd name="connsiteX25-8227" fmla="*/ 1426210 w 1426210"/>
                <a:gd name="connsiteY25-8228" fmla="*/ 2626519 h 3588041"/>
                <a:gd name="connsiteX26-8229" fmla="*/ 1181735 w 1426210"/>
                <a:gd name="connsiteY26-8230" fmla="*/ 2590800 h 3588041"/>
                <a:gd name="connsiteX27-8231" fmla="*/ 826135 w 1426210"/>
                <a:gd name="connsiteY27-8232" fmla="*/ 2733675 h 3588041"/>
                <a:gd name="connsiteX28-8233" fmla="*/ 683260 w 1426210"/>
                <a:gd name="connsiteY28-8234" fmla="*/ 3086100 h 3588041"/>
                <a:gd name="connsiteX29-8235" fmla="*/ 911860 w 1426210"/>
                <a:gd name="connsiteY29-8236" fmla="*/ 3419475 h 3588041"/>
                <a:gd name="connsiteX30-8237" fmla="*/ 1010285 w 1426210"/>
                <a:gd name="connsiteY30-8238" fmla="*/ 3581400 h 3588041"/>
                <a:gd name="connsiteX0-8239" fmla="*/ 1010285 w 1426210"/>
                <a:gd name="connsiteY0-8240" fmla="*/ 3581400 h 3588041"/>
                <a:gd name="connsiteX1-8241" fmla="*/ 584835 w 1426210"/>
                <a:gd name="connsiteY1-8242" fmla="*/ 3587750 h 3588041"/>
                <a:gd name="connsiteX2-8243" fmla="*/ 387985 w 1426210"/>
                <a:gd name="connsiteY2-8244" fmla="*/ 3076575 h 3588041"/>
                <a:gd name="connsiteX3-8245" fmla="*/ 740410 w 1426210"/>
                <a:gd name="connsiteY3-8246" fmla="*/ 2381250 h 3588041"/>
                <a:gd name="connsiteX4-8247" fmla="*/ 575945 w 1426210"/>
                <a:gd name="connsiteY4-8248" fmla="*/ 1953895 h 3588041"/>
                <a:gd name="connsiteX5-8249" fmla="*/ 0 w 1426210"/>
                <a:gd name="connsiteY5-8250" fmla="*/ 1937385 h 3588041"/>
                <a:gd name="connsiteX6-8251" fmla="*/ 308610 w 1426210"/>
                <a:gd name="connsiteY6-8252" fmla="*/ 1828800 h 3588041"/>
                <a:gd name="connsiteX7-8253" fmla="*/ 629285 w 1426210"/>
                <a:gd name="connsiteY7-8254" fmla="*/ 1879600 h 3588041"/>
                <a:gd name="connsiteX8-8255" fmla="*/ 816610 w 1426210"/>
                <a:gd name="connsiteY8-8256" fmla="*/ 1333500 h 3588041"/>
                <a:gd name="connsiteX9-8257" fmla="*/ 757079 w 1426210"/>
                <a:gd name="connsiteY9-8258" fmla="*/ 823913 h 3588041"/>
                <a:gd name="connsiteX10-8259" fmla="*/ 381635 w 1426210"/>
                <a:gd name="connsiteY10-8260" fmla="*/ 695325 h 3588041"/>
                <a:gd name="connsiteX11-8261" fmla="*/ 777717 w 1426210"/>
                <a:gd name="connsiteY11-8262" fmla="*/ 734218 h 3588041"/>
                <a:gd name="connsiteX12-8263" fmla="*/ 792798 w 1426210"/>
                <a:gd name="connsiteY12-8264" fmla="*/ 441325 h 3588041"/>
                <a:gd name="connsiteX13-8265" fmla="*/ 880110 w 1426210"/>
                <a:gd name="connsiteY13-8266" fmla="*/ 0 h 3588041"/>
                <a:gd name="connsiteX14-8267" fmla="*/ 851535 w 1426210"/>
                <a:gd name="connsiteY14-8268" fmla="*/ 679450 h 3588041"/>
                <a:gd name="connsiteX15-8269" fmla="*/ 915035 w 1426210"/>
                <a:gd name="connsiteY15-8270" fmla="*/ 1047750 h 3588041"/>
                <a:gd name="connsiteX16-8271" fmla="*/ 924560 w 1426210"/>
                <a:gd name="connsiteY16-8272" fmla="*/ 1295400 h 3588041"/>
                <a:gd name="connsiteX17-8273" fmla="*/ 1096010 w 1426210"/>
                <a:gd name="connsiteY17-8274" fmla="*/ 1187450 h 3588041"/>
                <a:gd name="connsiteX18-8275" fmla="*/ 1369060 w 1426210"/>
                <a:gd name="connsiteY18-8276" fmla="*/ 1171575 h 3588041"/>
                <a:gd name="connsiteX19-8277" fmla="*/ 1102360 w 1426210"/>
                <a:gd name="connsiteY19-8278" fmla="*/ 1254125 h 3588041"/>
                <a:gd name="connsiteX20-8279" fmla="*/ 883285 w 1426210"/>
                <a:gd name="connsiteY20-8280" fmla="*/ 1527175 h 3588041"/>
                <a:gd name="connsiteX21-8281" fmla="*/ 829310 w 1426210"/>
                <a:gd name="connsiteY21-8282" fmla="*/ 1895475 h 3588041"/>
                <a:gd name="connsiteX22-8283" fmla="*/ 997585 w 1426210"/>
                <a:gd name="connsiteY22-8284" fmla="*/ 2308225 h 3588041"/>
                <a:gd name="connsiteX23-8285" fmla="*/ 889635 w 1426210"/>
                <a:gd name="connsiteY23-8286" fmla="*/ 2578100 h 3588041"/>
                <a:gd name="connsiteX24-8287" fmla="*/ 1159510 w 1426210"/>
                <a:gd name="connsiteY24-8288" fmla="*/ 2524125 h 3588041"/>
                <a:gd name="connsiteX25-8289" fmla="*/ 1426210 w 1426210"/>
                <a:gd name="connsiteY25-8290" fmla="*/ 2626519 h 3588041"/>
                <a:gd name="connsiteX26-8291" fmla="*/ 1181735 w 1426210"/>
                <a:gd name="connsiteY26-8292" fmla="*/ 2590800 h 3588041"/>
                <a:gd name="connsiteX27-8293" fmla="*/ 826135 w 1426210"/>
                <a:gd name="connsiteY27-8294" fmla="*/ 2733675 h 3588041"/>
                <a:gd name="connsiteX28-8295" fmla="*/ 683260 w 1426210"/>
                <a:gd name="connsiteY28-8296" fmla="*/ 3086100 h 3588041"/>
                <a:gd name="connsiteX29-8297" fmla="*/ 911860 w 1426210"/>
                <a:gd name="connsiteY29-8298" fmla="*/ 3419475 h 3588041"/>
                <a:gd name="connsiteX30-8299" fmla="*/ 1010285 w 1426210"/>
                <a:gd name="connsiteY30-8300" fmla="*/ 3581400 h 358804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Lst>
              <a:rect l="l" t="t" r="r" b="b"/>
              <a:pathLst>
                <a:path w="1426210" h="3588041">
                  <a:moveTo>
                    <a:pt x="1010285" y="3581400"/>
                  </a:moveTo>
                  <a:cubicBezTo>
                    <a:pt x="949431" y="3584046"/>
                    <a:pt x="774277" y="3589337"/>
                    <a:pt x="584835" y="3587750"/>
                  </a:cubicBezTo>
                  <a:cubicBezTo>
                    <a:pt x="395393" y="3586163"/>
                    <a:pt x="346181" y="3245908"/>
                    <a:pt x="387985" y="3076575"/>
                  </a:cubicBezTo>
                  <a:cubicBezTo>
                    <a:pt x="429789" y="2907242"/>
                    <a:pt x="709083" y="2568363"/>
                    <a:pt x="740410" y="2381250"/>
                  </a:cubicBezTo>
                  <a:cubicBezTo>
                    <a:pt x="771737" y="2194137"/>
                    <a:pt x="699347" y="2027873"/>
                    <a:pt x="575945" y="1953895"/>
                  </a:cubicBezTo>
                  <a:cubicBezTo>
                    <a:pt x="452543" y="1879918"/>
                    <a:pt x="246062" y="1906270"/>
                    <a:pt x="0" y="1937385"/>
                  </a:cubicBezTo>
                  <a:cubicBezTo>
                    <a:pt x="176213" y="1860550"/>
                    <a:pt x="191029" y="1847956"/>
                    <a:pt x="308610" y="1828800"/>
                  </a:cubicBezTo>
                  <a:cubicBezTo>
                    <a:pt x="426191" y="1809644"/>
                    <a:pt x="531390" y="1839912"/>
                    <a:pt x="629285" y="1879600"/>
                  </a:cubicBezTo>
                  <a:cubicBezTo>
                    <a:pt x="628492" y="1689101"/>
                    <a:pt x="795311" y="1509448"/>
                    <a:pt x="816610" y="1333500"/>
                  </a:cubicBezTo>
                  <a:cubicBezTo>
                    <a:pt x="837909" y="1157552"/>
                    <a:pt x="829575" y="930275"/>
                    <a:pt x="757079" y="823913"/>
                  </a:cubicBezTo>
                  <a:cubicBezTo>
                    <a:pt x="684583" y="717551"/>
                    <a:pt x="502814" y="711861"/>
                    <a:pt x="381635" y="695325"/>
                  </a:cubicBezTo>
                  <a:cubicBezTo>
                    <a:pt x="496200" y="695457"/>
                    <a:pt x="688553" y="665427"/>
                    <a:pt x="777717" y="734218"/>
                  </a:cubicBezTo>
                  <a:cubicBezTo>
                    <a:pt x="771631" y="617272"/>
                    <a:pt x="775733" y="563695"/>
                    <a:pt x="792798" y="441325"/>
                  </a:cubicBezTo>
                  <a:cubicBezTo>
                    <a:pt x="809864" y="318955"/>
                    <a:pt x="839364" y="250296"/>
                    <a:pt x="880110" y="0"/>
                  </a:cubicBezTo>
                  <a:cubicBezTo>
                    <a:pt x="876406" y="171979"/>
                    <a:pt x="845714" y="504825"/>
                    <a:pt x="851535" y="679450"/>
                  </a:cubicBezTo>
                  <a:cubicBezTo>
                    <a:pt x="857356" y="854075"/>
                    <a:pt x="902864" y="945092"/>
                    <a:pt x="915035" y="1047750"/>
                  </a:cubicBezTo>
                  <a:cubicBezTo>
                    <a:pt x="927206" y="1150408"/>
                    <a:pt x="929852" y="1162579"/>
                    <a:pt x="924560" y="1295400"/>
                  </a:cubicBezTo>
                  <a:cubicBezTo>
                    <a:pt x="989118" y="1225021"/>
                    <a:pt x="1040977" y="1204912"/>
                    <a:pt x="1096010" y="1187450"/>
                  </a:cubicBezTo>
                  <a:cubicBezTo>
                    <a:pt x="1151043" y="1169988"/>
                    <a:pt x="1235710" y="1164167"/>
                    <a:pt x="1369060" y="1171575"/>
                  </a:cubicBezTo>
                  <a:cubicBezTo>
                    <a:pt x="1276985" y="1188508"/>
                    <a:pt x="1183322" y="1194858"/>
                    <a:pt x="1102360" y="1254125"/>
                  </a:cubicBezTo>
                  <a:cubicBezTo>
                    <a:pt x="1021398" y="1313392"/>
                    <a:pt x="928793" y="1420283"/>
                    <a:pt x="883285" y="1527175"/>
                  </a:cubicBezTo>
                  <a:cubicBezTo>
                    <a:pt x="837777" y="1634067"/>
                    <a:pt x="810260" y="1765300"/>
                    <a:pt x="829310" y="1895475"/>
                  </a:cubicBezTo>
                  <a:cubicBezTo>
                    <a:pt x="848360" y="2025650"/>
                    <a:pt x="987531" y="2194454"/>
                    <a:pt x="997585" y="2308225"/>
                  </a:cubicBezTo>
                  <a:cubicBezTo>
                    <a:pt x="1007639" y="2421996"/>
                    <a:pt x="957898" y="2484438"/>
                    <a:pt x="889635" y="2578100"/>
                  </a:cubicBezTo>
                  <a:cubicBezTo>
                    <a:pt x="997584" y="2532062"/>
                    <a:pt x="1072462" y="2520817"/>
                    <a:pt x="1159510" y="2524125"/>
                  </a:cubicBezTo>
                  <a:cubicBezTo>
                    <a:pt x="1246558" y="2527433"/>
                    <a:pt x="1354242" y="2576512"/>
                    <a:pt x="1426210" y="2626519"/>
                  </a:cubicBezTo>
                  <a:cubicBezTo>
                    <a:pt x="1360066" y="2600325"/>
                    <a:pt x="1281747" y="2572941"/>
                    <a:pt x="1181735" y="2590800"/>
                  </a:cubicBezTo>
                  <a:cubicBezTo>
                    <a:pt x="1081723" y="2608659"/>
                    <a:pt x="909214" y="2651125"/>
                    <a:pt x="826135" y="2733675"/>
                  </a:cubicBezTo>
                  <a:cubicBezTo>
                    <a:pt x="743056" y="2816225"/>
                    <a:pt x="688022" y="2917825"/>
                    <a:pt x="683260" y="3086100"/>
                  </a:cubicBezTo>
                  <a:cubicBezTo>
                    <a:pt x="684848" y="3232150"/>
                    <a:pt x="851006" y="3349625"/>
                    <a:pt x="911860" y="3419475"/>
                  </a:cubicBezTo>
                  <a:cubicBezTo>
                    <a:pt x="972714" y="3489325"/>
                    <a:pt x="1071139" y="3578754"/>
                    <a:pt x="1010285" y="3581400"/>
                  </a:cubicBezTo>
                  <a:close/>
                </a:path>
              </a:pathLst>
            </a:custGeom>
            <a:solidFill>
              <a:schemeClr val="accent1"/>
            </a:solidFill>
            <a:ln>
              <a:noFill/>
            </a:ln>
            <a:effectLst>
              <a:outerShdw blurRad="203200" dist="38100" dir="2700000" algn="tl"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6" name="任意多边形 15"/>
          <p:cNvSpPr/>
          <p:nvPr/>
        </p:nvSpPr>
        <p:spPr>
          <a:xfrm>
            <a:off x="6493457" y="1509249"/>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7" name="组合 16"/>
          <p:cNvGrpSpPr/>
          <p:nvPr/>
        </p:nvGrpSpPr>
        <p:grpSpPr>
          <a:xfrm>
            <a:off x="7800311" y="4692190"/>
            <a:ext cx="584105" cy="659314"/>
            <a:chOff x="1027865" y="1177546"/>
            <a:chExt cx="670069" cy="756622"/>
          </a:xfrm>
          <a:solidFill>
            <a:schemeClr val="accent3"/>
          </a:solidFill>
        </p:grpSpPr>
        <p:sp>
          <p:nvSpPr>
            <p:cNvPr id="18" name="Oval 648"/>
            <p:cNvSpPr>
              <a:spLocks noChangeArrowheads="1"/>
            </p:cNvSpPr>
            <p:nvPr/>
          </p:nvSpPr>
          <p:spPr bwMode="auto">
            <a:xfrm>
              <a:off x="1494533" y="1264821"/>
              <a:ext cx="189697" cy="21926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49"/>
            <p:cNvSpPr>
              <a:spLocks noEditPoints="1"/>
            </p:cNvSpPr>
            <p:nvPr/>
          </p:nvSpPr>
          <p:spPr bwMode="auto">
            <a:xfrm>
              <a:off x="1301951" y="1177546"/>
              <a:ext cx="199795" cy="173829"/>
            </a:xfrm>
            <a:custGeom>
              <a:avLst/>
              <a:gdLst>
                <a:gd name="T0" fmla="*/ 106 w 117"/>
                <a:gd name="T1" fmla="*/ 67 h 102"/>
                <a:gd name="T2" fmla="*/ 117 w 117"/>
                <a:gd name="T3" fmla="*/ 45 h 102"/>
                <a:gd name="T4" fmla="*/ 117 w 117"/>
                <a:gd name="T5" fmla="*/ 24 h 102"/>
                <a:gd name="T6" fmla="*/ 94 w 117"/>
                <a:gd name="T7" fmla="*/ 0 h 102"/>
                <a:gd name="T8" fmla="*/ 23 w 117"/>
                <a:gd name="T9" fmla="*/ 0 h 102"/>
                <a:gd name="T10" fmla="*/ 0 w 117"/>
                <a:gd name="T11" fmla="*/ 24 h 102"/>
                <a:gd name="T12" fmla="*/ 0 w 117"/>
                <a:gd name="T13" fmla="*/ 45 h 102"/>
                <a:gd name="T14" fmla="*/ 23 w 117"/>
                <a:gd name="T15" fmla="*/ 70 h 102"/>
                <a:gd name="T16" fmla="*/ 73 w 117"/>
                <a:gd name="T17" fmla="*/ 70 h 102"/>
                <a:gd name="T18" fmla="*/ 110 w 117"/>
                <a:gd name="T19" fmla="*/ 102 h 102"/>
                <a:gd name="T20" fmla="*/ 106 w 117"/>
                <a:gd name="T21" fmla="*/ 67 h 102"/>
                <a:gd name="T22" fmla="*/ 88 w 117"/>
                <a:gd name="T23" fmla="*/ 60 h 102"/>
                <a:gd name="T24" fmla="*/ 31 w 117"/>
                <a:gd name="T25" fmla="*/ 60 h 102"/>
                <a:gd name="T26" fmla="*/ 13 w 117"/>
                <a:gd name="T27" fmla="*/ 43 h 102"/>
                <a:gd name="T28" fmla="*/ 13 w 117"/>
                <a:gd name="T29" fmla="*/ 27 h 102"/>
                <a:gd name="T30" fmla="*/ 31 w 117"/>
                <a:gd name="T31" fmla="*/ 9 h 102"/>
                <a:gd name="T32" fmla="*/ 88 w 117"/>
                <a:gd name="T33" fmla="*/ 9 h 102"/>
                <a:gd name="T34" fmla="*/ 106 w 117"/>
                <a:gd name="T35" fmla="*/ 27 h 102"/>
                <a:gd name="T36" fmla="*/ 106 w 117"/>
                <a:gd name="T37" fmla="*/ 43 h 102"/>
                <a:gd name="T38" fmla="*/ 88 w 117"/>
                <a:gd name="T39"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7" h="102">
                  <a:moveTo>
                    <a:pt x="106" y="67"/>
                  </a:moveTo>
                  <a:cubicBezTo>
                    <a:pt x="112" y="62"/>
                    <a:pt x="117" y="55"/>
                    <a:pt x="117" y="45"/>
                  </a:cubicBezTo>
                  <a:cubicBezTo>
                    <a:pt x="117" y="24"/>
                    <a:pt x="117" y="24"/>
                    <a:pt x="117" y="24"/>
                  </a:cubicBezTo>
                  <a:cubicBezTo>
                    <a:pt x="117" y="11"/>
                    <a:pt x="107" y="0"/>
                    <a:pt x="94" y="0"/>
                  </a:cubicBezTo>
                  <a:cubicBezTo>
                    <a:pt x="23" y="0"/>
                    <a:pt x="23" y="0"/>
                    <a:pt x="23" y="0"/>
                  </a:cubicBezTo>
                  <a:cubicBezTo>
                    <a:pt x="10" y="0"/>
                    <a:pt x="0" y="11"/>
                    <a:pt x="0" y="24"/>
                  </a:cubicBezTo>
                  <a:cubicBezTo>
                    <a:pt x="0" y="45"/>
                    <a:pt x="0" y="45"/>
                    <a:pt x="0" y="45"/>
                  </a:cubicBezTo>
                  <a:cubicBezTo>
                    <a:pt x="0" y="59"/>
                    <a:pt x="10" y="70"/>
                    <a:pt x="23" y="70"/>
                  </a:cubicBezTo>
                  <a:cubicBezTo>
                    <a:pt x="73" y="70"/>
                    <a:pt x="73" y="70"/>
                    <a:pt x="73" y="70"/>
                  </a:cubicBezTo>
                  <a:cubicBezTo>
                    <a:pt x="110" y="102"/>
                    <a:pt x="110" y="102"/>
                    <a:pt x="110" y="102"/>
                  </a:cubicBezTo>
                  <a:lnTo>
                    <a:pt x="106" y="67"/>
                  </a:lnTo>
                  <a:close/>
                  <a:moveTo>
                    <a:pt x="88" y="60"/>
                  </a:moveTo>
                  <a:cubicBezTo>
                    <a:pt x="31" y="60"/>
                    <a:pt x="31" y="60"/>
                    <a:pt x="31" y="60"/>
                  </a:cubicBezTo>
                  <a:cubicBezTo>
                    <a:pt x="21" y="60"/>
                    <a:pt x="13" y="52"/>
                    <a:pt x="13" y="43"/>
                  </a:cubicBezTo>
                  <a:cubicBezTo>
                    <a:pt x="13" y="27"/>
                    <a:pt x="13" y="27"/>
                    <a:pt x="13" y="27"/>
                  </a:cubicBezTo>
                  <a:cubicBezTo>
                    <a:pt x="13" y="17"/>
                    <a:pt x="21" y="9"/>
                    <a:pt x="31" y="9"/>
                  </a:cubicBezTo>
                  <a:cubicBezTo>
                    <a:pt x="88" y="9"/>
                    <a:pt x="88" y="9"/>
                    <a:pt x="88" y="9"/>
                  </a:cubicBezTo>
                  <a:cubicBezTo>
                    <a:pt x="98" y="9"/>
                    <a:pt x="106" y="17"/>
                    <a:pt x="106" y="27"/>
                  </a:cubicBezTo>
                  <a:cubicBezTo>
                    <a:pt x="106" y="43"/>
                    <a:pt x="106" y="43"/>
                    <a:pt x="106" y="43"/>
                  </a:cubicBezTo>
                  <a:cubicBezTo>
                    <a:pt x="106" y="52"/>
                    <a:pt x="98" y="60"/>
                    <a:pt x="88"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650"/>
            <p:cNvSpPr/>
            <p:nvPr/>
          </p:nvSpPr>
          <p:spPr bwMode="auto">
            <a:xfrm>
              <a:off x="1455584" y="1491302"/>
              <a:ext cx="242350" cy="325297"/>
            </a:xfrm>
            <a:custGeom>
              <a:avLst/>
              <a:gdLst>
                <a:gd name="T0" fmla="*/ 71 w 142"/>
                <a:gd name="T1" fmla="*/ 3 h 191"/>
                <a:gd name="T2" fmla="*/ 57 w 142"/>
                <a:gd name="T3" fmla="*/ 97 h 191"/>
                <a:gd name="T4" fmla="*/ 15 w 142"/>
                <a:gd name="T5" fmla="*/ 123 h 191"/>
                <a:gd name="T6" fmla="*/ 15 w 142"/>
                <a:gd name="T7" fmla="*/ 85 h 191"/>
                <a:gd name="T8" fmla="*/ 71 w 142"/>
                <a:gd name="T9" fmla="*/ 3 h 191"/>
                <a:gd name="T10" fmla="*/ 0 w 142"/>
                <a:gd name="T11" fmla="*/ 97 h 191"/>
                <a:gd name="T12" fmla="*/ 0 w 142"/>
                <a:gd name="T13" fmla="*/ 150 h 191"/>
                <a:gd name="T14" fmla="*/ 71 w 142"/>
                <a:gd name="T15" fmla="*/ 191 h 191"/>
                <a:gd name="T16" fmla="*/ 142 w 142"/>
                <a:gd name="T17" fmla="*/ 163 h 191"/>
                <a:gd name="T18" fmla="*/ 142 w 142"/>
                <a:gd name="T19" fmla="*/ 49 h 191"/>
                <a:gd name="T20" fmla="*/ 71 w 142"/>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 h="191">
                  <a:moveTo>
                    <a:pt x="71" y="3"/>
                  </a:moveTo>
                  <a:cubicBezTo>
                    <a:pt x="57" y="97"/>
                    <a:pt x="57" y="97"/>
                    <a:pt x="57" y="97"/>
                  </a:cubicBezTo>
                  <a:cubicBezTo>
                    <a:pt x="15" y="123"/>
                    <a:pt x="15" y="123"/>
                    <a:pt x="15" y="123"/>
                  </a:cubicBezTo>
                  <a:cubicBezTo>
                    <a:pt x="15" y="85"/>
                    <a:pt x="15" y="85"/>
                    <a:pt x="15" y="85"/>
                  </a:cubicBezTo>
                  <a:cubicBezTo>
                    <a:pt x="71" y="3"/>
                    <a:pt x="71" y="3"/>
                    <a:pt x="71" y="3"/>
                  </a:cubicBezTo>
                  <a:cubicBezTo>
                    <a:pt x="16" y="3"/>
                    <a:pt x="0" y="97"/>
                    <a:pt x="0" y="97"/>
                  </a:cubicBezTo>
                  <a:cubicBezTo>
                    <a:pt x="0" y="97"/>
                    <a:pt x="0" y="128"/>
                    <a:pt x="0" y="150"/>
                  </a:cubicBezTo>
                  <a:cubicBezTo>
                    <a:pt x="0" y="173"/>
                    <a:pt x="8" y="191"/>
                    <a:pt x="71" y="191"/>
                  </a:cubicBezTo>
                  <a:cubicBezTo>
                    <a:pt x="134" y="191"/>
                    <a:pt x="142" y="163"/>
                    <a:pt x="142" y="163"/>
                  </a:cubicBezTo>
                  <a:cubicBezTo>
                    <a:pt x="142" y="163"/>
                    <a:pt x="142" y="98"/>
                    <a:pt x="142" y="49"/>
                  </a:cubicBezTo>
                  <a:cubicBezTo>
                    <a:pt x="142" y="0"/>
                    <a:pt x="71"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651"/>
            <p:cNvSpPr>
              <a:spLocks noChangeArrowheads="1"/>
            </p:cNvSpPr>
            <p:nvPr/>
          </p:nvSpPr>
          <p:spPr bwMode="auto">
            <a:xfrm>
              <a:off x="1421683" y="1225150"/>
              <a:ext cx="21638"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Oval 652"/>
            <p:cNvSpPr>
              <a:spLocks noChangeArrowheads="1"/>
            </p:cNvSpPr>
            <p:nvPr/>
          </p:nvSpPr>
          <p:spPr bwMode="auto">
            <a:xfrm>
              <a:off x="1387062" y="1225150"/>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653"/>
            <p:cNvSpPr>
              <a:spLocks noChangeArrowheads="1"/>
            </p:cNvSpPr>
            <p:nvPr/>
          </p:nvSpPr>
          <p:spPr bwMode="auto">
            <a:xfrm>
              <a:off x="1351719" y="1223708"/>
              <a:ext cx="23802" cy="2380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654"/>
            <p:cNvSpPr>
              <a:spLocks noChangeArrowheads="1"/>
            </p:cNvSpPr>
            <p:nvPr/>
          </p:nvSpPr>
          <p:spPr bwMode="auto">
            <a:xfrm>
              <a:off x="1353162" y="1396094"/>
              <a:ext cx="22360" cy="21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Oval 655"/>
            <p:cNvSpPr>
              <a:spLocks noChangeArrowheads="1"/>
            </p:cNvSpPr>
            <p:nvPr/>
          </p:nvSpPr>
          <p:spPr bwMode="auto">
            <a:xfrm>
              <a:off x="1317098" y="1397536"/>
              <a:ext cx="22360"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656"/>
            <p:cNvSpPr>
              <a:spLocks noChangeArrowheads="1"/>
            </p:cNvSpPr>
            <p:nvPr/>
          </p:nvSpPr>
          <p:spPr bwMode="auto">
            <a:xfrm>
              <a:off x="1283198" y="1397536"/>
              <a:ext cx="23802" cy="2236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657"/>
            <p:cNvSpPr/>
            <p:nvPr/>
          </p:nvSpPr>
          <p:spPr bwMode="auto">
            <a:xfrm>
              <a:off x="1027865" y="1608871"/>
              <a:ext cx="240186" cy="325297"/>
            </a:xfrm>
            <a:custGeom>
              <a:avLst/>
              <a:gdLst>
                <a:gd name="T0" fmla="*/ 71 w 141"/>
                <a:gd name="T1" fmla="*/ 3 h 191"/>
                <a:gd name="T2" fmla="*/ 127 w 141"/>
                <a:gd name="T3" fmla="*/ 84 h 191"/>
                <a:gd name="T4" fmla="*/ 127 w 141"/>
                <a:gd name="T5" fmla="*/ 122 h 191"/>
                <a:gd name="T6" fmla="*/ 85 w 141"/>
                <a:gd name="T7" fmla="*/ 97 h 191"/>
                <a:gd name="T8" fmla="*/ 71 w 141"/>
                <a:gd name="T9" fmla="*/ 3 h 191"/>
                <a:gd name="T10" fmla="*/ 0 w 141"/>
                <a:gd name="T11" fmla="*/ 48 h 191"/>
                <a:gd name="T12" fmla="*/ 0 w 141"/>
                <a:gd name="T13" fmla="*/ 163 h 191"/>
                <a:gd name="T14" fmla="*/ 71 w 141"/>
                <a:gd name="T15" fmla="*/ 191 h 191"/>
                <a:gd name="T16" fmla="*/ 141 w 141"/>
                <a:gd name="T17" fmla="*/ 150 h 191"/>
                <a:gd name="T18" fmla="*/ 141 w 141"/>
                <a:gd name="T19" fmla="*/ 97 h 191"/>
                <a:gd name="T20" fmla="*/ 71 w 141"/>
                <a:gd name="T21" fmla="*/ 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191">
                  <a:moveTo>
                    <a:pt x="71" y="3"/>
                  </a:moveTo>
                  <a:cubicBezTo>
                    <a:pt x="127" y="84"/>
                    <a:pt x="127" y="84"/>
                    <a:pt x="127" y="84"/>
                  </a:cubicBezTo>
                  <a:cubicBezTo>
                    <a:pt x="127" y="122"/>
                    <a:pt x="127" y="122"/>
                    <a:pt x="127" y="122"/>
                  </a:cubicBezTo>
                  <a:cubicBezTo>
                    <a:pt x="85" y="97"/>
                    <a:pt x="85" y="97"/>
                    <a:pt x="85" y="97"/>
                  </a:cubicBezTo>
                  <a:cubicBezTo>
                    <a:pt x="71" y="3"/>
                    <a:pt x="71" y="3"/>
                    <a:pt x="71" y="3"/>
                  </a:cubicBezTo>
                  <a:cubicBezTo>
                    <a:pt x="71" y="3"/>
                    <a:pt x="0" y="0"/>
                    <a:pt x="0" y="48"/>
                  </a:cubicBezTo>
                  <a:cubicBezTo>
                    <a:pt x="0" y="98"/>
                    <a:pt x="0" y="163"/>
                    <a:pt x="0" y="163"/>
                  </a:cubicBezTo>
                  <a:cubicBezTo>
                    <a:pt x="0" y="163"/>
                    <a:pt x="8" y="191"/>
                    <a:pt x="71" y="191"/>
                  </a:cubicBezTo>
                  <a:cubicBezTo>
                    <a:pt x="134" y="191"/>
                    <a:pt x="141" y="173"/>
                    <a:pt x="141" y="150"/>
                  </a:cubicBezTo>
                  <a:cubicBezTo>
                    <a:pt x="141" y="127"/>
                    <a:pt x="141" y="97"/>
                    <a:pt x="141" y="97"/>
                  </a:cubicBezTo>
                  <a:cubicBezTo>
                    <a:pt x="141" y="97"/>
                    <a:pt x="126" y="3"/>
                    <a:pt x="7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658"/>
            <p:cNvSpPr>
              <a:spLocks noEditPoints="1"/>
            </p:cNvSpPr>
            <p:nvPr/>
          </p:nvSpPr>
          <p:spPr bwMode="auto">
            <a:xfrm>
              <a:off x="1226938" y="1347768"/>
              <a:ext cx="197631" cy="175992"/>
            </a:xfrm>
            <a:custGeom>
              <a:avLst/>
              <a:gdLst>
                <a:gd name="T0" fmla="*/ 94 w 116"/>
                <a:gd name="T1" fmla="*/ 0 h 103"/>
                <a:gd name="T2" fmla="*/ 22 w 116"/>
                <a:gd name="T3" fmla="*/ 0 h 103"/>
                <a:gd name="T4" fmla="*/ 0 w 116"/>
                <a:gd name="T5" fmla="*/ 25 h 103"/>
                <a:gd name="T6" fmla="*/ 0 w 116"/>
                <a:gd name="T7" fmla="*/ 46 h 103"/>
                <a:gd name="T8" fmla="*/ 11 w 116"/>
                <a:gd name="T9" fmla="*/ 67 h 103"/>
                <a:gd name="T10" fmla="*/ 6 w 116"/>
                <a:gd name="T11" fmla="*/ 103 h 103"/>
                <a:gd name="T12" fmla="*/ 43 w 116"/>
                <a:gd name="T13" fmla="*/ 71 h 103"/>
                <a:gd name="T14" fmla="*/ 94 w 116"/>
                <a:gd name="T15" fmla="*/ 71 h 103"/>
                <a:gd name="T16" fmla="*/ 116 w 116"/>
                <a:gd name="T17" fmla="*/ 46 h 103"/>
                <a:gd name="T18" fmla="*/ 116 w 116"/>
                <a:gd name="T19" fmla="*/ 25 h 103"/>
                <a:gd name="T20" fmla="*/ 94 w 116"/>
                <a:gd name="T21" fmla="*/ 0 h 103"/>
                <a:gd name="T22" fmla="*/ 104 w 116"/>
                <a:gd name="T23" fmla="*/ 43 h 103"/>
                <a:gd name="T24" fmla="*/ 86 w 116"/>
                <a:gd name="T25" fmla="*/ 61 h 103"/>
                <a:gd name="T26" fmla="*/ 29 w 116"/>
                <a:gd name="T27" fmla="*/ 61 h 103"/>
                <a:gd name="T28" fmla="*/ 11 w 116"/>
                <a:gd name="T29" fmla="*/ 43 h 103"/>
                <a:gd name="T30" fmla="*/ 11 w 116"/>
                <a:gd name="T31" fmla="*/ 28 h 103"/>
                <a:gd name="T32" fmla="*/ 29 w 116"/>
                <a:gd name="T33" fmla="*/ 10 h 103"/>
                <a:gd name="T34" fmla="*/ 86 w 116"/>
                <a:gd name="T35" fmla="*/ 10 h 103"/>
                <a:gd name="T36" fmla="*/ 104 w 116"/>
                <a:gd name="T37" fmla="*/ 28 h 103"/>
                <a:gd name="T38" fmla="*/ 104 w 116"/>
                <a:gd name="T39" fmla="*/ 4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 h="103">
                  <a:moveTo>
                    <a:pt x="94" y="0"/>
                  </a:moveTo>
                  <a:cubicBezTo>
                    <a:pt x="22" y="0"/>
                    <a:pt x="22" y="0"/>
                    <a:pt x="22" y="0"/>
                  </a:cubicBezTo>
                  <a:cubicBezTo>
                    <a:pt x="10" y="0"/>
                    <a:pt x="0" y="11"/>
                    <a:pt x="0" y="25"/>
                  </a:cubicBezTo>
                  <a:cubicBezTo>
                    <a:pt x="0" y="46"/>
                    <a:pt x="0" y="46"/>
                    <a:pt x="0" y="46"/>
                  </a:cubicBezTo>
                  <a:cubicBezTo>
                    <a:pt x="0" y="55"/>
                    <a:pt x="4" y="63"/>
                    <a:pt x="11" y="67"/>
                  </a:cubicBezTo>
                  <a:cubicBezTo>
                    <a:pt x="6" y="103"/>
                    <a:pt x="6" y="103"/>
                    <a:pt x="6" y="103"/>
                  </a:cubicBezTo>
                  <a:cubicBezTo>
                    <a:pt x="43" y="71"/>
                    <a:pt x="43" y="71"/>
                    <a:pt x="43" y="71"/>
                  </a:cubicBezTo>
                  <a:cubicBezTo>
                    <a:pt x="94" y="71"/>
                    <a:pt x="94" y="71"/>
                    <a:pt x="94" y="71"/>
                  </a:cubicBezTo>
                  <a:cubicBezTo>
                    <a:pt x="106" y="71"/>
                    <a:pt x="116" y="60"/>
                    <a:pt x="116" y="46"/>
                  </a:cubicBezTo>
                  <a:cubicBezTo>
                    <a:pt x="116" y="25"/>
                    <a:pt x="116" y="25"/>
                    <a:pt x="116" y="25"/>
                  </a:cubicBezTo>
                  <a:cubicBezTo>
                    <a:pt x="116" y="11"/>
                    <a:pt x="106" y="0"/>
                    <a:pt x="94" y="0"/>
                  </a:cubicBezTo>
                  <a:close/>
                  <a:moveTo>
                    <a:pt x="104" y="43"/>
                  </a:moveTo>
                  <a:cubicBezTo>
                    <a:pt x="104" y="53"/>
                    <a:pt x="96" y="61"/>
                    <a:pt x="86" y="61"/>
                  </a:cubicBezTo>
                  <a:cubicBezTo>
                    <a:pt x="29" y="61"/>
                    <a:pt x="29" y="61"/>
                    <a:pt x="29" y="61"/>
                  </a:cubicBezTo>
                  <a:cubicBezTo>
                    <a:pt x="19" y="61"/>
                    <a:pt x="11" y="53"/>
                    <a:pt x="11" y="43"/>
                  </a:cubicBezTo>
                  <a:cubicBezTo>
                    <a:pt x="11" y="28"/>
                    <a:pt x="11" y="28"/>
                    <a:pt x="11" y="28"/>
                  </a:cubicBezTo>
                  <a:cubicBezTo>
                    <a:pt x="11" y="18"/>
                    <a:pt x="19" y="10"/>
                    <a:pt x="29" y="10"/>
                  </a:cubicBezTo>
                  <a:cubicBezTo>
                    <a:pt x="86" y="10"/>
                    <a:pt x="86" y="10"/>
                    <a:pt x="86" y="10"/>
                  </a:cubicBezTo>
                  <a:cubicBezTo>
                    <a:pt x="96" y="10"/>
                    <a:pt x="104" y="18"/>
                    <a:pt x="104" y="28"/>
                  </a:cubicBezTo>
                  <a:lnTo>
                    <a:pt x="104"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Oval 659"/>
            <p:cNvSpPr>
              <a:spLocks noChangeArrowheads="1"/>
            </p:cNvSpPr>
            <p:nvPr/>
          </p:nvSpPr>
          <p:spPr bwMode="auto">
            <a:xfrm>
              <a:off x="1041569" y="1380225"/>
              <a:ext cx="188975" cy="2221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 name="组合 29"/>
          <p:cNvGrpSpPr/>
          <p:nvPr/>
        </p:nvGrpSpPr>
        <p:grpSpPr>
          <a:xfrm>
            <a:off x="4470325" y="4959309"/>
            <a:ext cx="586563" cy="730848"/>
            <a:chOff x="5307937" y="4890692"/>
            <a:chExt cx="556107" cy="693150"/>
          </a:xfrm>
          <a:solidFill>
            <a:schemeClr val="accent4"/>
          </a:solidFill>
        </p:grpSpPr>
        <p:sp>
          <p:nvSpPr>
            <p:cNvPr id="31" name="Freeform 393"/>
            <p:cNvSpPr>
              <a:spLocks noEditPoints="1"/>
            </p:cNvSpPr>
            <p:nvPr/>
          </p:nvSpPr>
          <p:spPr bwMode="auto">
            <a:xfrm>
              <a:off x="5307937" y="5149632"/>
              <a:ext cx="556107" cy="434210"/>
            </a:xfrm>
            <a:custGeom>
              <a:avLst/>
              <a:gdLst>
                <a:gd name="T0" fmla="*/ 326 w 326"/>
                <a:gd name="T1" fmla="*/ 81 h 255"/>
                <a:gd name="T2" fmla="*/ 245 w 326"/>
                <a:gd name="T3" fmla="*/ 0 h 255"/>
                <a:gd name="T4" fmla="*/ 211 w 326"/>
                <a:gd name="T5" fmla="*/ 13 h 255"/>
                <a:gd name="T6" fmla="*/ 183 w 326"/>
                <a:gd name="T7" fmla="*/ 3 h 255"/>
                <a:gd name="T8" fmla="*/ 145 w 326"/>
                <a:gd name="T9" fmla="*/ 12 h 255"/>
                <a:gd name="T10" fmla="*/ 145 w 326"/>
                <a:gd name="T11" fmla="*/ 81 h 255"/>
                <a:gd name="T12" fmla="*/ 95 w 326"/>
                <a:gd name="T13" fmla="*/ 93 h 255"/>
                <a:gd name="T14" fmla="*/ 89 w 326"/>
                <a:gd name="T15" fmla="*/ 124 h 255"/>
                <a:gd name="T16" fmla="*/ 69 w 326"/>
                <a:gd name="T17" fmla="*/ 104 h 255"/>
                <a:gd name="T18" fmla="*/ 49 w 326"/>
                <a:gd name="T19" fmla="*/ 126 h 255"/>
                <a:gd name="T20" fmla="*/ 24 w 326"/>
                <a:gd name="T21" fmla="*/ 124 h 255"/>
                <a:gd name="T22" fmla="*/ 24 w 326"/>
                <a:gd name="T23" fmla="*/ 150 h 255"/>
                <a:gd name="T24" fmla="*/ 0 w 326"/>
                <a:gd name="T25" fmla="*/ 161 h 255"/>
                <a:gd name="T26" fmla="*/ 16 w 326"/>
                <a:gd name="T27" fmla="*/ 185 h 255"/>
                <a:gd name="T28" fmla="*/ 5 w 326"/>
                <a:gd name="T29" fmla="*/ 210 h 255"/>
                <a:gd name="T30" fmla="*/ 30 w 326"/>
                <a:gd name="T31" fmla="*/ 218 h 255"/>
                <a:gd name="T32" fmla="*/ 36 w 326"/>
                <a:gd name="T33" fmla="*/ 244 h 255"/>
                <a:gd name="T34" fmla="*/ 63 w 326"/>
                <a:gd name="T35" fmla="*/ 237 h 255"/>
                <a:gd name="T36" fmla="*/ 82 w 326"/>
                <a:gd name="T37" fmla="*/ 255 h 255"/>
                <a:gd name="T38" fmla="*/ 102 w 326"/>
                <a:gd name="T39" fmla="*/ 233 h 255"/>
                <a:gd name="T40" fmla="*/ 126 w 326"/>
                <a:gd name="T41" fmla="*/ 236 h 255"/>
                <a:gd name="T42" fmla="*/ 127 w 326"/>
                <a:gd name="T43" fmla="*/ 209 h 255"/>
                <a:gd name="T44" fmla="*/ 149 w 326"/>
                <a:gd name="T45" fmla="*/ 203 h 255"/>
                <a:gd name="T46" fmla="*/ 221 w 326"/>
                <a:gd name="T47" fmla="*/ 207 h 255"/>
                <a:gd name="T48" fmla="*/ 326 w 326"/>
                <a:gd name="T49" fmla="*/ 93 h 255"/>
                <a:gd name="T50" fmla="*/ 276 w 326"/>
                <a:gd name="T51" fmla="*/ 81 h 255"/>
                <a:gd name="T52" fmla="*/ 175 w 326"/>
                <a:gd name="T53" fmla="*/ 93 h 255"/>
                <a:gd name="T54" fmla="*/ 166 w 326"/>
                <a:gd name="T55" fmla="*/ 104 h 255"/>
                <a:gd name="T56" fmla="*/ 156 w 326"/>
                <a:gd name="T57" fmla="*/ 93 h 255"/>
                <a:gd name="T58" fmla="*/ 75 w 326"/>
                <a:gd name="T59" fmla="*/ 210 h 255"/>
                <a:gd name="T60" fmla="*/ 75 w 326"/>
                <a:gd name="T61" fmla="*/ 149 h 255"/>
                <a:gd name="T62" fmla="*/ 106 w 326"/>
                <a:gd name="T63" fmla="*/ 180 h 255"/>
                <a:gd name="T64" fmla="*/ 75 w 326"/>
                <a:gd name="T65" fmla="*/ 210 h 255"/>
                <a:gd name="T66" fmla="*/ 183 w 326"/>
                <a:gd name="T67" fmla="*/ 81 h 255"/>
                <a:gd name="T68" fmla="*/ 237 w 326"/>
                <a:gd name="T69" fmla="*/ 93 h 255"/>
                <a:gd name="T70" fmla="*/ 266 w 326"/>
                <a:gd name="T71" fmla="*/ 94 h 255"/>
                <a:gd name="T72" fmla="*/ 247 w 326"/>
                <a:gd name="T73" fmla="*/ 94 h 255"/>
                <a:gd name="T74" fmla="*/ 257 w 326"/>
                <a:gd name="T75" fmla="*/ 85 h 255"/>
                <a:gd name="T76" fmla="*/ 266 w 326"/>
                <a:gd name="T77" fmla="*/ 9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6" h="255">
                  <a:moveTo>
                    <a:pt x="276" y="81"/>
                  </a:moveTo>
                  <a:cubicBezTo>
                    <a:pt x="326" y="81"/>
                    <a:pt x="326" y="81"/>
                    <a:pt x="326" y="81"/>
                  </a:cubicBezTo>
                  <a:cubicBezTo>
                    <a:pt x="326" y="45"/>
                    <a:pt x="302" y="24"/>
                    <a:pt x="276" y="12"/>
                  </a:cubicBezTo>
                  <a:cubicBezTo>
                    <a:pt x="266" y="6"/>
                    <a:pt x="254" y="3"/>
                    <a:pt x="245" y="0"/>
                  </a:cubicBezTo>
                  <a:cubicBezTo>
                    <a:pt x="237" y="3"/>
                    <a:pt x="237" y="3"/>
                    <a:pt x="237" y="3"/>
                  </a:cubicBezTo>
                  <a:cubicBezTo>
                    <a:pt x="211" y="13"/>
                    <a:pt x="211" y="13"/>
                    <a:pt x="211" y="13"/>
                  </a:cubicBezTo>
                  <a:cubicBezTo>
                    <a:pt x="183" y="3"/>
                    <a:pt x="183" y="3"/>
                    <a:pt x="183" y="3"/>
                  </a:cubicBezTo>
                  <a:cubicBezTo>
                    <a:pt x="183" y="3"/>
                    <a:pt x="183" y="3"/>
                    <a:pt x="183" y="3"/>
                  </a:cubicBezTo>
                  <a:cubicBezTo>
                    <a:pt x="176" y="0"/>
                    <a:pt x="176" y="0"/>
                    <a:pt x="176" y="0"/>
                  </a:cubicBezTo>
                  <a:cubicBezTo>
                    <a:pt x="167" y="3"/>
                    <a:pt x="156" y="6"/>
                    <a:pt x="145" y="12"/>
                  </a:cubicBezTo>
                  <a:cubicBezTo>
                    <a:pt x="120" y="24"/>
                    <a:pt x="95" y="45"/>
                    <a:pt x="95" y="81"/>
                  </a:cubicBezTo>
                  <a:cubicBezTo>
                    <a:pt x="145" y="81"/>
                    <a:pt x="145" y="81"/>
                    <a:pt x="145" y="81"/>
                  </a:cubicBezTo>
                  <a:cubicBezTo>
                    <a:pt x="145" y="93"/>
                    <a:pt x="145" y="93"/>
                    <a:pt x="145" y="93"/>
                  </a:cubicBezTo>
                  <a:cubicBezTo>
                    <a:pt x="95" y="93"/>
                    <a:pt x="95" y="93"/>
                    <a:pt x="95" y="93"/>
                  </a:cubicBezTo>
                  <a:cubicBezTo>
                    <a:pt x="95" y="106"/>
                    <a:pt x="95" y="117"/>
                    <a:pt x="95" y="126"/>
                  </a:cubicBezTo>
                  <a:cubicBezTo>
                    <a:pt x="89" y="124"/>
                    <a:pt x="89" y="124"/>
                    <a:pt x="89" y="124"/>
                  </a:cubicBezTo>
                  <a:cubicBezTo>
                    <a:pt x="83" y="104"/>
                    <a:pt x="83" y="104"/>
                    <a:pt x="83" y="104"/>
                  </a:cubicBezTo>
                  <a:cubicBezTo>
                    <a:pt x="69" y="104"/>
                    <a:pt x="69" y="104"/>
                    <a:pt x="69" y="104"/>
                  </a:cubicBezTo>
                  <a:cubicBezTo>
                    <a:pt x="63" y="124"/>
                    <a:pt x="63" y="124"/>
                    <a:pt x="63" y="124"/>
                  </a:cubicBezTo>
                  <a:cubicBezTo>
                    <a:pt x="49" y="126"/>
                    <a:pt x="49" y="126"/>
                    <a:pt x="49" y="126"/>
                  </a:cubicBezTo>
                  <a:cubicBezTo>
                    <a:pt x="36" y="114"/>
                    <a:pt x="36" y="114"/>
                    <a:pt x="36" y="114"/>
                  </a:cubicBezTo>
                  <a:cubicBezTo>
                    <a:pt x="24" y="124"/>
                    <a:pt x="24" y="124"/>
                    <a:pt x="24" y="124"/>
                  </a:cubicBezTo>
                  <a:cubicBezTo>
                    <a:pt x="31" y="142"/>
                    <a:pt x="31" y="142"/>
                    <a:pt x="31" y="142"/>
                  </a:cubicBezTo>
                  <a:cubicBezTo>
                    <a:pt x="24" y="150"/>
                    <a:pt x="24" y="150"/>
                    <a:pt x="24" y="150"/>
                  </a:cubicBezTo>
                  <a:cubicBezTo>
                    <a:pt x="4" y="149"/>
                    <a:pt x="4" y="149"/>
                    <a:pt x="4" y="149"/>
                  </a:cubicBezTo>
                  <a:cubicBezTo>
                    <a:pt x="0" y="161"/>
                    <a:pt x="0" y="161"/>
                    <a:pt x="0" y="161"/>
                  </a:cubicBezTo>
                  <a:cubicBezTo>
                    <a:pt x="17" y="172"/>
                    <a:pt x="17" y="172"/>
                    <a:pt x="17" y="172"/>
                  </a:cubicBezTo>
                  <a:cubicBezTo>
                    <a:pt x="16" y="185"/>
                    <a:pt x="16" y="185"/>
                    <a:pt x="16" y="185"/>
                  </a:cubicBezTo>
                  <a:cubicBezTo>
                    <a:pt x="0" y="195"/>
                    <a:pt x="0" y="195"/>
                    <a:pt x="0" y="195"/>
                  </a:cubicBezTo>
                  <a:cubicBezTo>
                    <a:pt x="5" y="210"/>
                    <a:pt x="5" y="210"/>
                    <a:pt x="5" y="210"/>
                  </a:cubicBezTo>
                  <a:cubicBezTo>
                    <a:pt x="24" y="208"/>
                    <a:pt x="24" y="208"/>
                    <a:pt x="24" y="208"/>
                  </a:cubicBezTo>
                  <a:cubicBezTo>
                    <a:pt x="30" y="218"/>
                    <a:pt x="30" y="218"/>
                    <a:pt x="30" y="218"/>
                  </a:cubicBezTo>
                  <a:cubicBezTo>
                    <a:pt x="24" y="235"/>
                    <a:pt x="24" y="235"/>
                    <a:pt x="24" y="235"/>
                  </a:cubicBezTo>
                  <a:cubicBezTo>
                    <a:pt x="36" y="244"/>
                    <a:pt x="36" y="244"/>
                    <a:pt x="36" y="244"/>
                  </a:cubicBezTo>
                  <a:cubicBezTo>
                    <a:pt x="51" y="232"/>
                    <a:pt x="51" y="232"/>
                    <a:pt x="51" y="232"/>
                  </a:cubicBezTo>
                  <a:cubicBezTo>
                    <a:pt x="63" y="237"/>
                    <a:pt x="63" y="237"/>
                    <a:pt x="63" y="237"/>
                  </a:cubicBezTo>
                  <a:cubicBezTo>
                    <a:pt x="68" y="255"/>
                    <a:pt x="68" y="255"/>
                    <a:pt x="68" y="255"/>
                  </a:cubicBezTo>
                  <a:cubicBezTo>
                    <a:pt x="82" y="255"/>
                    <a:pt x="82" y="255"/>
                    <a:pt x="82" y="255"/>
                  </a:cubicBezTo>
                  <a:cubicBezTo>
                    <a:pt x="87" y="236"/>
                    <a:pt x="87" y="236"/>
                    <a:pt x="87" y="236"/>
                  </a:cubicBezTo>
                  <a:cubicBezTo>
                    <a:pt x="102" y="233"/>
                    <a:pt x="102" y="233"/>
                    <a:pt x="102" y="233"/>
                  </a:cubicBezTo>
                  <a:cubicBezTo>
                    <a:pt x="115" y="244"/>
                    <a:pt x="115" y="244"/>
                    <a:pt x="115" y="244"/>
                  </a:cubicBezTo>
                  <a:cubicBezTo>
                    <a:pt x="126" y="236"/>
                    <a:pt x="126" y="236"/>
                    <a:pt x="126" y="236"/>
                  </a:cubicBezTo>
                  <a:cubicBezTo>
                    <a:pt x="119" y="218"/>
                    <a:pt x="119" y="218"/>
                    <a:pt x="119" y="218"/>
                  </a:cubicBezTo>
                  <a:cubicBezTo>
                    <a:pt x="127" y="209"/>
                    <a:pt x="127" y="209"/>
                    <a:pt x="127" y="209"/>
                  </a:cubicBezTo>
                  <a:cubicBezTo>
                    <a:pt x="147" y="209"/>
                    <a:pt x="147" y="209"/>
                    <a:pt x="147" y="209"/>
                  </a:cubicBezTo>
                  <a:cubicBezTo>
                    <a:pt x="149" y="203"/>
                    <a:pt x="149" y="203"/>
                    <a:pt x="149" y="203"/>
                  </a:cubicBezTo>
                  <a:cubicBezTo>
                    <a:pt x="162" y="205"/>
                    <a:pt x="179" y="207"/>
                    <a:pt x="200" y="207"/>
                  </a:cubicBezTo>
                  <a:cubicBezTo>
                    <a:pt x="221" y="207"/>
                    <a:pt x="221" y="207"/>
                    <a:pt x="221" y="207"/>
                  </a:cubicBezTo>
                  <a:cubicBezTo>
                    <a:pt x="323" y="207"/>
                    <a:pt x="326" y="169"/>
                    <a:pt x="326" y="169"/>
                  </a:cubicBezTo>
                  <a:cubicBezTo>
                    <a:pt x="326" y="169"/>
                    <a:pt x="326" y="157"/>
                    <a:pt x="326" y="93"/>
                  </a:cubicBezTo>
                  <a:cubicBezTo>
                    <a:pt x="276" y="93"/>
                    <a:pt x="276" y="93"/>
                    <a:pt x="276" y="93"/>
                  </a:cubicBezTo>
                  <a:lnTo>
                    <a:pt x="276" y="81"/>
                  </a:lnTo>
                  <a:close/>
                  <a:moveTo>
                    <a:pt x="166" y="85"/>
                  </a:moveTo>
                  <a:cubicBezTo>
                    <a:pt x="171" y="85"/>
                    <a:pt x="175" y="88"/>
                    <a:pt x="175" y="93"/>
                  </a:cubicBezTo>
                  <a:cubicBezTo>
                    <a:pt x="175" y="93"/>
                    <a:pt x="175" y="94"/>
                    <a:pt x="175" y="94"/>
                  </a:cubicBezTo>
                  <a:cubicBezTo>
                    <a:pt x="175" y="100"/>
                    <a:pt x="171" y="104"/>
                    <a:pt x="166" y="104"/>
                  </a:cubicBezTo>
                  <a:cubicBezTo>
                    <a:pt x="160" y="104"/>
                    <a:pt x="156" y="100"/>
                    <a:pt x="156" y="94"/>
                  </a:cubicBezTo>
                  <a:cubicBezTo>
                    <a:pt x="156" y="94"/>
                    <a:pt x="156" y="93"/>
                    <a:pt x="156" y="93"/>
                  </a:cubicBezTo>
                  <a:cubicBezTo>
                    <a:pt x="157" y="88"/>
                    <a:pt x="161" y="85"/>
                    <a:pt x="166" y="85"/>
                  </a:cubicBezTo>
                  <a:close/>
                  <a:moveTo>
                    <a:pt x="75" y="210"/>
                  </a:moveTo>
                  <a:cubicBezTo>
                    <a:pt x="59" y="210"/>
                    <a:pt x="45" y="197"/>
                    <a:pt x="45" y="180"/>
                  </a:cubicBezTo>
                  <a:cubicBezTo>
                    <a:pt x="45" y="163"/>
                    <a:pt x="59" y="149"/>
                    <a:pt x="75" y="149"/>
                  </a:cubicBezTo>
                  <a:cubicBezTo>
                    <a:pt x="83" y="149"/>
                    <a:pt x="90" y="152"/>
                    <a:pt x="95" y="156"/>
                  </a:cubicBezTo>
                  <a:cubicBezTo>
                    <a:pt x="102" y="162"/>
                    <a:pt x="106" y="170"/>
                    <a:pt x="106" y="180"/>
                  </a:cubicBezTo>
                  <a:cubicBezTo>
                    <a:pt x="106" y="181"/>
                    <a:pt x="106" y="183"/>
                    <a:pt x="106" y="185"/>
                  </a:cubicBezTo>
                  <a:cubicBezTo>
                    <a:pt x="103" y="199"/>
                    <a:pt x="91" y="210"/>
                    <a:pt x="75" y="210"/>
                  </a:cubicBezTo>
                  <a:close/>
                  <a:moveTo>
                    <a:pt x="183" y="93"/>
                  </a:moveTo>
                  <a:cubicBezTo>
                    <a:pt x="183" y="81"/>
                    <a:pt x="183" y="81"/>
                    <a:pt x="183" y="81"/>
                  </a:cubicBezTo>
                  <a:cubicBezTo>
                    <a:pt x="237" y="81"/>
                    <a:pt x="237" y="81"/>
                    <a:pt x="237" y="81"/>
                  </a:cubicBezTo>
                  <a:cubicBezTo>
                    <a:pt x="237" y="93"/>
                    <a:pt x="237" y="93"/>
                    <a:pt x="237" y="93"/>
                  </a:cubicBezTo>
                  <a:lnTo>
                    <a:pt x="183" y="93"/>
                  </a:lnTo>
                  <a:close/>
                  <a:moveTo>
                    <a:pt x="266" y="94"/>
                  </a:moveTo>
                  <a:cubicBezTo>
                    <a:pt x="266" y="100"/>
                    <a:pt x="262" y="104"/>
                    <a:pt x="257" y="104"/>
                  </a:cubicBezTo>
                  <a:cubicBezTo>
                    <a:pt x="251" y="104"/>
                    <a:pt x="247" y="100"/>
                    <a:pt x="247" y="94"/>
                  </a:cubicBezTo>
                  <a:cubicBezTo>
                    <a:pt x="247" y="94"/>
                    <a:pt x="247" y="93"/>
                    <a:pt x="247" y="93"/>
                  </a:cubicBezTo>
                  <a:cubicBezTo>
                    <a:pt x="248" y="88"/>
                    <a:pt x="252" y="85"/>
                    <a:pt x="257" y="85"/>
                  </a:cubicBezTo>
                  <a:cubicBezTo>
                    <a:pt x="261" y="85"/>
                    <a:pt x="265" y="88"/>
                    <a:pt x="266" y="93"/>
                  </a:cubicBezTo>
                  <a:cubicBezTo>
                    <a:pt x="266" y="93"/>
                    <a:pt x="266" y="94"/>
                    <a:pt x="266"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394"/>
            <p:cNvSpPr/>
            <p:nvPr/>
          </p:nvSpPr>
          <p:spPr bwMode="auto">
            <a:xfrm>
              <a:off x="5553172" y="4890692"/>
              <a:ext cx="227203" cy="131273"/>
            </a:xfrm>
            <a:custGeom>
              <a:avLst/>
              <a:gdLst>
                <a:gd name="T0" fmla="*/ 27 w 133"/>
                <a:gd name="T1" fmla="*/ 77 h 77"/>
                <a:gd name="T2" fmla="*/ 39 w 133"/>
                <a:gd name="T3" fmla="*/ 49 h 77"/>
                <a:gd name="T4" fmla="*/ 39 w 133"/>
                <a:gd name="T5" fmla="*/ 77 h 77"/>
                <a:gd name="T6" fmla="*/ 91 w 133"/>
                <a:gd name="T7" fmla="*/ 77 h 77"/>
                <a:gd name="T8" fmla="*/ 91 w 133"/>
                <a:gd name="T9" fmla="*/ 49 h 77"/>
                <a:gd name="T10" fmla="*/ 103 w 133"/>
                <a:gd name="T11" fmla="*/ 77 h 77"/>
                <a:gd name="T12" fmla="*/ 125 w 133"/>
                <a:gd name="T13" fmla="*/ 77 h 77"/>
                <a:gd name="T14" fmla="*/ 133 w 133"/>
                <a:gd name="T15" fmla="*/ 77 h 77"/>
                <a:gd name="T16" fmla="*/ 67 w 133"/>
                <a:gd name="T17" fmla="*/ 0 h 77"/>
                <a:gd name="T18" fmla="*/ 0 w 133"/>
                <a:gd name="T19" fmla="*/ 77 h 77"/>
                <a:gd name="T20" fmla="*/ 8 w 133"/>
                <a:gd name="T21" fmla="*/ 77 h 77"/>
                <a:gd name="T22" fmla="*/ 27 w 133"/>
                <a:gd name="T2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7">
                  <a:moveTo>
                    <a:pt x="27" y="77"/>
                  </a:moveTo>
                  <a:cubicBezTo>
                    <a:pt x="39" y="49"/>
                    <a:pt x="39" y="49"/>
                    <a:pt x="39" y="49"/>
                  </a:cubicBezTo>
                  <a:cubicBezTo>
                    <a:pt x="39" y="77"/>
                    <a:pt x="39" y="77"/>
                    <a:pt x="39" y="77"/>
                  </a:cubicBezTo>
                  <a:cubicBezTo>
                    <a:pt x="91" y="77"/>
                    <a:pt x="91" y="77"/>
                    <a:pt x="91" y="77"/>
                  </a:cubicBezTo>
                  <a:cubicBezTo>
                    <a:pt x="91" y="49"/>
                    <a:pt x="91" y="49"/>
                    <a:pt x="91" y="49"/>
                  </a:cubicBezTo>
                  <a:cubicBezTo>
                    <a:pt x="103" y="77"/>
                    <a:pt x="103" y="77"/>
                    <a:pt x="103" y="77"/>
                  </a:cubicBezTo>
                  <a:cubicBezTo>
                    <a:pt x="125" y="77"/>
                    <a:pt x="125" y="77"/>
                    <a:pt x="125" y="77"/>
                  </a:cubicBezTo>
                  <a:cubicBezTo>
                    <a:pt x="133" y="77"/>
                    <a:pt x="133" y="77"/>
                    <a:pt x="133" y="77"/>
                  </a:cubicBezTo>
                  <a:cubicBezTo>
                    <a:pt x="133" y="34"/>
                    <a:pt x="103" y="0"/>
                    <a:pt x="67" y="0"/>
                  </a:cubicBezTo>
                  <a:cubicBezTo>
                    <a:pt x="30" y="0"/>
                    <a:pt x="0" y="34"/>
                    <a:pt x="0" y="77"/>
                  </a:cubicBezTo>
                  <a:cubicBezTo>
                    <a:pt x="8" y="77"/>
                    <a:pt x="8" y="77"/>
                    <a:pt x="8" y="77"/>
                  </a:cubicBezTo>
                  <a:lnTo>
                    <a:pt x="27"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395"/>
            <p:cNvSpPr/>
            <p:nvPr/>
          </p:nvSpPr>
          <p:spPr bwMode="auto">
            <a:xfrm>
              <a:off x="5569040" y="5038554"/>
              <a:ext cx="196188" cy="98816"/>
            </a:xfrm>
            <a:custGeom>
              <a:avLst/>
              <a:gdLst>
                <a:gd name="T0" fmla="*/ 58 w 115"/>
                <a:gd name="T1" fmla="*/ 58 h 58"/>
                <a:gd name="T2" fmla="*/ 115 w 115"/>
                <a:gd name="T3" fmla="*/ 0 h 58"/>
                <a:gd name="T4" fmla="*/ 0 w 115"/>
                <a:gd name="T5" fmla="*/ 0 h 58"/>
                <a:gd name="T6" fmla="*/ 58 w 115"/>
                <a:gd name="T7" fmla="*/ 58 h 58"/>
              </a:gdLst>
              <a:ahLst/>
              <a:cxnLst>
                <a:cxn ang="0">
                  <a:pos x="T0" y="T1"/>
                </a:cxn>
                <a:cxn ang="0">
                  <a:pos x="T2" y="T3"/>
                </a:cxn>
                <a:cxn ang="0">
                  <a:pos x="T4" y="T5"/>
                </a:cxn>
                <a:cxn ang="0">
                  <a:pos x="T6" y="T7"/>
                </a:cxn>
              </a:cxnLst>
              <a:rect l="0" t="0" r="r" b="b"/>
              <a:pathLst>
                <a:path w="115" h="58">
                  <a:moveTo>
                    <a:pt x="58" y="58"/>
                  </a:moveTo>
                  <a:cubicBezTo>
                    <a:pt x="87" y="58"/>
                    <a:pt x="111" y="33"/>
                    <a:pt x="115" y="0"/>
                  </a:cubicBezTo>
                  <a:cubicBezTo>
                    <a:pt x="0" y="0"/>
                    <a:pt x="0" y="0"/>
                    <a:pt x="0" y="0"/>
                  </a:cubicBezTo>
                  <a:cubicBezTo>
                    <a:pt x="4" y="33"/>
                    <a:pt x="28" y="58"/>
                    <a:pt x="5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396"/>
            <p:cNvSpPr>
              <a:spLocks noEditPoints="1"/>
            </p:cNvSpPr>
            <p:nvPr/>
          </p:nvSpPr>
          <p:spPr bwMode="auto">
            <a:xfrm>
              <a:off x="5391605" y="5412177"/>
              <a:ext cx="90160" cy="88718"/>
            </a:xfrm>
            <a:custGeom>
              <a:avLst/>
              <a:gdLst>
                <a:gd name="T0" fmla="*/ 26 w 53"/>
                <a:gd name="T1" fmla="*/ 0 h 52"/>
                <a:gd name="T2" fmla="*/ 0 w 53"/>
                <a:gd name="T3" fmla="*/ 26 h 52"/>
                <a:gd name="T4" fmla="*/ 26 w 53"/>
                <a:gd name="T5" fmla="*/ 52 h 52"/>
                <a:gd name="T6" fmla="*/ 53 w 53"/>
                <a:gd name="T7" fmla="*/ 27 h 52"/>
                <a:gd name="T8" fmla="*/ 53 w 53"/>
                <a:gd name="T9" fmla="*/ 26 h 52"/>
                <a:gd name="T10" fmla="*/ 46 w 53"/>
                <a:gd name="T11" fmla="*/ 9 h 52"/>
                <a:gd name="T12" fmla="*/ 26 w 53"/>
                <a:gd name="T13" fmla="*/ 0 h 52"/>
                <a:gd name="T14" fmla="*/ 26 w 53"/>
                <a:gd name="T15" fmla="*/ 45 h 52"/>
                <a:gd name="T16" fmla="*/ 7 w 53"/>
                <a:gd name="T17" fmla="*/ 26 h 52"/>
                <a:gd name="T18" fmla="*/ 26 w 53"/>
                <a:gd name="T19" fmla="*/ 6 h 52"/>
                <a:gd name="T20" fmla="*/ 46 w 53"/>
                <a:gd name="T21" fmla="*/ 26 h 52"/>
                <a:gd name="T22" fmla="*/ 26 w 53"/>
                <a:gd name="T23" fmla="*/ 4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2">
                  <a:moveTo>
                    <a:pt x="26" y="0"/>
                  </a:moveTo>
                  <a:cubicBezTo>
                    <a:pt x="12" y="0"/>
                    <a:pt x="0" y="11"/>
                    <a:pt x="0" y="26"/>
                  </a:cubicBezTo>
                  <a:cubicBezTo>
                    <a:pt x="0" y="40"/>
                    <a:pt x="12" y="52"/>
                    <a:pt x="26" y="52"/>
                  </a:cubicBezTo>
                  <a:cubicBezTo>
                    <a:pt x="40" y="52"/>
                    <a:pt x="52" y="41"/>
                    <a:pt x="53" y="27"/>
                  </a:cubicBezTo>
                  <a:cubicBezTo>
                    <a:pt x="53" y="26"/>
                    <a:pt x="53" y="26"/>
                    <a:pt x="53" y="26"/>
                  </a:cubicBezTo>
                  <a:cubicBezTo>
                    <a:pt x="53" y="19"/>
                    <a:pt x="50" y="13"/>
                    <a:pt x="46" y="9"/>
                  </a:cubicBezTo>
                  <a:cubicBezTo>
                    <a:pt x="41" y="3"/>
                    <a:pt x="34" y="0"/>
                    <a:pt x="26" y="0"/>
                  </a:cubicBezTo>
                  <a:close/>
                  <a:moveTo>
                    <a:pt x="26" y="45"/>
                  </a:moveTo>
                  <a:cubicBezTo>
                    <a:pt x="16" y="45"/>
                    <a:pt x="7" y="36"/>
                    <a:pt x="7" y="26"/>
                  </a:cubicBezTo>
                  <a:cubicBezTo>
                    <a:pt x="7" y="15"/>
                    <a:pt x="16" y="6"/>
                    <a:pt x="26" y="6"/>
                  </a:cubicBezTo>
                  <a:cubicBezTo>
                    <a:pt x="37" y="6"/>
                    <a:pt x="46" y="15"/>
                    <a:pt x="46" y="26"/>
                  </a:cubicBezTo>
                  <a:cubicBezTo>
                    <a:pt x="46" y="36"/>
                    <a:pt x="37"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4963431" y="2511783"/>
            <a:ext cx="606921" cy="491387"/>
            <a:chOff x="2005919" y="1192693"/>
            <a:chExt cx="842455" cy="682330"/>
          </a:xfrm>
          <a:solidFill>
            <a:schemeClr val="accent1"/>
          </a:solidFill>
        </p:grpSpPr>
        <p:sp>
          <p:nvSpPr>
            <p:cNvPr id="36" name="Freeform 639"/>
            <p:cNvSpPr>
              <a:spLocks noEditPoints="1"/>
            </p:cNvSpPr>
            <p:nvPr/>
          </p:nvSpPr>
          <p:spPr bwMode="auto">
            <a:xfrm>
              <a:off x="2551928" y="1576413"/>
              <a:ext cx="296446" cy="298610"/>
            </a:xfrm>
            <a:custGeom>
              <a:avLst/>
              <a:gdLst>
                <a:gd name="T0" fmla="*/ 87 w 174"/>
                <a:gd name="T1" fmla="*/ 0 h 175"/>
                <a:gd name="T2" fmla="*/ 61 w 174"/>
                <a:gd name="T3" fmla="*/ 4 h 175"/>
                <a:gd name="T4" fmla="*/ 44 w 174"/>
                <a:gd name="T5" fmla="*/ 11 h 175"/>
                <a:gd name="T6" fmla="*/ 35 w 174"/>
                <a:gd name="T7" fmla="*/ 17 h 175"/>
                <a:gd name="T8" fmla="*/ 0 w 174"/>
                <a:gd name="T9" fmla="*/ 87 h 175"/>
                <a:gd name="T10" fmla="*/ 1 w 174"/>
                <a:gd name="T11" fmla="*/ 103 h 175"/>
                <a:gd name="T12" fmla="*/ 5 w 174"/>
                <a:gd name="T13" fmla="*/ 117 h 175"/>
                <a:gd name="T14" fmla="*/ 11 w 174"/>
                <a:gd name="T15" fmla="*/ 130 h 175"/>
                <a:gd name="T16" fmla="*/ 87 w 174"/>
                <a:gd name="T17" fmla="*/ 175 h 175"/>
                <a:gd name="T18" fmla="*/ 174 w 174"/>
                <a:gd name="T19" fmla="*/ 87 h 175"/>
                <a:gd name="T20" fmla="*/ 87 w 174"/>
                <a:gd name="T21" fmla="*/ 0 h 175"/>
                <a:gd name="T22" fmla="*/ 87 w 174"/>
                <a:gd name="T23" fmla="*/ 151 h 175"/>
                <a:gd name="T24" fmla="*/ 29 w 174"/>
                <a:gd name="T25" fmla="*/ 113 h 175"/>
                <a:gd name="T26" fmla="*/ 24 w 174"/>
                <a:gd name="T27" fmla="*/ 87 h 175"/>
                <a:gd name="T28" fmla="*/ 28 w 174"/>
                <a:gd name="T29" fmla="*/ 64 h 175"/>
                <a:gd name="T30" fmla="*/ 62 w 174"/>
                <a:gd name="T31" fmla="*/ 29 h 175"/>
                <a:gd name="T32" fmla="*/ 87 w 174"/>
                <a:gd name="T33" fmla="*/ 24 h 175"/>
                <a:gd name="T34" fmla="*/ 150 w 174"/>
                <a:gd name="T35" fmla="*/ 87 h 175"/>
                <a:gd name="T36" fmla="*/ 87 w 174"/>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4" h="175">
                  <a:moveTo>
                    <a:pt x="87" y="0"/>
                  </a:moveTo>
                  <a:cubicBezTo>
                    <a:pt x="78" y="0"/>
                    <a:pt x="69" y="2"/>
                    <a:pt x="61" y="4"/>
                  </a:cubicBezTo>
                  <a:cubicBezTo>
                    <a:pt x="55" y="6"/>
                    <a:pt x="50" y="8"/>
                    <a:pt x="44" y="11"/>
                  </a:cubicBezTo>
                  <a:cubicBezTo>
                    <a:pt x="41" y="13"/>
                    <a:pt x="38" y="15"/>
                    <a:pt x="35" y="17"/>
                  </a:cubicBezTo>
                  <a:cubicBezTo>
                    <a:pt x="14" y="33"/>
                    <a:pt x="0" y="59"/>
                    <a:pt x="0" y="87"/>
                  </a:cubicBezTo>
                  <a:cubicBezTo>
                    <a:pt x="0" y="93"/>
                    <a:pt x="0" y="98"/>
                    <a:pt x="1" y="103"/>
                  </a:cubicBezTo>
                  <a:cubicBezTo>
                    <a:pt x="2" y="108"/>
                    <a:pt x="3" y="113"/>
                    <a:pt x="5" y="117"/>
                  </a:cubicBezTo>
                  <a:cubicBezTo>
                    <a:pt x="6" y="122"/>
                    <a:pt x="8" y="126"/>
                    <a:pt x="11" y="130"/>
                  </a:cubicBezTo>
                  <a:cubicBezTo>
                    <a:pt x="26" y="157"/>
                    <a:pt x="54" y="175"/>
                    <a:pt x="87" y="175"/>
                  </a:cubicBezTo>
                  <a:cubicBezTo>
                    <a:pt x="135" y="175"/>
                    <a:pt x="174" y="136"/>
                    <a:pt x="174" y="87"/>
                  </a:cubicBezTo>
                  <a:cubicBezTo>
                    <a:pt x="174" y="39"/>
                    <a:pt x="135" y="0"/>
                    <a:pt x="87" y="0"/>
                  </a:cubicBezTo>
                  <a:close/>
                  <a:moveTo>
                    <a:pt x="87" y="151"/>
                  </a:moveTo>
                  <a:cubicBezTo>
                    <a:pt x="61" y="151"/>
                    <a:pt x="39" y="135"/>
                    <a:pt x="29" y="113"/>
                  </a:cubicBezTo>
                  <a:cubicBezTo>
                    <a:pt x="25" y="105"/>
                    <a:pt x="24" y="97"/>
                    <a:pt x="24" y="87"/>
                  </a:cubicBezTo>
                  <a:cubicBezTo>
                    <a:pt x="24" y="79"/>
                    <a:pt x="25" y="71"/>
                    <a:pt x="28" y="64"/>
                  </a:cubicBezTo>
                  <a:cubicBezTo>
                    <a:pt x="34" y="48"/>
                    <a:pt x="47" y="36"/>
                    <a:pt x="62" y="29"/>
                  </a:cubicBezTo>
                  <a:cubicBezTo>
                    <a:pt x="70" y="26"/>
                    <a:pt x="78" y="24"/>
                    <a:pt x="87" y="24"/>
                  </a:cubicBezTo>
                  <a:cubicBezTo>
                    <a:pt x="122" y="24"/>
                    <a:pt x="150" y="52"/>
                    <a:pt x="150" y="87"/>
                  </a:cubicBezTo>
                  <a:cubicBezTo>
                    <a:pt x="150" y="122"/>
                    <a:pt x="122"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640"/>
            <p:cNvSpPr/>
            <p:nvPr/>
          </p:nvSpPr>
          <p:spPr bwMode="auto">
            <a:xfrm>
              <a:off x="2626941" y="1647820"/>
              <a:ext cx="81505" cy="102422"/>
            </a:xfrm>
            <a:custGeom>
              <a:avLst/>
              <a:gdLst>
                <a:gd name="T0" fmla="*/ 44 w 48"/>
                <a:gd name="T1" fmla="*/ 0 h 60"/>
                <a:gd name="T2" fmla="*/ 41 w 48"/>
                <a:gd name="T3" fmla="*/ 2 h 60"/>
                <a:gd name="T4" fmla="*/ 40 w 48"/>
                <a:gd name="T5" fmla="*/ 5 h 60"/>
                <a:gd name="T6" fmla="*/ 40 w 48"/>
                <a:gd name="T7" fmla="*/ 43 h 60"/>
                <a:gd name="T8" fmla="*/ 4 w 48"/>
                <a:gd name="T9" fmla="*/ 52 h 60"/>
                <a:gd name="T10" fmla="*/ 1 w 48"/>
                <a:gd name="T11" fmla="*/ 57 h 60"/>
                <a:gd name="T12" fmla="*/ 5 w 48"/>
                <a:gd name="T13" fmla="*/ 60 h 60"/>
                <a:gd name="T14" fmla="*/ 6 w 48"/>
                <a:gd name="T15" fmla="*/ 60 h 60"/>
                <a:gd name="T16" fmla="*/ 45 w 48"/>
                <a:gd name="T17" fmla="*/ 50 h 60"/>
                <a:gd name="T18" fmla="*/ 48 w 48"/>
                <a:gd name="T19" fmla="*/ 46 h 60"/>
                <a:gd name="T20" fmla="*/ 48 w 48"/>
                <a:gd name="T21" fmla="*/ 46 h 60"/>
                <a:gd name="T22" fmla="*/ 48 w 48"/>
                <a:gd name="T23" fmla="*/ 46 h 60"/>
                <a:gd name="T24" fmla="*/ 48 w 48"/>
                <a:gd name="T25" fmla="*/ 45 h 60"/>
                <a:gd name="T26" fmla="*/ 48 w 48"/>
                <a:gd name="T27" fmla="*/ 5 h 60"/>
                <a:gd name="T28" fmla="*/ 44 w 48"/>
                <a:gd name="T2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60">
                  <a:moveTo>
                    <a:pt x="44" y="0"/>
                  </a:moveTo>
                  <a:cubicBezTo>
                    <a:pt x="43" y="0"/>
                    <a:pt x="42" y="1"/>
                    <a:pt x="41" y="2"/>
                  </a:cubicBezTo>
                  <a:cubicBezTo>
                    <a:pt x="41" y="2"/>
                    <a:pt x="40" y="3"/>
                    <a:pt x="40" y="5"/>
                  </a:cubicBezTo>
                  <a:cubicBezTo>
                    <a:pt x="40" y="43"/>
                    <a:pt x="40" y="43"/>
                    <a:pt x="40" y="43"/>
                  </a:cubicBezTo>
                  <a:cubicBezTo>
                    <a:pt x="4" y="52"/>
                    <a:pt x="4" y="52"/>
                    <a:pt x="4" y="52"/>
                  </a:cubicBezTo>
                  <a:cubicBezTo>
                    <a:pt x="1" y="53"/>
                    <a:pt x="0" y="55"/>
                    <a:pt x="1" y="57"/>
                  </a:cubicBezTo>
                  <a:cubicBezTo>
                    <a:pt x="1" y="59"/>
                    <a:pt x="3" y="60"/>
                    <a:pt x="5" y="60"/>
                  </a:cubicBezTo>
                  <a:cubicBezTo>
                    <a:pt x="5" y="60"/>
                    <a:pt x="5" y="60"/>
                    <a:pt x="6" y="60"/>
                  </a:cubicBezTo>
                  <a:cubicBezTo>
                    <a:pt x="45" y="50"/>
                    <a:pt x="45" y="50"/>
                    <a:pt x="45" y="50"/>
                  </a:cubicBezTo>
                  <a:cubicBezTo>
                    <a:pt x="47" y="50"/>
                    <a:pt x="48" y="48"/>
                    <a:pt x="48" y="46"/>
                  </a:cubicBezTo>
                  <a:cubicBezTo>
                    <a:pt x="48" y="46"/>
                    <a:pt x="48" y="46"/>
                    <a:pt x="48" y="46"/>
                  </a:cubicBezTo>
                  <a:cubicBezTo>
                    <a:pt x="48" y="46"/>
                    <a:pt x="48" y="46"/>
                    <a:pt x="48" y="46"/>
                  </a:cubicBezTo>
                  <a:cubicBezTo>
                    <a:pt x="48" y="46"/>
                    <a:pt x="48" y="46"/>
                    <a:pt x="48" y="45"/>
                  </a:cubicBezTo>
                  <a:cubicBezTo>
                    <a:pt x="48" y="5"/>
                    <a:pt x="48" y="5"/>
                    <a:pt x="48" y="5"/>
                  </a:cubicBezTo>
                  <a:cubicBezTo>
                    <a:pt x="48" y="2"/>
                    <a:pt x="47" y="0"/>
                    <a:pt x="4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641"/>
            <p:cNvSpPr/>
            <p:nvPr/>
          </p:nvSpPr>
          <p:spPr bwMode="auto">
            <a:xfrm>
              <a:off x="2551928" y="1429993"/>
              <a:ext cx="100258" cy="158681"/>
            </a:xfrm>
            <a:custGeom>
              <a:avLst/>
              <a:gdLst>
                <a:gd name="T0" fmla="*/ 34 w 59"/>
                <a:gd name="T1" fmla="*/ 93 h 93"/>
                <a:gd name="T2" fmla="*/ 40 w 59"/>
                <a:gd name="T3" fmla="*/ 90 h 93"/>
                <a:gd name="T4" fmla="*/ 59 w 59"/>
                <a:gd name="T5" fmla="*/ 79 h 93"/>
                <a:gd name="T6" fmla="*/ 39 w 59"/>
                <a:gd name="T7" fmla="*/ 35 h 93"/>
                <a:gd name="T8" fmla="*/ 6 w 59"/>
                <a:gd name="T9" fmla="*/ 0 h 93"/>
                <a:gd name="T10" fmla="*/ 0 w 59"/>
                <a:gd name="T11" fmla="*/ 30 h 93"/>
                <a:gd name="T12" fmla="*/ 34 w 59"/>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59" h="93">
                  <a:moveTo>
                    <a:pt x="34" y="93"/>
                  </a:moveTo>
                  <a:cubicBezTo>
                    <a:pt x="40" y="90"/>
                    <a:pt x="40" y="90"/>
                    <a:pt x="40" y="90"/>
                  </a:cubicBezTo>
                  <a:cubicBezTo>
                    <a:pt x="59" y="79"/>
                    <a:pt x="59" y="79"/>
                    <a:pt x="59" y="79"/>
                  </a:cubicBezTo>
                  <a:cubicBezTo>
                    <a:pt x="55" y="63"/>
                    <a:pt x="48" y="48"/>
                    <a:pt x="39" y="35"/>
                  </a:cubicBezTo>
                  <a:cubicBezTo>
                    <a:pt x="30" y="21"/>
                    <a:pt x="19" y="10"/>
                    <a:pt x="6" y="0"/>
                  </a:cubicBezTo>
                  <a:cubicBezTo>
                    <a:pt x="0" y="30"/>
                    <a:pt x="0" y="30"/>
                    <a:pt x="0" y="30"/>
                  </a:cubicBezTo>
                  <a:cubicBezTo>
                    <a:pt x="18" y="46"/>
                    <a:pt x="30" y="68"/>
                    <a:pt x="34"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642"/>
            <p:cNvSpPr/>
            <p:nvPr/>
          </p:nvSpPr>
          <p:spPr bwMode="auto">
            <a:xfrm>
              <a:off x="2304529" y="1768995"/>
              <a:ext cx="247399" cy="78620"/>
            </a:xfrm>
            <a:custGeom>
              <a:avLst/>
              <a:gdLst>
                <a:gd name="T0" fmla="*/ 135 w 145"/>
                <a:gd name="T1" fmla="*/ 0 h 46"/>
                <a:gd name="T2" fmla="*/ 72 w 145"/>
                <a:gd name="T3" fmla="*/ 19 h 46"/>
                <a:gd name="T4" fmla="*/ 10 w 145"/>
                <a:gd name="T5" fmla="*/ 0 h 46"/>
                <a:gd name="T6" fmla="*/ 5 w 145"/>
                <a:gd name="T7" fmla="*/ 12 h 46"/>
                <a:gd name="T8" fmla="*/ 0 w 145"/>
                <a:gd name="T9" fmla="*/ 25 h 46"/>
                <a:gd name="T10" fmla="*/ 72 w 145"/>
                <a:gd name="T11" fmla="*/ 46 h 46"/>
                <a:gd name="T12" fmla="*/ 145 w 145"/>
                <a:gd name="T13" fmla="*/ 25 h 46"/>
                <a:gd name="T14" fmla="*/ 138 w 145"/>
                <a:gd name="T15" fmla="*/ 9 h 46"/>
                <a:gd name="T16" fmla="*/ 135 w 145"/>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46">
                  <a:moveTo>
                    <a:pt x="135" y="0"/>
                  </a:moveTo>
                  <a:cubicBezTo>
                    <a:pt x="117" y="12"/>
                    <a:pt x="96" y="19"/>
                    <a:pt x="72" y="19"/>
                  </a:cubicBezTo>
                  <a:cubicBezTo>
                    <a:pt x="49" y="19"/>
                    <a:pt x="28" y="12"/>
                    <a:pt x="10" y="0"/>
                  </a:cubicBezTo>
                  <a:cubicBezTo>
                    <a:pt x="5" y="12"/>
                    <a:pt x="5" y="12"/>
                    <a:pt x="5" y="12"/>
                  </a:cubicBezTo>
                  <a:cubicBezTo>
                    <a:pt x="0" y="25"/>
                    <a:pt x="0" y="25"/>
                    <a:pt x="0" y="25"/>
                  </a:cubicBezTo>
                  <a:cubicBezTo>
                    <a:pt x="21" y="38"/>
                    <a:pt x="46" y="46"/>
                    <a:pt x="72" y="46"/>
                  </a:cubicBezTo>
                  <a:cubicBezTo>
                    <a:pt x="99" y="46"/>
                    <a:pt x="124" y="39"/>
                    <a:pt x="145" y="25"/>
                  </a:cubicBezTo>
                  <a:cubicBezTo>
                    <a:pt x="138" y="9"/>
                    <a:pt x="138" y="9"/>
                    <a:pt x="138" y="9"/>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643"/>
            <p:cNvSpPr/>
            <p:nvPr/>
          </p:nvSpPr>
          <p:spPr bwMode="auto">
            <a:xfrm>
              <a:off x="2321119" y="1327572"/>
              <a:ext cx="213499" cy="188975"/>
            </a:xfrm>
            <a:custGeom>
              <a:avLst/>
              <a:gdLst>
                <a:gd name="T0" fmla="*/ 57 w 125"/>
                <a:gd name="T1" fmla="*/ 111 h 111"/>
                <a:gd name="T2" fmla="*/ 68 w 125"/>
                <a:gd name="T3" fmla="*/ 111 h 111"/>
                <a:gd name="T4" fmla="*/ 125 w 125"/>
                <a:gd name="T5" fmla="*/ 91 h 111"/>
                <a:gd name="T6" fmla="*/ 125 w 125"/>
                <a:gd name="T7" fmla="*/ 90 h 111"/>
                <a:gd name="T8" fmla="*/ 125 w 125"/>
                <a:gd name="T9" fmla="*/ 82 h 111"/>
                <a:gd name="T10" fmla="*/ 125 w 125"/>
                <a:gd name="T11" fmla="*/ 50 h 111"/>
                <a:gd name="T12" fmla="*/ 125 w 125"/>
                <a:gd name="T13" fmla="*/ 44 h 111"/>
                <a:gd name="T14" fmla="*/ 109 w 125"/>
                <a:gd name="T15" fmla="*/ 13 h 111"/>
                <a:gd name="T16" fmla="*/ 81 w 125"/>
                <a:gd name="T17" fmla="*/ 0 h 111"/>
                <a:gd name="T18" fmla="*/ 62 w 125"/>
                <a:gd name="T19" fmla="*/ 7 h 111"/>
                <a:gd name="T20" fmla="*/ 70 w 125"/>
                <a:gd name="T21" fmla="*/ 35 h 111"/>
                <a:gd name="T22" fmla="*/ 77 w 125"/>
                <a:gd name="T23" fmla="*/ 61 h 111"/>
                <a:gd name="T24" fmla="*/ 76 w 125"/>
                <a:gd name="T25" fmla="*/ 63 h 111"/>
                <a:gd name="T26" fmla="*/ 62 w 125"/>
                <a:gd name="T27" fmla="*/ 82 h 111"/>
                <a:gd name="T28" fmla="*/ 49 w 125"/>
                <a:gd name="T29" fmla="*/ 63 h 111"/>
                <a:gd name="T30" fmla="*/ 48 w 125"/>
                <a:gd name="T31" fmla="*/ 61 h 111"/>
                <a:gd name="T32" fmla="*/ 55 w 125"/>
                <a:gd name="T33" fmla="*/ 35 h 111"/>
                <a:gd name="T34" fmla="*/ 62 w 125"/>
                <a:gd name="T35" fmla="*/ 7 h 111"/>
                <a:gd name="T36" fmla="*/ 44 w 125"/>
                <a:gd name="T37" fmla="*/ 0 h 111"/>
                <a:gd name="T38" fmla="*/ 0 w 125"/>
                <a:gd name="T39" fmla="*/ 44 h 111"/>
                <a:gd name="T40" fmla="*/ 0 w 125"/>
                <a:gd name="T41" fmla="*/ 50 h 111"/>
                <a:gd name="T42" fmla="*/ 0 w 125"/>
                <a:gd name="T43" fmla="*/ 82 h 111"/>
                <a:gd name="T44" fmla="*/ 0 w 125"/>
                <a:gd name="T45" fmla="*/ 90 h 111"/>
                <a:gd name="T46" fmla="*/ 0 w 125"/>
                <a:gd name="T47" fmla="*/ 91 h 111"/>
                <a:gd name="T48" fmla="*/ 57 w 125"/>
                <a:gd name="T4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5" h="111">
                  <a:moveTo>
                    <a:pt x="57" y="111"/>
                  </a:moveTo>
                  <a:cubicBezTo>
                    <a:pt x="68" y="111"/>
                    <a:pt x="68" y="111"/>
                    <a:pt x="68" y="111"/>
                  </a:cubicBezTo>
                  <a:cubicBezTo>
                    <a:pt x="123" y="111"/>
                    <a:pt x="125" y="91"/>
                    <a:pt x="125" y="91"/>
                  </a:cubicBezTo>
                  <a:cubicBezTo>
                    <a:pt x="125" y="91"/>
                    <a:pt x="125" y="91"/>
                    <a:pt x="125" y="90"/>
                  </a:cubicBezTo>
                  <a:cubicBezTo>
                    <a:pt x="125" y="88"/>
                    <a:pt x="125" y="86"/>
                    <a:pt x="125" y="82"/>
                  </a:cubicBezTo>
                  <a:cubicBezTo>
                    <a:pt x="125" y="76"/>
                    <a:pt x="125" y="66"/>
                    <a:pt x="125" y="50"/>
                  </a:cubicBezTo>
                  <a:cubicBezTo>
                    <a:pt x="125" y="48"/>
                    <a:pt x="125" y="46"/>
                    <a:pt x="125" y="44"/>
                  </a:cubicBezTo>
                  <a:cubicBezTo>
                    <a:pt x="125" y="30"/>
                    <a:pt x="118" y="20"/>
                    <a:pt x="109" y="13"/>
                  </a:cubicBezTo>
                  <a:cubicBezTo>
                    <a:pt x="100" y="6"/>
                    <a:pt x="89" y="2"/>
                    <a:pt x="81" y="0"/>
                  </a:cubicBezTo>
                  <a:cubicBezTo>
                    <a:pt x="62" y="7"/>
                    <a:pt x="62" y="7"/>
                    <a:pt x="62" y="7"/>
                  </a:cubicBezTo>
                  <a:cubicBezTo>
                    <a:pt x="70" y="35"/>
                    <a:pt x="70" y="35"/>
                    <a:pt x="70" y="35"/>
                  </a:cubicBezTo>
                  <a:cubicBezTo>
                    <a:pt x="77" y="61"/>
                    <a:pt x="77" y="61"/>
                    <a:pt x="77" y="61"/>
                  </a:cubicBezTo>
                  <a:cubicBezTo>
                    <a:pt x="76" y="63"/>
                    <a:pt x="76" y="63"/>
                    <a:pt x="76" y="63"/>
                  </a:cubicBezTo>
                  <a:cubicBezTo>
                    <a:pt x="62" y="82"/>
                    <a:pt x="62" y="82"/>
                    <a:pt x="62" y="82"/>
                  </a:cubicBezTo>
                  <a:cubicBezTo>
                    <a:pt x="49" y="63"/>
                    <a:pt x="49" y="63"/>
                    <a:pt x="49" y="63"/>
                  </a:cubicBezTo>
                  <a:cubicBezTo>
                    <a:pt x="48" y="61"/>
                    <a:pt x="48" y="61"/>
                    <a:pt x="48" y="61"/>
                  </a:cubicBezTo>
                  <a:cubicBezTo>
                    <a:pt x="55" y="35"/>
                    <a:pt x="55" y="35"/>
                    <a:pt x="55" y="35"/>
                  </a:cubicBezTo>
                  <a:cubicBezTo>
                    <a:pt x="62" y="7"/>
                    <a:pt x="62" y="7"/>
                    <a:pt x="62" y="7"/>
                  </a:cubicBezTo>
                  <a:cubicBezTo>
                    <a:pt x="44" y="0"/>
                    <a:pt x="44" y="0"/>
                    <a:pt x="44" y="0"/>
                  </a:cubicBezTo>
                  <a:cubicBezTo>
                    <a:pt x="27" y="4"/>
                    <a:pt x="0" y="16"/>
                    <a:pt x="0" y="44"/>
                  </a:cubicBezTo>
                  <a:cubicBezTo>
                    <a:pt x="0" y="46"/>
                    <a:pt x="0" y="48"/>
                    <a:pt x="0" y="50"/>
                  </a:cubicBezTo>
                  <a:cubicBezTo>
                    <a:pt x="0" y="66"/>
                    <a:pt x="0" y="76"/>
                    <a:pt x="0" y="82"/>
                  </a:cubicBezTo>
                  <a:cubicBezTo>
                    <a:pt x="0" y="86"/>
                    <a:pt x="0" y="88"/>
                    <a:pt x="0" y="90"/>
                  </a:cubicBezTo>
                  <a:cubicBezTo>
                    <a:pt x="0" y="91"/>
                    <a:pt x="0" y="91"/>
                    <a:pt x="0" y="91"/>
                  </a:cubicBezTo>
                  <a:cubicBezTo>
                    <a:pt x="0" y="91"/>
                    <a:pt x="2" y="111"/>
                    <a:pt x="57" y="1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Oval 644"/>
            <p:cNvSpPr>
              <a:spLocks noChangeArrowheads="1"/>
            </p:cNvSpPr>
            <p:nvPr/>
          </p:nvSpPr>
          <p:spPr bwMode="auto">
            <a:xfrm>
              <a:off x="2374493" y="1192693"/>
              <a:ext cx="107471" cy="12478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645"/>
            <p:cNvSpPr/>
            <p:nvPr/>
          </p:nvSpPr>
          <p:spPr bwMode="auto">
            <a:xfrm>
              <a:off x="2203550" y="1433600"/>
              <a:ext cx="100979" cy="155075"/>
            </a:xfrm>
            <a:custGeom>
              <a:avLst/>
              <a:gdLst>
                <a:gd name="T0" fmla="*/ 25 w 59"/>
                <a:gd name="T1" fmla="*/ 91 h 91"/>
                <a:gd name="T2" fmla="*/ 59 w 59"/>
                <a:gd name="T3" fmla="*/ 28 h 91"/>
                <a:gd name="T4" fmla="*/ 50 w 59"/>
                <a:gd name="T5" fmla="*/ 0 h 91"/>
                <a:gd name="T6" fmla="*/ 0 w 59"/>
                <a:gd name="T7" fmla="*/ 77 h 91"/>
                <a:gd name="T8" fmla="*/ 19 w 59"/>
                <a:gd name="T9" fmla="*/ 88 h 91"/>
                <a:gd name="T10" fmla="*/ 25 w 59"/>
                <a:gd name="T11" fmla="*/ 91 h 91"/>
              </a:gdLst>
              <a:ahLst/>
              <a:cxnLst>
                <a:cxn ang="0">
                  <a:pos x="T0" y="T1"/>
                </a:cxn>
                <a:cxn ang="0">
                  <a:pos x="T2" y="T3"/>
                </a:cxn>
                <a:cxn ang="0">
                  <a:pos x="T4" y="T5"/>
                </a:cxn>
                <a:cxn ang="0">
                  <a:pos x="T6" y="T7"/>
                </a:cxn>
                <a:cxn ang="0">
                  <a:pos x="T8" y="T9"/>
                </a:cxn>
                <a:cxn ang="0">
                  <a:pos x="T10" y="T11"/>
                </a:cxn>
              </a:cxnLst>
              <a:rect l="0" t="0" r="r" b="b"/>
              <a:pathLst>
                <a:path w="59" h="91">
                  <a:moveTo>
                    <a:pt x="25" y="91"/>
                  </a:moveTo>
                  <a:cubicBezTo>
                    <a:pt x="29" y="66"/>
                    <a:pt x="41" y="44"/>
                    <a:pt x="59" y="28"/>
                  </a:cubicBezTo>
                  <a:cubicBezTo>
                    <a:pt x="50" y="0"/>
                    <a:pt x="50" y="0"/>
                    <a:pt x="50" y="0"/>
                  </a:cubicBezTo>
                  <a:cubicBezTo>
                    <a:pt x="26" y="19"/>
                    <a:pt x="7" y="46"/>
                    <a:pt x="0" y="77"/>
                  </a:cubicBezTo>
                  <a:cubicBezTo>
                    <a:pt x="19" y="88"/>
                    <a:pt x="19" y="88"/>
                    <a:pt x="19" y="88"/>
                  </a:cubicBezTo>
                  <a:lnTo>
                    <a:pt x="2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646"/>
            <p:cNvSpPr>
              <a:spLocks noEditPoints="1"/>
            </p:cNvSpPr>
            <p:nvPr/>
          </p:nvSpPr>
          <p:spPr bwMode="auto">
            <a:xfrm>
              <a:off x="2005919" y="1576413"/>
              <a:ext cx="298610" cy="298610"/>
            </a:xfrm>
            <a:custGeom>
              <a:avLst/>
              <a:gdLst>
                <a:gd name="T0" fmla="*/ 140 w 175"/>
                <a:gd name="T1" fmla="*/ 17 h 175"/>
                <a:gd name="T2" fmla="*/ 130 w 175"/>
                <a:gd name="T3" fmla="*/ 11 h 175"/>
                <a:gd name="T4" fmla="*/ 114 w 175"/>
                <a:gd name="T5" fmla="*/ 4 h 175"/>
                <a:gd name="T6" fmla="*/ 87 w 175"/>
                <a:gd name="T7" fmla="*/ 0 h 175"/>
                <a:gd name="T8" fmla="*/ 0 w 175"/>
                <a:gd name="T9" fmla="*/ 87 h 175"/>
                <a:gd name="T10" fmla="*/ 87 w 175"/>
                <a:gd name="T11" fmla="*/ 175 h 175"/>
                <a:gd name="T12" fmla="*/ 164 w 175"/>
                <a:gd name="T13" fmla="*/ 130 h 175"/>
                <a:gd name="T14" fmla="*/ 168 w 175"/>
                <a:gd name="T15" fmla="*/ 120 h 175"/>
                <a:gd name="T16" fmla="*/ 173 w 175"/>
                <a:gd name="T17" fmla="*/ 103 h 175"/>
                <a:gd name="T18" fmla="*/ 175 w 175"/>
                <a:gd name="T19" fmla="*/ 87 h 175"/>
                <a:gd name="T20" fmla="*/ 140 w 175"/>
                <a:gd name="T21" fmla="*/ 17 h 175"/>
                <a:gd name="T22" fmla="*/ 87 w 175"/>
                <a:gd name="T23" fmla="*/ 151 h 175"/>
                <a:gd name="T24" fmla="*/ 24 w 175"/>
                <a:gd name="T25" fmla="*/ 87 h 175"/>
                <a:gd name="T26" fmla="*/ 87 w 175"/>
                <a:gd name="T27" fmla="*/ 24 h 175"/>
                <a:gd name="T28" fmla="*/ 112 w 175"/>
                <a:gd name="T29" fmla="*/ 29 h 175"/>
                <a:gd name="T30" fmla="*/ 146 w 175"/>
                <a:gd name="T31" fmla="*/ 64 h 175"/>
                <a:gd name="T32" fmla="*/ 151 w 175"/>
                <a:gd name="T33" fmla="*/ 87 h 175"/>
                <a:gd name="T34" fmla="*/ 145 w 175"/>
                <a:gd name="T35" fmla="*/ 113 h 175"/>
                <a:gd name="T36" fmla="*/ 87 w 175"/>
                <a:gd name="T37" fmla="*/ 15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175">
                  <a:moveTo>
                    <a:pt x="140" y="17"/>
                  </a:moveTo>
                  <a:cubicBezTo>
                    <a:pt x="137" y="15"/>
                    <a:pt x="134" y="13"/>
                    <a:pt x="130" y="11"/>
                  </a:cubicBezTo>
                  <a:cubicBezTo>
                    <a:pt x="125" y="8"/>
                    <a:pt x="120" y="6"/>
                    <a:pt x="114" y="4"/>
                  </a:cubicBezTo>
                  <a:cubicBezTo>
                    <a:pt x="105" y="2"/>
                    <a:pt x="97" y="0"/>
                    <a:pt x="87" y="0"/>
                  </a:cubicBezTo>
                  <a:cubicBezTo>
                    <a:pt x="39" y="0"/>
                    <a:pt x="0" y="39"/>
                    <a:pt x="0" y="87"/>
                  </a:cubicBezTo>
                  <a:cubicBezTo>
                    <a:pt x="0" y="136"/>
                    <a:pt x="39" y="175"/>
                    <a:pt x="87" y="175"/>
                  </a:cubicBezTo>
                  <a:cubicBezTo>
                    <a:pt x="120" y="175"/>
                    <a:pt x="149" y="157"/>
                    <a:pt x="164" y="130"/>
                  </a:cubicBezTo>
                  <a:cubicBezTo>
                    <a:pt x="165" y="127"/>
                    <a:pt x="167" y="124"/>
                    <a:pt x="168" y="120"/>
                  </a:cubicBezTo>
                  <a:cubicBezTo>
                    <a:pt x="171" y="115"/>
                    <a:pt x="172" y="109"/>
                    <a:pt x="173" y="103"/>
                  </a:cubicBezTo>
                  <a:cubicBezTo>
                    <a:pt x="174" y="98"/>
                    <a:pt x="175" y="93"/>
                    <a:pt x="175" y="87"/>
                  </a:cubicBezTo>
                  <a:cubicBezTo>
                    <a:pt x="175" y="59"/>
                    <a:pt x="161" y="33"/>
                    <a:pt x="140" y="17"/>
                  </a:cubicBezTo>
                  <a:close/>
                  <a:moveTo>
                    <a:pt x="87" y="151"/>
                  </a:moveTo>
                  <a:cubicBezTo>
                    <a:pt x="52" y="151"/>
                    <a:pt x="24" y="122"/>
                    <a:pt x="24" y="87"/>
                  </a:cubicBezTo>
                  <a:cubicBezTo>
                    <a:pt x="24" y="52"/>
                    <a:pt x="52" y="24"/>
                    <a:pt x="87" y="24"/>
                  </a:cubicBezTo>
                  <a:cubicBezTo>
                    <a:pt x="96" y="24"/>
                    <a:pt x="105" y="26"/>
                    <a:pt x="112" y="29"/>
                  </a:cubicBezTo>
                  <a:cubicBezTo>
                    <a:pt x="128" y="36"/>
                    <a:pt x="140" y="48"/>
                    <a:pt x="146" y="64"/>
                  </a:cubicBezTo>
                  <a:cubicBezTo>
                    <a:pt x="149" y="71"/>
                    <a:pt x="151" y="79"/>
                    <a:pt x="151" y="87"/>
                  </a:cubicBezTo>
                  <a:cubicBezTo>
                    <a:pt x="151" y="96"/>
                    <a:pt x="149" y="105"/>
                    <a:pt x="145" y="113"/>
                  </a:cubicBezTo>
                  <a:cubicBezTo>
                    <a:pt x="136" y="135"/>
                    <a:pt x="113" y="151"/>
                    <a:pt x="87"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647"/>
            <p:cNvSpPr>
              <a:spLocks noEditPoints="1"/>
            </p:cNvSpPr>
            <p:nvPr/>
          </p:nvSpPr>
          <p:spPr bwMode="auto">
            <a:xfrm>
              <a:off x="2111948" y="1651426"/>
              <a:ext cx="90160" cy="150026"/>
            </a:xfrm>
            <a:custGeom>
              <a:avLst/>
              <a:gdLst>
                <a:gd name="T0" fmla="*/ 46 w 53"/>
                <a:gd name="T1" fmla="*/ 40 h 88"/>
                <a:gd name="T2" fmla="*/ 40 w 53"/>
                <a:gd name="T3" fmla="*/ 37 h 88"/>
                <a:gd name="T4" fmla="*/ 30 w 53"/>
                <a:gd name="T5" fmla="*/ 34 h 88"/>
                <a:gd name="T6" fmla="*/ 30 w 53"/>
                <a:gd name="T7" fmla="*/ 17 h 88"/>
                <a:gd name="T8" fmla="*/ 38 w 53"/>
                <a:gd name="T9" fmla="*/ 24 h 88"/>
                <a:gd name="T10" fmla="*/ 44 w 53"/>
                <a:gd name="T11" fmla="*/ 28 h 88"/>
                <a:gd name="T12" fmla="*/ 49 w 53"/>
                <a:gd name="T13" fmla="*/ 27 h 88"/>
                <a:gd name="T14" fmla="*/ 50 w 53"/>
                <a:gd name="T15" fmla="*/ 23 h 88"/>
                <a:gd name="T16" fmla="*/ 49 w 53"/>
                <a:gd name="T17" fmla="*/ 19 h 88"/>
                <a:gd name="T18" fmla="*/ 46 w 53"/>
                <a:gd name="T19" fmla="*/ 14 h 88"/>
                <a:gd name="T20" fmla="*/ 39 w 53"/>
                <a:gd name="T21" fmla="*/ 10 h 88"/>
                <a:gd name="T22" fmla="*/ 30 w 53"/>
                <a:gd name="T23" fmla="*/ 8 h 88"/>
                <a:gd name="T24" fmla="*/ 30 w 53"/>
                <a:gd name="T25" fmla="*/ 4 h 88"/>
                <a:gd name="T26" fmla="*/ 26 w 53"/>
                <a:gd name="T27" fmla="*/ 0 h 88"/>
                <a:gd name="T28" fmla="*/ 23 w 53"/>
                <a:gd name="T29" fmla="*/ 4 h 88"/>
                <a:gd name="T30" fmla="*/ 23 w 53"/>
                <a:gd name="T31" fmla="*/ 8 h 88"/>
                <a:gd name="T32" fmla="*/ 7 w 53"/>
                <a:gd name="T33" fmla="*/ 14 h 88"/>
                <a:gd name="T34" fmla="*/ 2 w 53"/>
                <a:gd name="T35" fmla="*/ 26 h 88"/>
                <a:gd name="T36" fmla="*/ 5 w 53"/>
                <a:gd name="T37" fmla="*/ 35 h 88"/>
                <a:gd name="T38" fmla="*/ 12 w 53"/>
                <a:gd name="T39" fmla="*/ 40 h 88"/>
                <a:gd name="T40" fmla="*/ 23 w 53"/>
                <a:gd name="T41" fmla="*/ 44 h 88"/>
                <a:gd name="T42" fmla="*/ 23 w 53"/>
                <a:gd name="T43" fmla="*/ 64 h 88"/>
                <a:gd name="T44" fmla="*/ 18 w 53"/>
                <a:gd name="T45" fmla="*/ 61 h 88"/>
                <a:gd name="T46" fmla="*/ 15 w 53"/>
                <a:gd name="T47" fmla="*/ 58 h 88"/>
                <a:gd name="T48" fmla="*/ 12 w 53"/>
                <a:gd name="T49" fmla="*/ 53 h 88"/>
                <a:gd name="T50" fmla="*/ 10 w 53"/>
                <a:gd name="T51" fmla="*/ 50 h 88"/>
                <a:gd name="T52" fmla="*/ 6 w 53"/>
                <a:gd name="T53" fmla="*/ 49 h 88"/>
                <a:gd name="T54" fmla="*/ 2 w 53"/>
                <a:gd name="T55" fmla="*/ 51 h 88"/>
                <a:gd name="T56" fmla="*/ 0 w 53"/>
                <a:gd name="T57" fmla="*/ 54 h 88"/>
                <a:gd name="T58" fmla="*/ 1 w 53"/>
                <a:gd name="T59" fmla="*/ 60 h 88"/>
                <a:gd name="T60" fmla="*/ 6 w 53"/>
                <a:gd name="T61" fmla="*/ 66 h 88"/>
                <a:gd name="T62" fmla="*/ 13 w 53"/>
                <a:gd name="T63" fmla="*/ 70 h 88"/>
                <a:gd name="T64" fmla="*/ 23 w 53"/>
                <a:gd name="T65" fmla="*/ 72 h 88"/>
                <a:gd name="T66" fmla="*/ 23 w 53"/>
                <a:gd name="T67" fmla="*/ 84 h 88"/>
                <a:gd name="T68" fmla="*/ 24 w 53"/>
                <a:gd name="T69" fmla="*/ 87 h 88"/>
                <a:gd name="T70" fmla="*/ 27 w 53"/>
                <a:gd name="T71" fmla="*/ 88 h 88"/>
                <a:gd name="T72" fmla="*/ 29 w 53"/>
                <a:gd name="T73" fmla="*/ 87 h 88"/>
                <a:gd name="T74" fmla="*/ 30 w 53"/>
                <a:gd name="T75" fmla="*/ 83 h 88"/>
                <a:gd name="T76" fmla="*/ 30 w 53"/>
                <a:gd name="T77" fmla="*/ 72 h 88"/>
                <a:gd name="T78" fmla="*/ 42 w 53"/>
                <a:gd name="T79" fmla="*/ 69 h 88"/>
                <a:gd name="T80" fmla="*/ 50 w 53"/>
                <a:gd name="T81" fmla="*/ 62 h 88"/>
                <a:gd name="T82" fmla="*/ 53 w 53"/>
                <a:gd name="T83" fmla="*/ 53 h 88"/>
                <a:gd name="T84" fmla="*/ 51 w 53"/>
                <a:gd name="T85" fmla="*/ 46 h 88"/>
                <a:gd name="T86" fmla="*/ 46 w 53"/>
                <a:gd name="T87" fmla="*/ 40 h 88"/>
                <a:gd name="T88" fmla="*/ 23 w 53"/>
                <a:gd name="T89" fmla="*/ 33 h 88"/>
                <a:gd name="T90" fmla="*/ 17 w 53"/>
                <a:gd name="T91" fmla="*/ 30 h 88"/>
                <a:gd name="T92" fmla="*/ 14 w 53"/>
                <a:gd name="T93" fmla="*/ 25 h 88"/>
                <a:gd name="T94" fmla="*/ 17 w 53"/>
                <a:gd name="T95" fmla="*/ 19 h 88"/>
                <a:gd name="T96" fmla="*/ 23 w 53"/>
                <a:gd name="T97" fmla="*/ 16 h 88"/>
                <a:gd name="T98" fmla="*/ 23 w 53"/>
                <a:gd name="T99" fmla="*/ 33 h 88"/>
                <a:gd name="T100" fmla="*/ 37 w 53"/>
                <a:gd name="T101" fmla="*/ 61 h 88"/>
                <a:gd name="T102" fmla="*/ 30 w 53"/>
                <a:gd name="T103" fmla="*/ 64 h 88"/>
                <a:gd name="T104" fmla="*/ 30 w 53"/>
                <a:gd name="T105" fmla="*/ 45 h 88"/>
                <a:gd name="T106" fmla="*/ 38 w 53"/>
                <a:gd name="T107" fmla="*/ 49 h 88"/>
                <a:gd name="T108" fmla="*/ 40 w 53"/>
                <a:gd name="T109" fmla="*/ 55 h 88"/>
                <a:gd name="T110" fmla="*/ 37 w 53"/>
                <a:gd name="T111" fmla="*/ 6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 h="88">
                  <a:moveTo>
                    <a:pt x="46" y="40"/>
                  </a:moveTo>
                  <a:cubicBezTo>
                    <a:pt x="44" y="39"/>
                    <a:pt x="42" y="38"/>
                    <a:pt x="40" y="37"/>
                  </a:cubicBezTo>
                  <a:cubicBezTo>
                    <a:pt x="37" y="36"/>
                    <a:pt x="34" y="35"/>
                    <a:pt x="30" y="34"/>
                  </a:cubicBezTo>
                  <a:cubicBezTo>
                    <a:pt x="30" y="17"/>
                    <a:pt x="30" y="17"/>
                    <a:pt x="30" y="17"/>
                  </a:cubicBezTo>
                  <a:cubicBezTo>
                    <a:pt x="34" y="18"/>
                    <a:pt x="37" y="20"/>
                    <a:pt x="38" y="24"/>
                  </a:cubicBezTo>
                  <a:cubicBezTo>
                    <a:pt x="39" y="27"/>
                    <a:pt x="41" y="28"/>
                    <a:pt x="44" y="28"/>
                  </a:cubicBezTo>
                  <a:cubicBezTo>
                    <a:pt x="46" y="28"/>
                    <a:pt x="47" y="28"/>
                    <a:pt x="49" y="27"/>
                  </a:cubicBezTo>
                  <a:cubicBezTo>
                    <a:pt x="50" y="26"/>
                    <a:pt x="50" y="24"/>
                    <a:pt x="50" y="23"/>
                  </a:cubicBezTo>
                  <a:cubicBezTo>
                    <a:pt x="50" y="22"/>
                    <a:pt x="50" y="20"/>
                    <a:pt x="49" y="19"/>
                  </a:cubicBezTo>
                  <a:cubicBezTo>
                    <a:pt x="48" y="17"/>
                    <a:pt x="47" y="16"/>
                    <a:pt x="46" y="14"/>
                  </a:cubicBezTo>
                  <a:cubicBezTo>
                    <a:pt x="44" y="12"/>
                    <a:pt x="41" y="11"/>
                    <a:pt x="39" y="10"/>
                  </a:cubicBezTo>
                  <a:cubicBezTo>
                    <a:pt x="36" y="9"/>
                    <a:pt x="33" y="8"/>
                    <a:pt x="30" y="8"/>
                  </a:cubicBezTo>
                  <a:cubicBezTo>
                    <a:pt x="30" y="4"/>
                    <a:pt x="30" y="4"/>
                    <a:pt x="30" y="4"/>
                  </a:cubicBezTo>
                  <a:cubicBezTo>
                    <a:pt x="30" y="1"/>
                    <a:pt x="29" y="0"/>
                    <a:pt x="26" y="0"/>
                  </a:cubicBezTo>
                  <a:cubicBezTo>
                    <a:pt x="24" y="0"/>
                    <a:pt x="23" y="1"/>
                    <a:pt x="23" y="4"/>
                  </a:cubicBezTo>
                  <a:cubicBezTo>
                    <a:pt x="23" y="8"/>
                    <a:pt x="23" y="8"/>
                    <a:pt x="23" y="8"/>
                  </a:cubicBezTo>
                  <a:cubicBezTo>
                    <a:pt x="16" y="9"/>
                    <a:pt x="11" y="10"/>
                    <a:pt x="7" y="14"/>
                  </a:cubicBezTo>
                  <a:cubicBezTo>
                    <a:pt x="4" y="17"/>
                    <a:pt x="2" y="21"/>
                    <a:pt x="2" y="26"/>
                  </a:cubicBezTo>
                  <a:cubicBezTo>
                    <a:pt x="2" y="29"/>
                    <a:pt x="3" y="32"/>
                    <a:pt x="5" y="35"/>
                  </a:cubicBezTo>
                  <a:cubicBezTo>
                    <a:pt x="7" y="37"/>
                    <a:pt x="9" y="39"/>
                    <a:pt x="12" y="40"/>
                  </a:cubicBezTo>
                  <a:cubicBezTo>
                    <a:pt x="15" y="42"/>
                    <a:pt x="19" y="43"/>
                    <a:pt x="23" y="44"/>
                  </a:cubicBezTo>
                  <a:cubicBezTo>
                    <a:pt x="23" y="64"/>
                    <a:pt x="23" y="64"/>
                    <a:pt x="23" y="64"/>
                  </a:cubicBezTo>
                  <a:cubicBezTo>
                    <a:pt x="21" y="63"/>
                    <a:pt x="19" y="62"/>
                    <a:pt x="18" y="61"/>
                  </a:cubicBezTo>
                  <a:cubicBezTo>
                    <a:pt x="16" y="60"/>
                    <a:pt x="15" y="59"/>
                    <a:pt x="15" y="58"/>
                  </a:cubicBezTo>
                  <a:cubicBezTo>
                    <a:pt x="14" y="57"/>
                    <a:pt x="13" y="55"/>
                    <a:pt x="12" y="53"/>
                  </a:cubicBezTo>
                  <a:cubicBezTo>
                    <a:pt x="12" y="51"/>
                    <a:pt x="11" y="51"/>
                    <a:pt x="10" y="50"/>
                  </a:cubicBezTo>
                  <a:cubicBezTo>
                    <a:pt x="9" y="49"/>
                    <a:pt x="8" y="49"/>
                    <a:pt x="6" y="49"/>
                  </a:cubicBezTo>
                  <a:cubicBezTo>
                    <a:pt x="5" y="49"/>
                    <a:pt x="3" y="50"/>
                    <a:pt x="2" y="51"/>
                  </a:cubicBezTo>
                  <a:cubicBezTo>
                    <a:pt x="0" y="52"/>
                    <a:pt x="0" y="53"/>
                    <a:pt x="0" y="54"/>
                  </a:cubicBezTo>
                  <a:cubicBezTo>
                    <a:pt x="0" y="56"/>
                    <a:pt x="0" y="58"/>
                    <a:pt x="1" y="60"/>
                  </a:cubicBezTo>
                  <a:cubicBezTo>
                    <a:pt x="2" y="62"/>
                    <a:pt x="4" y="64"/>
                    <a:pt x="6" y="66"/>
                  </a:cubicBezTo>
                  <a:cubicBezTo>
                    <a:pt x="8" y="67"/>
                    <a:pt x="10" y="69"/>
                    <a:pt x="13" y="70"/>
                  </a:cubicBezTo>
                  <a:cubicBezTo>
                    <a:pt x="16" y="71"/>
                    <a:pt x="19" y="72"/>
                    <a:pt x="23" y="72"/>
                  </a:cubicBezTo>
                  <a:cubicBezTo>
                    <a:pt x="23" y="84"/>
                    <a:pt x="23" y="84"/>
                    <a:pt x="23" y="84"/>
                  </a:cubicBezTo>
                  <a:cubicBezTo>
                    <a:pt x="23" y="85"/>
                    <a:pt x="23" y="86"/>
                    <a:pt x="24" y="87"/>
                  </a:cubicBezTo>
                  <a:cubicBezTo>
                    <a:pt x="24" y="87"/>
                    <a:pt x="25" y="88"/>
                    <a:pt x="27" y="88"/>
                  </a:cubicBezTo>
                  <a:cubicBezTo>
                    <a:pt x="28" y="88"/>
                    <a:pt x="29" y="87"/>
                    <a:pt x="29" y="87"/>
                  </a:cubicBezTo>
                  <a:cubicBezTo>
                    <a:pt x="29" y="86"/>
                    <a:pt x="30" y="85"/>
                    <a:pt x="30" y="83"/>
                  </a:cubicBezTo>
                  <a:cubicBezTo>
                    <a:pt x="30" y="72"/>
                    <a:pt x="30" y="72"/>
                    <a:pt x="30" y="72"/>
                  </a:cubicBezTo>
                  <a:cubicBezTo>
                    <a:pt x="34" y="72"/>
                    <a:pt x="39" y="71"/>
                    <a:pt x="42" y="69"/>
                  </a:cubicBezTo>
                  <a:cubicBezTo>
                    <a:pt x="46" y="67"/>
                    <a:pt x="48" y="65"/>
                    <a:pt x="50" y="62"/>
                  </a:cubicBezTo>
                  <a:cubicBezTo>
                    <a:pt x="52" y="59"/>
                    <a:pt x="53" y="56"/>
                    <a:pt x="53" y="53"/>
                  </a:cubicBezTo>
                  <a:cubicBezTo>
                    <a:pt x="53" y="51"/>
                    <a:pt x="52" y="48"/>
                    <a:pt x="51" y="46"/>
                  </a:cubicBezTo>
                  <a:cubicBezTo>
                    <a:pt x="50" y="44"/>
                    <a:pt x="48" y="42"/>
                    <a:pt x="46" y="40"/>
                  </a:cubicBezTo>
                  <a:close/>
                  <a:moveTo>
                    <a:pt x="23" y="33"/>
                  </a:moveTo>
                  <a:cubicBezTo>
                    <a:pt x="20" y="32"/>
                    <a:pt x="18" y="31"/>
                    <a:pt x="17" y="30"/>
                  </a:cubicBezTo>
                  <a:cubicBezTo>
                    <a:pt x="15" y="28"/>
                    <a:pt x="14" y="27"/>
                    <a:pt x="14" y="25"/>
                  </a:cubicBezTo>
                  <a:cubicBezTo>
                    <a:pt x="14" y="22"/>
                    <a:pt x="15" y="20"/>
                    <a:pt x="17" y="19"/>
                  </a:cubicBezTo>
                  <a:cubicBezTo>
                    <a:pt x="18" y="18"/>
                    <a:pt x="20" y="17"/>
                    <a:pt x="23" y="16"/>
                  </a:cubicBezTo>
                  <a:lnTo>
                    <a:pt x="23" y="33"/>
                  </a:lnTo>
                  <a:close/>
                  <a:moveTo>
                    <a:pt x="37" y="61"/>
                  </a:moveTo>
                  <a:cubicBezTo>
                    <a:pt x="36" y="62"/>
                    <a:pt x="33" y="63"/>
                    <a:pt x="30" y="64"/>
                  </a:cubicBezTo>
                  <a:cubicBezTo>
                    <a:pt x="30" y="45"/>
                    <a:pt x="30" y="45"/>
                    <a:pt x="30" y="45"/>
                  </a:cubicBezTo>
                  <a:cubicBezTo>
                    <a:pt x="33" y="46"/>
                    <a:pt x="36" y="47"/>
                    <a:pt x="38" y="49"/>
                  </a:cubicBezTo>
                  <a:cubicBezTo>
                    <a:pt x="39" y="50"/>
                    <a:pt x="40" y="52"/>
                    <a:pt x="40" y="55"/>
                  </a:cubicBezTo>
                  <a:cubicBezTo>
                    <a:pt x="40" y="57"/>
                    <a:pt x="39" y="59"/>
                    <a:pt x="37"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5" name="组合 44"/>
          <p:cNvGrpSpPr/>
          <p:nvPr/>
        </p:nvGrpSpPr>
        <p:grpSpPr>
          <a:xfrm>
            <a:off x="7572557" y="2654076"/>
            <a:ext cx="477771" cy="780280"/>
            <a:chOff x="2190567" y="3013202"/>
            <a:chExt cx="452964" cy="740033"/>
          </a:xfrm>
          <a:solidFill>
            <a:schemeClr val="accent2"/>
          </a:solidFill>
        </p:grpSpPr>
        <p:sp>
          <p:nvSpPr>
            <p:cNvPr id="46" name="Freeform 460"/>
            <p:cNvSpPr/>
            <p:nvPr/>
          </p:nvSpPr>
          <p:spPr bwMode="auto">
            <a:xfrm>
              <a:off x="2599533" y="3101919"/>
              <a:ext cx="43998" cy="42556"/>
            </a:xfrm>
            <a:custGeom>
              <a:avLst/>
              <a:gdLst>
                <a:gd name="T0" fmla="*/ 25 w 26"/>
                <a:gd name="T1" fmla="*/ 4 h 25"/>
                <a:gd name="T2" fmla="*/ 15 w 26"/>
                <a:gd name="T3" fmla="*/ 2 h 25"/>
                <a:gd name="T4" fmla="*/ 3 w 26"/>
                <a:gd name="T5" fmla="*/ 11 h 25"/>
                <a:gd name="T6" fmla="*/ 0 w 26"/>
                <a:gd name="T7" fmla="*/ 17 h 25"/>
                <a:gd name="T8" fmla="*/ 1 w 26"/>
                <a:gd name="T9" fmla="*/ 21 h 25"/>
                <a:gd name="T10" fmla="*/ 11 w 26"/>
                <a:gd name="T11" fmla="*/ 23 h 25"/>
                <a:gd name="T12" fmla="*/ 23 w 26"/>
                <a:gd name="T13" fmla="*/ 14 h 25"/>
                <a:gd name="T14" fmla="*/ 26 w 26"/>
                <a:gd name="T15" fmla="*/ 8 h 25"/>
                <a:gd name="T16" fmla="*/ 25 w 26"/>
                <a:gd name="T17"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25" y="4"/>
                  </a:moveTo>
                  <a:cubicBezTo>
                    <a:pt x="22" y="1"/>
                    <a:pt x="18" y="0"/>
                    <a:pt x="15" y="2"/>
                  </a:cubicBezTo>
                  <a:cubicBezTo>
                    <a:pt x="3" y="11"/>
                    <a:pt x="3" y="11"/>
                    <a:pt x="3" y="11"/>
                  </a:cubicBezTo>
                  <a:cubicBezTo>
                    <a:pt x="1" y="12"/>
                    <a:pt x="0" y="15"/>
                    <a:pt x="0" y="17"/>
                  </a:cubicBezTo>
                  <a:cubicBezTo>
                    <a:pt x="0" y="18"/>
                    <a:pt x="0" y="20"/>
                    <a:pt x="1" y="21"/>
                  </a:cubicBezTo>
                  <a:cubicBezTo>
                    <a:pt x="4" y="24"/>
                    <a:pt x="8" y="25"/>
                    <a:pt x="11" y="23"/>
                  </a:cubicBezTo>
                  <a:cubicBezTo>
                    <a:pt x="23" y="14"/>
                    <a:pt x="23" y="14"/>
                    <a:pt x="23" y="14"/>
                  </a:cubicBezTo>
                  <a:cubicBezTo>
                    <a:pt x="25" y="13"/>
                    <a:pt x="26" y="10"/>
                    <a:pt x="26" y="8"/>
                  </a:cubicBezTo>
                  <a:cubicBezTo>
                    <a:pt x="26" y="7"/>
                    <a:pt x="26" y="5"/>
                    <a:pt x="2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61"/>
            <p:cNvSpPr/>
            <p:nvPr/>
          </p:nvSpPr>
          <p:spPr bwMode="auto">
            <a:xfrm>
              <a:off x="2493504" y="3013202"/>
              <a:ext cx="23802" cy="49769"/>
            </a:xfrm>
            <a:custGeom>
              <a:avLst/>
              <a:gdLst>
                <a:gd name="T0" fmla="*/ 7 w 14"/>
                <a:gd name="T1" fmla="*/ 29 h 29"/>
                <a:gd name="T2" fmla="*/ 14 w 14"/>
                <a:gd name="T3" fmla="*/ 22 h 29"/>
                <a:gd name="T4" fmla="*/ 14 w 14"/>
                <a:gd name="T5" fmla="*/ 7 h 29"/>
                <a:gd name="T6" fmla="*/ 12 w 14"/>
                <a:gd name="T7" fmla="*/ 2 h 29"/>
                <a:gd name="T8" fmla="*/ 7 w 14"/>
                <a:gd name="T9" fmla="*/ 0 h 29"/>
                <a:gd name="T10" fmla="*/ 0 w 14"/>
                <a:gd name="T11" fmla="*/ 7 h 29"/>
                <a:gd name="T12" fmla="*/ 0 w 14"/>
                <a:gd name="T13" fmla="*/ 22 h 29"/>
                <a:gd name="T14" fmla="*/ 2 w 14"/>
                <a:gd name="T15" fmla="*/ 27 h 29"/>
                <a:gd name="T16" fmla="*/ 7 w 14"/>
                <a:gd name="T17"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29">
                  <a:moveTo>
                    <a:pt x="7" y="29"/>
                  </a:moveTo>
                  <a:cubicBezTo>
                    <a:pt x="11" y="29"/>
                    <a:pt x="14" y="26"/>
                    <a:pt x="14" y="22"/>
                  </a:cubicBezTo>
                  <a:cubicBezTo>
                    <a:pt x="14" y="7"/>
                    <a:pt x="14" y="7"/>
                    <a:pt x="14" y="7"/>
                  </a:cubicBezTo>
                  <a:cubicBezTo>
                    <a:pt x="14" y="5"/>
                    <a:pt x="14" y="4"/>
                    <a:pt x="12" y="2"/>
                  </a:cubicBezTo>
                  <a:cubicBezTo>
                    <a:pt x="11" y="1"/>
                    <a:pt x="9" y="0"/>
                    <a:pt x="7" y="0"/>
                  </a:cubicBezTo>
                  <a:cubicBezTo>
                    <a:pt x="3" y="0"/>
                    <a:pt x="0" y="3"/>
                    <a:pt x="0" y="7"/>
                  </a:cubicBezTo>
                  <a:cubicBezTo>
                    <a:pt x="0" y="22"/>
                    <a:pt x="0" y="22"/>
                    <a:pt x="0" y="22"/>
                  </a:cubicBezTo>
                  <a:cubicBezTo>
                    <a:pt x="0" y="24"/>
                    <a:pt x="1" y="26"/>
                    <a:pt x="2" y="27"/>
                  </a:cubicBezTo>
                  <a:cubicBezTo>
                    <a:pt x="3" y="28"/>
                    <a:pt x="5" y="29"/>
                    <a:pt x="7"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62"/>
            <p:cNvSpPr/>
            <p:nvPr/>
          </p:nvSpPr>
          <p:spPr bwMode="auto">
            <a:xfrm>
              <a:off x="2463211" y="3316860"/>
              <a:ext cx="62752" cy="23802"/>
            </a:xfrm>
            <a:custGeom>
              <a:avLst/>
              <a:gdLst>
                <a:gd name="T0" fmla="*/ 30 w 37"/>
                <a:gd name="T1" fmla="*/ 0 h 14"/>
                <a:gd name="T2" fmla="*/ 7 w 37"/>
                <a:gd name="T3" fmla="*/ 0 h 14"/>
                <a:gd name="T4" fmla="*/ 2 w 37"/>
                <a:gd name="T5" fmla="*/ 2 h 14"/>
                <a:gd name="T6" fmla="*/ 0 w 37"/>
                <a:gd name="T7" fmla="*/ 7 h 14"/>
                <a:gd name="T8" fmla="*/ 7 w 37"/>
                <a:gd name="T9" fmla="*/ 14 h 14"/>
                <a:gd name="T10" fmla="*/ 30 w 37"/>
                <a:gd name="T11" fmla="*/ 14 h 14"/>
                <a:gd name="T12" fmla="*/ 37 w 37"/>
                <a:gd name="T13" fmla="*/ 7 h 14"/>
                <a:gd name="T14" fmla="*/ 30 w 37"/>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4">
                  <a:moveTo>
                    <a:pt x="30" y="0"/>
                  </a:moveTo>
                  <a:cubicBezTo>
                    <a:pt x="7" y="0"/>
                    <a:pt x="7" y="0"/>
                    <a:pt x="7" y="0"/>
                  </a:cubicBezTo>
                  <a:cubicBezTo>
                    <a:pt x="5" y="0"/>
                    <a:pt x="3" y="1"/>
                    <a:pt x="2" y="2"/>
                  </a:cubicBezTo>
                  <a:cubicBezTo>
                    <a:pt x="1" y="4"/>
                    <a:pt x="0" y="5"/>
                    <a:pt x="0" y="7"/>
                  </a:cubicBezTo>
                  <a:cubicBezTo>
                    <a:pt x="0" y="11"/>
                    <a:pt x="3" y="14"/>
                    <a:pt x="7" y="14"/>
                  </a:cubicBezTo>
                  <a:cubicBezTo>
                    <a:pt x="30" y="14"/>
                    <a:pt x="30" y="14"/>
                    <a:pt x="30" y="14"/>
                  </a:cubicBezTo>
                  <a:cubicBezTo>
                    <a:pt x="34" y="14"/>
                    <a:pt x="37" y="11"/>
                    <a:pt x="37" y="7"/>
                  </a:cubicBezTo>
                  <a:cubicBezTo>
                    <a:pt x="37" y="4"/>
                    <a:pt x="34"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63"/>
            <p:cNvSpPr/>
            <p:nvPr/>
          </p:nvSpPr>
          <p:spPr bwMode="auto">
            <a:xfrm>
              <a:off x="2427147" y="3250503"/>
              <a:ext cx="141371" cy="59866"/>
            </a:xfrm>
            <a:custGeom>
              <a:avLst/>
              <a:gdLst>
                <a:gd name="T0" fmla="*/ 66 w 83"/>
                <a:gd name="T1" fmla="*/ 5 h 35"/>
                <a:gd name="T2" fmla="*/ 66 w 83"/>
                <a:gd name="T3" fmla="*/ 22 h 35"/>
                <a:gd name="T4" fmla="*/ 41 w 83"/>
                <a:gd name="T5" fmla="*/ 27 h 35"/>
                <a:gd name="T6" fmla="*/ 18 w 83"/>
                <a:gd name="T7" fmla="*/ 22 h 35"/>
                <a:gd name="T8" fmla="*/ 15 w 83"/>
                <a:gd name="T9" fmla="*/ 5 h 35"/>
                <a:gd name="T10" fmla="*/ 6 w 83"/>
                <a:gd name="T11" fmla="*/ 0 h 35"/>
                <a:gd name="T12" fmla="*/ 11 w 83"/>
                <a:gd name="T13" fmla="*/ 14 h 35"/>
                <a:gd name="T14" fmla="*/ 41 w 83"/>
                <a:gd name="T15" fmla="*/ 35 h 35"/>
                <a:gd name="T16" fmla="*/ 42 w 83"/>
                <a:gd name="T17" fmla="*/ 35 h 35"/>
                <a:gd name="T18" fmla="*/ 73 w 83"/>
                <a:gd name="T19" fmla="*/ 14 h 35"/>
                <a:gd name="T20" fmla="*/ 77 w 83"/>
                <a:gd name="T21" fmla="*/ 0 h 35"/>
                <a:gd name="T22" fmla="*/ 66 w 83"/>
                <a:gd name="T23"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 h="35">
                  <a:moveTo>
                    <a:pt x="66" y="5"/>
                  </a:moveTo>
                  <a:cubicBezTo>
                    <a:pt x="65" y="10"/>
                    <a:pt x="63" y="17"/>
                    <a:pt x="66" y="22"/>
                  </a:cubicBezTo>
                  <a:cubicBezTo>
                    <a:pt x="66" y="22"/>
                    <a:pt x="53" y="27"/>
                    <a:pt x="41" y="27"/>
                  </a:cubicBezTo>
                  <a:cubicBezTo>
                    <a:pt x="30" y="27"/>
                    <a:pt x="18" y="22"/>
                    <a:pt x="18" y="22"/>
                  </a:cubicBezTo>
                  <a:cubicBezTo>
                    <a:pt x="19" y="16"/>
                    <a:pt x="17" y="10"/>
                    <a:pt x="15" y="5"/>
                  </a:cubicBezTo>
                  <a:cubicBezTo>
                    <a:pt x="6" y="0"/>
                    <a:pt x="6" y="0"/>
                    <a:pt x="6" y="0"/>
                  </a:cubicBezTo>
                  <a:cubicBezTo>
                    <a:pt x="8" y="5"/>
                    <a:pt x="10" y="11"/>
                    <a:pt x="11" y="14"/>
                  </a:cubicBezTo>
                  <a:cubicBezTo>
                    <a:pt x="11" y="22"/>
                    <a:pt x="0" y="35"/>
                    <a:pt x="41" y="35"/>
                  </a:cubicBezTo>
                  <a:cubicBezTo>
                    <a:pt x="41" y="35"/>
                    <a:pt x="42" y="35"/>
                    <a:pt x="42" y="35"/>
                  </a:cubicBezTo>
                  <a:cubicBezTo>
                    <a:pt x="83" y="35"/>
                    <a:pt x="73" y="22"/>
                    <a:pt x="73" y="14"/>
                  </a:cubicBezTo>
                  <a:cubicBezTo>
                    <a:pt x="73" y="11"/>
                    <a:pt x="75" y="5"/>
                    <a:pt x="77" y="0"/>
                  </a:cubicBezTo>
                  <a:lnTo>
                    <a:pt x="6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64"/>
            <p:cNvSpPr/>
            <p:nvPr/>
          </p:nvSpPr>
          <p:spPr bwMode="auto">
            <a:xfrm>
              <a:off x="2394689" y="3289452"/>
              <a:ext cx="38949" cy="39671"/>
            </a:xfrm>
            <a:custGeom>
              <a:avLst/>
              <a:gdLst>
                <a:gd name="T0" fmla="*/ 16 w 23"/>
                <a:gd name="T1" fmla="*/ 3 h 23"/>
                <a:gd name="T2" fmla="*/ 3 w 23"/>
                <a:gd name="T3" fmla="*/ 7 h 23"/>
                <a:gd name="T4" fmla="*/ 6 w 23"/>
                <a:gd name="T5" fmla="*/ 20 h 23"/>
                <a:gd name="T6" fmla="*/ 20 w 23"/>
                <a:gd name="T7" fmla="*/ 17 h 23"/>
                <a:gd name="T8" fmla="*/ 16 w 23"/>
                <a:gd name="T9" fmla="*/ 3 h 23"/>
              </a:gdLst>
              <a:ahLst/>
              <a:cxnLst>
                <a:cxn ang="0">
                  <a:pos x="T0" y="T1"/>
                </a:cxn>
                <a:cxn ang="0">
                  <a:pos x="T2" y="T3"/>
                </a:cxn>
                <a:cxn ang="0">
                  <a:pos x="T4" y="T5"/>
                </a:cxn>
                <a:cxn ang="0">
                  <a:pos x="T6" y="T7"/>
                </a:cxn>
                <a:cxn ang="0">
                  <a:pos x="T8" y="T9"/>
                </a:cxn>
              </a:cxnLst>
              <a:rect l="0" t="0" r="r" b="b"/>
              <a:pathLst>
                <a:path w="23" h="23">
                  <a:moveTo>
                    <a:pt x="16" y="3"/>
                  </a:moveTo>
                  <a:cubicBezTo>
                    <a:pt x="12" y="0"/>
                    <a:pt x="5" y="2"/>
                    <a:pt x="3" y="7"/>
                  </a:cubicBezTo>
                  <a:cubicBezTo>
                    <a:pt x="0" y="11"/>
                    <a:pt x="1" y="17"/>
                    <a:pt x="6" y="20"/>
                  </a:cubicBezTo>
                  <a:cubicBezTo>
                    <a:pt x="11" y="23"/>
                    <a:pt x="17" y="22"/>
                    <a:pt x="20" y="17"/>
                  </a:cubicBezTo>
                  <a:cubicBezTo>
                    <a:pt x="23" y="12"/>
                    <a:pt x="21" y="6"/>
                    <a:pt x="1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Freeform 465"/>
            <p:cNvSpPr>
              <a:spLocks noEditPoints="1"/>
            </p:cNvSpPr>
            <p:nvPr/>
          </p:nvSpPr>
          <p:spPr bwMode="auto">
            <a:xfrm>
              <a:off x="2404787" y="3073068"/>
              <a:ext cx="186090" cy="186090"/>
            </a:xfrm>
            <a:custGeom>
              <a:avLst/>
              <a:gdLst>
                <a:gd name="T0" fmla="*/ 54 w 109"/>
                <a:gd name="T1" fmla="*/ 0 h 109"/>
                <a:gd name="T2" fmla="*/ 0 w 109"/>
                <a:gd name="T3" fmla="*/ 54 h 109"/>
                <a:gd name="T4" fmla="*/ 12 w 109"/>
                <a:gd name="T5" fmla="*/ 89 h 109"/>
                <a:gd name="T6" fmla="*/ 12 w 109"/>
                <a:gd name="T7" fmla="*/ 89 h 109"/>
                <a:gd name="T8" fmla="*/ 25 w 109"/>
                <a:gd name="T9" fmla="*/ 100 h 109"/>
                <a:gd name="T10" fmla="*/ 54 w 109"/>
                <a:gd name="T11" fmla="*/ 109 h 109"/>
                <a:gd name="T12" fmla="*/ 82 w 109"/>
                <a:gd name="T13" fmla="*/ 101 h 109"/>
                <a:gd name="T14" fmla="*/ 97 w 109"/>
                <a:gd name="T15" fmla="*/ 89 h 109"/>
                <a:gd name="T16" fmla="*/ 97 w 109"/>
                <a:gd name="T17" fmla="*/ 88 h 109"/>
                <a:gd name="T18" fmla="*/ 109 w 109"/>
                <a:gd name="T19" fmla="*/ 54 h 109"/>
                <a:gd name="T20" fmla="*/ 54 w 109"/>
                <a:gd name="T21" fmla="*/ 0 h 109"/>
                <a:gd name="T22" fmla="*/ 54 w 109"/>
                <a:gd name="T23" fmla="*/ 101 h 109"/>
                <a:gd name="T24" fmla="*/ 7 w 109"/>
                <a:gd name="T25" fmla="*/ 54 h 109"/>
                <a:gd name="T26" fmla="*/ 54 w 109"/>
                <a:gd name="T27" fmla="*/ 7 h 109"/>
                <a:gd name="T28" fmla="*/ 101 w 109"/>
                <a:gd name="T29" fmla="*/ 54 h 109"/>
                <a:gd name="T30" fmla="*/ 54 w 109"/>
                <a:gd name="T3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09">
                  <a:moveTo>
                    <a:pt x="54" y="0"/>
                  </a:moveTo>
                  <a:cubicBezTo>
                    <a:pt x="24" y="0"/>
                    <a:pt x="0" y="24"/>
                    <a:pt x="0" y="54"/>
                  </a:cubicBezTo>
                  <a:cubicBezTo>
                    <a:pt x="0" y="67"/>
                    <a:pt x="5" y="80"/>
                    <a:pt x="12" y="89"/>
                  </a:cubicBezTo>
                  <a:cubicBezTo>
                    <a:pt x="12" y="89"/>
                    <a:pt x="12" y="89"/>
                    <a:pt x="12" y="89"/>
                  </a:cubicBezTo>
                  <a:cubicBezTo>
                    <a:pt x="16" y="93"/>
                    <a:pt x="20" y="97"/>
                    <a:pt x="25" y="100"/>
                  </a:cubicBezTo>
                  <a:cubicBezTo>
                    <a:pt x="34" y="106"/>
                    <a:pt x="44" y="109"/>
                    <a:pt x="54" y="109"/>
                  </a:cubicBezTo>
                  <a:cubicBezTo>
                    <a:pt x="65" y="109"/>
                    <a:pt x="74" y="106"/>
                    <a:pt x="82" y="101"/>
                  </a:cubicBezTo>
                  <a:cubicBezTo>
                    <a:pt x="88" y="98"/>
                    <a:pt x="93" y="94"/>
                    <a:pt x="97" y="89"/>
                  </a:cubicBezTo>
                  <a:cubicBezTo>
                    <a:pt x="97" y="88"/>
                    <a:pt x="97" y="88"/>
                    <a:pt x="97" y="88"/>
                  </a:cubicBezTo>
                  <a:cubicBezTo>
                    <a:pt x="104" y="79"/>
                    <a:pt x="109" y="67"/>
                    <a:pt x="109" y="54"/>
                  </a:cubicBezTo>
                  <a:cubicBezTo>
                    <a:pt x="109" y="24"/>
                    <a:pt x="85" y="0"/>
                    <a:pt x="54" y="0"/>
                  </a:cubicBezTo>
                  <a:close/>
                  <a:moveTo>
                    <a:pt x="54" y="101"/>
                  </a:moveTo>
                  <a:cubicBezTo>
                    <a:pt x="29" y="101"/>
                    <a:pt x="7" y="80"/>
                    <a:pt x="7" y="54"/>
                  </a:cubicBezTo>
                  <a:cubicBezTo>
                    <a:pt x="7" y="28"/>
                    <a:pt x="29" y="7"/>
                    <a:pt x="54" y="7"/>
                  </a:cubicBezTo>
                  <a:cubicBezTo>
                    <a:pt x="80" y="7"/>
                    <a:pt x="101" y="28"/>
                    <a:pt x="101" y="54"/>
                  </a:cubicBezTo>
                  <a:cubicBezTo>
                    <a:pt x="101" y="80"/>
                    <a:pt x="80" y="101"/>
                    <a:pt x="5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466"/>
            <p:cNvSpPr/>
            <p:nvPr/>
          </p:nvSpPr>
          <p:spPr bwMode="auto">
            <a:xfrm>
              <a:off x="2369444" y="3325516"/>
              <a:ext cx="28851" cy="28851"/>
            </a:xfrm>
            <a:custGeom>
              <a:avLst/>
              <a:gdLst>
                <a:gd name="T0" fmla="*/ 13 w 17"/>
                <a:gd name="T1" fmla="*/ 2 h 17"/>
                <a:gd name="T2" fmla="*/ 2 w 17"/>
                <a:gd name="T3" fmla="*/ 4 h 17"/>
                <a:gd name="T4" fmla="*/ 5 w 17"/>
                <a:gd name="T5" fmla="*/ 15 h 17"/>
                <a:gd name="T6" fmla="*/ 15 w 17"/>
                <a:gd name="T7" fmla="*/ 12 h 17"/>
                <a:gd name="T8" fmla="*/ 13 w 17"/>
                <a:gd name="T9" fmla="*/ 2 h 17"/>
              </a:gdLst>
              <a:ahLst/>
              <a:cxnLst>
                <a:cxn ang="0">
                  <a:pos x="T0" y="T1"/>
                </a:cxn>
                <a:cxn ang="0">
                  <a:pos x="T2" y="T3"/>
                </a:cxn>
                <a:cxn ang="0">
                  <a:pos x="T4" y="T5"/>
                </a:cxn>
                <a:cxn ang="0">
                  <a:pos x="T6" y="T7"/>
                </a:cxn>
                <a:cxn ang="0">
                  <a:pos x="T8" y="T9"/>
                </a:cxn>
              </a:cxnLst>
              <a:rect l="0" t="0" r="r" b="b"/>
              <a:pathLst>
                <a:path w="17" h="17">
                  <a:moveTo>
                    <a:pt x="13" y="2"/>
                  </a:moveTo>
                  <a:cubicBezTo>
                    <a:pt x="9" y="0"/>
                    <a:pt x="5" y="1"/>
                    <a:pt x="2" y="4"/>
                  </a:cubicBezTo>
                  <a:cubicBezTo>
                    <a:pt x="0" y="8"/>
                    <a:pt x="1" y="13"/>
                    <a:pt x="5" y="15"/>
                  </a:cubicBezTo>
                  <a:cubicBezTo>
                    <a:pt x="9" y="17"/>
                    <a:pt x="13" y="16"/>
                    <a:pt x="15" y="12"/>
                  </a:cubicBezTo>
                  <a:cubicBezTo>
                    <a:pt x="17" y="8"/>
                    <a:pt x="16" y="4"/>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67"/>
            <p:cNvSpPr/>
            <p:nvPr/>
          </p:nvSpPr>
          <p:spPr bwMode="auto">
            <a:xfrm>
              <a:off x="2353576" y="3101919"/>
              <a:ext cx="44719" cy="42556"/>
            </a:xfrm>
            <a:custGeom>
              <a:avLst/>
              <a:gdLst>
                <a:gd name="T0" fmla="*/ 3 w 26"/>
                <a:gd name="T1" fmla="*/ 14 h 25"/>
                <a:gd name="T2" fmla="*/ 14 w 26"/>
                <a:gd name="T3" fmla="*/ 23 h 25"/>
                <a:gd name="T4" fmla="*/ 24 w 26"/>
                <a:gd name="T5" fmla="*/ 21 h 25"/>
                <a:gd name="T6" fmla="*/ 26 w 26"/>
                <a:gd name="T7" fmla="*/ 17 h 25"/>
                <a:gd name="T8" fmla="*/ 23 w 26"/>
                <a:gd name="T9" fmla="*/ 11 h 25"/>
                <a:gd name="T10" fmla="*/ 11 w 26"/>
                <a:gd name="T11" fmla="*/ 2 h 25"/>
                <a:gd name="T12" fmla="*/ 1 w 26"/>
                <a:gd name="T13" fmla="*/ 4 h 25"/>
                <a:gd name="T14" fmla="*/ 0 w 26"/>
                <a:gd name="T15" fmla="*/ 8 h 25"/>
                <a:gd name="T16" fmla="*/ 3 w 26"/>
                <a:gd name="T17"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5">
                  <a:moveTo>
                    <a:pt x="3" y="14"/>
                  </a:moveTo>
                  <a:cubicBezTo>
                    <a:pt x="14" y="23"/>
                    <a:pt x="14" y="23"/>
                    <a:pt x="14" y="23"/>
                  </a:cubicBezTo>
                  <a:cubicBezTo>
                    <a:pt x="18" y="25"/>
                    <a:pt x="22" y="24"/>
                    <a:pt x="24" y="21"/>
                  </a:cubicBezTo>
                  <a:cubicBezTo>
                    <a:pt x="25" y="20"/>
                    <a:pt x="26" y="18"/>
                    <a:pt x="26" y="17"/>
                  </a:cubicBezTo>
                  <a:cubicBezTo>
                    <a:pt x="26" y="15"/>
                    <a:pt x="25" y="12"/>
                    <a:pt x="23" y="11"/>
                  </a:cubicBezTo>
                  <a:cubicBezTo>
                    <a:pt x="11" y="2"/>
                    <a:pt x="11" y="2"/>
                    <a:pt x="11" y="2"/>
                  </a:cubicBezTo>
                  <a:cubicBezTo>
                    <a:pt x="8" y="0"/>
                    <a:pt x="3" y="1"/>
                    <a:pt x="1" y="4"/>
                  </a:cubicBezTo>
                  <a:cubicBezTo>
                    <a:pt x="0" y="5"/>
                    <a:pt x="0" y="7"/>
                    <a:pt x="0" y="8"/>
                  </a:cubicBezTo>
                  <a:cubicBezTo>
                    <a:pt x="0" y="10"/>
                    <a:pt x="1" y="13"/>
                    <a:pt x="3"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68"/>
            <p:cNvSpPr/>
            <p:nvPr/>
          </p:nvSpPr>
          <p:spPr bwMode="auto">
            <a:xfrm>
              <a:off x="2190567" y="3482034"/>
              <a:ext cx="200516" cy="271201"/>
            </a:xfrm>
            <a:custGeom>
              <a:avLst/>
              <a:gdLst>
                <a:gd name="T0" fmla="*/ 59 w 118"/>
                <a:gd name="T1" fmla="*/ 3 h 159"/>
                <a:gd name="T2" fmla="*/ 106 w 118"/>
                <a:gd name="T3" fmla="*/ 71 h 159"/>
                <a:gd name="T4" fmla="*/ 106 w 118"/>
                <a:gd name="T5" fmla="*/ 103 h 159"/>
                <a:gd name="T6" fmla="*/ 71 w 118"/>
                <a:gd name="T7" fmla="*/ 81 h 159"/>
                <a:gd name="T8" fmla="*/ 59 w 118"/>
                <a:gd name="T9" fmla="*/ 3 h 159"/>
                <a:gd name="T10" fmla="*/ 0 w 118"/>
                <a:gd name="T11" fmla="*/ 41 h 159"/>
                <a:gd name="T12" fmla="*/ 0 w 118"/>
                <a:gd name="T13" fmla="*/ 136 h 159"/>
                <a:gd name="T14" fmla="*/ 59 w 118"/>
                <a:gd name="T15" fmla="*/ 159 h 159"/>
                <a:gd name="T16" fmla="*/ 118 w 118"/>
                <a:gd name="T17" fmla="*/ 125 h 159"/>
                <a:gd name="T18" fmla="*/ 118 w 118"/>
                <a:gd name="T19" fmla="*/ 81 h 159"/>
                <a:gd name="T20" fmla="*/ 59 w 118"/>
                <a:gd name="T21"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59">
                  <a:moveTo>
                    <a:pt x="59" y="3"/>
                  </a:moveTo>
                  <a:cubicBezTo>
                    <a:pt x="106" y="71"/>
                    <a:pt x="106" y="71"/>
                    <a:pt x="106" y="71"/>
                  </a:cubicBezTo>
                  <a:cubicBezTo>
                    <a:pt x="106" y="103"/>
                    <a:pt x="106" y="103"/>
                    <a:pt x="106" y="103"/>
                  </a:cubicBezTo>
                  <a:cubicBezTo>
                    <a:pt x="71" y="81"/>
                    <a:pt x="71" y="81"/>
                    <a:pt x="71" y="81"/>
                  </a:cubicBezTo>
                  <a:cubicBezTo>
                    <a:pt x="59" y="3"/>
                    <a:pt x="59" y="3"/>
                    <a:pt x="59" y="3"/>
                  </a:cubicBezTo>
                  <a:cubicBezTo>
                    <a:pt x="59" y="3"/>
                    <a:pt x="0" y="0"/>
                    <a:pt x="0" y="41"/>
                  </a:cubicBezTo>
                  <a:cubicBezTo>
                    <a:pt x="0" y="82"/>
                    <a:pt x="0" y="136"/>
                    <a:pt x="0" y="136"/>
                  </a:cubicBezTo>
                  <a:cubicBezTo>
                    <a:pt x="0" y="136"/>
                    <a:pt x="7" y="159"/>
                    <a:pt x="59" y="159"/>
                  </a:cubicBezTo>
                  <a:cubicBezTo>
                    <a:pt x="111" y="159"/>
                    <a:pt x="118" y="144"/>
                    <a:pt x="118" y="125"/>
                  </a:cubicBezTo>
                  <a:cubicBezTo>
                    <a:pt x="118" y="106"/>
                    <a:pt x="118" y="81"/>
                    <a:pt x="118" y="81"/>
                  </a:cubicBezTo>
                  <a:cubicBezTo>
                    <a:pt x="118" y="81"/>
                    <a:pt x="105" y="3"/>
                    <a:pt x="59"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Oval 469"/>
            <p:cNvSpPr>
              <a:spLocks noChangeArrowheads="1"/>
            </p:cNvSpPr>
            <p:nvPr/>
          </p:nvSpPr>
          <p:spPr bwMode="auto">
            <a:xfrm>
              <a:off x="2200665" y="3293058"/>
              <a:ext cx="157960" cy="1839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文本框 61"/>
          <p:cNvSpPr txBox="1"/>
          <p:nvPr/>
        </p:nvSpPr>
        <p:spPr>
          <a:xfrm>
            <a:off x="4664892" y="2039392"/>
            <a:ext cx="1433926" cy="41690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2110" dirty="0">
                <a:ln w="15875">
                  <a:noFill/>
                </a:ln>
                <a:solidFill>
                  <a:prstClr val="black">
                    <a:lumMod val="50000"/>
                    <a:lumOff val="50000"/>
                  </a:prstClr>
                </a:solidFill>
                <a:effectLst>
                  <a:innerShdw blurRad="25400" dist="635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标题</a:t>
            </a:r>
            <a:r>
              <a:rPr lang="en-US" altLang="zh-CN" sz="2110" dirty="0">
                <a:ln w="15875">
                  <a:noFill/>
                </a:ln>
                <a:solidFill>
                  <a:prstClr val="black">
                    <a:lumMod val="50000"/>
                    <a:lumOff val="50000"/>
                  </a:prstClr>
                </a:solidFill>
                <a:effectLst>
                  <a:innerShdw blurRad="25400" dist="635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 01</a:t>
            </a:r>
            <a:endParaRPr lang="zh-CN" altLang="en-US" sz="2110" dirty="0">
              <a:ln w="15875">
                <a:noFill/>
              </a:ln>
              <a:solidFill>
                <a:prstClr val="black">
                  <a:lumMod val="50000"/>
                  <a:lumOff val="50000"/>
                </a:prstClr>
              </a:solidFill>
              <a:effectLst>
                <a:innerShdw blurRad="25400" dist="635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7" name="文本框 63"/>
          <p:cNvSpPr txBox="1"/>
          <p:nvPr/>
        </p:nvSpPr>
        <p:spPr>
          <a:xfrm>
            <a:off x="3947928" y="4472844"/>
            <a:ext cx="1433926" cy="41690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85"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标题</a:t>
            </a:r>
            <a:r>
              <a:rPr lang="en-US" altLang="zh-CN"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 02</a:t>
            </a:r>
            <a:endParaRPr lang="zh-CN" altLang="en-US"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8" name="文本框 64"/>
          <p:cNvSpPr txBox="1"/>
          <p:nvPr/>
        </p:nvSpPr>
        <p:spPr>
          <a:xfrm>
            <a:off x="6872176" y="3494702"/>
            <a:ext cx="1433926" cy="41690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85"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标题</a:t>
            </a:r>
            <a:r>
              <a:rPr lang="en-US" altLang="zh-CN"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 03</a:t>
            </a:r>
            <a:endParaRPr lang="zh-CN" altLang="en-US"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9" name="文本框 65"/>
          <p:cNvSpPr txBox="1"/>
          <p:nvPr/>
        </p:nvSpPr>
        <p:spPr>
          <a:xfrm>
            <a:off x="7364043" y="5347968"/>
            <a:ext cx="1433926" cy="416909"/>
          </a:xfrm>
          <a:prstGeom prst="rect">
            <a:avLst/>
          </a:prstGeom>
          <a:noFill/>
          <a:ln>
            <a:noFill/>
          </a:ln>
          <a:effectLst>
            <a:innerShdw blurRad="63500" dist="50800" dir="13500000">
              <a:prstClr val="black">
                <a:alpha val="50000"/>
              </a:prstClr>
            </a:innerShdw>
          </a:effectLst>
        </p:spPr>
        <p:txBody>
          <a:bodyPr wrap="square" rtlCol="0">
            <a:spAutoFit/>
          </a:bodyPr>
          <a:lstStyle/>
          <a:p>
            <a:pPr algn="ctr"/>
            <a:r>
              <a:rPr lang="zh-CN" altLang="en-US" sz="1685"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标题</a:t>
            </a:r>
            <a:r>
              <a:rPr lang="en-US" altLang="zh-CN"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rPr>
              <a:t> 04</a:t>
            </a:r>
            <a:endParaRPr lang="zh-CN" altLang="en-US" sz="2110" dirty="0">
              <a:ln w="15875">
                <a:noFill/>
              </a:ln>
              <a:solidFill>
                <a:prstClr val="black">
                  <a:lumMod val="50000"/>
                  <a:lumOff val="50000"/>
                </a:prstClr>
              </a:solidFill>
              <a:effectLst>
                <a:innerShdw blurRad="38100" dist="50800" dir="13500000">
                  <a:prstClr val="black">
                    <a:alpha val="50000"/>
                  </a:prstClr>
                </a:inn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63" name="组合 62"/>
          <p:cNvGrpSpPr/>
          <p:nvPr/>
        </p:nvGrpSpPr>
        <p:grpSpPr>
          <a:xfrm>
            <a:off x="1796324" y="1961302"/>
            <a:ext cx="2780520" cy="1408255"/>
            <a:chOff x="1702718" y="1377424"/>
            <a:chExt cx="2636147" cy="1335617"/>
          </a:xfrm>
        </p:grpSpPr>
        <p:sp>
          <p:nvSpPr>
            <p:cNvPr id="61" name="文本框 66"/>
            <p:cNvSpPr txBox="1"/>
            <p:nvPr/>
          </p:nvSpPr>
          <p:spPr>
            <a:xfrm>
              <a:off x="2866140" y="1377424"/>
              <a:ext cx="1472725" cy="333802"/>
            </a:xfrm>
            <a:prstGeom prst="rect">
              <a:avLst/>
            </a:prstGeom>
            <a:noFill/>
          </p:spPr>
          <p:txBody>
            <a:bodyPr wrap="square" rtlCol="0">
              <a:spAutoFit/>
            </a:bodyPr>
            <a:lstStyle/>
            <a:p>
              <a:r>
                <a:rPr lang="zh-CN" altLang="en-US" sz="1685"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2" name="文本框 129"/>
            <p:cNvSpPr txBox="1"/>
            <p:nvPr/>
          </p:nvSpPr>
          <p:spPr>
            <a:xfrm>
              <a:off x="1702718" y="1701602"/>
              <a:ext cx="2538814" cy="1011439"/>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p:cNvGrpSpPr/>
          <p:nvPr/>
        </p:nvGrpSpPr>
        <p:grpSpPr>
          <a:xfrm>
            <a:off x="941307" y="4369243"/>
            <a:ext cx="2750459" cy="1429885"/>
            <a:chOff x="892096" y="3661165"/>
            <a:chExt cx="2607647" cy="1356131"/>
          </a:xfrm>
        </p:grpSpPr>
        <p:sp>
          <p:nvSpPr>
            <p:cNvPr id="64" name="文本框 70"/>
            <p:cNvSpPr txBox="1"/>
            <p:nvPr/>
          </p:nvSpPr>
          <p:spPr>
            <a:xfrm>
              <a:off x="2027018" y="3661165"/>
              <a:ext cx="1472725" cy="333802"/>
            </a:xfrm>
            <a:prstGeom prst="rect">
              <a:avLst/>
            </a:prstGeom>
            <a:noFill/>
          </p:spPr>
          <p:txBody>
            <a:bodyPr wrap="square" rtlCol="0">
              <a:spAutoFit/>
            </a:bodyPr>
            <a:lstStyle/>
            <a:p>
              <a:r>
                <a:rPr lang="zh-CN" altLang="en-US" sz="1685"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3" name="文本框 129"/>
            <p:cNvSpPr txBox="1"/>
            <p:nvPr/>
          </p:nvSpPr>
          <p:spPr>
            <a:xfrm>
              <a:off x="892096" y="4005858"/>
              <a:ext cx="2538814" cy="1011438"/>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 name="组合 65"/>
          <p:cNvGrpSpPr/>
          <p:nvPr/>
        </p:nvGrpSpPr>
        <p:grpSpPr>
          <a:xfrm>
            <a:off x="8749527" y="2748242"/>
            <a:ext cx="2691527" cy="1456480"/>
            <a:chOff x="8294889" y="2123774"/>
            <a:chExt cx="2551774" cy="1381355"/>
          </a:xfrm>
        </p:grpSpPr>
        <p:sp>
          <p:nvSpPr>
            <p:cNvPr id="67" name="文本框 73"/>
            <p:cNvSpPr txBox="1"/>
            <p:nvPr/>
          </p:nvSpPr>
          <p:spPr>
            <a:xfrm>
              <a:off x="8294889" y="2123774"/>
              <a:ext cx="1472725" cy="333802"/>
            </a:xfrm>
            <a:prstGeom prst="rect">
              <a:avLst/>
            </a:prstGeom>
            <a:noFill/>
          </p:spPr>
          <p:txBody>
            <a:bodyPr wrap="square" rtlCol="0">
              <a:spAutoFit/>
            </a:bodyPr>
            <a:lstStyle/>
            <a:p>
              <a:r>
                <a:rPr lang="zh-CN" altLang="en-US" sz="1685"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4" name="文本框 129"/>
            <p:cNvSpPr txBox="1"/>
            <p:nvPr/>
          </p:nvSpPr>
          <p:spPr>
            <a:xfrm>
              <a:off x="8307849" y="2493690"/>
              <a:ext cx="2538814" cy="1011439"/>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p:cNvGrpSpPr/>
          <p:nvPr/>
        </p:nvGrpSpPr>
        <p:grpSpPr>
          <a:xfrm>
            <a:off x="8970517" y="4729867"/>
            <a:ext cx="2692900" cy="1448882"/>
            <a:chOff x="8504404" y="4003188"/>
            <a:chExt cx="2553076" cy="1374148"/>
          </a:xfrm>
        </p:grpSpPr>
        <p:sp>
          <p:nvSpPr>
            <p:cNvPr id="70" name="文本框 76"/>
            <p:cNvSpPr txBox="1"/>
            <p:nvPr/>
          </p:nvSpPr>
          <p:spPr>
            <a:xfrm>
              <a:off x="8504404" y="4003188"/>
              <a:ext cx="1472725" cy="333802"/>
            </a:xfrm>
            <a:prstGeom prst="rect">
              <a:avLst/>
            </a:prstGeom>
            <a:noFill/>
          </p:spPr>
          <p:txBody>
            <a:bodyPr wrap="square" rtlCol="0">
              <a:spAutoFit/>
            </a:bodyPr>
            <a:lstStyle/>
            <a:p>
              <a:r>
                <a:rPr lang="zh-CN" altLang="en-US" sz="1685"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75" name="文本框 129"/>
            <p:cNvSpPr txBox="1"/>
            <p:nvPr/>
          </p:nvSpPr>
          <p:spPr>
            <a:xfrm>
              <a:off x="8518666" y="4365898"/>
              <a:ext cx="2538814" cy="1011438"/>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9" name="矩形 68"/>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矩形 70"/>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9" name="矩形 7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par>
                                <p:cTn id="14" presetID="53" presetClass="entr" presetSubtype="16"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 calcmode="lin" valueType="num">
                                      <p:cBhvr>
                                        <p:cTn id="16" dur="500" fill="hold"/>
                                        <p:tgtEl>
                                          <p:spTgt spid="45"/>
                                        </p:tgtEl>
                                        <p:attrNameLst>
                                          <p:attrName>ppt_w</p:attrName>
                                        </p:attrNameLst>
                                      </p:cBhvr>
                                      <p:tavLst>
                                        <p:tav tm="0">
                                          <p:val>
                                            <p:fltVal val="0"/>
                                          </p:val>
                                        </p:tav>
                                        <p:tav tm="100000">
                                          <p:val>
                                            <p:strVal val="#ppt_w"/>
                                          </p:val>
                                        </p:tav>
                                      </p:tavLst>
                                    </p:anim>
                                    <p:anim calcmode="lin" valueType="num">
                                      <p:cBhvr>
                                        <p:cTn id="17" dur="500" fill="hold"/>
                                        <p:tgtEl>
                                          <p:spTgt spid="45"/>
                                        </p:tgtEl>
                                        <p:attrNameLst>
                                          <p:attrName>ppt_h</p:attrName>
                                        </p:attrNameLst>
                                      </p:cBhvr>
                                      <p:tavLst>
                                        <p:tav tm="0">
                                          <p:val>
                                            <p:fltVal val="0"/>
                                          </p:val>
                                        </p:tav>
                                        <p:tav tm="100000">
                                          <p:val>
                                            <p:strVal val="#ppt_h"/>
                                          </p:val>
                                        </p:tav>
                                      </p:tavLst>
                                    </p:anim>
                                    <p:animEffect transition="in" filter="fade">
                                      <p:cBhvr>
                                        <p:cTn id="18" dur="500"/>
                                        <p:tgtEl>
                                          <p:spTgt spid="45"/>
                                        </p:tgtEl>
                                      </p:cBhvr>
                                    </p:animEffect>
                                  </p:childTnLst>
                                </p:cTn>
                              </p:par>
                              <p:par>
                                <p:cTn id="19" presetID="53"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par>
                          <p:cTn id="29" fill="hold">
                            <p:stCondLst>
                              <p:cond delay="1000"/>
                            </p:stCondLst>
                            <p:childTnLst>
                              <p:par>
                                <p:cTn id="30" presetID="14" presetClass="entr" presetSubtype="1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randombar(horizontal)">
                                      <p:cBhvr>
                                        <p:cTn id="32" dur="500"/>
                                        <p:tgtEl>
                                          <p:spTgt spid="5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randombar(horizontal)">
                                      <p:cBhvr>
                                        <p:cTn id="35" dur="500"/>
                                        <p:tgtEl>
                                          <p:spTgt spid="57"/>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randombar(horizontal)">
                                      <p:cBhvr>
                                        <p:cTn id="38" dur="500"/>
                                        <p:tgtEl>
                                          <p:spTgt spid="5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randombar(horizontal)">
                                      <p:cBhvr>
                                        <p:cTn id="41" dur="500"/>
                                        <p:tgtEl>
                                          <p:spTgt spid="59"/>
                                        </p:tgtEl>
                                      </p:cBhvr>
                                    </p:animEffect>
                                  </p:childTnLst>
                                </p:cTn>
                              </p:par>
                            </p:childTnLst>
                          </p:cTn>
                        </p:par>
                        <p:par>
                          <p:cTn id="42" fill="hold">
                            <p:stCondLst>
                              <p:cond delay="1500"/>
                            </p:stCondLst>
                            <p:childTnLst>
                              <p:par>
                                <p:cTn id="43" presetID="22" presetClass="entr" presetSubtype="2" fill="hold" nodeType="after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wipe(right)">
                                      <p:cBhvr>
                                        <p:cTn id="45" dur="500"/>
                                        <p:tgtEl>
                                          <p:spTgt spid="63"/>
                                        </p:tgtEl>
                                      </p:cBhvr>
                                    </p:animEffect>
                                  </p:childTnLst>
                                </p:cTn>
                              </p:par>
                            </p:childTnLst>
                          </p:cTn>
                        </p:par>
                        <p:par>
                          <p:cTn id="46" fill="hold">
                            <p:stCondLst>
                              <p:cond delay="2000"/>
                            </p:stCondLst>
                            <p:childTnLst>
                              <p:par>
                                <p:cTn id="47" presetID="22" presetClass="entr" presetSubtype="2" fill="hold" nodeType="after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wipe(right)">
                                      <p:cBhvr>
                                        <p:cTn id="49" dur="500"/>
                                        <p:tgtEl>
                                          <p:spTgt spid="65"/>
                                        </p:tgtEl>
                                      </p:cBhvr>
                                    </p:animEffect>
                                  </p:childTnLst>
                                </p:cTn>
                              </p:par>
                            </p:childTnLst>
                          </p:cTn>
                        </p:par>
                        <p:par>
                          <p:cTn id="50" fill="hold">
                            <p:stCondLst>
                              <p:cond delay="2500"/>
                            </p:stCondLst>
                            <p:childTnLst>
                              <p:par>
                                <p:cTn id="51" presetID="22" presetClass="entr" presetSubtype="8" fill="hold" nodeType="after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wipe(left)">
                                      <p:cBhvr>
                                        <p:cTn id="53" dur="500"/>
                                        <p:tgtEl>
                                          <p:spTgt spid="66"/>
                                        </p:tgtEl>
                                      </p:cBhvr>
                                    </p:animEffect>
                                  </p:childTnLst>
                                </p:cTn>
                              </p:par>
                            </p:childTnLst>
                          </p:cTn>
                        </p:par>
                        <p:par>
                          <p:cTn id="54" fill="hold">
                            <p:stCondLst>
                              <p:cond delay="3000"/>
                            </p:stCondLst>
                            <p:childTnLst>
                              <p:par>
                                <p:cTn id="55" presetID="22" presetClass="entr" presetSubtype="8" fill="hold"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wipe(left)">
                                      <p:cBhvr>
                                        <p:cTn id="5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
            <a:ext cx="12858750" cy="7232650"/>
          </a:xfrm>
          <a:prstGeom prst="rect">
            <a:avLst/>
          </a:prstGeom>
          <a:blipFill dpi="0" rotWithShape="1">
            <a:blip r:embed="rId3" cstate="email">
              <a:extLst>
                <a:ext uri="{BEBA8EAE-BF5A-486C-A8C5-ECC9F3942E4B}">
                  <a14:imgProps xmlns:a14="http://schemas.microsoft.com/office/drawing/2010/main">
                    <a14:imgLayer r:embed="rId4">
                      <a14:imgEffect>
                        <a14:brightnessContrast contrast="20000"/>
                      </a14:imgEffect>
                      <a14:imgEffect>
                        <a14:sharpenSoften amount="25000"/>
                      </a14:imgEffect>
                    </a14:imgLayer>
                  </a14:imgProps>
                </a:ext>
              </a:extLst>
            </a:blip>
            <a:srcRect/>
            <a:stretch>
              <a:fillRect t="-23674" b="-66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259"/>
          <p:cNvSpPr>
            <a:spLocks noChangeArrowheads="1"/>
          </p:cNvSpPr>
          <p:nvPr/>
        </p:nvSpPr>
        <p:spPr bwMode="auto">
          <a:xfrm>
            <a:off x="969343" y="874117"/>
            <a:ext cx="9582150" cy="1107996"/>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7200" b="1">
                <a:cs typeface="Arial" panose="020B0604020202020204" pitchFamily="34" charset="0"/>
              </a:rPr>
              <a:t>感谢聆听，批评指导</a:t>
            </a:r>
            <a:endParaRPr lang="zh-CN" altLang="en-US" sz="7200" b="1" dirty="0">
              <a:cs typeface="Arial" panose="020B0604020202020204" pitchFamily="34" charset="0"/>
            </a:endParaRPr>
          </a:p>
        </p:txBody>
      </p:sp>
      <p:sp>
        <p:nvSpPr>
          <p:cNvPr id="8" name="矩形 259"/>
          <p:cNvSpPr>
            <a:spLocks noChangeArrowheads="1"/>
          </p:cNvSpPr>
          <p:nvPr/>
        </p:nvSpPr>
        <p:spPr bwMode="auto">
          <a:xfrm>
            <a:off x="969343" y="2038623"/>
            <a:ext cx="8716126" cy="307777"/>
          </a:xfrm>
          <a:prstGeom prst="rect">
            <a:avLst/>
          </a:prstGeom>
          <a:no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en-US" altLang="zh-CN" sz="2000">
                <a:cs typeface="Arial" panose="020B0604020202020204" pitchFamily="34" charset="0"/>
              </a:rPr>
              <a:t>BUILDING MATERIALS CONSTRUCTION DECORATION PPT</a:t>
            </a:r>
            <a:endParaRPr lang="zh-CN" altLang="en-US" sz="2000" dirty="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7"/>
                                        </p:tgtEl>
                                        <p:attrNameLst>
                                          <p:attrName>ppt_y</p:attrName>
                                        </p:attrNameLst>
                                      </p:cBhvr>
                                      <p:tavLst>
                                        <p:tav tm="0">
                                          <p:val>
                                            <p:strVal val="#ppt_y"/>
                                          </p:val>
                                        </p:tav>
                                        <p:tav tm="100000">
                                          <p:val>
                                            <p:strVal val="#ppt_y"/>
                                          </p:val>
                                        </p:tav>
                                      </p:tavLst>
                                    </p:anim>
                                    <p:anim calcmode="lin" valueType="num">
                                      <p:cBhvr>
                                        <p:cTn id="1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7"/>
                                        </p:tgtEl>
                                      </p:cBhvr>
                                    </p:animEffect>
                                  </p:childTnLst>
                                </p:cTn>
                              </p:par>
                            </p:childTnLst>
                          </p:cTn>
                        </p:par>
                        <p:par>
                          <p:cTn id="18" fill="hold">
                            <p:stCondLst>
                              <p:cond delay="1899"/>
                            </p:stCondLst>
                            <p:childTnLst>
                              <p:par>
                                <p:cTn id="19" presetID="26" presetClass="emph" presetSubtype="0" fill="hold" grpId="1" nodeType="afterEffect">
                                  <p:stCondLst>
                                    <p:cond delay="0"/>
                                  </p:stCondLst>
                                  <p:iterate type="lt">
                                    <p:tmPct val="0"/>
                                  </p:iterate>
                                  <p:childTnLst>
                                    <p:animEffect transition="out" filter="fade">
                                      <p:cBhvr>
                                        <p:cTn id="20" dur="500" tmFilter="0, 0; .2, .5; .8, .5; 1, 0"/>
                                        <p:tgtEl>
                                          <p:spTgt spid="7"/>
                                        </p:tgtEl>
                                      </p:cBhvr>
                                    </p:animEffect>
                                    <p:animScale>
                                      <p:cBhvr>
                                        <p:cTn id="21" dur="250" autoRev="1" fill="hold"/>
                                        <p:tgtEl>
                                          <p:spTgt spid="7"/>
                                        </p:tgtEl>
                                      </p:cBhvr>
                                      <p:by x="105000" y="105000"/>
                                    </p:animScale>
                                  </p:childTnLst>
                                </p:cTn>
                              </p:par>
                            </p:childTnLst>
                          </p:cTn>
                        </p:par>
                        <p:par>
                          <p:cTn id="22" fill="hold">
                            <p:stCondLst>
                              <p:cond delay="24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
                                        </p:tgtEl>
                                        <p:attrNameLst>
                                          <p:attrName>ppt_y</p:attrName>
                                        </p:attrNameLst>
                                      </p:cBhvr>
                                      <p:tavLst>
                                        <p:tav tm="0">
                                          <p:val>
                                            <p:strVal val="#ppt_y"/>
                                          </p:val>
                                        </p:tav>
                                        <p:tav tm="100000">
                                          <p:val>
                                            <p:strVal val="#ppt_y"/>
                                          </p:val>
                                        </p:tav>
                                      </p:tavLst>
                                    </p:anim>
                                    <p:anim calcmode="lin" valueType="num">
                                      <p:cBhvr>
                                        <p:cTn id="2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
                                        </p:tgtEl>
                                      </p:cBhvr>
                                    </p:animEffect>
                                  </p:childTnLst>
                                </p:cTn>
                              </p:par>
                            </p:childTnLst>
                          </p:cTn>
                        </p:par>
                        <p:par>
                          <p:cTn id="30" fill="hold">
                            <p:stCondLst>
                              <p:cond delay="5150"/>
                            </p:stCondLst>
                            <p:childTnLst>
                              <p:par>
                                <p:cTn id="31" presetID="26" presetClass="emph" presetSubtype="0" fill="hold" grpId="1" nodeType="afterEffect">
                                  <p:stCondLst>
                                    <p:cond delay="0"/>
                                  </p:stCondLst>
                                  <p:iterate type="lt">
                                    <p:tmPct val="0"/>
                                  </p:iterate>
                                  <p:childTnLst>
                                    <p:animEffect transition="out" filter="fade">
                                      <p:cBhvr>
                                        <p:cTn id="32" dur="500" tmFilter="0, 0; .2, .5; .8, .5; 1, 0"/>
                                        <p:tgtEl>
                                          <p:spTgt spid="8"/>
                                        </p:tgtEl>
                                      </p:cBhvr>
                                    </p:animEffect>
                                    <p:animScale>
                                      <p:cBhvr>
                                        <p:cTn id="33"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7"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2"/>
            </p:custDataLst>
          </p:nvPr>
        </p:nvSpPr>
        <p:spPr>
          <a:xfrm>
            <a:off x="5713452" y="2413134"/>
            <a:ext cx="3526337" cy="2406384"/>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3"/>
            </p:custDataLst>
          </p:nvPr>
        </p:nvSpPr>
        <p:spPr>
          <a:xfrm>
            <a:off x="8507531" y="2552817"/>
            <a:ext cx="575111" cy="2127019"/>
          </a:xfrm>
          <a:prstGeom prst="rect">
            <a:avLst/>
          </a:prstGeom>
          <a:noFill/>
        </p:spPr>
        <p:txBody>
          <a:bodyPr vert="vert" lIns="0" tIns="0" rIns="0" bIns="0" anchor="ctr"/>
          <a:lstStyle/>
          <a:p>
            <a:pPr algn="ctr">
              <a:defRPr/>
            </a:pPr>
            <a:r>
              <a:rPr lang="en-US" altLang="zh-CN" sz="4400">
                <a:solidFill>
                  <a:schemeClr val="accent1"/>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20708" y="3029661"/>
            <a:ext cx="3964669" cy="677108"/>
          </a:xfrm>
          <a:prstGeom prst="rect">
            <a:avLst/>
          </a:prstGeom>
        </p:spPr>
        <p:txBody>
          <a:bodyPr wrap="square" lIns="0" tIns="0" rIns="0" bIns="0">
            <a:spAutoFit/>
          </a:bodyPr>
          <a:lstStyle/>
          <a:p>
            <a:r>
              <a:rPr lang="zh-CN" altLang="en-US" sz="4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年度工作概述</a:t>
            </a:r>
          </a:p>
        </p:txBody>
      </p:sp>
      <p:sp>
        <p:nvSpPr>
          <p:cNvPr id="9" name="TextBox 11"/>
          <p:cNvSpPr txBox="1"/>
          <p:nvPr/>
        </p:nvSpPr>
        <p:spPr>
          <a:xfrm>
            <a:off x="398737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67439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98737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67439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5715" y="1456085"/>
            <a:ext cx="5097294" cy="5183588"/>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a:latin typeface="Arial" panose="020B0604020202020204" pitchFamily="34" charset="0"/>
              <a:ea typeface="方正正粗黑简体" panose="02000000000000000000" pitchFamily="2" charset="-122"/>
              <a:sym typeface="Arial" panose="020B0604020202020204" pitchFamily="34" charset="0"/>
            </a:endParaRPr>
          </a:p>
        </p:txBody>
      </p:sp>
      <p:sp>
        <p:nvSpPr>
          <p:cNvPr id="6" name="Freeform 5"/>
          <p:cNvSpPr>
            <a:spLocks noEditPoints="1"/>
          </p:cNvSpPr>
          <p:nvPr/>
        </p:nvSpPr>
        <p:spPr bwMode="auto">
          <a:xfrm>
            <a:off x="6429376" y="1729199"/>
            <a:ext cx="796139" cy="517689"/>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accent1"/>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7" name="Freeform 6"/>
          <p:cNvSpPr>
            <a:spLocks noEditPoints="1"/>
          </p:cNvSpPr>
          <p:nvPr/>
        </p:nvSpPr>
        <p:spPr bwMode="auto">
          <a:xfrm>
            <a:off x="6429376" y="3325415"/>
            <a:ext cx="709860" cy="81183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accent2"/>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8" name="TextBox 7"/>
          <p:cNvSpPr txBox="1"/>
          <p:nvPr/>
        </p:nvSpPr>
        <p:spPr>
          <a:xfrm>
            <a:off x="7356529" y="1847160"/>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9" name="Rectangle 8"/>
          <p:cNvSpPr/>
          <p:nvPr/>
        </p:nvSpPr>
        <p:spPr>
          <a:xfrm>
            <a:off x="6429376" y="2334045"/>
            <a:ext cx="5276178" cy="553998"/>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0" name="TextBox 9"/>
          <p:cNvSpPr txBox="1"/>
          <p:nvPr/>
        </p:nvSpPr>
        <p:spPr>
          <a:xfrm>
            <a:off x="7356529" y="3679069"/>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1" name="Freeform 10"/>
          <p:cNvSpPr/>
          <p:nvPr/>
        </p:nvSpPr>
        <p:spPr bwMode="auto">
          <a:xfrm>
            <a:off x="6429376" y="5036619"/>
            <a:ext cx="717704" cy="658876"/>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accent3"/>
          </a:solidFill>
          <a:ln>
            <a:noFill/>
          </a:ln>
        </p:spPr>
        <p:txBody>
          <a:bodyPr vert="horz" wrap="square" lIns="96435" tIns="48218" rIns="96435" bIns="48218"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endParaRPr lang="zh-CN" altLang="en-US" sz="1900">
              <a:solidFill>
                <a:prstClr val="black"/>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2" name="Rectangle 11"/>
          <p:cNvSpPr/>
          <p:nvPr/>
        </p:nvSpPr>
        <p:spPr>
          <a:xfrm>
            <a:off x="6526023" y="4147568"/>
            <a:ext cx="5276178" cy="553998"/>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3" name="TextBox 12"/>
          <p:cNvSpPr txBox="1"/>
          <p:nvPr/>
        </p:nvSpPr>
        <p:spPr>
          <a:xfrm>
            <a:off x="7356529" y="5366057"/>
            <a:ext cx="1615827" cy="276999"/>
          </a:xfrm>
          <a:prstGeom prst="rect">
            <a:avLst/>
          </a:prstGeom>
          <a:noFill/>
        </p:spPr>
        <p:txBody>
          <a:bodyPr wrap="none" lIns="0" tIns="0" rIns="0" bIns="0" rtlCol="0">
            <a:spAutoFit/>
          </a:bodyPr>
          <a:lstStyle/>
          <a:p>
            <a:r>
              <a:rPr lang="zh-CN" altLang="en-US"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a:t>
            </a:r>
            <a:endParaRPr lang="en-GB" b="1"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4" name="Rectangle 13"/>
          <p:cNvSpPr/>
          <p:nvPr/>
        </p:nvSpPr>
        <p:spPr>
          <a:xfrm>
            <a:off x="6526022" y="5766460"/>
            <a:ext cx="5276178" cy="553998"/>
          </a:xfrm>
          <a:prstGeom prst="rect">
            <a:avLst/>
          </a:prstGeom>
        </p:spPr>
        <p:txBody>
          <a:bodyPr wrap="square" lIns="0" tIns="0" rIns="0" bIns="0">
            <a:spAutoFit/>
          </a:bodyPr>
          <a:lstStyle/>
          <a:p>
            <a:pPr>
              <a:lnSpc>
                <a:spcPct val="150000"/>
              </a:lnSpc>
            </a:pPr>
            <a:r>
              <a:rPr lang="zh-CN" altLang="en-US"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GB" altLang="zh-CN" sz="800" dirty="0">
              <a:solidFill>
                <a:schemeClr val="bg1">
                  <a:lumMod val="65000"/>
                </a:schemeClr>
              </a:solidFill>
              <a:latin typeface="Arial" panose="020B0604020202020204" pitchFamily="34" charset="0"/>
              <a:ea typeface="方正正粗黑简体" panose="02000000000000000000" pitchFamily="2" charset="-122"/>
              <a:sym typeface="Arial" panose="020B0604020202020204" pitchFamily="34" charset="0"/>
            </a:endParaRPr>
          </a:p>
        </p:txBody>
      </p:sp>
      <p:sp>
        <p:nvSpPr>
          <p:cNvPr id="15" name="矩形 14"/>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矩形 15"/>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0-#ppt_w/2"/>
                                          </p:val>
                                        </p:tav>
                                        <p:tav tm="100000">
                                          <p:val>
                                            <p:strVal val="#ppt_x"/>
                                          </p:val>
                                        </p:tav>
                                      </p:tavLst>
                                    </p:anim>
                                    <p:anim calcmode="lin" valueType="num">
                                      <p:cBhvr additive="base">
                                        <p:cTn id="19" dur="500" fill="hold"/>
                                        <p:tgtEl>
                                          <p:spTgt spid="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25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4000"/>
                            </p:stCondLst>
                            <p:childTnLst>
                              <p:par>
                                <p:cTn id="48" presetID="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0-#ppt_w/2"/>
                                          </p:val>
                                        </p:tav>
                                        <p:tav tm="100000">
                                          <p:val>
                                            <p:strVal val="#ppt_x"/>
                                          </p:val>
                                        </p:tav>
                                      </p:tavLst>
                                    </p:anim>
                                    <p:anim calcmode="lin" valueType="num">
                                      <p:cBhvr additive="base">
                                        <p:cTn id="51" dur="500" fill="hold"/>
                                        <p:tgtEl>
                                          <p:spTgt spid="13"/>
                                        </p:tgtEl>
                                        <p:attrNameLst>
                                          <p:attrName>ppt_y</p:attrName>
                                        </p:attrNameLst>
                                      </p:cBhvr>
                                      <p:tavLst>
                                        <p:tav tm="0">
                                          <p:val>
                                            <p:strVal val="#ppt_y"/>
                                          </p:val>
                                        </p:tav>
                                        <p:tav tm="100000">
                                          <p:val>
                                            <p:strVal val="#ppt_y"/>
                                          </p:val>
                                        </p:tav>
                                      </p:tavLst>
                                    </p:anim>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animBg="1"/>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80601" y="-115097"/>
            <a:ext cx="8099222" cy="8096293"/>
            <a:chOff x="2256658" y="-109160"/>
            <a:chExt cx="7678684" cy="7678684"/>
          </a:xfrm>
        </p:grpSpPr>
        <p:pic>
          <p:nvPicPr>
            <p:cNvPr id="3" name="图片 2"/>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8100000">
              <a:off x="2256658" y="3599244"/>
              <a:ext cx="7678684" cy="254595"/>
            </a:xfrm>
            <a:prstGeom prst="rect">
              <a:avLst/>
            </a:prstGeom>
          </p:spPr>
        </p:pic>
        <p:pic>
          <p:nvPicPr>
            <p:cNvPr id="4" name="图片 3"/>
            <p:cNvPicPr>
              <a:picLocks noChangeAspect="1"/>
            </p:cNvPicPr>
            <p:nvPr/>
          </p:nvPicPr>
          <p:blipFill rotWithShape="1">
            <a:blip r:embed="rId3" cstate="email">
              <a:grayscl/>
              <a:extLst>
                <a:ext uri="{BEBA8EAE-BF5A-486C-A8C5-ECC9F3942E4B}">
                  <a14:imgProps xmlns:a14="http://schemas.microsoft.com/office/drawing/2010/main">
                    <a14:imgLayer r:embed="rId4">
                      <a14:imgEffect>
                        <a14:colorTemperature colorTemp="2000"/>
                      </a14:imgEffect>
                    </a14:imgLayer>
                  </a14:imgProps>
                </a:ext>
              </a:extLst>
            </a:blip>
            <a:srcRect/>
            <a:stretch>
              <a:fillRect/>
            </a:stretch>
          </p:blipFill>
          <p:spPr>
            <a:xfrm rot="13500000" flipH="1">
              <a:off x="2233567" y="3602884"/>
              <a:ext cx="7678684" cy="254595"/>
            </a:xfrm>
            <a:prstGeom prst="rect">
              <a:avLst/>
            </a:prstGeom>
          </p:spPr>
        </p:pic>
        <p:grpSp>
          <p:nvGrpSpPr>
            <p:cNvPr id="5" name="组合 4"/>
            <p:cNvGrpSpPr/>
            <p:nvPr/>
          </p:nvGrpSpPr>
          <p:grpSpPr>
            <a:xfrm>
              <a:off x="4062340" y="1540553"/>
              <a:ext cx="4067320" cy="4067176"/>
              <a:chOff x="3895725" y="1530349"/>
              <a:chExt cx="4067320" cy="4067176"/>
            </a:xfrm>
          </p:grpSpPr>
          <p:sp>
            <p:nvSpPr>
              <p:cNvPr id="26" name="Freeform 5"/>
              <p:cNvSpPr/>
              <p:nvPr/>
            </p:nvSpPr>
            <p:spPr bwMode="auto">
              <a:xfrm>
                <a:off x="3895725" y="1530351"/>
                <a:ext cx="4067176" cy="4067174"/>
              </a:xfrm>
              <a:custGeom>
                <a:avLst/>
                <a:gdLst>
                  <a:gd name="T0" fmla="*/ 621 w 621"/>
                  <a:gd name="T1" fmla="*/ 113 h 621"/>
                  <a:gd name="T2" fmla="*/ 621 w 621"/>
                  <a:gd name="T3" fmla="*/ 508 h 621"/>
                  <a:gd name="T4" fmla="*/ 523 w 621"/>
                  <a:gd name="T5" fmla="*/ 524 h 621"/>
                  <a:gd name="T6" fmla="*/ 508 w 621"/>
                  <a:gd name="T7" fmla="*/ 621 h 621"/>
                  <a:gd name="T8" fmla="*/ 113 w 621"/>
                  <a:gd name="T9" fmla="*/ 621 h 621"/>
                  <a:gd name="T10" fmla="*/ 94 w 621"/>
                  <a:gd name="T11" fmla="*/ 524 h 621"/>
                  <a:gd name="T12" fmla="*/ 0 w 621"/>
                  <a:gd name="T13" fmla="*/ 508 h 621"/>
                  <a:gd name="T14" fmla="*/ 0 w 621"/>
                  <a:gd name="T15" fmla="*/ 113 h 621"/>
                  <a:gd name="T16" fmla="*/ 94 w 621"/>
                  <a:gd name="T17" fmla="*/ 94 h 621"/>
                  <a:gd name="T18" fmla="*/ 113 w 621"/>
                  <a:gd name="T19" fmla="*/ 0 h 621"/>
                  <a:gd name="T20" fmla="*/ 508 w 621"/>
                  <a:gd name="T21" fmla="*/ 0 h 621"/>
                  <a:gd name="T22" fmla="*/ 523 w 621"/>
                  <a:gd name="T23" fmla="*/ 94 h 621"/>
                  <a:gd name="T24" fmla="*/ 621 w 621"/>
                  <a:gd name="T25" fmla="*/ 113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621">
                    <a:moveTo>
                      <a:pt x="621" y="113"/>
                    </a:moveTo>
                    <a:cubicBezTo>
                      <a:pt x="621" y="184"/>
                      <a:pt x="621" y="381"/>
                      <a:pt x="621" y="508"/>
                    </a:cubicBezTo>
                    <a:cubicBezTo>
                      <a:pt x="621" y="573"/>
                      <a:pt x="523" y="524"/>
                      <a:pt x="523" y="524"/>
                    </a:cubicBezTo>
                    <a:cubicBezTo>
                      <a:pt x="523" y="524"/>
                      <a:pt x="574" y="621"/>
                      <a:pt x="508" y="621"/>
                    </a:cubicBezTo>
                    <a:cubicBezTo>
                      <a:pt x="385" y="621"/>
                      <a:pt x="196" y="621"/>
                      <a:pt x="113" y="621"/>
                    </a:cubicBezTo>
                    <a:cubicBezTo>
                      <a:pt x="85" y="621"/>
                      <a:pt x="94" y="524"/>
                      <a:pt x="94" y="524"/>
                    </a:cubicBezTo>
                    <a:cubicBezTo>
                      <a:pt x="94" y="524"/>
                      <a:pt x="0" y="573"/>
                      <a:pt x="0" y="508"/>
                    </a:cubicBezTo>
                    <a:cubicBezTo>
                      <a:pt x="0" y="380"/>
                      <a:pt x="0" y="181"/>
                      <a:pt x="0" y="113"/>
                    </a:cubicBezTo>
                    <a:cubicBezTo>
                      <a:pt x="5" y="66"/>
                      <a:pt x="94" y="94"/>
                      <a:pt x="94" y="94"/>
                    </a:cubicBezTo>
                    <a:cubicBezTo>
                      <a:pt x="94" y="94"/>
                      <a:pt x="58" y="0"/>
                      <a:pt x="113" y="0"/>
                    </a:cubicBezTo>
                    <a:cubicBezTo>
                      <a:pt x="183" y="0"/>
                      <a:pt x="381" y="0"/>
                      <a:pt x="508" y="0"/>
                    </a:cubicBezTo>
                    <a:cubicBezTo>
                      <a:pt x="574" y="0"/>
                      <a:pt x="523" y="94"/>
                      <a:pt x="523" y="94"/>
                    </a:cubicBezTo>
                    <a:cubicBezTo>
                      <a:pt x="523" y="94"/>
                      <a:pt x="621" y="64"/>
                      <a:pt x="621" y="113"/>
                    </a:cubicBezTo>
                    <a:close/>
                  </a:path>
                </a:pathLst>
              </a:custGeom>
              <a:solidFill>
                <a:schemeClr val="bg1">
                  <a:lumMod val="95000"/>
                </a:schemeClr>
              </a:solidFill>
              <a:ln w="28575">
                <a:noFill/>
              </a:ln>
              <a:effectLst>
                <a:outerShdw blurRad="330200" dist="63500" dir="2700000" algn="tl" rotWithShape="0">
                  <a:prstClr val="black">
                    <a:alpha val="28000"/>
                  </a:prstClr>
                </a:outerShdw>
              </a:effec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16"/>
              <p:cNvSpPr/>
              <p:nvPr/>
            </p:nvSpPr>
            <p:spPr bwMode="auto">
              <a:xfrm>
                <a:off x="3895725" y="2111374"/>
                <a:ext cx="623888" cy="2963863"/>
              </a:xfrm>
              <a:custGeom>
                <a:avLst/>
                <a:gdLst>
                  <a:gd name="T0" fmla="*/ 43 w 94"/>
                  <a:gd name="T1" fmla="*/ 0 h 456"/>
                  <a:gd name="T2" fmla="*/ 0 w 94"/>
                  <a:gd name="T3" fmla="*/ 27 h 456"/>
                  <a:gd name="T4" fmla="*/ 0 w 94"/>
                  <a:gd name="T5" fmla="*/ 422 h 456"/>
                  <a:gd name="T6" fmla="*/ 33 w 94"/>
                  <a:gd name="T7" fmla="*/ 456 h 456"/>
                  <a:gd name="T8" fmla="*/ 94 w 94"/>
                  <a:gd name="T9" fmla="*/ 438 h 456"/>
                  <a:gd name="T10" fmla="*/ 94 w 94"/>
                  <a:gd name="T11" fmla="*/ 8 h 456"/>
                  <a:gd name="T12" fmla="*/ 43 w 94"/>
                  <a:gd name="T13" fmla="*/ 0 h 456"/>
                </a:gdLst>
                <a:ahLst/>
                <a:cxnLst>
                  <a:cxn ang="0">
                    <a:pos x="T0" y="T1"/>
                  </a:cxn>
                  <a:cxn ang="0">
                    <a:pos x="T2" y="T3"/>
                  </a:cxn>
                  <a:cxn ang="0">
                    <a:pos x="T4" y="T5"/>
                  </a:cxn>
                  <a:cxn ang="0">
                    <a:pos x="T6" y="T7"/>
                  </a:cxn>
                  <a:cxn ang="0">
                    <a:pos x="T8" y="T9"/>
                  </a:cxn>
                  <a:cxn ang="0">
                    <a:pos x="T10" y="T11"/>
                  </a:cxn>
                  <a:cxn ang="0">
                    <a:pos x="T12" y="T13"/>
                  </a:cxn>
                </a:cxnLst>
                <a:rect l="0" t="0" r="r" b="b"/>
                <a:pathLst>
                  <a:path w="94" h="456">
                    <a:moveTo>
                      <a:pt x="43" y="0"/>
                    </a:moveTo>
                    <a:cubicBezTo>
                      <a:pt x="22" y="0"/>
                      <a:pt x="2" y="6"/>
                      <a:pt x="0" y="27"/>
                    </a:cubicBezTo>
                    <a:cubicBezTo>
                      <a:pt x="0" y="95"/>
                      <a:pt x="0" y="294"/>
                      <a:pt x="0" y="422"/>
                    </a:cubicBezTo>
                    <a:cubicBezTo>
                      <a:pt x="0" y="448"/>
                      <a:pt x="15" y="456"/>
                      <a:pt x="33" y="456"/>
                    </a:cubicBezTo>
                    <a:cubicBezTo>
                      <a:pt x="60" y="456"/>
                      <a:pt x="94" y="438"/>
                      <a:pt x="94" y="438"/>
                    </a:cubicBezTo>
                    <a:cubicBezTo>
                      <a:pt x="94" y="8"/>
                      <a:pt x="94" y="8"/>
                      <a:pt x="94" y="8"/>
                    </a:cubicBezTo>
                    <a:cubicBezTo>
                      <a:pt x="94" y="8"/>
                      <a:pt x="67" y="0"/>
                      <a:pt x="43" y="0"/>
                    </a:cubicBezTo>
                  </a:path>
                </a:pathLst>
              </a:custGeom>
              <a:gradFill>
                <a:gsLst>
                  <a:gs pos="100000">
                    <a:schemeClr val="bg1">
                      <a:lumMod val="95000"/>
                    </a:schemeClr>
                  </a:gs>
                  <a:gs pos="0">
                    <a:schemeClr val="bg1">
                      <a:lumMod val="50000"/>
                      <a:alpha val="35000"/>
                    </a:schemeClr>
                  </a:gs>
                </a:gsLst>
                <a:lin ang="0" scaled="0"/>
              </a:gra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Freeform 20"/>
              <p:cNvSpPr/>
              <p:nvPr/>
            </p:nvSpPr>
            <p:spPr bwMode="auto">
              <a:xfrm>
                <a:off x="4286249" y="1535734"/>
                <a:ext cx="3357563" cy="612153"/>
              </a:xfrm>
              <a:custGeom>
                <a:avLst/>
                <a:gdLst>
                  <a:gd name="T0" fmla="*/ 307 w 516"/>
                  <a:gd name="T1" fmla="*/ 0 h 94"/>
                  <a:gd name="T2" fmla="*/ 55 w 516"/>
                  <a:gd name="T3" fmla="*/ 0 h 94"/>
                  <a:gd name="T4" fmla="*/ 36 w 516"/>
                  <a:gd name="T5" fmla="*/ 94 h 94"/>
                  <a:gd name="T6" fmla="*/ 465 w 516"/>
                  <a:gd name="T7" fmla="*/ 94 h 94"/>
                  <a:gd name="T8" fmla="*/ 450 w 516"/>
                  <a:gd name="T9" fmla="*/ 0 h 94"/>
                  <a:gd name="T10" fmla="*/ 307 w 516"/>
                  <a:gd name="T11" fmla="*/ 0 h 94"/>
                </a:gdLst>
                <a:ahLst/>
                <a:cxnLst>
                  <a:cxn ang="0">
                    <a:pos x="T0" y="T1"/>
                  </a:cxn>
                  <a:cxn ang="0">
                    <a:pos x="T2" y="T3"/>
                  </a:cxn>
                  <a:cxn ang="0">
                    <a:pos x="T4" y="T5"/>
                  </a:cxn>
                  <a:cxn ang="0">
                    <a:pos x="T6" y="T7"/>
                  </a:cxn>
                  <a:cxn ang="0">
                    <a:pos x="T8" y="T9"/>
                  </a:cxn>
                  <a:cxn ang="0">
                    <a:pos x="T10" y="T11"/>
                  </a:cxn>
                </a:cxnLst>
                <a:rect l="0" t="0" r="r" b="b"/>
                <a:pathLst>
                  <a:path w="516" h="94">
                    <a:moveTo>
                      <a:pt x="307" y="0"/>
                    </a:moveTo>
                    <a:cubicBezTo>
                      <a:pt x="206" y="0"/>
                      <a:pt x="102" y="0"/>
                      <a:pt x="55" y="0"/>
                    </a:cubicBezTo>
                    <a:cubicBezTo>
                      <a:pt x="0" y="0"/>
                      <a:pt x="36" y="94"/>
                      <a:pt x="36" y="94"/>
                    </a:cubicBezTo>
                    <a:cubicBezTo>
                      <a:pt x="465" y="94"/>
                      <a:pt x="465" y="94"/>
                      <a:pt x="465" y="94"/>
                    </a:cubicBezTo>
                    <a:cubicBezTo>
                      <a:pt x="465" y="94"/>
                      <a:pt x="516" y="0"/>
                      <a:pt x="450" y="0"/>
                    </a:cubicBezTo>
                    <a:cubicBezTo>
                      <a:pt x="408" y="0"/>
                      <a:pt x="358" y="0"/>
                      <a:pt x="307" y="0"/>
                    </a:cubicBezTo>
                  </a:path>
                </a:pathLst>
              </a:custGeom>
              <a:gradFill>
                <a:gsLst>
                  <a:gs pos="100000">
                    <a:schemeClr val="bg1">
                      <a:lumMod val="95000"/>
                    </a:schemeClr>
                  </a:gs>
                  <a:gs pos="0">
                    <a:schemeClr val="bg1">
                      <a:lumMod val="50000"/>
                      <a:alpha val="35000"/>
                    </a:schemeClr>
                  </a:gs>
                </a:gsLst>
                <a:lin ang="5400000" scaled="0"/>
              </a:gra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Freeform 24"/>
              <p:cNvSpPr/>
              <p:nvPr/>
            </p:nvSpPr>
            <p:spPr bwMode="auto">
              <a:xfrm>
                <a:off x="4457701" y="4976501"/>
                <a:ext cx="3190874" cy="621022"/>
              </a:xfrm>
              <a:custGeom>
                <a:avLst/>
                <a:gdLst>
                  <a:gd name="T0" fmla="*/ 438 w 489"/>
                  <a:gd name="T1" fmla="*/ 0 h 97"/>
                  <a:gd name="T2" fmla="*/ 9 w 489"/>
                  <a:gd name="T3" fmla="*/ 0 h 97"/>
                  <a:gd name="T4" fmla="*/ 28 w 489"/>
                  <a:gd name="T5" fmla="*/ 97 h 97"/>
                  <a:gd name="T6" fmla="*/ 323 w 489"/>
                  <a:gd name="T7" fmla="*/ 97 h 97"/>
                  <a:gd name="T8" fmla="*/ 423 w 489"/>
                  <a:gd name="T9" fmla="*/ 97 h 97"/>
                  <a:gd name="T10" fmla="*/ 438 w 489"/>
                  <a:gd name="T11" fmla="*/ 0 h 97"/>
                </a:gdLst>
                <a:ahLst/>
                <a:cxnLst>
                  <a:cxn ang="0">
                    <a:pos x="T0" y="T1"/>
                  </a:cxn>
                  <a:cxn ang="0">
                    <a:pos x="T2" y="T3"/>
                  </a:cxn>
                  <a:cxn ang="0">
                    <a:pos x="T4" y="T5"/>
                  </a:cxn>
                  <a:cxn ang="0">
                    <a:pos x="T6" y="T7"/>
                  </a:cxn>
                  <a:cxn ang="0">
                    <a:pos x="T8" y="T9"/>
                  </a:cxn>
                  <a:cxn ang="0">
                    <a:pos x="T10" y="T11"/>
                  </a:cxn>
                </a:cxnLst>
                <a:rect l="0" t="0" r="r" b="b"/>
                <a:pathLst>
                  <a:path w="489" h="97">
                    <a:moveTo>
                      <a:pt x="438" y="0"/>
                    </a:moveTo>
                    <a:cubicBezTo>
                      <a:pt x="9" y="0"/>
                      <a:pt x="9" y="0"/>
                      <a:pt x="9" y="0"/>
                    </a:cubicBezTo>
                    <a:cubicBezTo>
                      <a:pt x="9" y="0"/>
                      <a:pt x="0" y="97"/>
                      <a:pt x="28" y="97"/>
                    </a:cubicBezTo>
                    <a:cubicBezTo>
                      <a:pt x="90" y="97"/>
                      <a:pt x="214" y="97"/>
                      <a:pt x="323" y="97"/>
                    </a:cubicBezTo>
                    <a:cubicBezTo>
                      <a:pt x="359" y="97"/>
                      <a:pt x="393" y="97"/>
                      <a:pt x="423" y="97"/>
                    </a:cubicBezTo>
                    <a:cubicBezTo>
                      <a:pt x="489" y="97"/>
                      <a:pt x="438" y="0"/>
                      <a:pt x="438" y="0"/>
                    </a:cubicBezTo>
                  </a:path>
                </a:pathLst>
              </a:custGeom>
              <a:gradFill>
                <a:gsLst>
                  <a:gs pos="100000">
                    <a:schemeClr val="bg1">
                      <a:lumMod val="95000"/>
                    </a:schemeClr>
                  </a:gs>
                  <a:gs pos="0">
                    <a:schemeClr val="bg1">
                      <a:lumMod val="50000"/>
                      <a:alpha val="35000"/>
                    </a:schemeClr>
                  </a:gs>
                </a:gsLst>
                <a:lin ang="16200000" scaled="0"/>
              </a:gra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28"/>
              <p:cNvSpPr/>
              <p:nvPr/>
            </p:nvSpPr>
            <p:spPr bwMode="auto">
              <a:xfrm>
                <a:off x="7305820" y="2064544"/>
                <a:ext cx="657225" cy="3017837"/>
              </a:xfrm>
              <a:custGeom>
                <a:avLst/>
                <a:gdLst>
                  <a:gd name="T0" fmla="*/ 56 w 98"/>
                  <a:gd name="T1" fmla="*/ 0 h 457"/>
                  <a:gd name="T2" fmla="*/ 0 w 98"/>
                  <a:gd name="T3" fmla="*/ 9 h 457"/>
                  <a:gd name="T4" fmla="*/ 0 w 98"/>
                  <a:gd name="T5" fmla="*/ 439 h 457"/>
                  <a:gd name="T6" fmla="*/ 64 w 98"/>
                  <a:gd name="T7" fmla="*/ 457 h 457"/>
                  <a:gd name="T8" fmla="*/ 98 w 98"/>
                  <a:gd name="T9" fmla="*/ 423 h 457"/>
                  <a:gd name="T10" fmla="*/ 98 w 98"/>
                  <a:gd name="T11" fmla="*/ 28 h 457"/>
                  <a:gd name="T12" fmla="*/ 56 w 98"/>
                  <a:gd name="T13" fmla="*/ 0 h 457"/>
                </a:gdLst>
                <a:ahLst/>
                <a:cxnLst>
                  <a:cxn ang="0">
                    <a:pos x="T0" y="T1"/>
                  </a:cxn>
                  <a:cxn ang="0">
                    <a:pos x="T2" y="T3"/>
                  </a:cxn>
                  <a:cxn ang="0">
                    <a:pos x="T4" y="T5"/>
                  </a:cxn>
                  <a:cxn ang="0">
                    <a:pos x="T6" y="T7"/>
                  </a:cxn>
                  <a:cxn ang="0">
                    <a:pos x="T8" y="T9"/>
                  </a:cxn>
                  <a:cxn ang="0">
                    <a:pos x="T10" y="T11"/>
                  </a:cxn>
                  <a:cxn ang="0">
                    <a:pos x="T12" y="T13"/>
                  </a:cxn>
                </a:cxnLst>
                <a:rect l="0" t="0" r="r" b="b"/>
                <a:pathLst>
                  <a:path w="98" h="457">
                    <a:moveTo>
                      <a:pt x="56" y="0"/>
                    </a:moveTo>
                    <a:cubicBezTo>
                      <a:pt x="29" y="0"/>
                      <a:pt x="0" y="9"/>
                      <a:pt x="0" y="9"/>
                    </a:cubicBezTo>
                    <a:cubicBezTo>
                      <a:pt x="0" y="439"/>
                      <a:pt x="0" y="439"/>
                      <a:pt x="0" y="439"/>
                    </a:cubicBezTo>
                    <a:cubicBezTo>
                      <a:pt x="0" y="439"/>
                      <a:pt x="35" y="457"/>
                      <a:pt x="64" y="457"/>
                    </a:cubicBezTo>
                    <a:cubicBezTo>
                      <a:pt x="82" y="457"/>
                      <a:pt x="98" y="449"/>
                      <a:pt x="98" y="423"/>
                    </a:cubicBezTo>
                    <a:cubicBezTo>
                      <a:pt x="98" y="296"/>
                      <a:pt x="98" y="99"/>
                      <a:pt x="98" y="28"/>
                    </a:cubicBezTo>
                    <a:cubicBezTo>
                      <a:pt x="98" y="6"/>
                      <a:pt x="78" y="0"/>
                      <a:pt x="56" y="0"/>
                    </a:cubicBezTo>
                  </a:path>
                </a:pathLst>
              </a:custGeom>
              <a:gradFill>
                <a:gsLst>
                  <a:gs pos="0">
                    <a:schemeClr val="bg1">
                      <a:lumMod val="95000"/>
                    </a:schemeClr>
                  </a:gs>
                  <a:gs pos="100000">
                    <a:schemeClr val="bg1">
                      <a:lumMod val="50000"/>
                      <a:alpha val="35000"/>
                    </a:schemeClr>
                  </a:gs>
                </a:gsLst>
                <a:lin ang="0" scaled="0"/>
              </a:gra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Freeform 11"/>
              <p:cNvSpPr/>
              <p:nvPr/>
            </p:nvSpPr>
            <p:spPr bwMode="auto">
              <a:xfrm>
                <a:off x="3895725" y="2272594"/>
                <a:ext cx="1868031" cy="2585442"/>
              </a:xfrm>
              <a:custGeom>
                <a:avLst/>
                <a:gdLst>
                  <a:gd name="T0" fmla="*/ 244 w 285"/>
                  <a:gd name="T1" fmla="*/ 255 h 395"/>
                  <a:gd name="T2" fmla="*/ 285 w 285"/>
                  <a:gd name="T3" fmla="*/ 197 h 395"/>
                  <a:gd name="T4" fmla="*/ 244 w 285"/>
                  <a:gd name="T5" fmla="*/ 140 h 395"/>
                  <a:gd name="T6" fmla="*/ 0 w 285"/>
                  <a:gd name="T7" fmla="*/ 0 h 395"/>
                  <a:gd name="T8" fmla="*/ 0 w 285"/>
                  <a:gd name="T9" fmla="*/ 395 h 395"/>
                  <a:gd name="T10" fmla="*/ 244 w 285"/>
                  <a:gd name="T11" fmla="*/ 255 h 395"/>
                </a:gdLst>
                <a:ahLst/>
                <a:cxnLst>
                  <a:cxn ang="0">
                    <a:pos x="T0" y="T1"/>
                  </a:cxn>
                  <a:cxn ang="0">
                    <a:pos x="T2" y="T3"/>
                  </a:cxn>
                  <a:cxn ang="0">
                    <a:pos x="T4" y="T5"/>
                  </a:cxn>
                  <a:cxn ang="0">
                    <a:pos x="T6" y="T7"/>
                  </a:cxn>
                  <a:cxn ang="0">
                    <a:pos x="T8" y="T9"/>
                  </a:cxn>
                  <a:cxn ang="0">
                    <a:pos x="T10" y="T11"/>
                  </a:cxn>
                </a:cxnLst>
                <a:rect l="0" t="0" r="r" b="b"/>
                <a:pathLst>
                  <a:path w="285" h="395">
                    <a:moveTo>
                      <a:pt x="244" y="255"/>
                    </a:moveTo>
                    <a:cubicBezTo>
                      <a:pt x="271" y="239"/>
                      <a:pt x="285" y="218"/>
                      <a:pt x="285" y="197"/>
                    </a:cubicBezTo>
                    <a:cubicBezTo>
                      <a:pt x="285" y="177"/>
                      <a:pt x="271" y="156"/>
                      <a:pt x="244" y="140"/>
                    </a:cubicBezTo>
                    <a:cubicBezTo>
                      <a:pt x="244" y="140"/>
                      <a:pt x="7" y="43"/>
                      <a:pt x="0" y="0"/>
                    </a:cubicBezTo>
                    <a:cubicBezTo>
                      <a:pt x="0" y="67"/>
                      <a:pt x="0" y="306"/>
                      <a:pt x="0" y="395"/>
                    </a:cubicBezTo>
                    <a:cubicBezTo>
                      <a:pt x="7" y="342"/>
                      <a:pt x="244" y="255"/>
                      <a:pt x="244" y="255"/>
                    </a:cubicBezTo>
                    <a:close/>
                  </a:path>
                </a:pathLst>
              </a:custGeom>
              <a:solidFill>
                <a:schemeClr val="accent4"/>
              </a:solidFill>
              <a:ln>
                <a:noFill/>
              </a:ln>
              <a:effectLst>
                <a:outerShdw blurRad="304800" dist="635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12"/>
              <p:cNvSpPr/>
              <p:nvPr/>
            </p:nvSpPr>
            <p:spPr bwMode="auto">
              <a:xfrm>
                <a:off x="6097629" y="2272594"/>
                <a:ext cx="1865272" cy="2585442"/>
              </a:xfrm>
              <a:custGeom>
                <a:avLst/>
                <a:gdLst>
                  <a:gd name="T0" fmla="*/ 42 w 285"/>
                  <a:gd name="T1" fmla="*/ 140 h 395"/>
                  <a:gd name="T2" fmla="*/ 0 w 285"/>
                  <a:gd name="T3" fmla="*/ 197 h 395"/>
                  <a:gd name="T4" fmla="*/ 42 w 285"/>
                  <a:gd name="T5" fmla="*/ 255 h 395"/>
                  <a:gd name="T6" fmla="*/ 285 w 285"/>
                  <a:gd name="T7" fmla="*/ 395 h 395"/>
                  <a:gd name="T8" fmla="*/ 285 w 285"/>
                  <a:gd name="T9" fmla="*/ 0 h 395"/>
                  <a:gd name="T10" fmla="*/ 42 w 285"/>
                  <a:gd name="T11" fmla="*/ 140 h 395"/>
                </a:gdLst>
                <a:ahLst/>
                <a:cxnLst>
                  <a:cxn ang="0">
                    <a:pos x="T0" y="T1"/>
                  </a:cxn>
                  <a:cxn ang="0">
                    <a:pos x="T2" y="T3"/>
                  </a:cxn>
                  <a:cxn ang="0">
                    <a:pos x="T4" y="T5"/>
                  </a:cxn>
                  <a:cxn ang="0">
                    <a:pos x="T6" y="T7"/>
                  </a:cxn>
                  <a:cxn ang="0">
                    <a:pos x="T8" y="T9"/>
                  </a:cxn>
                  <a:cxn ang="0">
                    <a:pos x="T10" y="T11"/>
                  </a:cxn>
                </a:cxnLst>
                <a:rect l="0" t="0" r="r" b="b"/>
                <a:pathLst>
                  <a:path w="285" h="395">
                    <a:moveTo>
                      <a:pt x="42" y="140"/>
                    </a:moveTo>
                    <a:cubicBezTo>
                      <a:pt x="14" y="156"/>
                      <a:pt x="0" y="177"/>
                      <a:pt x="0" y="197"/>
                    </a:cubicBezTo>
                    <a:cubicBezTo>
                      <a:pt x="0" y="218"/>
                      <a:pt x="14" y="239"/>
                      <a:pt x="42" y="255"/>
                    </a:cubicBezTo>
                    <a:cubicBezTo>
                      <a:pt x="42" y="255"/>
                      <a:pt x="278" y="351"/>
                      <a:pt x="285" y="395"/>
                    </a:cubicBezTo>
                    <a:cubicBezTo>
                      <a:pt x="285" y="328"/>
                      <a:pt x="285" y="88"/>
                      <a:pt x="285" y="0"/>
                    </a:cubicBezTo>
                    <a:cubicBezTo>
                      <a:pt x="279" y="52"/>
                      <a:pt x="42" y="140"/>
                      <a:pt x="42" y="140"/>
                    </a:cubicBezTo>
                    <a:close/>
                  </a:path>
                </a:pathLst>
              </a:custGeom>
              <a:solidFill>
                <a:schemeClr val="accent2"/>
              </a:solidFill>
              <a:ln>
                <a:noFill/>
              </a:ln>
              <a:effectLst>
                <a:outerShdw blurRad="304800" dist="63500" dir="108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9"/>
              <p:cNvSpPr/>
              <p:nvPr/>
            </p:nvSpPr>
            <p:spPr bwMode="auto">
              <a:xfrm>
                <a:off x="4637971" y="3732252"/>
                <a:ext cx="2585444" cy="1865271"/>
              </a:xfrm>
              <a:custGeom>
                <a:avLst/>
                <a:gdLst>
                  <a:gd name="T0" fmla="*/ 255 w 395"/>
                  <a:gd name="T1" fmla="*/ 41 h 285"/>
                  <a:gd name="T2" fmla="*/ 198 w 395"/>
                  <a:gd name="T3" fmla="*/ 0 h 285"/>
                  <a:gd name="T4" fmla="*/ 140 w 395"/>
                  <a:gd name="T5" fmla="*/ 41 h 285"/>
                  <a:gd name="T6" fmla="*/ 0 w 395"/>
                  <a:gd name="T7" fmla="*/ 285 h 285"/>
                  <a:gd name="T8" fmla="*/ 395 w 395"/>
                  <a:gd name="T9" fmla="*/ 285 h 285"/>
                  <a:gd name="T10" fmla="*/ 255 w 395"/>
                  <a:gd name="T11" fmla="*/ 41 h 285"/>
                </a:gdLst>
                <a:ahLst/>
                <a:cxnLst>
                  <a:cxn ang="0">
                    <a:pos x="T0" y="T1"/>
                  </a:cxn>
                  <a:cxn ang="0">
                    <a:pos x="T2" y="T3"/>
                  </a:cxn>
                  <a:cxn ang="0">
                    <a:pos x="T4" y="T5"/>
                  </a:cxn>
                  <a:cxn ang="0">
                    <a:pos x="T6" y="T7"/>
                  </a:cxn>
                  <a:cxn ang="0">
                    <a:pos x="T8" y="T9"/>
                  </a:cxn>
                  <a:cxn ang="0">
                    <a:pos x="T10" y="T11"/>
                  </a:cxn>
                </a:cxnLst>
                <a:rect l="0" t="0" r="r" b="b"/>
                <a:pathLst>
                  <a:path w="395" h="285">
                    <a:moveTo>
                      <a:pt x="255" y="41"/>
                    </a:moveTo>
                    <a:cubicBezTo>
                      <a:pt x="239" y="14"/>
                      <a:pt x="218" y="0"/>
                      <a:pt x="198" y="0"/>
                    </a:cubicBezTo>
                    <a:cubicBezTo>
                      <a:pt x="177" y="0"/>
                      <a:pt x="156" y="14"/>
                      <a:pt x="140" y="41"/>
                    </a:cubicBezTo>
                    <a:cubicBezTo>
                      <a:pt x="140" y="41"/>
                      <a:pt x="44" y="278"/>
                      <a:pt x="0" y="285"/>
                    </a:cubicBezTo>
                    <a:cubicBezTo>
                      <a:pt x="67" y="285"/>
                      <a:pt x="307" y="285"/>
                      <a:pt x="395" y="285"/>
                    </a:cubicBezTo>
                    <a:cubicBezTo>
                      <a:pt x="343" y="278"/>
                      <a:pt x="255" y="41"/>
                      <a:pt x="255" y="41"/>
                    </a:cubicBezTo>
                    <a:close/>
                  </a:path>
                </a:pathLst>
              </a:custGeom>
              <a:solidFill>
                <a:schemeClr val="accent3"/>
              </a:solidFill>
              <a:ln>
                <a:noFill/>
              </a:ln>
              <a:effectLst>
                <a:outerShdw blurRad="304800" dist="63500" dir="162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10"/>
              <p:cNvSpPr/>
              <p:nvPr/>
            </p:nvSpPr>
            <p:spPr bwMode="auto">
              <a:xfrm>
                <a:off x="4637971" y="1530349"/>
                <a:ext cx="2585444" cy="1868030"/>
              </a:xfrm>
              <a:custGeom>
                <a:avLst/>
                <a:gdLst>
                  <a:gd name="T0" fmla="*/ 140 w 395"/>
                  <a:gd name="T1" fmla="*/ 243 h 285"/>
                  <a:gd name="T2" fmla="*/ 198 w 395"/>
                  <a:gd name="T3" fmla="*/ 285 h 285"/>
                  <a:gd name="T4" fmla="*/ 255 w 395"/>
                  <a:gd name="T5" fmla="*/ 243 h 285"/>
                  <a:gd name="T6" fmla="*/ 395 w 395"/>
                  <a:gd name="T7" fmla="*/ 0 h 285"/>
                  <a:gd name="T8" fmla="*/ 0 w 395"/>
                  <a:gd name="T9" fmla="*/ 0 h 285"/>
                  <a:gd name="T10" fmla="*/ 140 w 395"/>
                  <a:gd name="T11" fmla="*/ 243 h 285"/>
                </a:gdLst>
                <a:ahLst/>
                <a:cxnLst>
                  <a:cxn ang="0">
                    <a:pos x="T0" y="T1"/>
                  </a:cxn>
                  <a:cxn ang="0">
                    <a:pos x="T2" y="T3"/>
                  </a:cxn>
                  <a:cxn ang="0">
                    <a:pos x="T4" y="T5"/>
                  </a:cxn>
                  <a:cxn ang="0">
                    <a:pos x="T6" y="T7"/>
                  </a:cxn>
                  <a:cxn ang="0">
                    <a:pos x="T8" y="T9"/>
                  </a:cxn>
                  <a:cxn ang="0">
                    <a:pos x="T10" y="T11"/>
                  </a:cxn>
                </a:cxnLst>
                <a:rect l="0" t="0" r="r" b="b"/>
                <a:pathLst>
                  <a:path w="395" h="285">
                    <a:moveTo>
                      <a:pt x="140" y="243"/>
                    </a:moveTo>
                    <a:cubicBezTo>
                      <a:pt x="156" y="271"/>
                      <a:pt x="177" y="285"/>
                      <a:pt x="198" y="285"/>
                    </a:cubicBezTo>
                    <a:cubicBezTo>
                      <a:pt x="218" y="285"/>
                      <a:pt x="239" y="271"/>
                      <a:pt x="255" y="243"/>
                    </a:cubicBezTo>
                    <a:cubicBezTo>
                      <a:pt x="255" y="243"/>
                      <a:pt x="352" y="7"/>
                      <a:pt x="395" y="0"/>
                    </a:cubicBezTo>
                    <a:cubicBezTo>
                      <a:pt x="328" y="0"/>
                      <a:pt x="89" y="0"/>
                      <a:pt x="0" y="0"/>
                    </a:cubicBezTo>
                    <a:cubicBezTo>
                      <a:pt x="53" y="6"/>
                      <a:pt x="140" y="243"/>
                      <a:pt x="140" y="243"/>
                    </a:cubicBezTo>
                    <a:close/>
                  </a:path>
                </a:pathLst>
              </a:custGeom>
              <a:solidFill>
                <a:schemeClr val="accent1"/>
              </a:solidFill>
              <a:ln>
                <a:noFill/>
              </a:ln>
              <a:effectLst>
                <a:outerShdw blurRad="304800" dist="63500" dir="54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a:off x="5571274" y="2182672"/>
              <a:ext cx="1049308" cy="965754"/>
              <a:chOff x="3675652" y="1084343"/>
              <a:chExt cx="1049308" cy="965754"/>
            </a:xfrm>
          </p:grpSpPr>
          <p:sp>
            <p:nvSpPr>
              <p:cNvPr id="24" name="文本框 33"/>
              <p:cNvSpPr txBox="1"/>
              <p:nvPr/>
            </p:nvSpPr>
            <p:spPr>
              <a:xfrm>
                <a:off x="3675652" y="1084343"/>
                <a:ext cx="1031437" cy="826385"/>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文本框 34"/>
              <p:cNvSpPr txBox="1"/>
              <p:nvPr/>
            </p:nvSpPr>
            <p:spPr>
              <a:xfrm>
                <a:off x="3683900" y="1716295"/>
                <a:ext cx="1041060"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STEP</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a:off x="6504826" y="3104581"/>
              <a:ext cx="1049308" cy="965754"/>
              <a:chOff x="3675652" y="1084343"/>
              <a:chExt cx="1049308" cy="965754"/>
            </a:xfrm>
          </p:grpSpPr>
          <p:sp>
            <p:nvSpPr>
              <p:cNvPr id="22" name="文本框 37"/>
              <p:cNvSpPr txBox="1"/>
              <p:nvPr/>
            </p:nvSpPr>
            <p:spPr>
              <a:xfrm>
                <a:off x="3675652" y="1084343"/>
                <a:ext cx="1031437" cy="826385"/>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文本框 38"/>
              <p:cNvSpPr txBox="1"/>
              <p:nvPr/>
            </p:nvSpPr>
            <p:spPr>
              <a:xfrm>
                <a:off x="3683900" y="1716295"/>
                <a:ext cx="1041060"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STEP</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a:off x="4702842" y="3104581"/>
              <a:ext cx="1049308" cy="965754"/>
              <a:chOff x="3675652" y="1084343"/>
              <a:chExt cx="1049308" cy="965754"/>
            </a:xfrm>
          </p:grpSpPr>
          <p:sp>
            <p:nvSpPr>
              <p:cNvPr id="20" name="文本框 40"/>
              <p:cNvSpPr txBox="1"/>
              <p:nvPr/>
            </p:nvSpPr>
            <p:spPr>
              <a:xfrm>
                <a:off x="3675652" y="1084343"/>
                <a:ext cx="1031437" cy="826385"/>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41"/>
              <p:cNvSpPr txBox="1"/>
              <p:nvPr/>
            </p:nvSpPr>
            <p:spPr>
              <a:xfrm>
                <a:off x="3683900" y="1716295"/>
                <a:ext cx="1041060"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STEP</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 name="组合 8"/>
            <p:cNvGrpSpPr/>
            <p:nvPr/>
          </p:nvGrpSpPr>
          <p:grpSpPr>
            <a:xfrm>
              <a:off x="5581591" y="3956967"/>
              <a:ext cx="1049308" cy="965754"/>
              <a:chOff x="3675652" y="1084343"/>
              <a:chExt cx="1049308" cy="965754"/>
            </a:xfrm>
          </p:grpSpPr>
          <p:sp>
            <p:nvSpPr>
              <p:cNvPr id="18" name="文本框 43"/>
              <p:cNvSpPr txBox="1"/>
              <p:nvPr/>
            </p:nvSpPr>
            <p:spPr>
              <a:xfrm>
                <a:off x="3675652" y="1084343"/>
                <a:ext cx="1031437" cy="826385"/>
              </a:xfrm>
              <a:prstGeom prst="rect">
                <a:avLst/>
              </a:prstGeom>
              <a:noFill/>
            </p:spPr>
            <p:txBody>
              <a:bodyPr wrap="square" rtlCol="0">
                <a:spAutoFit/>
              </a:bodyPr>
              <a:lstStyle/>
              <a:p>
                <a:pPr algn="ctr"/>
                <a:r>
                  <a:rPr lang="en-US" altLang="zh-CN" sz="5060"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5060"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44"/>
              <p:cNvSpPr txBox="1"/>
              <p:nvPr/>
            </p:nvSpPr>
            <p:spPr>
              <a:xfrm>
                <a:off x="3683900" y="1716295"/>
                <a:ext cx="1041060" cy="333802"/>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STEP</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31"/>
            <p:cNvGrpSpPr>
              <a:grpSpLocks noChangeAspect="1"/>
            </p:cNvGrpSpPr>
            <p:nvPr/>
          </p:nvGrpSpPr>
          <p:grpSpPr bwMode="auto">
            <a:xfrm>
              <a:off x="4581525" y="2191432"/>
              <a:ext cx="468312" cy="346075"/>
              <a:chOff x="2866" y="1297"/>
              <a:chExt cx="295" cy="218"/>
            </a:xfrm>
            <a:solidFill>
              <a:schemeClr val="bg1">
                <a:lumMod val="65000"/>
              </a:schemeClr>
            </a:solidFill>
          </p:grpSpPr>
          <p:sp>
            <p:nvSpPr>
              <p:cNvPr id="16" name="Freeform 32"/>
              <p:cNvSpPr/>
              <p:nvPr/>
            </p:nvSpPr>
            <p:spPr bwMode="auto">
              <a:xfrm>
                <a:off x="2939" y="1297"/>
                <a:ext cx="222" cy="192"/>
              </a:xfrm>
              <a:custGeom>
                <a:avLst/>
                <a:gdLst>
                  <a:gd name="T0" fmla="*/ 70 w 70"/>
                  <a:gd name="T1" fmla="*/ 16 h 60"/>
                  <a:gd name="T2" fmla="*/ 60 w 70"/>
                  <a:gd name="T3" fmla="*/ 28 h 60"/>
                  <a:gd name="T4" fmla="*/ 69 w 70"/>
                  <a:gd name="T5" fmla="*/ 60 h 60"/>
                  <a:gd name="T6" fmla="*/ 54 w 70"/>
                  <a:gd name="T7" fmla="*/ 30 h 60"/>
                  <a:gd name="T8" fmla="*/ 35 w 70"/>
                  <a:gd name="T9" fmla="*/ 33 h 60"/>
                  <a:gd name="T10" fmla="*/ 0 w 70"/>
                  <a:gd name="T11" fmla="*/ 16 h 60"/>
                  <a:gd name="T12" fmla="*/ 35 w 70"/>
                  <a:gd name="T13" fmla="*/ 0 h 60"/>
                  <a:gd name="T14" fmla="*/ 70 w 70"/>
                  <a:gd name="T15" fmla="*/ 16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60">
                    <a:moveTo>
                      <a:pt x="70" y="16"/>
                    </a:moveTo>
                    <a:cubicBezTo>
                      <a:pt x="70" y="21"/>
                      <a:pt x="66" y="25"/>
                      <a:pt x="60" y="28"/>
                    </a:cubicBezTo>
                    <a:cubicBezTo>
                      <a:pt x="59" y="29"/>
                      <a:pt x="62" y="44"/>
                      <a:pt x="69" y="60"/>
                    </a:cubicBezTo>
                    <a:cubicBezTo>
                      <a:pt x="58" y="47"/>
                      <a:pt x="55" y="30"/>
                      <a:pt x="54" y="30"/>
                    </a:cubicBezTo>
                    <a:cubicBezTo>
                      <a:pt x="48" y="32"/>
                      <a:pt x="42" y="33"/>
                      <a:pt x="35" y="33"/>
                    </a:cubicBezTo>
                    <a:cubicBezTo>
                      <a:pt x="16" y="33"/>
                      <a:pt x="0" y="26"/>
                      <a:pt x="0" y="16"/>
                    </a:cubicBezTo>
                    <a:cubicBezTo>
                      <a:pt x="0" y="7"/>
                      <a:pt x="16" y="0"/>
                      <a:pt x="35" y="0"/>
                    </a:cubicBezTo>
                    <a:cubicBezTo>
                      <a:pt x="54" y="0"/>
                      <a:pt x="70" y="7"/>
                      <a:pt x="7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33"/>
              <p:cNvSpPr/>
              <p:nvPr/>
            </p:nvSpPr>
            <p:spPr bwMode="auto">
              <a:xfrm>
                <a:off x="2866" y="1351"/>
                <a:ext cx="257" cy="164"/>
              </a:xfrm>
              <a:custGeom>
                <a:avLst/>
                <a:gdLst>
                  <a:gd name="T0" fmla="*/ 60 w 81"/>
                  <a:gd name="T1" fmla="*/ 27 h 51"/>
                  <a:gd name="T2" fmla="*/ 69 w 81"/>
                  <a:gd name="T3" fmla="*/ 19 h 51"/>
                  <a:gd name="T4" fmla="*/ 57 w 81"/>
                  <a:gd name="T5" fmla="*/ 20 h 51"/>
                  <a:gd name="T6" fmla="*/ 23 w 81"/>
                  <a:gd name="T7" fmla="*/ 8 h 51"/>
                  <a:gd name="T8" fmla="*/ 20 w 81"/>
                  <a:gd name="T9" fmla="*/ 0 h 51"/>
                  <a:gd name="T10" fmla="*/ 20 w 81"/>
                  <a:gd name="T11" fmla="*/ 0 h 51"/>
                  <a:gd name="T12" fmla="*/ 0 w 81"/>
                  <a:gd name="T13" fmla="*/ 15 h 51"/>
                  <a:gd name="T14" fmla="*/ 35 w 81"/>
                  <a:gd name="T15" fmla="*/ 32 h 51"/>
                  <a:gd name="T16" fmla="*/ 53 w 81"/>
                  <a:gd name="T17" fmla="*/ 30 h 51"/>
                  <a:gd name="T18" fmla="*/ 81 w 81"/>
                  <a:gd name="T19" fmla="*/ 51 h 51"/>
                  <a:gd name="T20" fmla="*/ 60 w 81"/>
                  <a:gd name="T21"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51">
                    <a:moveTo>
                      <a:pt x="60" y="27"/>
                    </a:moveTo>
                    <a:cubicBezTo>
                      <a:pt x="64" y="25"/>
                      <a:pt x="68" y="22"/>
                      <a:pt x="69" y="19"/>
                    </a:cubicBezTo>
                    <a:cubicBezTo>
                      <a:pt x="65" y="19"/>
                      <a:pt x="61" y="20"/>
                      <a:pt x="57" y="20"/>
                    </a:cubicBezTo>
                    <a:cubicBezTo>
                      <a:pt x="42" y="19"/>
                      <a:pt x="29" y="15"/>
                      <a:pt x="23" y="8"/>
                    </a:cubicBezTo>
                    <a:cubicBezTo>
                      <a:pt x="21" y="6"/>
                      <a:pt x="20" y="3"/>
                      <a:pt x="20" y="0"/>
                    </a:cubicBezTo>
                    <a:cubicBezTo>
                      <a:pt x="20" y="0"/>
                      <a:pt x="20" y="0"/>
                      <a:pt x="20" y="0"/>
                    </a:cubicBezTo>
                    <a:cubicBezTo>
                      <a:pt x="8" y="3"/>
                      <a:pt x="0" y="9"/>
                      <a:pt x="0" y="15"/>
                    </a:cubicBezTo>
                    <a:cubicBezTo>
                      <a:pt x="0" y="25"/>
                      <a:pt x="15" y="32"/>
                      <a:pt x="35" y="32"/>
                    </a:cubicBezTo>
                    <a:cubicBezTo>
                      <a:pt x="42" y="32"/>
                      <a:pt x="48" y="31"/>
                      <a:pt x="53" y="30"/>
                    </a:cubicBezTo>
                    <a:cubicBezTo>
                      <a:pt x="54" y="29"/>
                      <a:pt x="62" y="38"/>
                      <a:pt x="81" y="51"/>
                    </a:cubicBezTo>
                    <a:cubicBezTo>
                      <a:pt x="66" y="37"/>
                      <a:pt x="59" y="27"/>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Freeform 37"/>
            <p:cNvSpPr>
              <a:spLocks noEditPoints="1"/>
            </p:cNvSpPr>
            <p:nvPr/>
          </p:nvSpPr>
          <p:spPr bwMode="auto">
            <a:xfrm>
              <a:off x="4754874" y="4611807"/>
              <a:ext cx="374650" cy="415924"/>
            </a:xfrm>
            <a:custGeom>
              <a:avLst/>
              <a:gdLst>
                <a:gd name="T0" fmla="*/ 57 w 73"/>
                <a:gd name="T1" fmla="*/ 14 h 82"/>
                <a:gd name="T2" fmla="*/ 52 w 73"/>
                <a:gd name="T3" fmla="*/ 0 h 82"/>
                <a:gd name="T4" fmla="*/ 57 w 73"/>
                <a:gd name="T5" fmla="*/ 14 h 82"/>
                <a:gd name="T6" fmla="*/ 47 w 73"/>
                <a:gd name="T7" fmla="*/ 38 h 82"/>
                <a:gd name="T8" fmla="*/ 64 w 73"/>
                <a:gd name="T9" fmla="*/ 38 h 82"/>
                <a:gd name="T10" fmla="*/ 64 w 73"/>
                <a:gd name="T11" fmla="*/ 31 h 82"/>
                <a:gd name="T12" fmla="*/ 52 w 73"/>
                <a:gd name="T13" fmla="*/ 31 h 82"/>
                <a:gd name="T14" fmla="*/ 51 w 73"/>
                <a:gd name="T15" fmla="*/ 20 h 82"/>
                <a:gd name="T16" fmla="*/ 40 w 73"/>
                <a:gd name="T17" fmla="*/ 11 h 82"/>
                <a:gd name="T18" fmla="*/ 23 w 73"/>
                <a:gd name="T19" fmla="*/ 11 h 82"/>
                <a:gd name="T20" fmla="*/ 12 w 73"/>
                <a:gd name="T21" fmla="*/ 24 h 82"/>
                <a:gd name="T22" fmla="*/ 18 w 73"/>
                <a:gd name="T23" fmla="*/ 29 h 82"/>
                <a:gd name="T24" fmla="*/ 35 w 73"/>
                <a:gd name="T25" fmla="*/ 19 h 82"/>
                <a:gd name="T26" fmla="*/ 21 w 73"/>
                <a:gd name="T27" fmla="*/ 38 h 82"/>
                <a:gd name="T28" fmla="*/ 23 w 73"/>
                <a:gd name="T29" fmla="*/ 57 h 82"/>
                <a:gd name="T30" fmla="*/ 8 w 73"/>
                <a:gd name="T31" fmla="*/ 56 h 82"/>
                <a:gd name="T32" fmla="*/ 8 w 73"/>
                <a:gd name="T33" fmla="*/ 63 h 82"/>
                <a:gd name="T34" fmla="*/ 32 w 73"/>
                <a:gd name="T35" fmla="*/ 63 h 82"/>
                <a:gd name="T36" fmla="*/ 32 w 73"/>
                <a:gd name="T37" fmla="*/ 47 h 82"/>
                <a:gd name="T38" fmla="*/ 43 w 73"/>
                <a:gd name="T39" fmla="*/ 58 h 82"/>
                <a:gd name="T40" fmla="*/ 43 w 73"/>
                <a:gd name="T41" fmla="*/ 74 h 82"/>
                <a:gd name="T42" fmla="*/ 51 w 73"/>
                <a:gd name="T43" fmla="*/ 72 h 82"/>
                <a:gd name="T44" fmla="*/ 51 w 73"/>
                <a:gd name="T45" fmla="*/ 52 h 82"/>
                <a:gd name="T46" fmla="*/ 39 w 73"/>
                <a:gd name="T47" fmla="*/ 41 h 82"/>
                <a:gd name="T48" fmla="*/ 45 w 73"/>
                <a:gd name="T49" fmla="*/ 31 h 82"/>
                <a:gd name="T50" fmla="*/ 47 w 73"/>
                <a:gd name="T51" fmla="*/ 3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2">
                  <a:moveTo>
                    <a:pt x="57" y="14"/>
                  </a:moveTo>
                  <a:cubicBezTo>
                    <a:pt x="64" y="9"/>
                    <a:pt x="58" y="0"/>
                    <a:pt x="52" y="0"/>
                  </a:cubicBezTo>
                  <a:cubicBezTo>
                    <a:pt x="38" y="1"/>
                    <a:pt x="47" y="21"/>
                    <a:pt x="57" y="14"/>
                  </a:cubicBezTo>
                  <a:close/>
                  <a:moveTo>
                    <a:pt x="47" y="38"/>
                  </a:moveTo>
                  <a:cubicBezTo>
                    <a:pt x="51" y="41"/>
                    <a:pt x="60" y="39"/>
                    <a:pt x="64" y="38"/>
                  </a:cubicBezTo>
                  <a:cubicBezTo>
                    <a:pt x="73" y="36"/>
                    <a:pt x="71" y="30"/>
                    <a:pt x="64" y="31"/>
                  </a:cubicBezTo>
                  <a:cubicBezTo>
                    <a:pt x="62" y="31"/>
                    <a:pt x="54" y="33"/>
                    <a:pt x="52" y="31"/>
                  </a:cubicBezTo>
                  <a:cubicBezTo>
                    <a:pt x="51" y="29"/>
                    <a:pt x="53" y="23"/>
                    <a:pt x="51" y="20"/>
                  </a:cubicBezTo>
                  <a:cubicBezTo>
                    <a:pt x="49" y="17"/>
                    <a:pt x="45" y="12"/>
                    <a:pt x="40" y="11"/>
                  </a:cubicBezTo>
                  <a:cubicBezTo>
                    <a:pt x="35" y="9"/>
                    <a:pt x="29" y="9"/>
                    <a:pt x="23" y="11"/>
                  </a:cubicBezTo>
                  <a:cubicBezTo>
                    <a:pt x="18" y="12"/>
                    <a:pt x="15" y="19"/>
                    <a:pt x="12" y="24"/>
                  </a:cubicBezTo>
                  <a:cubicBezTo>
                    <a:pt x="9" y="28"/>
                    <a:pt x="13" y="34"/>
                    <a:pt x="18" y="29"/>
                  </a:cubicBezTo>
                  <a:cubicBezTo>
                    <a:pt x="22" y="24"/>
                    <a:pt x="24" y="17"/>
                    <a:pt x="35" y="19"/>
                  </a:cubicBezTo>
                  <a:cubicBezTo>
                    <a:pt x="32" y="26"/>
                    <a:pt x="23" y="30"/>
                    <a:pt x="21" y="38"/>
                  </a:cubicBezTo>
                  <a:cubicBezTo>
                    <a:pt x="20" y="43"/>
                    <a:pt x="25" y="50"/>
                    <a:pt x="23" y="57"/>
                  </a:cubicBezTo>
                  <a:cubicBezTo>
                    <a:pt x="23" y="57"/>
                    <a:pt x="10" y="56"/>
                    <a:pt x="8" y="56"/>
                  </a:cubicBezTo>
                  <a:cubicBezTo>
                    <a:pt x="4" y="56"/>
                    <a:pt x="0" y="62"/>
                    <a:pt x="8" y="63"/>
                  </a:cubicBezTo>
                  <a:cubicBezTo>
                    <a:pt x="12" y="64"/>
                    <a:pt x="27" y="68"/>
                    <a:pt x="32" y="63"/>
                  </a:cubicBezTo>
                  <a:cubicBezTo>
                    <a:pt x="35" y="60"/>
                    <a:pt x="32" y="47"/>
                    <a:pt x="32" y="47"/>
                  </a:cubicBezTo>
                  <a:cubicBezTo>
                    <a:pt x="34" y="51"/>
                    <a:pt x="41" y="53"/>
                    <a:pt x="43" y="58"/>
                  </a:cubicBezTo>
                  <a:cubicBezTo>
                    <a:pt x="44" y="63"/>
                    <a:pt x="43" y="70"/>
                    <a:pt x="43" y="74"/>
                  </a:cubicBezTo>
                  <a:cubicBezTo>
                    <a:pt x="43" y="82"/>
                    <a:pt x="50" y="77"/>
                    <a:pt x="51" y="72"/>
                  </a:cubicBezTo>
                  <a:cubicBezTo>
                    <a:pt x="52" y="66"/>
                    <a:pt x="55" y="59"/>
                    <a:pt x="51" y="52"/>
                  </a:cubicBezTo>
                  <a:cubicBezTo>
                    <a:pt x="49" y="47"/>
                    <a:pt x="43" y="45"/>
                    <a:pt x="39" y="41"/>
                  </a:cubicBezTo>
                  <a:cubicBezTo>
                    <a:pt x="41" y="37"/>
                    <a:pt x="42" y="34"/>
                    <a:pt x="45" y="31"/>
                  </a:cubicBezTo>
                  <a:cubicBezTo>
                    <a:pt x="45" y="33"/>
                    <a:pt x="45" y="37"/>
                    <a:pt x="47" y="38"/>
                  </a:cubicBez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41"/>
            <p:cNvSpPr>
              <a:spLocks noEditPoints="1"/>
            </p:cNvSpPr>
            <p:nvPr/>
          </p:nvSpPr>
          <p:spPr bwMode="auto">
            <a:xfrm>
              <a:off x="7218701" y="4617362"/>
              <a:ext cx="233362" cy="404813"/>
            </a:xfrm>
            <a:custGeom>
              <a:avLst/>
              <a:gdLst>
                <a:gd name="T0" fmla="*/ 29 w 45"/>
                <a:gd name="T1" fmla="*/ 34 h 80"/>
                <a:gd name="T2" fmla="*/ 45 w 45"/>
                <a:gd name="T3" fmla="*/ 52 h 80"/>
                <a:gd name="T4" fmla="*/ 25 w 45"/>
                <a:gd name="T5" fmla="*/ 72 h 80"/>
                <a:gd name="T6" fmla="*/ 25 w 45"/>
                <a:gd name="T7" fmla="*/ 80 h 80"/>
                <a:gd name="T8" fmla="*/ 21 w 45"/>
                <a:gd name="T9" fmla="*/ 80 h 80"/>
                <a:gd name="T10" fmla="*/ 21 w 45"/>
                <a:gd name="T11" fmla="*/ 72 h 80"/>
                <a:gd name="T12" fmla="*/ 3 w 45"/>
                <a:gd name="T13" fmla="*/ 67 h 80"/>
                <a:gd name="T14" fmla="*/ 0 w 45"/>
                <a:gd name="T15" fmla="*/ 52 h 80"/>
                <a:gd name="T16" fmla="*/ 4 w 45"/>
                <a:gd name="T17" fmla="*/ 52 h 80"/>
                <a:gd name="T18" fmla="*/ 21 w 45"/>
                <a:gd name="T19" fmla="*/ 67 h 80"/>
                <a:gd name="T20" fmla="*/ 21 w 45"/>
                <a:gd name="T21" fmla="*/ 45 h 80"/>
                <a:gd name="T22" fmla="*/ 17 w 45"/>
                <a:gd name="T23" fmla="*/ 44 h 80"/>
                <a:gd name="T24" fmla="*/ 2 w 45"/>
                <a:gd name="T25" fmla="*/ 27 h 80"/>
                <a:gd name="T26" fmla="*/ 21 w 45"/>
                <a:gd name="T27" fmla="*/ 8 h 80"/>
                <a:gd name="T28" fmla="*/ 21 w 45"/>
                <a:gd name="T29" fmla="*/ 0 h 80"/>
                <a:gd name="T30" fmla="*/ 25 w 45"/>
                <a:gd name="T31" fmla="*/ 0 h 80"/>
                <a:gd name="T32" fmla="*/ 25 w 45"/>
                <a:gd name="T33" fmla="*/ 8 h 80"/>
                <a:gd name="T34" fmla="*/ 35 w 45"/>
                <a:gd name="T35" fmla="*/ 9 h 80"/>
                <a:gd name="T36" fmla="*/ 38 w 45"/>
                <a:gd name="T37" fmla="*/ 10 h 80"/>
                <a:gd name="T38" fmla="*/ 41 w 45"/>
                <a:gd name="T39" fmla="*/ 24 h 80"/>
                <a:gd name="T40" fmla="*/ 37 w 45"/>
                <a:gd name="T41" fmla="*/ 25 h 80"/>
                <a:gd name="T42" fmla="*/ 25 w 45"/>
                <a:gd name="T43" fmla="*/ 12 h 80"/>
                <a:gd name="T44" fmla="*/ 25 w 45"/>
                <a:gd name="T45" fmla="*/ 33 h 80"/>
                <a:gd name="T46" fmla="*/ 29 w 45"/>
                <a:gd name="T47" fmla="*/ 34 h 80"/>
                <a:gd name="T48" fmla="*/ 21 w 45"/>
                <a:gd name="T49" fmla="*/ 12 h 80"/>
                <a:gd name="T50" fmla="*/ 12 w 45"/>
                <a:gd name="T51" fmla="*/ 21 h 80"/>
                <a:gd name="T52" fmla="*/ 21 w 45"/>
                <a:gd name="T53" fmla="*/ 31 h 80"/>
                <a:gd name="T54" fmla="*/ 21 w 45"/>
                <a:gd name="T55" fmla="*/ 12 h 80"/>
                <a:gd name="T56" fmla="*/ 25 w 45"/>
                <a:gd name="T57" fmla="*/ 67 h 80"/>
                <a:gd name="T58" fmla="*/ 34 w 45"/>
                <a:gd name="T59" fmla="*/ 57 h 80"/>
                <a:gd name="T60" fmla="*/ 26 w 45"/>
                <a:gd name="T61" fmla="*/ 48 h 80"/>
                <a:gd name="T62" fmla="*/ 25 w 45"/>
                <a:gd name="T63" fmla="*/ 47 h 80"/>
                <a:gd name="T64" fmla="*/ 25 w 45"/>
                <a:gd name="T65" fmla="*/ 6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80">
                  <a:moveTo>
                    <a:pt x="29" y="34"/>
                  </a:moveTo>
                  <a:cubicBezTo>
                    <a:pt x="37" y="37"/>
                    <a:pt x="45" y="43"/>
                    <a:pt x="45" y="52"/>
                  </a:cubicBezTo>
                  <a:cubicBezTo>
                    <a:pt x="44" y="63"/>
                    <a:pt x="37" y="70"/>
                    <a:pt x="25" y="72"/>
                  </a:cubicBezTo>
                  <a:cubicBezTo>
                    <a:pt x="25" y="80"/>
                    <a:pt x="25" y="80"/>
                    <a:pt x="25" y="80"/>
                  </a:cubicBezTo>
                  <a:cubicBezTo>
                    <a:pt x="21" y="80"/>
                    <a:pt x="21" y="80"/>
                    <a:pt x="21" y="80"/>
                  </a:cubicBezTo>
                  <a:cubicBezTo>
                    <a:pt x="21" y="72"/>
                    <a:pt x="21" y="72"/>
                    <a:pt x="21" y="72"/>
                  </a:cubicBezTo>
                  <a:cubicBezTo>
                    <a:pt x="12" y="72"/>
                    <a:pt x="5" y="69"/>
                    <a:pt x="3" y="67"/>
                  </a:cubicBezTo>
                  <a:cubicBezTo>
                    <a:pt x="2" y="65"/>
                    <a:pt x="1" y="58"/>
                    <a:pt x="0" y="52"/>
                  </a:cubicBezTo>
                  <a:cubicBezTo>
                    <a:pt x="4" y="52"/>
                    <a:pt x="4" y="52"/>
                    <a:pt x="4" y="52"/>
                  </a:cubicBezTo>
                  <a:cubicBezTo>
                    <a:pt x="6" y="57"/>
                    <a:pt x="10" y="66"/>
                    <a:pt x="21" y="67"/>
                  </a:cubicBezTo>
                  <a:cubicBezTo>
                    <a:pt x="21" y="45"/>
                    <a:pt x="21" y="45"/>
                    <a:pt x="21" y="45"/>
                  </a:cubicBezTo>
                  <a:cubicBezTo>
                    <a:pt x="17" y="44"/>
                    <a:pt x="17" y="44"/>
                    <a:pt x="17" y="44"/>
                  </a:cubicBezTo>
                  <a:cubicBezTo>
                    <a:pt x="8" y="40"/>
                    <a:pt x="2" y="35"/>
                    <a:pt x="2" y="27"/>
                  </a:cubicBezTo>
                  <a:cubicBezTo>
                    <a:pt x="2" y="17"/>
                    <a:pt x="9" y="10"/>
                    <a:pt x="21" y="8"/>
                  </a:cubicBezTo>
                  <a:cubicBezTo>
                    <a:pt x="21" y="0"/>
                    <a:pt x="21" y="0"/>
                    <a:pt x="21" y="0"/>
                  </a:cubicBezTo>
                  <a:cubicBezTo>
                    <a:pt x="25" y="0"/>
                    <a:pt x="25" y="0"/>
                    <a:pt x="25" y="0"/>
                  </a:cubicBezTo>
                  <a:cubicBezTo>
                    <a:pt x="25" y="8"/>
                    <a:pt x="25" y="8"/>
                    <a:pt x="25" y="8"/>
                  </a:cubicBezTo>
                  <a:cubicBezTo>
                    <a:pt x="28" y="8"/>
                    <a:pt x="32" y="8"/>
                    <a:pt x="35" y="9"/>
                  </a:cubicBezTo>
                  <a:cubicBezTo>
                    <a:pt x="36" y="10"/>
                    <a:pt x="37" y="10"/>
                    <a:pt x="38" y="10"/>
                  </a:cubicBezTo>
                  <a:cubicBezTo>
                    <a:pt x="39" y="14"/>
                    <a:pt x="40" y="18"/>
                    <a:pt x="41" y="24"/>
                  </a:cubicBezTo>
                  <a:cubicBezTo>
                    <a:pt x="37" y="25"/>
                    <a:pt x="37" y="25"/>
                    <a:pt x="37" y="25"/>
                  </a:cubicBezTo>
                  <a:cubicBezTo>
                    <a:pt x="36" y="19"/>
                    <a:pt x="33" y="13"/>
                    <a:pt x="25" y="12"/>
                  </a:cubicBezTo>
                  <a:cubicBezTo>
                    <a:pt x="25" y="33"/>
                    <a:pt x="25" y="33"/>
                    <a:pt x="25" y="33"/>
                  </a:cubicBezTo>
                  <a:lnTo>
                    <a:pt x="29" y="34"/>
                  </a:lnTo>
                  <a:close/>
                  <a:moveTo>
                    <a:pt x="21" y="12"/>
                  </a:moveTo>
                  <a:cubicBezTo>
                    <a:pt x="15" y="13"/>
                    <a:pt x="12" y="17"/>
                    <a:pt x="12" y="21"/>
                  </a:cubicBezTo>
                  <a:cubicBezTo>
                    <a:pt x="12" y="26"/>
                    <a:pt x="16" y="29"/>
                    <a:pt x="21" y="31"/>
                  </a:cubicBezTo>
                  <a:lnTo>
                    <a:pt x="21" y="12"/>
                  </a:lnTo>
                  <a:close/>
                  <a:moveTo>
                    <a:pt x="25" y="67"/>
                  </a:moveTo>
                  <a:cubicBezTo>
                    <a:pt x="30" y="66"/>
                    <a:pt x="34" y="63"/>
                    <a:pt x="34" y="57"/>
                  </a:cubicBezTo>
                  <a:cubicBezTo>
                    <a:pt x="34" y="54"/>
                    <a:pt x="33" y="51"/>
                    <a:pt x="26" y="48"/>
                  </a:cubicBezTo>
                  <a:cubicBezTo>
                    <a:pt x="25" y="47"/>
                    <a:pt x="25" y="47"/>
                    <a:pt x="25" y="47"/>
                  </a:cubicBezTo>
                  <a:lnTo>
                    <a:pt x="25" y="67"/>
                  </a:lnTo>
                  <a:close/>
                </a:path>
              </a:pathLst>
            </a:custGeom>
            <a:solidFill>
              <a:schemeClr val="bg1">
                <a:lumMod val="65000"/>
              </a:schemeClr>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44"/>
            <p:cNvGrpSpPr>
              <a:grpSpLocks noChangeAspect="1"/>
            </p:cNvGrpSpPr>
            <p:nvPr/>
          </p:nvGrpSpPr>
          <p:grpSpPr bwMode="auto">
            <a:xfrm>
              <a:off x="7166287" y="2142780"/>
              <a:ext cx="331789" cy="331788"/>
              <a:chOff x="4495" y="1236"/>
              <a:chExt cx="209" cy="209"/>
            </a:xfrm>
            <a:solidFill>
              <a:schemeClr val="bg1">
                <a:lumMod val="65000"/>
              </a:schemeClr>
            </a:solidFill>
          </p:grpSpPr>
          <p:sp>
            <p:nvSpPr>
              <p:cNvPr id="14" name="Freeform 45"/>
              <p:cNvSpPr/>
              <p:nvPr/>
            </p:nvSpPr>
            <p:spPr bwMode="auto">
              <a:xfrm>
                <a:off x="4495" y="1246"/>
                <a:ext cx="199" cy="199"/>
              </a:xfrm>
              <a:custGeom>
                <a:avLst/>
                <a:gdLst>
                  <a:gd name="T0" fmla="*/ 31 w 62"/>
                  <a:gd name="T1" fmla="*/ 32 h 62"/>
                  <a:gd name="T2" fmla="*/ 41 w 62"/>
                  <a:gd name="T3" fmla="*/ 1 h 62"/>
                  <a:gd name="T4" fmla="*/ 31 w 62"/>
                  <a:gd name="T5" fmla="*/ 0 h 62"/>
                  <a:gd name="T6" fmla="*/ 0 w 62"/>
                  <a:gd name="T7" fmla="*/ 31 h 62"/>
                  <a:gd name="T8" fmla="*/ 31 w 62"/>
                  <a:gd name="T9" fmla="*/ 62 h 62"/>
                  <a:gd name="T10" fmla="*/ 62 w 62"/>
                  <a:gd name="T11" fmla="*/ 31 h 62"/>
                  <a:gd name="T12" fmla="*/ 60 w 62"/>
                  <a:gd name="T13" fmla="*/ 20 h 62"/>
                  <a:gd name="T14" fmla="*/ 31 w 62"/>
                  <a:gd name="T15" fmla="*/ 32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62">
                    <a:moveTo>
                      <a:pt x="31" y="32"/>
                    </a:moveTo>
                    <a:cubicBezTo>
                      <a:pt x="41" y="1"/>
                      <a:pt x="41" y="1"/>
                      <a:pt x="41" y="1"/>
                    </a:cubicBezTo>
                    <a:cubicBezTo>
                      <a:pt x="38" y="0"/>
                      <a:pt x="35" y="0"/>
                      <a:pt x="31" y="0"/>
                    </a:cubicBezTo>
                    <a:cubicBezTo>
                      <a:pt x="14" y="0"/>
                      <a:pt x="0" y="14"/>
                      <a:pt x="0" y="31"/>
                    </a:cubicBezTo>
                    <a:cubicBezTo>
                      <a:pt x="0" y="48"/>
                      <a:pt x="14" y="62"/>
                      <a:pt x="31" y="62"/>
                    </a:cubicBezTo>
                    <a:cubicBezTo>
                      <a:pt x="48" y="62"/>
                      <a:pt x="62" y="48"/>
                      <a:pt x="62" y="31"/>
                    </a:cubicBezTo>
                    <a:cubicBezTo>
                      <a:pt x="62" y="27"/>
                      <a:pt x="62" y="23"/>
                      <a:pt x="60" y="20"/>
                    </a:cubicBezTo>
                    <a:lnTo>
                      <a:pt x="31"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46"/>
              <p:cNvSpPr/>
              <p:nvPr/>
            </p:nvSpPr>
            <p:spPr bwMode="auto">
              <a:xfrm>
                <a:off x="4614" y="1236"/>
                <a:ext cx="90" cy="93"/>
              </a:xfrm>
              <a:custGeom>
                <a:avLst/>
                <a:gdLst>
                  <a:gd name="T0" fmla="*/ 32 w 90"/>
                  <a:gd name="T1" fmla="*/ 0 h 93"/>
                  <a:gd name="T2" fmla="*/ 90 w 90"/>
                  <a:gd name="T3" fmla="*/ 55 h 93"/>
                  <a:gd name="T4" fmla="*/ 0 w 90"/>
                  <a:gd name="T5" fmla="*/ 93 h 93"/>
                  <a:gd name="T6" fmla="*/ 32 w 90"/>
                  <a:gd name="T7" fmla="*/ 0 h 93"/>
                </a:gdLst>
                <a:ahLst/>
                <a:cxnLst>
                  <a:cxn ang="0">
                    <a:pos x="T0" y="T1"/>
                  </a:cxn>
                  <a:cxn ang="0">
                    <a:pos x="T2" y="T3"/>
                  </a:cxn>
                  <a:cxn ang="0">
                    <a:pos x="T4" y="T5"/>
                  </a:cxn>
                  <a:cxn ang="0">
                    <a:pos x="T6" y="T7"/>
                  </a:cxn>
                </a:cxnLst>
                <a:rect l="0" t="0" r="r" b="b"/>
                <a:pathLst>
                  <a:path w="90" h="93">
                    <a:moveTo>
                      <a:pt x="32" y="0"/>
                    </a:moveTo>
                    <a:lnTo>
                      <a:pt x="90" y="55"/>
                    </a:lnTo>
                    <a:lnTo>
                      <a:pt x="0" y="93"/>
                    </a:lnTo>
                    <a:lnTo>
                      <a:pt x="3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5" name="文本框 65"/>
          <p:cNvSpPr txBox="1"/>
          <p:nvPr/>
        </p:nvSpPr>
        <p:spPr>
          <a:xfrm>
            <a:off x="1712114" y="2286051"/>
            <a:ext cx="1946504" cy="416909"/>
          </a:xfrm>
          <a:prstGeom prst="rect">
            <a:avLst/>
          </a:prstGeom>
          <a:noFill/>
        </p:spPr>
        <p:txBody>
          <a:bodyPr wrap="square" rtlCol="0">
            <a:spAutoFit/>
          </a:bodyPr>
          <a:lstStyle/>
          <a:p>
            <a:r>
              <a:rPr lang="zh-CN" altLang="en-US" sz="211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6" name="文本框 69"/>
          <p:cNvSpPr txBox="1"/>
          <p:nvPr/>
        </p:nvSpPr>
        <p:spPr>
          <a:xfrm>
            <a:off x="1712114" y="4539570"/>
            <a:ext cx="1946504" cy="416909"/>
          </a:xfrm>
          <a:prstGeom prst="rect">
            <a:avLst/>
          </a:prstGeom>
          <a:noFill/>
        </p:spPr>
        <p:txBody>
          <a:bodyPr wrap="square" rtlCol="0">
            <a:spAutoFit/>
          </a:bodyPr>
          <a:lstStyle/>
          <a:p>
            <a:r>
              <a:rPr lang="zh-CN" altLang="en-US" sz="2110" b="1"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7" name="文本框 72"/>
          <p:cNvSpPr txBox="1"/>
          <p:nvPr/>
        </p:nvSpPr>
        <p:spPr>
          <a:xfrm>
            <a:off x="9153510" y="2286051"/>
            <a:ext cx="1946504" cy="416909"/>
          </a:xfrm>
          <a:prstGeom prst="rect">
            <a:avLst/>
          </a:prstGeom>
          <a:noFill/>
        </p:spPr>
        <p:txBody>
          <a:bodyPr wrap="square" rtlCol="0">
            <a:spAutoFit/>
          </a:bodyPr>
          <a:lstStyle/>
          <a:p>
            <a:r>
              <a:rPr lang="zh-CN" altLang="en-US" sz="2110" b="1"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38" name="文本框 75"/>
          <p:cNvSpPr txBox="1"/>
          <p:nvPr/>
        </p:nvSpPr>
        <p:spPr>
          <a:xfrm>
            <a:off x="9153510" y="4539570"/>
            <a:ext cx="1946504" cy="416909"/>
          </a:xfrm>
          <a:prstGeom prst="rect">
            <a:avLst/>
          </a:prstGeom>
          <a:noFill/>
        </p:spPr>
        <p:txBody>
          <a:bodyPr wrap="square" rtlCol="0">
            <a:spAutoFit/>
          </a:bodyPr>
          <a:lstStyle/>
          <a:p>
            <a:r>
              <a:rPr lang="zh-CN" altLang="en-US" sz="2110" b="1"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40" name="文本框 129"/>
          <p:cNvSpPr txBox="1"/>
          <p:nvPr/>
        </p:nvSpPr>
        <p:spPr>
          <a:xfrm>
            <a:off x="1712114" y="2750588"/>
            <a:ext cx="2295182"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41" name="文本框 129"/>
          <p:cNvSpPr txBox="1"/>
          <p:nvPr/>
        </p:nvSpPr>
        <p:spPr>
          <a:xfrm>
            <a:off x="1712113" y="4961441"/>
            <a:ext cx="2295182"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42" name="文本框 129"/>
          <p:cNvSpPr txBox="1"/>
          <p:nvPr/>
        </p:nvSpPr>
        <p:spPr>
          <a:xfrm>
            <a:off x="9153510" y="2722970"/>
            <a:ext cx="2295182"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43" name="文本框 129"/>
          <p:cNvSpPr txBox="1"/>
          <p:nvPr/>
        </p:nvSpPr>
        <p:spPr>
          <a:xfrm>
            <a:off x="9153510" y="4961441"/>
            <a:ext cx="2295182" cy="676724"/>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sp>
        <p:nvSpPr>
          <p:cNvPr id="44" name="矩形 43"/>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矩形 4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2" presetClass="entr" presetSubtype="0"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1000"/>
                                        <p:tgtEl>
                                          <p:spTgt spid="38"/>
                                        </p:tgtEl>
                                      </p:cBhvr>
                                    </p:animEffect>
                                    <p:anim calcmode="lin" valueType="num">
                                      <p:cBhvr>
                                        <p:cTn id="25" dur="1000" fill="hold"/>
                                        <p:tgtEl>
                                          <p:spTgt spid="38"/>
                                        </p:tgtEl>
                                        <p:attrNameLst>
                                          <p:attrName>ppt_x</p:attrName>
                                        </p:attrNameLst>
                                      </p:cBhvr>
                                      <p:tavLst>
                                        <p:tav tm="0">
                                          <p:val>
                                            <p:strVal val="#ppt_x"/>
                                          </p:val>
                                        </p:tav>
                                        <p:tav tm="100000">
                                          <p:val>
                                            <p:strVal val="#ppt_x"/>
                                          </p:val>
                                        </p:tav>
                                      </p:tavLst>
                                    </p:anim>
                                    <p:anim calcmode="lin" valueType="num">
                                      <p:cBhvr>
                                        <p:cTn id="26" dur="1000" fill="hold"/>
                                        <p:tgtEl>
                                          <p:spTgt spid="3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wipe(left)">
                                      <p:cBhvr>
                                        <p:cTn id="4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90"/>
          <p:cNvGrpSpPr/>
          <p:nvPr/>
        </p:nvGrpSpPr>
        <p:grpSpPr>
          <a:xfrm>
            <a:off x="3619164" y="1007201"/>
            <a:ext cx="8886344" cy="4460950"/>
            <a:chOff x="4216796" y="981522"/>
            <a:chExt cx="7639050" cy="3836195"/>
          </a:xfrm>
        </p:grpSpPr>
        <p:sp>
          <p:nvSpPr>
            <p:cNvPr id="2" name="椭圆 1"/>
            <p:cNvSpPr/>
            <p:nvPr/>
          </p:nvSpPr>
          <p:spPr>
            <a:xfrm>
              <a:off x="4216796" y="3845599"/>
              <a:ext cx="7639050" cy="972118"/>
            </a:xfrm>
            <a:prstGeom prst="ellipse">
              <a:avLst/>
            </a:prstGeom>
            <a:gradFill flip="none" rotWithShape="1">
              <a:gsLst>
                <a:gs pos="27000">
                  <a:schemeClr val="tx1">
                    <a:alpha val="49000"/>
                  </a:schemeClr>
                </a:gs>
                <a:gs pos="0">
                  <a:schemeClr val="tx1">
                    <a:lumMod val="100000"/>
                    <a:alpha val="60000"/>
                  </a:schemeClr>
                </a:gs>
                <a:gs pos="54000">
                  <a:schemeClr val="tx1">
                    <a:alpha val="28000"/>
                  </a:schemeClr>
                </a:gs>
                <a:gs pos="100000">
                  <a:srgbClr val="D7D7D7">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 name="组合 2"/>
            <p:cNvGrpSpPr/>
            <p:nvPr/>
          </p:nvGrpSpPr>
          <p:grpSpPr>
            <a:xfrm>
              <a:off x="5181467" y="981522"/>
              <a:ext cx="6074936" cy="3585517"/>
              <a:chOff x="1852931" y="2085340"/>
              <a:chExt cx="6651625" cy="3925888"/>
            </a:xfrm>
          </p:grpSpPr>
          <p:sp>
            <p:nvSpPr>
              <p:cNvPr id="4" name="Freeform 10"/>
              <p:cNvSpPr/>
              <p:nvPr/>
            </p:nvSpPr>
            <p:spPr bwMode="auto">
              <a:xfrm>
                <a:off x="1852931" y="4161790"/>
                <a:ext cx="923925" cy="496888"/>
              </a:xfrm>
              <a:custGeom>
                <a:avLst/>
                <a:gdLst>
                  <a:gd name="T0" fmla="*/ 433 w 582"/>
                  <a:gd name="T1" fmla="*/ 64 h 313"/>
                  <a:gd name="T2" fmla="*/ 582 w 582"/>
                  <a:gd name="T3" fmla="*/ 0 h 313"/>
                  <a:gd name="T4" fmla="*/ 579 w 582"/>
                  <a:gd name="T5" fmla="*/ 15 h 313"/>
                  <a:gd name="T6" fmla="*/ 210 w 582"/>
                  <a:gd name="T7" fmla="*/ 232 h 313"/>
                  <a:gd name="T8" fmla="*/ 19 w 582"/>
                  <a:gd name="T9" fmla="*/ 313 h 313"/>
                  <a:gd name="T10" fmla="*/ 0 w 582"/>
                  <a:gd name="T11" fmla="*/ 308 h 313"/>
                  <a:gd name="T12" fmla="*/ 433 w 582"/>
                  <a:gd name="T13" fmla="*/ 64 h 313"/>
                </a:gdLst>
                <a:ahLst/>
                <a:cxnLst>
                  <a:cxn ang="0">
                    <a:pos x="T0" y="T1"/>
                  </a:cxn>
                  <a:cxn ang="0">
                    <a:pos x="T2" y="T3"/>
                  </a:cxn>
                  <a:cxn ang="0">
                    <a:pos x="T4" y="T5"/>
                  </a:cxn>
                  <a:cxn ang="0">
                    <a:pos x="T6" y="T7"/>
                  </a:cxn>
                  <a:cxn ang="0">
                    <a:pos x="T8" y="T9"/>
                  </a:cxn>
                  <a:cxn ang="0">
                    <a:pos x="T10" y="T11"/>
                  </a:cxn>
                  <a:cxn ang="0">
                    <a:pos x="T12" y="T13"/>
                  </a:cxn>
                </a:cxnLst>
                <a:rect l="0" t="0" r="r" b="b"/>
                <a:pathLst>
                  <a:path w="582" h="313">
                    <a:moveTo>
                      <a:pt x="433" y="64"/>
                    </a:moveTo>
                    <a:lnTo>
                      <a:pt x="582" y="0"/>
                    </a:lnTo>
                    <a:lnTo>
                      <a:pt x="579" y="15"/>
                    </a:lnTo>
                    <a:lnTo>
                      <a:pt x="210" y="232"/>
                    </a:lnTo>
                    <a:lnTo>
                      <a:pt x="19" y="313"/>
                    </a:lnTo>
                    <a:lnTo>
                      <a:pt x="0" y="308"/>
                    </a:lnTo>
                    <a:lnTo>
                      <a:pt x="433" y="64"/>
                    </a:lnTo>
                    <a:close/>
                  </a:path>
                </a:pathLst>
              </a:custGeom>
              <a:solidFill>
                <a:srgbClr val="FFA01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Freeform 11"/>
              <p:cNvSpPr/>
              <p:nvPr/>
            </p:nvSpPr>
            <p:spPr bwMode="auto">
              <a:xfrm>
                <a:off x="1852931" y="4512628"/>
                <a:ext cx="1363663" cy="1108075"/>
              </a:xfrm>
              <a:custGeom>
                <a:avLst/>
                <a:gdLst>
                  <a:gd name="T0" fmla="*/ 363 w 363"/>
                  <a:gd name="T1" fmla="*/ 236 h 295"/>
                  <a:gd name="T2" fmla="*/ 360 w 363"/>
                  <a:gd name="T3" fmla="*/ 228 h 295"/>
                  <a:gd name="T4" fmla="*/ 94 w 363"/>
                  <a:gd name="T5" fmla="*/ 2 h 295"/>
                  <a:gd name="T6" fmla="*/ 85 w 363"/>
                  <a:gd name="T7" fmla="*/ 0 h 295"/>
                  <a:gd name="T8" fmla="*/ 0 w 363"/>
                  <a:gd name="T9" fmla="*/ 37 h 295"/>
                  <a:gd name="T10" fmla="*/ 312 w 363"/>
                  <a:gd name="T11" fmla="*/ 295 h 295"/>
                  <a:gd name="T12" fmla="*/ 363 w 363"/>
                  <a:gd name="T13" fmla="*/ 236 h 295"/>
                </a:gdLst>
                <a:ahLst/>
                <a:cxnLst>
                  <a:cxn ang="0">
                    <a:pos x="T0" y="T1"/>
                  </a:cxn>
                  <a:cxn ang="0">
                    <a:pos x="T2" y="T3"/>
                  </a:cxn>
                  <a:cxn ang="0">
                    <a:pos x="T4" y="T5"/>
                  </a:cxn>
                  <a:cxn ang="0">
                    <a:pos x="T6" y="T7"/>
                  </a:cxn>
                  <a:cxn ang="0">
                    <a:pos x="T8" y="T9"/>
                  </a:cxn>
                  <a:cxn ang="0">
                    <a:pos x="T10" y="T11"/>
                  </a:cxn>
                  <a:cxn ang="0">
                    <a:pos x="T12" y="T13"/>
                  </a:cxn>
                </a:cxnLst>
                <a:rect l="0" t="0" r="r" b="b"/>
                <a:pathLst>
                  <a:path w="363" h="295">
                    <a:moveTo>
                      <a:pt x="363" y="236"/>
                    </a:moveTo>
                    <a:cubicBezTo>
                      <a:pt x="362" y="233"/>
                      <a:pt x="361" y="231"/>
                      <a:pt x="360" y="228"/>
                    </a:cubicBezTo>
                    <a:cubicBezTo>
                      <a:pt x="261" y="172"/>
                      <a:pt x="165" y="97"/>
                      <a:pt x="94" y="2"/>
                    </a:cubicBezTo>
                    <a:cubicBezTo>
                      <a:pt x="85" y="0"/>
                      <a:pt x="85" y="0"/>
                      <a:pt x="85" y="0"/>
                    </a:cubicBezTo>
                    <a:cubicBezTo>
                      <a:pt x="0" y="37"/>
                      <a:pt x="0" y="37"/>
                      <a:pt x="0" y="37"/>
                    </a:cubicBezTo>
                    <a:cubicBezTo>
                      <a:pt x="84" y="149"/>
                      <a:pt x="187" y="231"/>
                      <a:pt x="312" y="295"/>
                    </a:cubicBezTo>
                    <a:cubicBezTo>
                      <a:pt x="329" y="275"/>
                      <a:pt x="346" y="255"/>
                      <a:pt x="363" y="236"/>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Freeform 12"/>
              <p:cNvSpPr/>
              <p:nvPr/>
            </p:nvSpPr>
            <p:spPr bwMode="auto">
              <a:xfrm>
                <a:off x="2172018" y="4161790"/>
                <a:ext cx="1325563" cy="1236663"/>
              </a:xfrm>
              <a:custGeom>
                <a:avLst/>
                <a:gdLst>
                  <a:gd name="T0" fmla="*/ 353 w 353"/>
                  <a:gd name="T1" fmla="*/ 172 h 329"/>
                  <a:gd name="T2" fmla="*/ 161 w 353"/>
                  <a:gd name="T3" fmla="*/ 0 h 329"/>
                  <a:gd name="T4" fmla="*/ 0 w 353"/>
                  <a:gd name="T5" fmla="*/ 93 h 329"/>
                  <a:gd name="T6" fmla="*/ 278 w 353"/>
                  <a:gd name="T7" fmla="*/ 329 h 329"/>
                  <a:gd name="T8" fmla="*/ 353 w 353"/>
                  <a:gd name="T9" fmla="*/ 172 h 329"/>
                </a:gdLst>
                <a:ahLst/>
                <a:cxnLst>
                  <a:cxn ang="0">
                    <a:pos x="T0" y="T1"/>
                  </a:cxn>
                  <a:cxn ang="0">
                    <a:pos x="T2" y="T3"/>
                  </a:cxn>
                  <a:cxn ang="0">
                    <a:pos x="T4" y="T5"/>
                  </a:cxn>
                  <a:cxn ang="0">
                    <a:pos x="T6" y="T7"/>
                  </a:cxn>
                  <a:cxn ang="0">
                    <a:pos x="T8" y="T9"/>
                  </a:cxn>
                </a:cxnLst>
                <a:rect l="0" t="0" r="r" b="b"/>
                <a:pathLst>
                  <a:path w="353" h="329">
                    <a:moveTo>
                      <a:pt x="353" y="172"/>
                    </a:moveTo>
                    <a:cubicBezTo>
                      <a:pt x="278" y="129"/>
                      <a:pt x="211" y="72"/>
                      <a:pt x="161" y="0"/>
                    </a:cubicBezTo>
                    <a:cubicBezTo>
                      <a:pt x="107" y="31"/>
                      <a:pt x="54" y="62"/>
                      <a:pt x="0" y="93"/>
                    </a:cubicBezTo>
                    <a:cubicBezTo>
                      <a:pt x="72" y="191"/>
                      <a:pt x="167" y="271"/>
                      <a:pt x="278" y="329"/>
                    </a:cubicBezTo>
                    <a:cubicBezTo>
                      <a:pt x="303" y="276"/>
                      <a:pt x="328" y="224"/>
                      <a:pt x="353" y="17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13"/>
              <p:cNvSpPr/>
              <p:nvPr/>
            </p:nvSpPr>
            <p:spPr bwMode="auto">
              <a:xfrm>
                <a:off x="3208656" y="4872990"/>
                <a:ext cx="420688" cy="833438"/>
              </a:xfrm>
              <a:custGeom>
                <a:avLst/>
                <a:gdLst>
                  <a:gd name="T0" fmla="*/ 180 w 265"/>
                  <a:gd name="T1" fmla="*/ 104 h 525"/>
                  <a:gd name="T2" fmla="*/ 258 w 265"/>
                  <a:gd name="T3" fmla="*/ 0 h 525"/>
                  <a:gd name="T4" fmla="*/ 265 w 265"/>
                  <a:gd name="T5" fmla="*/ 21 h 525"/>
                  <a:gd name="T6" fmla="*/ 128 w 265"/>
                  <a:gd name="T7" fmla="*/ 388 h 525"/>
                  <a:gd name="T8" fmla="*/ 28 w 265"/>
                  <a:gd name="T9" fmla="*/ 518 h 525"/>
                  <a:gd name="T10" fmla="*/ 0 w 265"/>
                  <a:gd name="T11" fmla="*/ 525 h 525"/>
                  <a:gd name="T12" fmla="*/ 180 w 265"/>
                  <a:gd name="T13" fmla="*/ 104 h 525"/>
                </a:gdLst>
                <a:ahLst/>
                <a:cxnLst>
                  <a:cxn ang="0">
                    <a:pos x="T0" y="T1"/>
                  </a:cxn>
                  <a:cxn ang="0">
                    <a:pos x="T2" y="T3"/>
                  </a:cxn>
                  <a:cxn ang="0">
                    <a:pos x="T4" y="T5"/>
                  </a:cxn>
                  <a:cxn ang="0">
                    <a:pos x="T6" y="T7"/>
                  </a:cxn>
                  <a:cxn ang="0">
                    <a:pos x="T8" y="T9"/>
                  </a:cxn>
                  <a:cxn ang="0">
                    <a:pos x="T10" y="T11"/>
                  </a:cxn>
                  <a:cxn ang="0">
                    <a:pos x="T12" y="T13"/>
                  </a:cxn>
                </a:cxnLst>
                <a:rect l="0" t="0" r="r" b="b"/>
                <a:pathLst>
                  <a:path w="265" h="525">
                    <a:moveTo>
                      <a:pt x="180" y="104"/>
                    </a:moveTo>
                    <a:lnTo>
                      <a:pt x="258" y="0"/>
                    </a:lnTo>
                    <a:lnTo>
                      <a:pt x="265" y="21"/>
                    </a:lnTo>
                    <a:lnTo>
                      <a:pt x="128" y="388"/>
                    </a:lnTo>
                    <a:lnTo>
                      <a:pt x="28" y="518"/>
                    </a:lnTo>
                    <a:lnTo>
                      <a:pt x="0" y="525"/>
                    </a:lnTo>
                    <a:lnTo>
                      <a:pt x="180" y="10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14"/>
              <p:cNvSpPr/>
              <p:nvPr/>
            </p:nvSpPr>
            <p:spPr bwMode="auto">
              <a:xfrm>
                <a:off x="3208656" y="5461953"/>
                <a:ext cx="1490663" cy="549275"/>
              </a:xfrm>
              <a:custGeom>
                <a:avLst/>
                <a:gdLst>
                  <a:gd name="T0" fmla="*/ 0 w 397"/>
                  <a:gd name="T1" fmla="*/ 65 h 146"/>
                  <a:gd name="T2" fmla="*/ 46 w 397"/>
                  <a:gd name="T3" fmla="*/ 4 h 146"/>
                  <a:gd name="T4" fmla="*/ 59 w 397"/>
                  <a:gd name="T5" fmla="*/ 0 h 146"/>
                  <a:gd name="T6" fmla="*/ 389 w 397"/>
                  <a:gd name="T7" fmla="*/ 73 h 146"/>
                  <a:gd name="T8" fmla="*/ 397 w 397"/>
                  <a:gd name="T9" fmla="*/ 81 h 146"/>
                  <a:gd name="T10" fmla="*/ 390 w 397"/>
                  <a:gd name="T11" fmla="*/ 146 h 146"/>
                  <a:gd name="T12" fmla="*/ 0 w 397"/>
                  <a:gd name="T13" fmla="*/ 65 h 146"/>
                </a:gdLst>
                <a:ahLst/>
                <a:cxnLst>
                  <a:cxn ang="0">
                    <a:pos x="T0" y="T1"/>
                  </a:cxn>
                  <a:cxn ang="0">
                    <a:pos x="T2" y="T3"/>
                  </a:cxn>
                  <a:cxn ang="0">
                    <a:pos x="T4" y="T5"/>
                  </a:cxn>
                  <a:cxn ang="0">
                    <a:pos x="T6" y="T7"/>
                  </a:cxn>
                  <a:cxn ang="0">
                    <a:pos x="T8" y="T9"/>
                  </a:cxn>
                  <a:cxn ang="0">
                    <a:pos x="T10" y="T11"/>
                  </a:cxn>
                  <a:cxn ang="0">
                    <a:pos x="T12" y="T13"/>
                  </a:cxn>
                </a:cxnLst>
                <a:rect l="0" t="0" r="r" b="b"/>
                <a:pathLst>
                  <a:path w="397" h="146">
                    <a:moveTo>
                      <a:pt x="0" y="65"/>
                    </a:moveTo>
                    <a:cubicBezTo>
                      <a:pt x="46" y="4"/>
                      <a:pt x="46" y="4"/>
                      <a:pt x="46" y="4"/>
                    </a:cubicBezTo>
                    <a:cubicBezTo>
                      <a:pt x="51" y="2"/>
                      <a:pt x="55" y="1"/>
                      <a:pt x="59" y="0"/>
                    </a:cubicBezTo>
                    <a:cubicBezTo>
                      <a:pt x="165" y="45"/>
                      <a:pt x="265" y="68"/>
                      <a:pt x="389" y="73"/>
                    </a:cubicBezTo>
                    <a:cubicBezTo>
                      <a:pt x="392" y="76"/>
                      <a:pt x="395" y="78"/>
                      <a:pt x="397" y="81"/>
                    </a:cubicBezTo>
                    <a:cubicBezTo>
                      <a:pt x="395" y="103"/>
                      <a:pt x="392" y="124"/>
                      <a:pt x="390" y="146"/>
                    </a:cubicBezTo>
                    <a:cubicBezTo>
                      <a:pt x="254" y="146"/>
                      <a:pt x="117" y="117"/>
                      <a:pt x="0" y="6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15"/>
              <p:cNvSpPr/>
              <p:nvPr/>
            </p:nvSpPr>
            <p:spPr bwMode="auto">
              <a:xfrm>
                <a:off x="3381693" y="4872990"/>
                <a:ext cx="1317625" cy="893763"/>
              </a:xfrm>
              <a:custGeom>
                <a:avLst/>
                <a:gdLst>
                  <a:gd name="T0" fmla="*/ 316 w 351"/>
                  <a:gd name="T1" fmla="*/ 63 h 238"/>
                  <a:gd name="T2" fmla="*/ 351 w 351"/>
                  <a:gd name="T3" fmla="*/ 238 h 238"/>
                  <a:gd name="T4" fmla="*/ 0 w 351"/>
                  <a:gd name="T5" fmla="*/ 161 h 238"/>
                  <a:gd name="T6" fmla="*/ 63 w 351"/>
                  <a:gd name="T7" fmla="*/ 0 h 238"/>
                  <a:gd name="T8" fmla="*/ 316 w 351"/>
                  <a:gd name="T9" fmla="*/ 63 h 238"/>
                </a:gdLst>
                <a:ahLst/>
                <a:cxnLst>
                  <a:cxn ang="0">
                    <a:pos x="T0" y="T1"/>
                  </a:cxn>
                  <a:cxn ang="0">
                    <a:pos x="T2" y="T3"/>
                  </a:cxn>
                  <a:cxn ang="0">
                    <a:pos x="T4" y="T5"/>
                  </a:cxn>
                  <a:cxn ang="0">
                    <a:pos x="T6" y="T7"/>
                  </a:cxn>
                  <a:cxn ang="0">
                    <a:pos x="T8" y="T9"/>
                  </a:cxn>
                </a:cxnLst>
                <a:rect l="0" t="0" r="r" b="b"/>
                <a:pathLst>
                  <a:path w="351" h="238">
                    <a:moveTo>
                      <a:pt x="316" y="63"/>
                    </a:moveTo>
                    <a:cubicBezTo>
                      <a:pt x="328" y="121"/>
                      <a:pt x="340" y="180"/>
                      <a:pt x="351" y="238"/>
                    </a:cubicBezTo>
                    <a:cubicBezTo>
                      <a:pt x="228" y="234"/>
                      <a:pt x="120" y="214"/>
                      <a:pt x="0" y="161"/>
                    </a:cubicBezTo>
                    <a:cubicBezTo>
                      <a:pt x="21" y="107"/>
                      <a:pt x="42" y="53"/>
                      <a:pt x="63" y="0"/>
                    </a:cubicBezTo>
                    <a:cubicBezTo>
                      <a:pt x="149" y="39"/>
                      <a:pt x="218" y="56"/>
                      <a:pt x="316" y="63"/>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Freeform 16"/>
              <p:cNvSpPr/>
              <p:nvPr/>
            </p:nvSpPr>
            <p:spPr bwMode="auto">
              <a:xfrm>
                <a:off x="4688206" y="5109528"/>
                <a:ext cx="222250" cy="896938"/>
              </a:xfrm>
              <a:custGeom>
                <a:avLst/>
                <a:gdLst>
                  <a:gd name="T0" fmla="*/ 5 w 140"/>
                  <a:gd name="T1" fmla="*/ 0 h 565"/>
                  <a:gd name="T2" fmla="*/ 21 w 140"/>
                  <a:gd name="T3" fmla="*/ 9 h 565"/>
                  <a:gd name="T4" fmla="*/ 140 w 140"/>
                  <a:gd name="T5" fmla="*/ 412 h 565"/>
                  <a:gd name="T6" fmla="*/ 130 w 140"/>
                  <a:gd name="T7" fmla="*/ 546 h 565"/>
                  <a:gd name="T8" fmla="*/ 109 w 140"/>
                  <a:gd name="T9" fmla="*/ 565 h 565"/>
                  <a:gd name="T10" fmla="*/ 0 w 140"/>
                  <a:gd name="T11" fmla="*/ 118 h 565"/>
                  <a:gd name="T12" fmla="*/ 5 w 140"/>
                  <a:gd name="T13" fmla="*/ 0 h 565"/>
                </a:gdLst>
                <a:ahLst/>
                <a:cxnLst>
                  <a:cxn ang="0">
                    <a:pos x="T0" y="T1"/>
                  </a:cxn>
                  <a:cxn ang="0">
                    <a:pos x="T2" y="T3"/>
                  </a:cxn>
                  <a:cxn ang="0">
                    <a:pos x="T4" y="T5"/>
                  </a:cxn>
                  <a:cxn ang="0">
                    <a:pos x="T6" y="T7"/>
                  </a:cxn>
                  <a:cxn ang="0">
                    <a:pos x="T8" y="T9"/>
                  </a:cxn>
                  <a:cxn ang="0">
                    <a:pos x="T10" y="T11"/>
                  </a:cxn>
                  <a:cxn ang="0">
                    <a:pos x="T12" y="T13"/>
                  </a:cxn>
                </a:cxnLst>
                <a:rect l="0" t="0" r="r" b="b"/>
                <a:pathLst>
                  <a:path w="140" h="565">
                    <a:moveTo>
                      <a:pt x="5" y="0"/>
                    </a:moveTo>
                    <a:lnTo>
                      <a:pt x="21" y="9"/>
                    </a:lnTo>
                    <a:lnTo>
                      <a:pt x="140" y="412"/>
                    </a:lnTo>
                    <a:lnTo>
                      <a:pt x="130" y="546"/>
                    </a:lnTo>
                    <a:lnTo>
                      <a:pt x="109" y="565"/>
                    </a:lnTo>
                    <a:lnTo>
                      <a:pt x="0" y="118"/>
                    </a:lnTo>
                    <a:lnTo>
                      <a:pt x="5"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Freeform 17"/>
              <p:cNvSpPr/>
              <p:nvPr/>
            </p:nvSpPr>
            <p:spPr bwMode="auto">
              <a:xfrm>
                <a:off x="4861243" y="5477828"/>
                <a:ext cx="1333500" cy="528638"/>
              </a:xfrm>
              <a:custGeom>
                <a:avLst/>
                <a:gdLst>
                  <a:gd name="T0" fmla="*/ 329 w 355"/>
                  <a:gd name="T1" fmla="*/ 1 h 141"/>
                  <a:gd name="T2" fmla="*/ 355 w 355"/>
                  <a:gd name="T3" fmla="*/ 56 h 141"/>
                  <a:gd name="T4" fmla="*/ 0 w 355"/>
                  <a:gd name="T5" fmla="*/ 141 h 141"/>
                  <a:gd name="T6" fmla="*/ 4 w 355"/>
                  <a:gd name="T7" fmla="*/ 76 h 141"/>
                  <a:gd name="T8" fmla="*/ 11 w 355"/>
                  <a:gd name="T9" fmla="*/ 69 h 141"/>
                  <a:gd name="T10" fmla="*/ 318 w 355"/>
                  <a:gd name="T11" fmla="*/ 0 h 141"/>
                  <a:gd name="T12" fmla="*/ 329 w 355"/>
                  <a:gd name="T13" fmla="*/ 1 h 141"/>
                </a:gdLst>
                <a:ahLst/>
                <a:cxnLst>
                  <a:cxn ang="0">
                    <a:pos x="T0" y="T1"/>
                  </a:cxn>
                  <a:cxn ang="0">
                    <a:pos x="T2" y="T3"/>
                  </a:cxn>
                  <a:cxn ang="0">
                    <a:pos x="T4" y="T5"/>
                  </a:cxn>
                  <a:cxn ang="0">
                    <a:pos x="T6" y="T7"/>
                  </a:cxn>
                  <a:cxn ang="0">
                    <a:pos x="T8" y="T9"/>
                  </a:cxn>
                  <a:cxn ang="0">
                    <a:pos x="T10" y="T11"/>
                  </a:cxn>
                  <a:cxn ang="0">
                    <a:pos x="T12" y="T13"/>
                  </a:cxn>
                </a:cxnLst>
                <a:rect l="0" t="0" r="r" b="b"/>
                <a:pathLst>
                  <a:path w="355" h="141">
                    <a:moveTo>
                      <a:pt x="329" y="1"/>
                    </a:moveTo>
                    <a:cubicBezTo>
                      <a:pt x="338" y="20"/>
                      <a:pt x="346" y="38"/>
                      <a:pt x="355" y="56"/>
                    </a:cubicBezTo>
                    <a:cubicBezTo>
                      <a:pt x="233" y="110"/>
                      <a:pt x="126" y="134"/>
                      <a:pt x="0" y="141"/>
                    </a:cubicBezTo>
                    <a:cubicBezTo>
                      <a:pt x="1" y="120"/>
                      <a:pt x="3" y="98"/>
                      <a:pt x="4" y="76"/>
                    </a:cubicBezTo>
                    <a:cubicBezTo>
                      <a:pt x="6" y="74"/>
                      <a:pt x="9" y="72"/>
                      <a:pt x="11" y="69"/>
                    </a:cubicBezTo>
                    <a:cubicBezTo>
                      <a:pt x="125" y="65"/>
                      <a:pt x="229" y="37"/>
                      <a:pt x="318" y="0"/>
                    </a:cubicBezTo>
                    <a:cubicBezTo>
                      <a:pt x="322" y="1"/>
                      <a:pt x="326" y="1"/>
                      <a:pt x="329" y="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Freeform 18"/>
              <p:cNvSpPr/>
              <p:nvPr/>
            </p:nvSpPr>
            <p:spPr bwMode="auto">
              <a:xfrm>
                <a:off x="4696143" y="4920615"/>
                <a:ext cx="1400175" cy="842963"/>
              </a:xfrm>
              <a:custGeom>
                <a:avLst/>
                <a:gdLst>
                  <a:gd name="T0" fmla="*/ 242 w 373"/>
                  <a:gd name="T1" fmla="*/ 0 h 224"/>
                  <a:gd name="T2" fmla="*/ 373 w 373"/>
                  <a:gd name="T3" fmla="*/ 149 h 224"/>
                  <a:gd name="T4" fmla="*/ 48 w 373"/>
                  <a:gd name="T5" fmla="*/ 224 h 224"/>
                  <a:gd name="T6" fmla="*/ 0 w 373"/>
                  <a:gd name="T7" fmla="*/ 50 h 224"/>
                  <a:gd name="T8" fmla="*/ 242 w 373"/>
                  <a:gd name="T9" fmla="*/ 0 h 224"/>
                </a:gdLst>
                <a:ahLst/>
                <a:cxnLst>
                  <a:cxn ang="0">
                    <a:pos x="T0" y="T1"/>
                  </a:cxn>
                  <a:cxn ang="0">
                    <a:pos x="T2" y="T3"/>
                  </a:cxn>
                  <a:cxn ang="0">
                    <a:pos x="T4" y="T5"/>
                  </a:cxn>
                  <a:cxn ang="0">
                    <a:pos x="T6" y="T7"/>
                  </a:cxn>
                  <a:cxn ang="0">
                    <a:pos x="T8" y="T9"/>
                  </a:cxn>
                </a:cxnLst>
                <a:rect l="0" t="0" r="r" b="b"/>
                <a:pathLst>
                  <a:path w="373" h="224">
                    <a:moveTo>
                      <a:pt x="242" y="0"/>
                    </a:moveTo>
                    <a:cubicBezTo>
                      <a:pt x="286" y="49"/>
                      <a:pt x="330" y="99"/>
                      <a:pt x="373" y="149"/>
                    </a:cubicBezTo>
                    <a:cubicBezTo>
                      <a:pt x="266" y="196"/>
                      <a:pt x="179" y="218"/>
                      <a:pt x="48" y="224"/>
                    </a:cubicBezTo>
                    <a:cubicBezTo>
                      <a:pt x="32" y="166"/>
                      <a:pt x="16" y="108"/>
                      <a:pt x="0" y="50"/>
                    </a:cubicBezTo>
                    <a:cubicBezTo>
                      <a:pt x="92" y="46"/>
                      <a:pt x="164" y="32"/>
                      <a:pt x="242"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Freeform 19"/>
              <p:cNvSpPr/>
              <p:nvPr/>
            </p:nvSpPr>
            <p:spPr bwMode="auto">
              <a:xfrm>
                <a:off x="5716906" y="4868228"/>
                <a:ext cx="649288" cy="741363"/>
              </a:xfrm>
              <a:custGeom>
                <a:avLst/>
                <a:gdLst>
                  <a:gd name="T0" fmla="*/ 0 w 409"/>
                  <a:gd name="T1" fmla="*/ 0 h 467"/>
                  <a:gd name="T2" fmla="*/ 24 w 409"/>
                  <a:gd name="T3" fmla="*/ 3 h 467"/>
                  <a:gd name="T4" fmla="*/ 355 w 409"/>
                  <a:gd name="T5" fmla="*/ 329 h 467"/>
                  <a:gd name="T6" fmla="*/ 409 w 409"/>
                  <a:gd name="T7" fmla="*/ 438 h 467"/>
                  <a:gd name="T8" fmla="*/ 402 w 409"/>
                  <a:gd name="T9" fmla="*/ 467 h 467"/>
                  <a:gd name="T10" fmla="*/ 55 w 409"/>
                  <a:gd name="T11" fmla="*/ 97 h 467"/>
                  <a:gd name="T12" fmla="*/ 0 w 409"/>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409" h="467">
                    <a:moveTo>
                      <a:pt x="0" y="0"/>
                    </a:moveTo>
                    <a:lnTo>
                      <a:pt x="24" y="3"/>
                    </a:lnTo>
                    <a:lnTo>
                      <a:pt x="355" y="329"/>
                    </a:lnTo>
                    <a:lnTo>
                      <a:pt x="409" y="438"/>
                    </a:lnTo>
                    <a:lnTo>
                      <a:pt x="402" y="467"/>
                    </a:lnTo>
                    <a:lnTo>
                      <a:pt x="55" y="97"/>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20"/>
              <p:cNvSpPr/>
              <p:nvPr/>
            </p:nvSpPr>
            <p:spPr bwMode="auto">
              <a:xfrm>
                <a:off x="6247131" y="4684078"/>
                <a:ext cx="1092200" cy="925513"/>
              </a:xfrm>
              <a:custGeom>
                <a:avLst/>
                <a:gdLst>
                  <a:gd name="T0" fmla="*/ 29 w 291"/>
                  <a:gd name="T1" fmla="*/ 246 h 246"/>
                  <a:gd name="T2" fmla="*/ 0 w 291"/>
                  <a:gd name="T3" fmla="*/ 193 h 246"/>
                  <a:gd name="T4" fmla="*/ 1 w 291"/>
                  <a:gd name="T5" fmla="*/ 181 h 246"/>
                  <a:gd name="T6" fmla="*/ 229 w 291"/>
                  <a:gd name="T7" fmla="*/ 1 h 246"/>
                  <a:gd name="T8" fmla="*/ 241 w 291"/>
                  <a:gd name="T9" fmla="*/ 0 h 246"/>
                  <a:gd name="T10" fmla="*/ 291 w 291"/>
                  <a:gd name="T11" fmla="*/ 34 h 246"/>
                  <a:gd name="T12" fmla="*/ 29 w 291"/>
                  <a:gd name="T13" fmla="*/ 246 h 246"/>
                </a:gdLst>
                <a:ahLst/>
                <a:cxnLst>
                  <a:cxn ang="0">
                    <a:pos x="T0" y="T1"/>
                  </a:cxn>
                  <a:cxn ang="0">
                    <a:pos x="T2" y="T3"/>
                  </a:cxn>
                  <a:cxn ang="0">
                    <a:pos x="T4" y="T5"/>
                  </a:cxn>
                  <a:cxn ang="0">
                    <a:pos x="T6" y="T7"/>
                  </a:cxn>
                  <a:cxn ang="0">
                    <a:pos x="T8" y="T9"/>
                  </a:cxn>
                  <a:cxn ang="0">
                    <a:pos x="T10" y="T11"/>
                  </a:cxn>
                  <a:cxn ang="0">
                    <a:pos x="T12" y="T13"/>
                  </a:cxn>
                </a:cxnLst>
                <a:rect l="0" t="0" r="r" b="b"/>
                <a:pathLst>
                  <a:path w="291" h="246">
                    <a:moveTo>
                      <a:pt x="29" y="246"/>
                    </a:moveTo>
                    <a:cubicBezTo>
                      <a:pt x="19" y="229"/>
                      <a:pt x="10" y="211"/>
                      <a:pt x="0" y="193"/>
                    </a:cubicBezTo>
                    <a:cubicBezTo>
                      <a:pt x="0" y="189"/>
                      <a:pt x="1" y="185"/>
                      <a:pt x="1" y="181"/>
                    </a:cubicBezTo>
                    <a:cubicBezTo>
                      <a:pt x="84" y="138"/>
                      <a:pt x="158" y="81"/>
                      <a:pt x="229" y="1"/>
                    </a:cubicBezTo>
                    <a:cubicBezTo>
                      <a:pt x="233" y="1"/>
                      <a:pt x="237" y="0"/>
                      <a:pt x="241" y="0"/>
                    </a:cubicBezTo>
                    <a:cubicBezTo>
                      <a:pt x="258" y="11"/>
                      <a:pt x="275" y="23"/>
                      <a:pt x="291" y="34"/>
                    </a:cubicBezTo>
                    <a:cubicBezTo>
                      <a:pt x="219" y="123"/>
                      <a:pt x="132" y="192"/>
                      <a:pt x="29" y="246"/>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Freeform 21"/>
              <p:cNvSpPr/>
              <p:nvPr/>
            </p:nvSpPr>
            <p:spPr bwMode="auto">
              <a:xfrm>
                <a:off x="5716906" y="4334828"/>
                <a:ext cx="1435100" cy="1074738"/>
              </a:xfrm>
              <a:custGeom>
                <a:avLst/>
                <a:gdLst>
                  <a:gd name="T0" fmla="*/ 180 w 382"/>
                  <a:gd name="T1" fmla="*/ 0 h 286"/>
                  <a:gd name="T2" fmla="*/ 382 w 382"/>
                  <a:gd name="T3" fmla="*/ 93 h 286"/>
                  <a:gd name="T4" fmla="*/ 141 w 382"/>
                  <a:gd name="T5" fmla="*/ 286 h 286"/>
                  <a:gd name="T6" fmla="*/ 0 w 382"/>
                  <a:gd name="T7" fmla="*/ 142 h 286"/>
                  <a:gd name="T8" fmla="*/ 180 w 382"/>
                  <a:gd name="T9" fmla="*/ 0 h 286"/>
                </a:gdLst>
                <a:ahLst/>
                <a:cxnLst>
                  <a:cxn ang="0">
                    <a:pos x="T0" y="T1"/>
                  </a:cxn>
                  <a:cxn ang="0">
                    <a:pos x="T2" y="T3"/>
                  </a:cxn>
                  <a:cxn ang="0">
                    <a:pos x="T4" y="T5"/>
                  </a:cxn>
                  <a:cxn ang="0">
                    <a:pos x="T6" y="T7"/>
                  </a:cxn>
                  <a:cxn ang="0">
                    <a:pos x="T8" y="T9"/>
                  </a:cxn>
                </a:cxnLst>
                <a:rect l="0" t="0" r="r" b="b"/>
                <a:pathLst>
                  <a:path w="382" h="286">
                    <a:moveTo>
                      <a:pt x="180" y="0"/>
                    </a:moveTo>
                    <a:cubicBezTo>
                      <a:pt x="248" y="31"/>
                      <a:pt x="315" y="62"/>
                      <a:pt x="382" y="93"/>
                    </a:cubicBezTo>
                    <a:cubicBezTo>
                      <a:pt x="309" y="181"/>
                      <a:pt x="227" y="242"/>
                      <a:pt x="141" y="286"/>
                    </a:cubicBezTo>
                    <a:cubicBezTo>
                      <a:pt x="94" y="238"/>
                      <a:pt x="47" y="190"/>
                      <a:pt x="0" y="142"/>
                    </a:cubicBezTo>
                    <a:cubicBezTo>
                      <a:pt x="71" y="107"/>
                      <a:pt x="130" y="60"/>
                      <a:pt x="18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2"/>
              <p:cNvSpPr/>
              <p:nvPr/>
            </p:nvSpPr>
            <p:spPr bwMode="auto">
              <a:xfrm>
                <a:off x="6464618" y="4237990"/>
                <a:ext cx="979488" cy="442913"/>
              </a:xfrm>
              <a:custGeom>
                <a:avLst/>
                <a:gdLst>
                  <a:gd name="T0" fmla="*/ 99 w 617"/>
                  <a:gd name="T1" fmla="*/ 64 h 279"/>
                  <a:gd name="T2" fmla="*/ 0 w 617"/>
                  <a:gd name="T3" fmla="*/ 5 h 279"/>
                  <a:gd name="T4" fmla="*/ 21 w 617"/>
                  <a:gd name="T5" fmla="*/ 0 h 279"/>
                  <a:gd name="T6" fmla="*/ 502 w 617"/>
                  <a:gd name="T7" fmla="*/ 191 h 279"/>
                  <a:gd name="T8" fmla="*/ 613 w 617"/>
                  <a:gd name="T9" fmla="*/ 260 h 279"/>
                  <a:gd name="T10" fmla="*/ 617 w 617"/>
                  <a:gd name="T11" fmla="*/ 279 h 279"/>
                  <a:gd name="T12" fmla="*/ 99 w 617"/>
                  <a:gd name="T13" fmla="*/ 64 h 279"/>
                </a:gdLst>
                <a:ahLst/>
                <a:cxnLst>
                  <a:cxn ang="0">
                    <a:pos x="T0" y="T1"/>
                  </a:cxn>
                  <a:cxn ang="0">
                    <a:pos x="T2" y="T3"/>
                  </a:cxn>
                  <a:cxn ang="0">
                    <a:pos x="T4" y="T5"/>
                  </a:cxn>
                  <a:cxn ang="0">
                    <a:pos x="T6" y="T7"/>
                  </a:cxn>
                  <a:cxn ang="0">
                    <a:pos x="T8" y="T9"/>
                  </a:cxn>
                  <a:cxn ang="0">
                    <a:pos x="T10" y="T11"/>
                  </a:cxn>
                  <a:cxn ang="0">
                    <a:pos x="T12" y="T13"/>
                  </a:cxn>
                </a:cxnLst>
                <a:rect l="0" t="0" r="r" b="b"/>
                <a:pathLst>
                  <a:path w="617" h="279">
                    <a:moveTo>
                      <a:pt x="99" y="64"/>
                    </a:moveTo>
                    <a:lnTo>
                      <a:pt x="0" y="5"/>
                    </a:lnTo>
                    <a:lnTo>
                      <a:pt x="21" y="0"/>
                    </a:lnTo>
                    <a:lnTo>
                      <a:pt x="502" y="191"/>
                    </a:lnTo>
                    <a:lnTo>
                      <a:pt x="613" y="260"/>
                    </a:lnTo>
                    <a:lnTo>
                      <a:pt x="617" y="279"/>
                    </a:lnTo>
                    <a:lnTo>
                      <a:pt x="99" y="64"/>
                    </a:ln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Freeform 23"/>
              <p:cNvSpPr/>
              <p:nvPr/>
            </p:nvSpPr>
            <p:spPr bwMode="auto">
              <a:xfrm>
                <a:off x="7237731" y="4026853"/>
                <a:ext cx="527050" cy="654050"/>
              </a:xfrm>
              <a:custGeom>
                <a:avLst/>
                <a:gdLst>
                  <a:gd name="T0" fmla="*/ 55 w 140"/>
                  <a:gd name="T1" fmla="*/ 174 h 174"/>
                  <a:gd name="T2" fmla="*/ 2 w 140"/>
                  <a:gd name="T3" fmla="*/ 143 h 174"/>
                  <a:gd name="T4" fmla="*/ 0 w 140"/>
                  <a:gd name="T5" fmla="*/ 133 h 174"/>
                  <a:gd name="T6" fmla="*/ 81 w 140"/>
                  <a:gd name="T7" fmla="*/ 0 h 174"/>
                  <a:gd name="T8" fmla="*/ 137 w 140"/>
                  <a:gd name="T9" fmla="*/ 26 h 174"/>
                  <a:gd name="T10" fmla="*/ 140 w 140"/>
                  <a:gd name="T11" fmla="*/ 34 h 174"/>
                  <a:gd name="T12" fmla="*/ 55 w 140"/>
                  <a:gd name="T13" fmla="*/ 174 h 174"/>
                </a:gdLst>
                <a:ahLst/>
                <a:cxnLst>
                  <a:cxn ang="0">
                    <a:pos x="T0" y="T1"/>
                  </a:cxn>
                  <a:cxn ang="0">
                    <a:pos x="T2" y="T3"/>
                  </a:cxn>
                  <a:cxn ang="0">
                    <a:pos x="T4" y="T5"/>
                  </a:cxn>
                  <a:cxn ang="0">
                    <a:pos x="T6" y="T7"/>
                  </a:cxn>
                  <a:cxn ang="0">
                    <a:pos x="T8" y="T9"/>
                  </a:cxn>
                  <a:cxn ang="0">
                    <a:pos x="T10" y="T11"/>
                  </a:cxn>
                  <a:cxn ang="0">
                    <a:pos x="T12" y="T13"/>
                  </a:cxn>
                </a:cxnLst>
                <a:rect l="0" t="0" r="r" b="b"/>
                <a:pathLst>
                  <a:path w="140" h="174">
                    <a:moveTo>
                      <a:pt x="55" y="174"/>
                    </a:moveTo>
                    <a:cubicBezTo>
                      <a:pt x="37" y="164"/>
                      <a:pt x="20" y="153"/>
                      <a:pt x="2" y="143"/>
                    </a:cubicBezTo>
                    <a:cubicBezTo>
                      <a:pt x="1" y="139"/>
                      <a:pt x="0" y="136"/>
                      <a:pt x="0" y="133"/>
                    </a:cubicBezTo>
                    <a:cubicBezTo>
                      <a:pt x="29" y="91"/>
                      <a:pt x="57" y="46"/>
                      <a:pt x="81" y="0"/>
                    </a:cubicBezTo>
                    <a:cubicBezTo>
                      <a:pt x="100" y="9"/>
                      <a:pt x="119" y="18"/>
                      <a:pt x="137" y="26"/>
                    </a:cubicBezTo>
                    <a:cubicBezTo>
                      <a:pt x="138" y="29"/>
                      <a:pt x="139" y="32"/>
                      <a:pt x="140" y="34"/>
                    </a:cubicBezTo>
                    <a:cubicBezTo>
                      <a:pt x="113" y="83"/>
                      <a:pt x="87" y="129"/>
                      <a:pt x="55" y="174"/>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Freeform 24"/>
              <p:cNvSpPr/>
              <p:nvPr/>
            </p:nvSpPr>
            <p:spPr bwMode="auto">
              <a:xfrm>
                <a:off x="7556818" y="4037965"/>
                <a:ext cx="947738" cy="290513"/>
              </a:xfrm>
              <a:custGeom>
                <a:avLst/>
                <a:gdLst>
                  <a:gd name="T0" fmla="*/ 597 w 597"/>
                  <a:gd name="T1" fmla="*/ 183 h 183"/>
                  <a:gd name="T2" fmla="*/ 131 w 597"/>
                  <a:gd name="T3" fmla="*/ 74 h 183"/>
                  <a:gd name="T4" fmla="*/ 0 w 597"/>
                  <a:gd name="T5" fmla="*/ 10 h 183"/>
                  <a:gd name="T6" fmla="*/ 19 w 597"/>
                  <a:gd name="T7" fmla="*/ 0 h 183"/>
                  <a:gd name="T8" fmla="*/ 445 w 597"/>
                  <a:gd name="T9" fmla="*/ 90 h 183"/>
                  <a:gd name="T10" fmla="*/ 585 w 597"/>
                  <a:gd name="T11" fmla="*/ 164 h 183"/>
                  <a:gd name="T12" fmla="*/ 597 w 597"/>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97" h="183">
                    <a:moveTo>
                      <a:pt x="597" y="183"/>
                    </a:moveTo>
                    <a:lnTo>
                      <a:pt x="131" y="74"/>
                    </a:lnTo>
                    <a:lnTo>
                      <a:pt x="0" y="10"/>
                    </a:lnTo>
                    <a:lnTo>
                      <a:pt x="19" y="0"/>
                    </a:lnTo>
                    <a:lnTo>
                      <a:pt x="445" y="90"/>
                    </a:lnTo>
                    <a:lnTo>
                      <a:pt x="585" y="164"/>
                    </a:lnTo>
                    <a:lnTo>
                      <a:pt x="597" y="18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25"/>
              <p:cNvSpPr/>
              <p:nvPr/>
            </p:nvSpPr>
            <p:spPr bwMode="auto">
              <a:xfrm>
                <a:off x="7988618" y="2133679"/>
                <a:ext cx="515938" cy="2243138"/>
              </a:xfrm>
              <a:custGeom>
                <a:avLst/>
                <a:gdLst>
                  <a:gd name="T0" fmla="*/ 52 w 137"/>
                  <a:gd name="T1" fmla="*/ 29 h 597"/>
                  <a:gd name="T2" fmla="*/ 6 w 137"/>
                  <a:gd name="T3" fmla="*/ 0 h 597"/>
                  <a:gd name="T4" fmla="*/ 0 w 137"/>
                  <a:gd name="T5" fmla="*/ 11 h 597"/>
                  <a:gd name="T6" fmla="*/ 66 w 137"/>
                  <a:gd name="T7" fmla="*/ 556 h 597"/>
                  <a:gd name="T8" fmla="*/ 73 w 137"/>
                  <a:gd name="T9" fmla="*/ 565 h 597"/>
                  <a:gd name="T10" fmla="*/ 137 w 137"/>
                  <a:gd name="T11" fmla="*/ 597 h 597"/>
                  <a:gd name="T12" fmla="*/ 52 w 137"/>
                  <a:gd name="T13" fmla="*/ 29 h 597"/>
                </a:gdLst>
                <a:ahLst/>
                <a:cxnLst>
                  <a:cxn ang="0">
                    <a:pos x="T0" y="T1"/>
                  </a:cxn>
                  <a:cxn ang="0">
                    <a:pos x="T2" y="T3"/>
                  </a:cxn>
                  <a:cxn ang="0">
                    <a:pos x="T4" y="T5"/>
                  </a:cxn>
                  <a:cxn ang="0">
                    <a:pos x="T6" y="T7"/>
                  </a:cxn>
                  <a:cxn ang="0">
                    <a:pos x="T8" y="T9"/>
                  </a:cxn>
                  <a:cxn ang="0">
                    <a:pos x="T10" y="T11"/>
                  </a:cxn>
                  <a:cxn ang="0">
                    <a:pos x="T12" y="T13"/>
                  </a:cxn>
                </a:cxnLst>
                <a:rect l="0" t="0" r="r" b="b"/>
                <a:pathLst>
                  <a:path w="137" h="597">
                    <a:moveTo>
                      <a:pt x="52" y="29"/>
                    </a:moveTo>
                    <a:cubicBezTo>
                      <a:pt x="35" y="17"/>
                      <a:pt x="6" y="0"/>
                      <a:pt x="6" y="0"/>
                    </a:cubicBezTo>
                    <a:cubicBezTo>
                      <a:pt x="0" y="11"/>
                      <a:pt x="0" y="11"/>
                      <a:pt x="0" y="11"/>
                    </a:cubicBezTo>
                    <a:cubicBezTo>
                      <a:pt x="66" y="556"/>
                      <a:pt x="66" y="556"/>
                      <a:pt x="66" y="556"/>
                    </a:cubicBezTo>
                    <a:cubicBezTo>
                      <a:pt x="73" y="565"/>
                      <a:pt x="73" y="565"/>
                      <a:pt x="73" y="565"/>
                    </a:cubicBezTo>
                    <a:cubicBezTo>
                      <a:pt x="73" y="565"/>
                      <a:pt x="118" y="588"/>
                      <a:pt x="137" y="597"/>
                    </a:cubicBezTo>
                    <a:cubicBezTo>
                      <a:pt x="123" y="442"/>
                      <a:pt x="86" y="172"/>
                      <a:pt x="52" y="29"/>
                    </a:cubicBez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26"/>
              <p:cNvSpPr/>
              <p:nvPr/>
            </p:nvSpPr>
            <p:spPr bwMode="auto">
              <a:xfrm>
                <a:off x="6412231" y="3798253"/>
                <a:ext cx="303213" cy="104775"/>
              </a:xfrm>
              <a:custGeom>
                <a:avLst/>
                <a:gdLst>
                  <a:gd name="T0" fmla="*/ 92 w 191"/>
                  <a:gd name="T1" fmla="*/ 47 h 66"/>
                  <a:gd name="T2" fmla="*/ 0 w 191"/>
                  <a:gd name="T3" fmla="*/ 5 h 66"/>
                  <a:gd name="T4" fmla="*/ 16 w 191"/>
                  <a:gd name="T5" fmla="*/ 0 h 66"/>
                  <a:gd name="T6" fmla="*/ 191 w 191"/>
                  <a:gd name="T7" fmla="*/ 38 h 66"/>
                  <a:gd name="T8" fmla="*/ 173 w 191"/>
                  <a:gd name="T9" fmla="*/ 66 h 66"/>
                  <a:gd name="T10" fmla="*/ 92 w 191"/>
                  <a:gd name="T11" fmla="*/ 47 h 66"/>
                </a:gdLst>
                <a:ahLst/>
                <a:cxnLst>
                  <a:cxn ang="0">
                    <a:pos x="T0" y="T1"/>
                  </a:cxn>
                  <a:cxn ang="0">
                    <a:pos x="T2" y="T3"/>
                  </a:cxn>
                  <a:cxn ang="0">
                    <a:pos x="T4" y="T5"/>
                  </a:cxn>
                  <a:cxn ang="0">
                    <a:pos x="T6" y="T7"/>
                  </a:cxn>
                  <a:cxn ang="0">
                    <a:pos x="T8" y="T9"/>
                  </a:cxn>
                  <a:cxn ang="0">
                    <a:pos x="T10" y="T11"/>
                  </a:cxn>
                </a:cxnLst>
                <a:rect l="0" t="0" r="r" b="b"/>
                <a:pathLst>
                  <a:path w="191" h="66">
                    <a:moveTo>
                      <a:pt x="92" y="47"/>
                    </a:moveTo>
                    <a:lnTo>
                      <a:pt x="0" y="5"/>
                    </a:lnTo>
                    <a:lnTo>
                      <a:pt x="16" y="0"/>
                    </a:lnTo>
                    <a:lnTo>
                      <a:pt x="191" y="38"/>
                    </a:lnTo>
                    <a:lnTo>
                      <a:pt x="173" y="66"/>
                    </a:lnTo>
                    <a:lnTo>
                      <a:pt x="92" y="47"/>
                    </a:lnTo>
                    <a:close/>
                  </a:path>
                </a:pathLst>
              </a:custGeom>
              <a:solidFill>
                <a:srgbClr val="BA4071"/>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27"/>
              <p:cNvSpPr/>
              <p:nvPr/>
            </p:nvSpPr>
            <p:spPr bwMode="auto">
              <a:xfrm>
                <a:off x="6412231" y="2085340"/>
                <a:ext cx="1851025" cy="2479675"/>
              </a:xfrm>
              <a:custGeom>
                <a:avLst/>
                <a:gdLst>
                  <a:gd name="T0" fmla="*/ 426 w 493"/>
                  <a:gd name="T1" fmla="*/ 0 h 660"/>
                  <a:gd name="T2" fmla="*/ 493 w 493"/>
                  <a:gd name="T3" fmla="*/ 565 h 660"/>
                  <a:gd name="T4" fmla="*/ 305 w 493"/>
                  <a:gd name="T5" fmla="*/ 524 h 660"/>
                  <a:gd name="T6" fmla="*/ 222 w 493"/>
                  <a:gd name="T7" fmla="*/ 660 h 660"/>
                  <a:gd name="T8" fmla="*/ 14 w 493"/>
                  <a:gd name="T9" fmla="*/ 575 h 660"/>
                  <a:gd name="T10" fmla="*/ 75 w 493"/>
                  <a:gd name="T11" fmla="*/ 475 h 660"/>
                  <a:gd name="T12" fmla="*/ 0 w 493"/>
                  <a:gd name="T13" fmla="*/ 458 h 660"/>
                  <a:gd name="T14" fmla="*/ 426 w 493"/>
                  <a:gd name="T15" fmla="*/ 0 h 6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3" h="660">
                    <a:moveTo>
                      <a:pt x="426" y="0"/>
                    </a:moveTo>
                    <a:cubicBezTo>
                      <a:pt x="451" y="154"/>
                      <a:pt x="483" y="432"/>
                      <a:pt x="493" y="565"/>
                    </a:cubicBezTo>
                    <a:cubicBezTo>
                      <a:pt x="440" y="554"/>
                      <a:pt x="305" y="524"/>
                      <a:pt x="305" y="524"/>
                    </a:cubicBezTo>
                    <a:cubicBezTo>
                      <a:pt x="222" y="660"/>
                      <a:pt x="222" y="660"/>
                      <a:pt x="222" y="660"/>
                    </a:cubicBezTo>
                    <a:cubicBezTo>
                      <a:pt x="14" y="575"/>
                      <a:pt x="14" y="575"/>
                      <a:pt x="14" y="575"/>
                    </a:cubicBezTo>
                    <a:cubicBezTo>
                      <a:pt x="75" y="475"/>
                      <a:pt x="75" y="475"/>
                      <a:pt x="75" y="475"/>
                    </a:cubicBezTo>
                    <a:cubicBezTo>
                      <a:pt x="75" y="475"/>
                      <a:pt x="33" y="466"/>
                      <a:pt x="0" y="458"/>
                    </a:cubicBezTo>
                    <a:cubicBezTo>
                      <a:pt x="129" y="341"/>
                      <a:pt x="331" y="134"/>
                      <a:pt x="426" y="0"/>
                    </a:cubicBez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组合 21"/>
            <p:cNvGrpSpPr/>
            <p:nvPr/>
          </p:nvGrpSpPr>
          <p:grpSpPr>
            <a:xfrm>
              <a:off x="5698734" y="3000372"/>
              <a:ext cx="678871" cy="692455"/>
              <a:chOff x="2693291" y="3851190"/>
              <a:chExt cx="534134" cy="758189"/>
            </a:xfrm>
            <a:scene3d>
              <a:camera prst="orthographicFront">
                <a:rot lat="3314892" lon="20720000" rev="18782333"/>
              </a:camera>
              <a:lightRig rig="threePt" dir="t"/>
            </a:scene3d>
          </p:grpSpPr>
          <p:sp>
            <p:nvSpPr>
              <p:cNvPr id="23" name="文本框 445"/>
              <p:cNvSpPr txBox="1"/>
              <p:nvPr/>
            </p:nvSpPr>
            <p:spPr>
              <a:xfrm>
                <a:off x="2693291" y="3851190"/>
                <a:ext cx="528293" cy="575973"/>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文本框 446"/>
              <p:cNvSpPr txBox="1"/>
              <p:nvPr/>
            </p:nvSpPr>
            <p:spPr>
              <a:xfrm>
                <a:off x="2693291" y="4277983"/>
                <a:ext cx="534134" cy="331396"/>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ITEM</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组合 24"/>
            <p:cNvGrpSpPr/>
            <p:nvPr/>
          </p:nvGrpSpPr>
          <p:grpSpPr>
            <a:xfrm>
              <a:off x="6810207" y="3561881"/>
              <a:ext cx="686686" cy="700076"/>
              <a:chOff x="2681301" y="3851188"/>
              <a:chExt cx="540283" cy="766532"/>
            </a:xfrm>
            <a:scene3d>
              <a:camera prst="orthographicFront">
                <a:rot lat="3814791" lon="250952" rev="21043172"/>
              </a:camera>
              <a:lightRig rig="threePt" dir="t"/>
            </a:scene3d>
          </p:grpSpPr>
          <p:sp>
            <p:nvSpPr>
              <p:cNvPr id="26" name="文本框 448"/>
              <p:cNvSpPr txBox="1"/>
              <p:nvPr/>
            </p:nvSpPr>
            <p:spPr>
              <a:xfrm>
                <a:off x="2693291" y="3851188"/>
                <a:ext cx="528293" cy="575972"/>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文本框 449"/>
              <p:cNvSpPr txBox="1"/>
              <p:nvPr/>
            </p:nvSpPr>
            <p:spPr>
              <a:xfrm>
                <a:off x="2681301" y="4286324"/>
                <a:ext cx="534134" cy="331396"/>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ITEM</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组合 27"/>
            <p:cNvGrpSpPr/>
            <p:nvPr/>
          </p:nvGrpSpPr>
          <p:grpSpPr>
            <a:xfrm>
              <a:off x="8026812" y="3574662"/>
              <a:ext cx="686686" cy="692456"/>
              <a:chOff x="2681301" y="3851188"/>
              <a:chExt cx="540283" cy="758189"/>
            </a:xfrm>
            <a:scene3d>
              <a:camera prst="isometricOffAxis2Top">
                <a:rot lat="18086309" lon="20266692" rev="1726338"/>
              </a:camera>
              <a:lightRig rig="threePt" dir="t"/>
            </a:scene3d>
          </p:grpSpPr>
          <p:sp>
            <p:nvSpPr>
              <p:cNvPr id="29" name="文本框 451"/>
              <p:cNvSpPr txBox="1"/>
              <p:nvPr/>
            </p:nvSpPr>
            <p:spPr>
              <a:xfrm>
                <a:off x="2693291" y="3851188"/>
                <a:ext cx="528293" cy="575972"/>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452"/>
              <p:cNvSpPr txBox="1"/>
              <p:nvPr/>
            </p:nvSpPr>
            <p:spPr>
              <a:xfrm>
                <a:off x="2681301" y="4277981"/>
                <a:ext cx="534134" cy="331396"/>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ITEM</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9035248" y="3110705"/>
              <a:ext cx="686687" cy="692455"/>
              <a:chOff x="2681300" y="3851188"/>
              <a:chExt cx="540284" cy="758188"/>
            </a:xfrm>
            <a:scene3d>
              <a:camera prst="isometricOffAxis2Top">
                <a:rot lat="18243911" lon="20123570" rev="3339989"/>
              </a:camera>
              <a:lightRig rig="threePt" dir="t"/>
            </a:scene3d>
          </p:grpSpPr>
          <p:sp>
            <p:nvSpPr>
              <p:cNvPr id="32" name="文本框 476"/>
              <p:cNvSpPr txBox="1"/>
              <p:nvPr/>
            </p:nvSpPr>
            <p:spPr>
              <a:xfrm>
                <a:off x="2693291" y="3851188"/>
                <a:ext cx="528293" cy="575972"/>
              </a:xfrm>
              <a:prstGeom prst="rect">
                <a:avLst/>
              </a:prstGeom>
              <a:noFill/>
            </p:spPr>
            <p:txBody>
              <a:bodyPr wrap="square" rtlCol="0">
                <a:spAutoFit/>
              </a:bodyPr>
              <a:lstStyle/>
              <a:p>
                <a:pPr algn="ctr"/>
                <a:r>
                  <a:rPr lang="en-US" altLang="zh-CN" sz="3375"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37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文本框 477"/>
              <p:cNvSpPr txBox="1"/>
              <p:nvPr/>
            </p:nvSpPr>
            <p:spPr>
              <a:xfrm>
                <a:off x="2681300" y="4277980"/>
                <a:ext cx="534134" cy="331396"/>
              </a:xfrm>
              <a:prstGeom prst="rect">
                <a:avLst/>
              </a:prstGeom>
              <a:noFill/>
            </p:spPr>
            <p:txBody>
              <a:bodyPr wrap="square" rtlCol="0">
                <a:spAutoFit/>
              </a:bodyPr>
              <a:lstStyle/>
              <a:p>
                <a:pPr algn="ctr"/>
                <a:r>
                  <a:rPr lang="en-US" altLang="zh-CN" sz="1685" dirty="0">
                    <a:solidFill>
                      <a:prstClr val="white"/>
                    </a:solidFill>
                    <a:latin typeface="Arial" panose="020B0604020202020204" pitchFamily="34" charset="0"/>
                    <a:ea typeface="微软雅黑" panose="020B0503020204020204" pitchFamily="34" charset="-122"/>
                    <a:sym typeface="Arial" panose="020B0604020202020204" pitchFamily="34" charset="0"/>
                  </a:rPr>
                  <a:t>ITEM</a:t>
                </a:r>
                <a:endParaRPr lang="zh-CN" altLang="en-US" sz="1685"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4" name="文本框 479"/>
            <p:cNvSpPr txBox="1"/>
            <p:nvPr/>
          </p:nvSpPr>
          <p:spPr>
            <a:xfrm>
              <a:off x="9690156" y="1917626"/>
              <a:ext cx="1373602" cy="555812"/>
            </a:xfrm>
            <a:prstGeom prst="rect">
              <a:avLst/>
            </a:prstGeom>
            <a:noFill/>
            <a:scene3d>
              <a:camera prst="perspectiveContrastingLeftFacing" fov="5100000">
                <a:rot lat="20533165" lon="892320" rev="20429955"/>
              </a:camera>
              <a:lightRig rig="threePt" dir="t"/>
            </a:scene3d>
          </p:spPr>
          <p:txBody>
            <a:bodyPr wrap="square" rtlCol="0">
              <a:spAutoFit/>
            </a:bodyPr>
            <a:lstStyle/>
            <a:p>
              <a:pPr algn="ct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dirty="0">
                  <a:solidFill>
                    <a:prstClr val="white"/>
                  </a:solidFill>
                  <a:latin typeface="Arial" panose="020B0604020202020204" pitchFamily="34" charset="0"/>
                  <a:ea typeface="微软雅黑" panose="020B0503020204020204" pitchFamily="34" charset="-122"/>
                  <a:sym typeface="Arial" panose="020B0604020202020204" pitchFamily="34" charset="0"/>
                </a:rPr>
                <a:t>标题</a:t>
              </a:r>
            </a:p>
          </p:txBody>
        </p:sp>
      </p:grpSp>
      <p:sp>
        <p:nvSpPr>
          <p:cNvPr id="80" name="文本框 82"/>
          <p:cNvSpPr txBox="1"/>
          <p:nvPr/>
        </p:nvSpPr>
        <p:spPr>
          <a:xfrm>
            <a:off x="1112758" y="2249690"/>
            <a:ext cx="1481058" cy="369332"/>
          </a:xfrm>
          <a:prstGeom prst="rect">
            <a:avLst/>
          </a:prstGeom>
          <a:noFill/>
        </p:spPr>
        <p:txBody>
          <a:bodyPr wrap="square" rtlCol="0">
            <a:spAutoFit/>
          </a:bodyPr>
          <a:lstStyle/>
          <a:p>
            <a:r>
              <a:rPr lang="zh-CN" altLang="en-US"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添加标题</a:t>
            </a:r>
          </a:p>
        </p:txBody>
      </p:sp>
      <p:sp>
        <p:nvSpPr>
          <p:cNvPr id="84" name="文本框 107"/>
          <p:cNvSpPr txBox="1"/>
          <p:nvPr/>
        </p:nvSpPr>
        <p:spPr>
          <a:xfrm>
            <a:off x="1112759" y="2716340"/>
            <a:ext cx="2506404" cy="3306483"/>
          </a:xfrm>
          <a:prstGeom prst="rect">
            <a:avLst/>
          </a:prstGeom>
          <a:noFill/>
        </p:spPr>
        <p:txBody>
          <a:bodyPr wrap="square" rtlCol="0">
            <a:spAutoFit/>
          </a:bodyPr>
          <a:lstStyle/>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just">
              <a:lnSpc>
                <a:spcPct val="150000"/>
              </a:lnSpc>
            </a:pPr>
            <a:endParaRPr lang="en-US" altLang="zh-CN"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pPr>
            <a:r>
              <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a:p>
            <a:pPr algn="just">
              <a:lnSpc>
                <a:spcPct val="150000"/>
              </a:lnSpc>
            </a:pPr>
            <a:endParaRPr lang="zh-CN" altLang="en-US" sz="126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5" name="组合 34"/>
          <p:cNvGrpSpPr/>
          <p:nvPr/>
        </p:nvGrpSpPr>
        <p:grpSpPr>
          <a:xfrm>
            <a:off x="4530584" y="5461160"/>
            <a:ext cx="1575662" cy="1216203"/>
            <a:chOff x="4295006" y="5107464"/>
            <a:chExt cx="1493849" cy="1153471"/>
          </a:xfrm>
        </p:grpSpPr>
        <p:sp>
          <p:nvSpPr>
            <p:cNvPr id="46" name="文本框 36"/>
            <p:cNvSpPr txBox="1"/>
            <p:nvPr/>
          </p:nvSpPr>
          <p:spPr>
            <a:xfrm>
              <a:off x="4295006" y="5107464"/>
              <a:ext cx="1493849"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7" name="文本框 129"/>
            <p:cNvSpPr txBox="1"/>
            <p:nvPr/>
          </p:nvSpPr>
          <p:spPr>
            <a:xfrm>
              <a:off x="4309569" y="5480463"/>
              <a:ext cx="1311913" cy="780472"/>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36" name="组合 35"/>
          <p:cNvGrpSpPr/>
          <p:nvPr/>
        </p:nvGrpSpPr>
        <p:grpSpPr>
          <a:xfrm>
            <a:off x="6353424" y="5461160"/>
            <a:ext cx="1575662" cy="1216203"/>
            <a:chOff x="6023198" y="5107464"/>
            <a:chExt cx="1493849" cy="1153471"/>
          </a:xfrm>
        </p:grpSpPr>
        <p:sp>
          <p:nvSpPr>
            <p:cNvPr id="51" name="文本框 68"/>
            <p:cNvSpPr txBox="1"/>
            <p:nvPr/>
          </p:nvSpPr>
          <p:spPr>
            <a:xfrm>
              <a:off x="6023198" y="5107464"/>
              <a:ext cx="1493849"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8" name="文本框 129"/>
            <p:cNvSpPr txBox="1"/>
            <p:nvPr/>
          </p:nvSpPr>
          <p:spPr>
            <a:xfrm>
              <a:off x="6065142" y="5480463"/>
              <a:ext cx="1311913" cy="780472"/>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47" name="组合 46"/>
          <p:cNvGrpSpPr/>
          <p:nvPr/>
        </p:nvGrpSpPr>
        <p:grpSpPr>
          <a:xfrm>
            <a:off x="8195586" y="5461160"/>
            <a:ext cx="1575662" cy="1216203"/>
            <a:chOff x="7769709" y="5107464"/>
            <a:chExt cx="1493849" cy="1153471"/>
          </a:xfrm>
        </p:grpSpPr>
        <p:sp>
          <p:nvSpPr>
            <p:cNvPr id="59" name="文本框 74"/>
            <p:cNvSpPr txBox="1"/>
            <p:nvPr/>
          </p:nvSpPr>
          <p:spPr>
            <a:xfrm>
              <a:off x="7769709" y="5107464"/>
              <a:ext cx="1493849"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9" name="文本框 129"/>
            <p:cNvSpPr txBox="1"/>
            <p:nvPr/>
          </p:nvSpPr>
          <p:spPr>
            <a:xfrm>
              <a:off x="7817434" y="5480463"/>
              <a:ext cx="1311913" cy="780472"/>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48" name="组合 47"/>
          <p:cNvGrpSpPr/>
          <p:nvPr/>
        </p:nvGrpSpPr>
        <p:grpSpPr>
          <a:xfrm>
            <a:off x="10138831" y="5461160"/>
            <a:ext cx="1575662" cy="1216203"/>
            <a:chOff x="9612054" y="5107464"/>
            <a:chExt cx="1493849" cy="1153471"/>
          </a:xfrm>
        </p:grpSpPr>
        <p:sp>
          <p:nvSpPr>
            <p:cNvPr id="71" name="文本框 77"/>
            <p:cNvSpPr txBox="1"/>
            <p:nvPr/>
          </p:nvSpPr>
          <p:spPr>
            <a:xfrm>
              <a:off x="9612054" y="5107464"/>
              <a:ext cx="1493849" cy="333802"/>
            </a:xfrm>
            <a:prstGeom prst="rect">
              <a:avLst/>
            </a:prstGeom>
            <a:noFill/>
          </p:spPr>
          <p:txBody>
            <a:bodyPr wrap="square" rtlCol="0">
              <a:spAutoFit/>
            </a:bodyPr>
            <a:lstStyle/>
            <a:p>
              <a:r>
                <a:rPr lang="zh-CN" altLang="en-US" sz="1685"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0" name="文本框 129"/>
            <p:cNvSpPr txBox="1"/>
            <p:nvPr/>
          </p:nvSpPr>
          <p:spPr>
            <a:xfrm>
              <a:off x="9706338" y="5480463"/>
              <a:ext cx="1311913" cy="780472"/>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sp>
        <p:nvSpPr>
          <p:cNvPr id="50" name="矩形 49"/>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矩形 51"/>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矩形 55"/>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randombar(horizontal)">
                                      <p:cBhvr>
                                        <p:cTn id="11" dur="500"/>
                                        <p:tgtEl>
                                          <p:spTgt spid="8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wipe(left)">
                                      <p:cBhvr>
                                        <p:cTn id="15" dur="500"/>
                                        <p:tgtEl>
                                          <p:spTgt spid="9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up)">
                                      <p:cBhvr>
                                        <p:cTn id="27" dur="500"/>
                                        <p:tgtEl>
                                          <p:spTgt spid="4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853827" y="2253127"/>
            <a:ext cx="3122634" cy="3614251"/>
            <a:chOff x="4615752" y="1715087"/>
            <a:chExt cx="2960497" cy="3427827"/>
          </a:xfrm>
        </p:grpSpPr>
        <p:grpSp>
          <p:nvGrpSpPr>
            <p:cNvPr id="3" name="组合 2"/>
            <p:cNvGrpSpPr/>
            <p:nvPr/>
          </p:nvGrpSpPr>
          <p:grpSpPr>
            <a:xfrm>
              <a:off x="4913081" y="1957629"/>
              <a:ext cx="1638286" cy="535324"/>
              <a:chOff x="5341758" y="1852276"/>
              <a:chExt cx="1638286" cy="535324"/>
            </a:xfrm>
          </p:grpSpPr>
          <p:sp>
            <p:nvSpPr>
              <p:cNvPr id="19" name="任意多边形 1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75000"/>
                    </a:schemeClr>
                  </a:gs>
                </a:gsLst>
                <a:lin ang="2700000" scaled="1"/>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任意多边形 1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7000"/>
                    </a:schemeClr>
                  </a:gs>
                  <a:gs pos="100000">
                    <a:schemeClr val="bg1">
                      <a:lumMod val="79000"/>
                    </a:schemeClr>
                  </a:gs>
                </a:gsLst>
                <a:lin ang="2700000" scaled="1"/>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组合 3"/>
            <p:cNvGrpSpPr/>
            <p:nvPr/>
          </p:nvGrpSpPr>
          <p:grpSpPr>
            <a:xfrm rot="3600000">
              <a:off x="6124689" y="2266568"/>
              <a:ext cx="1638286" cy="535324"/>
              <a:chOff x="5341758" y="1852276"/>
              <a:chExt cx="1638286" cy="535324"/>
            </a:xfrm>
          </p:grpSpPr>
          <p:sp>
            <p:nvSpPr>
              <p:cNvPr id="17" name="任意多边形 16"/>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20700000" scaled="0"/>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任意多边形 17"/>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20700000" scaled="0"/>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rot="7200000">
              <a:off x="6489444" y="3465182"/>
              <a:ext cx="1638286" cy="535324"/>
              <a:chOff x="5341758" y="1852276"/>
              <a:chExt cx="1638286" cy="535324"/>
            </a:xfrm>
          </p:grpSpPr>
          <p:sp>
            <p:nvSpPr>
              <p:cNvPr id="15" name="任意多边形 14"/>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7100000" scaled="0"/>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任意多边形 15"/>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17100000" scaled="0"/>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 name="组合 5"/>
            <p:cNvGrpSpPr/>
            <p:nvPr/>
          </p:nvGrpSpPr>
          <p:grpSpPr>
            <a:xfrm flipH="1" flipV="1">
              <a:off x="5640634" y="4365048"/>
              <a:ext cx="1638286" cy="535324"/>
              <a:chOff x="5341758" y="1852276"/>
              <a:chExt cx="1638286" cy="535324"/>
            </a:xfrm>
          </p:grpSpPr>
          <p:sp>
            <p:nvSpPr>
              <p:cNvPr id="13" name="任意多边形 12"/>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13500000" scaled="0"/>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dirty="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13500000" scaled="0"/>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 name="组合 6"/>
            <p:cNvGrpSpPr/>
            <p:nvPr/>
          </p:nvGrpSpPr>
          <p:grpSpPr>
            <a:xfrm rot="3600000" flipH="1" flipV="1">
              <a:off x="4429026" y="4056109"/>
              <a:ext cx="1638286" cy="535324"/>
              <a:chOff x="5341758" y="1852276"/>
              <a:chExt cx="1638286" cy="535324"/>
            </a:xfrm>
          </p:grpSpPr>
          <p:sp>
            <p:nvSpPr>
              <p:cNvPr id="11" name="任意多边形 10"/>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9900000" scaled="0"/>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任意多边形 11"/>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9900000" scaled="0"/>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p:cNvGrpSpPr/>
            <p:nvPr/>
          </p:nvGrpSpPr>
          <p:grpSpPr>
            <a:xfrm rot="7200000" flipH="1" flipV="1">
              <a:off x="4064271" y="2857495"/>
              <a:ext cx="1638286" cy="535324"/>
              <a:chOff x="5341758" y="1852276"/>
              <a:chExt cx="1638286" cy="535324"/>
            </a:xfrm>
          </p:grpSpPr>
          <p:sp>
            <p:nvSpPr>
              <p:cNvPr id="9" name="任意多边形 8"/>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100000">
                    <a:schemeClr val="bg1"/>
                  </a:gs>
                  <a:gs pos="0">
                    <a:schemeClr val="bg1">
                      <a:lumMod val="80000"/>
                    </a:schemeClr>
                  </a:gs>
                </a:gsLst>
                <a:lin ang="7500000" scaled="0"/>
              </a:gradFill>
              <a:ln w="19050">
                <a:noFill/>
              </a:ln>
              <a:effectLst>
                <a:outerShdw blurRad="101600" dist="50800" dir="2700000" algn="tl" rotWithShape="0">
                  <a:prstClr val="black">
                    <a:alpha val="40000"/>
                  </a:prstClr>
                </a:outerShdw>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任意多边形 9"/>
              <p:cNvSpPr/>
              <p:nvPr/>
            </p:nvSpPr>
            <p:spPr bwMode="auto">
              <a:xfrm rot="10800000">
                <a:off x="5341758" y="1852276"/>
                <a:ext cx="1638286" cy="535324"/>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gradFill>
                <a:gsLst>
                  <a:gs pos="0">
                    <a:schemeClr val="bg1">
                      <a:lumMod val="95000"/>
                    </a:schemeClr>
                  </a:gs>
                  <a:gs pos="100000">
                    <a:schemeClr val="bg1">
                      <a:lumMod val="81000"/>
                    </a:schemeClr>
                  </a:gs>
                </a:gsLst>
                <a:lin ang="7500000" scaled="0"/>
              </a:gradFill>
              <a:ln w="19050">
                <a:noFill/>
              </a:ln>
              <a:effectLst>
                <a:softEdge rad="25400"/>
              </a:effectLst>
            </p:spPr>
            <p:txBody>
              <a:bodyPr vert="horz" wrap="square" lIns="96435" tIns="48218" rIns="96435" bIns="48218" numCol="1" anchor="t" anchorCtr="0" compatLnSpc="1">
                <a:noAutofit/>
              </a:bodyPr>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1" name="Group 8"/>
          <p:cNvGrpSpPr>
            <a:grpSpLocks noChangeAspect="1"/>
          </p:cNvGrpSpPr>
          <p:nvPr/>
        </p:nvGrpSpPr>
        <p:grpSpPr bwMode="auto">
          <a:xfrm>
            <a:off x="5929904" y="2607007"/>
            <a:ext cx="349109" cy="382389"/>
            <a:chOff x="3437" y="2282"/>
            <a:chExt cx="679" cy="744"/>
          </a:xfrm>
          <a:solidFill>
            <a:schemeClr val="accent1"/>
          </a:solidFill>
        </p:grpSpPr>
        <p:sp>
          <p:nvSpPr>
            <p:cNvPr id="22" name="Freeform 9"/>
            <p:cNvSpPr/>
            <p:nvPr/>
          </p:nvSpPr>
          <p:spPr bwMode="auto">
            <a:xfrm>
              <a:off x="3595" y="2282"/>
              <a:ext cx="364" cy="379"/>
            </a:xfrm>
            <a:custGeom>
              <a:avLst/>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10"/>
            <p:cNvSpPr/>
            <p:nvPr/>
          </p:nvSpPr>
          <p:spPr bwMode="auto">
            <a:xfrm>
              <a:off x="3437" y="2633"/>
              <a:ext cx="679" cy="393"/>
            </a:xfrm>
            <a:custGeom>
              <a:avLst/>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3"/>
          <p:cNvGrpSpPr>
            <a:grpSpLocks noChangeAspect="1"/>
          </p:cNvGrpSpPr>
          <p:nvPr/>
        </p:nvGrpSpPr>
        <p:grpSpPr bwMode="auto">
          <a:xfrm>
            <a:off x="7140939" y="2969021"/>
            <a:ext cx="382822" cy="387202"/>
            <a:chOff x="2426" y="2781"/>
            <a:chExt cx="593" cy="600"/>
          </a:xfrm>
          <a:solidFill>
            <a:schemeClr val="accent2"/>
          </a:solidFill>
        </p:grpSpPr>
        <p:sp>
          <p:nvSpPr>
            <p:cNvPr id="25"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Group 18"/>
          <p:cNvGrpSpPr>
            <a:grpSpLocks noChangeAspect="1"/>
          </p:cNvGrpSpPr>
          <p:nvPr/>
        </p:nvGrpSpPr>
        <p:grpSpPr bwMode="auto">
          <a:xfrm>
            <a:off x="4968603" y="3462434"/>
            <a:ext cx="397671" cy="370423"/>
            <a:chOff x="3802" y="2858"/>
            <a:chExt cx="616" cy="574"/>
          </a:xfrm>
          <a:solidFill>
            <a:schemeClr val="accent6"/>
          </a:solidFill>
        </p:grpSpPr>
        <p:sp>
          <p:nvSpPr>
            <p:cNvPr id="2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Group 26"/>
          <p:cNvGrpSpPr>
            <a:grpSpLocks noChangeAspect="1"/>
          </p:cNvGrpSpPr>
          <p:nvPr/>
        </p:nvGrpSpPr>
        <p:grpSpPr bwMode="auto">
          <a:xfrm>
            <a:off x="5292945" y="4861437"/>
            <a:ext cx="467831" cy="231847"/>
            <a:chOff x="5676" y="2597"/>
            <a:chExt cx="1061" cy="526"/>
          </a:xfrm>
          <a:solidFill>
            <a:schemeClr val="accent5"/>
          </a:solidFill>
        </p:grpSpPr>
        <p:sp>
          <p:nvSpPr>
            <p:cNvPr id="34" name="Freeform 27"/>
            <p:cNvSpPr/>
            <p:nvPr/>
          </p:nvSpPr>
          <p:spPr bwMode="auto">
            <a:xfrm>
              <a:off x="5747" y="2597"/>
              <a:ext cx="181" cy="115"/>
            </a:xfrm>
            <a:custGeom>
              <a:avLst/>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28"/>
            <p:cNvSpPr>
              <a:spLocks noEditPoints="1"/>
            </p:cNvSpPr>
            <p:nvPr/>
          </p:nvSpPr>
          <p:spPr bwMode="auto">
            <a:xfrm>
              <a:off x="5759" y="2613"/>
              <a:ext cx="169" cy="101"/>
            </a:xfrm>
            <a:custGeom>
              <a:avLst/>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29"/>
            <p:cNvSpPr/>
            <p:nvPr/>
          </p:nvSpPr>
          <p:spPr bwMode="auto">
            <a:xfrm>
              <a:off x="5795" y="2709"/>
              <a:ext cx="119" cy="43"/>
            </a:xfrm>
            <a:custGeom>
              <a:avLst/>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30"/>
            <p:cNvSpPr>
              <a:spLocks noEditPoints="1"/>
            </p:cNvSpPr>
            <p:nvPr/>
          </p:nvSpPr>
          <p:spPr bwMode="auto">
            <a:xfrm>
              <a:off x="5795" y="2707"/>
              <a:ext cx="119" cy="45"/>
            </a:xfrm>
            <a:custGeom>
              <a:avLst/>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31"/>
            <p:cNvSpPr>
              <a:spLocks noEditPoints="1"/>
            </p:cNvSpPr>
            <p:nvPr/>
          </p:nvSpPr>
          <p:spPr bwMode="auto">
            <a:xfrm>
              <a:off x="5676" y="2752"/>
              <a:ext cx="424" cy="371"/>
            </a:xfrm>
            <a:custGeom>
              <a:avLst/>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32"/>
            <p:cNvSpPr/>
            <p:nvPr/>
          </p:nvSpPr>
          <p:spPr bwMode="auto">
            <a:xfrm>
              <a:off x="6433" y="2606"/>
              <a:ext cx="176" cy="108"/>
            </a:xfrm>
            <a:custGeom>
              <a:avLst/>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3"/>
            <p:cNvSpPr>
              <a:spLocks noEditPoints="1"/>
            </p:cNvSpPr>
            <p:nvPr/>
          </p:nvSpPr>
          <p:spPr bwMode="auto">
            <a:xfrm>
              <a:off x="6442" y="2621"/>
              <a:ext cx="167" cy="95"/>
            </a:xfrm>
            <a:custGeom>
              <a:avLst/>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34"/>
            <p:cNvSpPr/>
            <p:nvPr/>
          </p:nvSpPr>
          <p:spPr bwMode="auto">
            <a:xfrm>
              <a:off x="6471" y="2721"/>
              <a:ext cx="114" cy="34"/>
            </a:xfrm>
            <a:custGeom>
              <a:avLst/>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Freeform 35"/>
            <p:cNvSpPr>
              <a:spLocks noEditPoints="1"/>
            </p:cNvSpPr>
            <p:nvPr/>
          </p:nvSpPr>
          <p:spPr bwMode="auto">
            <a:xfrm>
              <a:off x="6468" y="2719"/>
              <a:ext cx="117" cy="36"/>
            </a:xfrm>
            <a:custGeom>
              <a:avLst/>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6"/>
            <p:cNvSpPr>
              <a:spLocks noEditPoints="1"/>
            </p:cNvSpPr>
            <p:nvPr/>
          </p:nvSpPr>
          <p:spPr bwMode="auto">
            <a:xfrm>
              <a:off x="6335" y="2762"/>
              <a:ext cx="402" cy="354"/>
            </a:xfrm>
            <a:custGeom>
              <a:avLst/>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Freeform 37"/>
            <p:cNvSpPr/>
            <p:nvPr/>
          </p:nvSpPr>
          <p:spPr bwMode="auto">
            <a:xfrm>
              <a:off x="6147" y="2633"/>
              <a:ext cx="129" cy="81"/>
            </a:xfrm>
            <a:custGeom>
              <a:avLst/>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Freeform 38"/>
            <p:cNvSpPr>
              <a:spLocks noEditPoints="1"/>
            </p:cNvSpPr>
            <p:nvPr/>
          </p:nvSpPr>
          <p:spPr bwMode="auto">
            <a:xfrm>
              <a:off x="6152" y="2642"/>
              <a:ext cx="126" cy="74"/>
            </a:xfrm>
            <a:custGeom>
              <a:avLst/>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39"/>
            <p:cNvSpPr/>
            <p:nvPr/>
          </p:nvSpPr>
          <p:spPr bwMode="auto">
            <a:xfrm>
              <a:off x="6171" y="2721"/>
              <a:ext cx="86" cy="24"/>
            </a:xfrm>
            <a:custGeom>
              <a:avLst/>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40"/>
            <p:cNvSpPr>
              <a:spLocks noEditPoints="1"/>
            </p:cNvSpPr>
            <p:nvPr/>
          </p:nvSpPr>
          <p:spPr bwMode="auto">
            <a:xfrm>
              <a:off x="6171" y="2719"/>
              <a:ext cx="86" cy="26"/>
            </a:xfrm>
            <a:custGeom>
              <a:avLst/>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Freeform 41"/>
            <p:cNvSpPr>
              <a:spLocks noEditPoints="1"/>
            </p:cNvSpPr>
            <p:nvPr/>
          </p:nvSpPr>
          <p:spPr bwMode="auto">
            <a:xfrm>
              <a:off x="6066" y="2752"/>
              <a:ext cx="300" cy="264"/>
            </a:xfrm>
            <a:custGeom>
              <a:avLst/>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6"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9" name="Freeform 108"/>
          <p:cNvSpPr>
            <a:spLocks noEditPoints="1"/>
          </p:cNvSpPr>
          <p:nvPr/>
        </p:nvSpPr>
        <p:spPr bwMode="auto">
          <a:xfrm>
            <a:off x="7500075" y="4202829"/>
            <a:ext cx="388129" cy="389385"/>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accent3"/>
          </a:solidFill>
          <a:ln>
            <a:noFill/>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0" name="组合 49"/>
          <p:cNvGrpSpPr/>
          <p:nvPr/>
        </p:nvGrpSpPr>
        <p:grpSpPr>
          <a:xfrm>
            <a:off x="6560055" y="5149685"/>
            <a:ext cx="330454" cy="359481"/>
            <a:chOff x="4873626" y="1965325"/>
            <a:chExt cx="269876" cy="293688"/>
          </a:xfrm>
          <a:solidFill>
            <a:schemeClr val="accent4"/>
          </a:solidFill>
        </p:grpSpPr>
        <p:sp>
          <p:nvSpPr>
            <p:cNvPr id="51"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flipH="1" flipV="1">
            <a:off x="2710465" y="2618118"/>
            <a:ext cx="2206199" cy="735215"/>
            <a:chOff x="5271455" y="4628205"/>
            <a:chExt cx="2091646" cy="697292"/>
          </a:xfrm>
        </p:grpSpPr>
        <p:sp>
          <p:nvSpPr>
            <p:cNvPr id="56" name="椭圆 55"/>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56"/>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flipH="1">
            <a:off x="2785703" y="4827920"/>
            <a:ext cx="2206199" cy="735215"/>
            <a:chOff x="5271455" y="4628205"/>
            <a:chExt cx="2091646" cy="697292"/>
          </a:xfrm>
        </p:grpSpPr>
        <p:sp>
          <p:nvSpPr>
            <p:cNvPr id="59" name="椭圆 58"/>
            <p:cNvSpPr/>
            <p:nvPr/>
          </p:nvSpPr>
          <p:spPr>
            <a:xfrm>
              <a:off x="527145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59"/>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 name="组合 60"/>
          <p:cNvGrpSpPr/>
          <p:nvPr/>
        </p:nvGrpSpPr>
        <p:grpSpPr>
          <a:xfrm flipV="1">
            <a:off x="7825358" y="2641551"/>
            <a:ext cx="2199501" cy="735215"/>
            <a:chOff x="5277805" y="4628205"/>
            <a:chExt cx="2085296" cy="697292"/>
          </a:xfrm>
        </p:grpSpPr>
        <p:sp>
          <p:nvSpPr>
            <p:cNvPr id="62" name="椭圆 61"/>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62"/>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p:cNvGrpSpPr/>
          <p:nvPr/>
        </p:nvGrpSpPr>
        <p:grpSpPr>
          <a:xfrm>
            <a:off x="7828673" y="4814096"/>
            <a:ext cx="2199501" cy="735215"/>
            <a:chOff x="5277805" y="4628205"/>
            <a:chExt cx="2085296" cy="697292"/>
          </a:xfrm>
        </p:grpSpPr>
        <p:sp>
          <p:nvSpPr>
            <p:cNvPr id="65" name="椭圆 64"/>
            <p:cNvSpPr/>
            <p:nvPr/>
          </p:nvSpPr>
          <p:spPr>
            <a:xfrm>
              <a:off x="5277805" y="4628205"/>
              <a:ext cx="81021" cy="73655"/>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任意多边形 65"/>
            <p:cNvSpPr/>
            <p:nvPr/>
          </p:nvSpPr>
          <p:spPr>
            <a:xfrm>
              <a:off x="5335429" y="4686869"/>
              <a:ext cx="2027672" cy="638628"/>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1905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5812648" y="3369545"/>
            <a:ext cx="1313445" cy="1312971"/>
            <a:chOff x="4982374" y="2208496"/>
            <a:chExt cx="2227648" cy="2227648"/>
          </a:xfrm>
          <a:effectLst>
            <a:outerShdw blurRad="50800" dist="25400" dir="2700000" algn="tl" rotWithShape="0">
              <a:prstClr val="black">
                <a:alpha val="40000"/>
              </a:prstClr>
            </a:outerShdw>
          </a:effectLst>
        </p:grpSpPr>
        <p:sp>
          <p:nvSpPr>
            <p:cNvPr id="68" name="椭圆 67"/>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9" name="Group 35"/>
            <p:cNvGrpSpPr>
              <a:grpSpLocks noChangeAspect="1"/>
            </p:cNvGrpSpPr>
            <p:nvPr/>
          </p:nvGrpSpPr>
          <p:grpSpPr bwMode="auto">
            <a:xfrm>
              <a:off x="5112459" y="2218471"/>
              <a:ext cx="2016983" cy="1955861"/>
              <a:chOff x="3477" y="1809"/>
              <a:chExt cx="726" cy="704"/>
            </a:xfrm>
            <a:noFill/>
          </p:grpSpPr>
          <p:sp>
            <p:nvSpPr>
              <p:cNvPr id="70"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3"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6"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79" name="文本框 117"/>
          <p:cNvSpPr txBox="1"/>
          <p:nvPr/>
        </p:nvSpPr>
        <p:spPr>
          <a:xfrm>
            <a:off x="6003532" y="3616326"/>
            <a:ext cx="1014108" cy="806375"/>
          </a:xfrm>
          <a:prstGeom prst="rect">
            <a:avLst/>
          </a:prstGeom>
          <a:noFill/>
        </p:spPr>
        <p:txBody>
          <a:bodyPr wrap="square" rtlCol="0">
            <a:spAutoFit/>
          </a:bodyPr>
          <a:lstStyle/>
          <a:p>
            <a:pPr algn="ctr"/>
            <a:r>
              <a:rPr lang="zh-CN" altLang="en-US" sz="232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添加</a:t>
            </a:r>
            <a:endParaRPr lang="en-US" altLang="zh-CN" sz="232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a:p>
            <a:pPr algn="ctr"/>
            <a:r>
              <a:rPr lang="zh-CN" altLang="en-US" sz="2320" b="1"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rPr>
              <a:t>标题</a:t>
            </a:r>
          </a:p>
        </p:txBody>
      </p:sp>
      <p:grpSp>
        <p:nvGrpSpPr>
          <p:cNvPr id="80" name="组合 79"/>
          <p:cNvGrpSpPr/>
          <p:nvPr/>
        </p:nvGrpSpPr>
        <p:grpSpPr>
          <a:xfrm>
            <a:off x="2588231" y="1602056"/>
            <a:ext cx="1934772" cy="993912"/>
            <a:chOff x="2453507" y="1519421"/>
            <a:chExt cx="1834312" cy="942646"/>
          </a:xfrm>
        </p:grpSpPr>
        <p:sp>
          <p:nvSpPr>
            <p:cNvPr id="81" name="文本框 70"/>
            <p:cNvSpPr txBox="1"/>
            <p:nvPr/>
          </p:nvSpPr>
          <p:spPr>
            <a:xfrm>
              <a:off x="2788538" y="1600560"/>
              <a:ext cx="1493849" cy="333802"/>
            </a:xfrm>
            <a:prstGeom prst="rect">
              <a:avLst/>
            </a:prstGeom>
            <a:noFill/>
          </p:spPr>
          <p:txBody>
            <a:bodyPr wrap="square" rtlCol="0">
              <a:spAutoFit/>
            </a:bodyPr>
            <a:lstStyle/>
            <a:p>
              <a:r>
                <a:rPr lang="zh-CN" altLang="en-US" sz="1685" dirty="0">
                  <a:solidFill>
                    <a:schemeClr val="accent6"/>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2" name="文本框 72"/>
            <p:cNvSpPr txBox="1"/>
            <p:nvPr/>
          </p:nvSpPr>
          <p:spPr>
            <a:xfrm>
              <a:off x="2453507" y="1519421"/>
              <a:ext cx="531134" cy="456948"/>
            </a:xfrm>
            <a:prstGeom prst="rect">
              <a:avLst/>
            </a:prstGeom>
            <a:noFill/>
          </p:spPr>
          <p:txBody>
            <a:bodyPr wrap="square" rtlCol="0">
              <a:spAutoFit/>
            </a:bodyPr>
            <a:lstStyle/>
            <a:p>
              <a:r>
                <a:rPr lang="en-US" altLang="zh-CN" sz="2530" dirty="0">
                  <a:solidFill>
                    <a:schemeClr val="accent6"/>
                  </a:solidFill>
                  <a:latin typeface="Arial" panose="020B0604020202020204" pitchFamily="34" charset="0"/>
                  <a:ea typeface="微软雅黑" panose="020B0503020204020204" pitchFamily="34" charset="-122"/>
                  <a:sym typeface="Arial" panose="020B0604020202020204" pitchFamily="34" charset="0"/>
                </a:rPr>
                <a:t>02</a:t>
              </a:r>
              <a:endParaRPr lang="zh-CN" altLang="en-US" sz="2530" dirty="0">
                <a:solidFill>
                  <a:schemeClr val="accent6"/>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文本框 129"/>
            <p:cNvSpPr txBox="1"/>
            <p:nvPr/>
          </p:nvSpPr>
          <p:spPr>
            <a:xfrm>
              <a:off x="2463032" y="1912563"/>
              <a:ext cx="1824787" cy="549504"/>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84" name="组合 83"/>
          <p:cNvGrpSpPr/>
          <p:nvPr/>
        </p:nvGrpSpPr>
        <p:grpSpPr>
          <a:xfrm>
            <a:off x="5399505" y="1350945"/>
            <a:ext cx="1963837" cy="1082741"/>
            <a:chOff x="5118809" y="1281263"/>
            <a:chExt cx="1861869" cy="1026894"/>
          </a:xfrm>
        </p:grpSpPr>
        <p:sp>
          <p:nvSpPr>
            <p:cNvPr id="85" name="文本框 91"/>
            <p:cNvSpPr txBox="1"/>
            <p:nvPr/>
          </p:nvSpPr>
          <p:spPr>
            <a:xfrm>
              <a:off x="5453840" y="1362402"/>
              <a:ext cx="1493849" cy="333802"/>
            </a:xfrm>
            <a:prstGeom prst="rect">
              <a:avLst/>
            </a:prstGeom>
            <a:noFill/>
          </p:spPr>
          <p:txBody>
            <a:bodyPr wrap="square" rtlCol="0">
              <a:spAutoFit/>
            </a:bodyPr>
            <a:lstStyle/>
            <a:p>
              <a:r>
                <a:rPr lang="zh-CN" altLang="en-US" sz="1685" dirty="0">
                  <a:solidFill>
                    <a:schemeClr val="accent1"/>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86" name="文本框 93"/>
            <p:cNvSpPr txBox="1"/>
            <p:nvPr/>
          </p:nvSpPr>
          <p:spPr>
            <a:xfrm>
              <a:off x="5118809" y="1281263"/>
              <a:ext cx="531134" cy="456948"/>
            </a:xfrm>
            <a:prstGeom prst="rect">
              <a:avLst/>
            </a:prstGeom>
            <a:noFill/>
          </p:spPr>
          <p:txBody>
            <a:bodyPr wrap="square" rtlCol="0">
              <a:spAutoFit/>
            </a:bodyPr>
            <a:lstStyle/>
            <a:p>
              <a:r>
                <a:rPr lang="en-US" altLang="zh-CN" sz="2530"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25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129"/>
            <p:cNvSpPr txBox="1"/>
            <p:nvPr/>
          </p:nvSpPr>
          <p:spPr>
            <a:xfrm>
              <a:off x="5155891" y="1758653"/>
              <a:ext cx="1824787" cy="549504"/>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88" name="组合 87"/>
          <p:cNvGrpSpPr/>
          <p:nvPr/>
        </p:nvGrpSpPr>
        <p:grpSpPr>
          <a:xfrm>
            <a:off x="8327077" y="1616328"/>
            <a:ext cx="1971048" cy="979639"/>
            <a:chOff x="7894373" y="1532958"/>
            <a:chExt cx="1868705" cy="929109"/>
          </a:xfrm>
        </p:grpSpPr>
        <p:sp>
          <p:nvSpPr>
            <p:cNvPr id="89" name="文本框 87"/>
            <p:cNvSpPr txBox="1"/>
            <p:nvPr/>
          </p:nvSpPr>
          <p:spPr>
            <a:xfrm>
              <a:off x="8229404" y="1614097"/>
              <a:ext cx="1493849" cy="333802"/>
            </a:xfrm>
            <a:prstGeom prst="rect">
              <a:avLst/>
            </a:prstGeom>
            <a:noFill/>
          </p:spPr>
          <p:txBody>
            <a:bodyPr wrap="square" rtlCol="0">
              <a:spAutoFit/>
            </a:bodyPr>
            <a:lstStyle/>
            <a:p>
              <a:r>
                <a:rPr lang="zh-CN" altLang="en-US" sz="1685" dirty="0">
                  <a:solidFill>
                    <a:schemeClr val="accent2"/>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0" name="文本框 89"/>
            <p:cNvSpPr txBox="1"/>
            <p:nvPr/>
          </p:nvSpPr>
          <p:spPr>
            <a:xfrm>
              <a:off x="7894373" y="1532958"/>
              <a:ext cx="531134" cy="456948"/>
            </a:xfrm>
            <a:prstGeom prst="rect">
              <a:avLst/>
            </a:prstGeom>
            <a:noFill/>
          </p:spPr>
          <p:txBody>
            <a:bodyPr wrap="square" rtlCol="0">
              <a:spAutoFit/>
            </a:bodyPr>
            <a:lstStyle/>
            <a:p>
              <a:r>
                <a:rPr lang="en-US" altLang="zh-CN" sz="2530" dirty="0">
                  <a:solidFill>
                    <a:schemeClr val="accent2"/>
                  </a:solidFill>
                  <a:latin typeface="Arial" panose="020B0604020202020204" pitchFamily="34" charset="0"/>
                  <a:ea typeface="微软雅黑" panose="020B0503020204020204" pitchFamily="34" charset="-122"/>
                  <a:sym typeface="Arial" panose="020B0604020202020204" pitchFamily="34" charset="0"/>
                </a:rPr>
                <a:t>06</a:t>
              </a:r>
              <a:endParaRPr lang="zh-CN" altLang="en-US" sz="25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文本框 129"/>
            <p:cNvSpPr txBox="1"/>
            <p:nvPr/>
          </p:nvSpPr>
          <p:spPr>
            <a:xfrm>
              <a:off x="7938291" y="1912563"/>
              <a:ext cx="1824787" cy="549504"/>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92" name="组合 91"/>
          <p:cNvGrpSpPr/>
          <p:nvPr/>
        </p:nvGrpSpPr>
        <p:grpSpPr>
          <a:xfrm>
            <a:off x="2705443" y="4416892"/>
            <a:ext cx="1940899" cy="1017101"/>
            <a:chOff x="2564632" y="4189069"/>
            <a:chExt cx="1840121" cy="964639"/>
          </a:xfrm>
        </p:grpSpPr>
        <p:sp>
          <p:nvSpPr>
            <p:cNvPr id="93" name="文本框 80"/>
            <p:cNvSpPr txBox="1"/>
            <p:nvPr/>
          </p:nvSpPr>
          <p:spPr>
            <a:xfrm>
              <a:off x="2899663" y="4270208"/>
              <a:ext cx="1493849" cy="333802"/>
            </a:xfrm>
            <a:prstGeom prst="rect">
              <a:avLst/>
            </a:prstGeom>
            <a:noFill/>
          </p:spPr>
          <p:txBody>
            <a:bodyPr wrap="square" rtlCol="0">
              <a:spAutoFit/>
            </a:bodyPr>
            <a:lstStyle/>
            <a:p>
              <a:r>
                <a:rPr lang="zh-CN" altLang="en-US" sz="1685" dirty="0">
                  <a:solidFill>
                    <a:schemeClr val="accent5"/>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4" name="文本框 82"/>
            <p:cNvSpPr txBox="1"/>
            <p:nvPr/>
          </p:nvSpPr>
          <p:spPr>
            <a:xfrm>
              <a:off x="2564632" y="4189069"/>
              <a:ext cx="531134" cy="456948"/>
            </a:xfrm>
            <a:prstGeom prst="rect">
              <a:avLst/>
            </a:prstGeom>
            <a:noFill/>
          </p:spPr>
          <p:txBody>
            <a:bodyPr wrap="square" rtlCol="0">
              <a:spAutoFit/>
            </a:bodyPr>
            <a:lstStyle/>
            <a:p>
              <a:r>
                <a:rPr lang="en-US" altLang="zh-CN" sz="2530" dirty="0">
                  <a:solidFill>
                    <a:schemeClr val="accent5"/>
                  </a:solidFill>
                  <a:latin typeface="Arial" panose="020B0604020202020204" pitchFamily="34" charset="0"/>
                  <a:ea typeface="微软雅黑" panose="020B0503020204020204" pitchFamily="34" charset="-122"/>
                  <a:sym typeface="Arial" panose="020B0604020202020204" pitchFamily="34" charset="0"/>
                </a:rPr>
                <a:t>03</a:t>
              </a:r>
              <a:endParaRPr lang="zh-CN" altLang="en-US" sz="2530" dirty="0">
                <a:solidFill>
                  <a:schemeClr val="accent5"/>
                </a:solidFill>
                <a:latin typeface="Arial" panose="020B0604020202020204" pitchFamily="34" charset="0"/>
                <a:ea typeface="微软雅黑" panose="020B0503020204020204" pitchFamily="34" charset="-122"/>
                <a:sym typeface="Arial" panose="020B0604020202020204" pitchFamily="34" charset="0"/>
              </a:endParaRPr>
            </a:p>
          </p:txBody>
        </p:sp>
        <p:sp>
          <p:nvSpPr>
            <p:cNvPr id="95" name="文本框 129"/>
            <p:cNvSpPr txBox="1"/>
            <p:nvPr/>
          </p:nvSpPr>
          <p:spPr>
            <a:xfrm>
              <a:off x="2579966" y="4604204"/>
              <a:ext cx="1824787" cy="549504"/>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96" name="组合 95"/>
          <p:cNvGrpSpPr/>
          <p:nvPr/>
        </p:nvGrpSpPr>
        <p:grpSpPr>
          <a:xfrm>
            <a:off x="5399503" y="5675539"/>
            <a:ext cx="1993071" cy="1083915"/>
            <a:chOff x="5118809" y="5382794"/>
            <a:chExt cx="1889584" cy="1028007"/>
          </a:xfrm>
        </p:grpSpPr>
        <p:sp>
          <p:nvSpPr>
            <p:cNvPr id="97" name="文本框 95"/>
            <p:cNvSpPr txBox="1"/>
            <p:nvPr/>
          </p:nvSpPr>
          <p:spPr>
            <a:xfrm>
              <a:off x="5453840" y="5463933"/>
              <a:ext cx="1493849" cy="333802"/>
            </a:xfrm>
            <a:prstGeom prst="rect">
              <a:avLst/>
            </a:prstGeom>
            <a:noFill/>
          </p:spPr>
          <p:txBody>
            <a:bodyPr wrap="square" rtlCol="0">
              <a:spAutoFit/>
            </a:bodyPr>
            <a:lstStyle/>
            <a:p>
              <a:r>
                <a:rPr lang="zh-CN" altLang="en-US" sz="1685" dirty="0">
                  <a:solidFill>
                    <a:schemeClr val="accent4"/>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98" name="文本框 97"/>
            <p:cNvSpPr txBox="1"/>
            <p:nvPr/>
          </p:nvSpPr>
          <p:spPr>
            <a:xfrm>
              <a:off x="5118809" y="5382794"/>
              <a:ext cx="531134" cy="456948"/>
            </a:xfrm>
            <a:prstGeom prst="rect">
              <a:avLst/>
            </a:prstGeom>
            <a:noFill/>
          </p:spPr>
          <p:txBody>
            <a:bodyPr wrap="square" rtlCol="0">
              <a:spAutoFit/>
            </a:bodyPr>
            <a:lstStyle/>
            <a:p>
              <a:r>
                <a:rPr lang="en-US" altLang="zh-CN" sz="2530" dirty="0">
                  <a:solidFill>
                    <a:schemeClr val="accent4"/>
                  </a:solidFill>
                  <a:latin typeface="Arial" panose="020B0604020202020204" pitchFamily="34" charset="0"/>
                  <a:ea typeface="微软雅黑" panose="020B0503020204020204" pitchFamily="34" charset="-122"/>
                  <a:sym typeface="Arial" panose="020B0604020202020204" pitchFamily="34" charset="0"/>
                </a:rPr>
                <a:t>04</a:t>
              </a:r>
              <a:endParaRPr lang="zh-CN" altLang="en-US" sz="2530" dirty="0">
                <a:solidFill>
                  <a:schemeClr val="accent4"/>
                </a:solidFill>
                <a:latin typeface="Arial" panose="020B0604020202020204" pitchFamily="34" charset="0"/>
                <a:ea typeface="微软雅黑" panose="020B0503020204020204" pitchFamily="34" charset="-122"/>
                <a:sym typeface="Arial" panose="020B0604020202020204" pitchFamily="34" charset="0"/>
              </a:endParaRPr>
            </a:p>
          </p:txBody>
        </p:sp>
        <p:sp>
          <p:nvSpPr>
            <p:cNvPr id="99" name="文本框 129"/>
            <p:cNvSpPr txBox="1"/>
            <p:nvPr/>
          </p:nvSpPr>
          <p:spPr>
            <a:xfrm>
              <a:off x="5183606" y="5861297"/>
              <a:ext cx="1824787" cy="549504"/>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grpSp>
        <p:nvGrpSpPr>
          <p:cNvPr id="100" name="组合 99"/>
          <p:cNvGrpSpPr/>
          <p:nvPr/>
        </p:nvGrpSpPr>
        <p:grpSpPr>
          <a:xfrm>
            <a:off x="8343152" y="4439223"/>
            <a:ext cx="1944356" cy="994770"/>
            <a:chOff x="7909613" y="4210248"/>
            <a:chExt cx="1843399" cy="943459"/>
          </a:xfrm>
        </p:grpSpPr>
        <p:sp>
          <p:nvSpPr>
            <p:cNvPr id="101" name="文本框 102"/>
            <p:cNvSpPr txBox="1"/>
            <p:nvPr/>
          </p:nvSpPr>
          <p:spPr>
            <a:xfrm>
              <a:off x="8244644" y="4291387"/>
              <a:ext cx="1493849" cy="333802"/>
            </a:xfrm>
            <a:prstGeom prst="rect">
              <a:avLst/>
            </a:prstGeom>
            <a:noFill/>
          </p:spPr>
          <p:txBody>
            <a:bodyPr wrap="square" rtlCol="0">
              <a:spAutoFit/>
            </a:bodyPr>
            <a:lstStyle/>
            <a:p>
              <a:r>
                <a:rPr lang="zh-CN" altLang="en-US" sz="1685" dirty="0">
                  <a:solidFill>
                    <a:schemeClr val="accent3"/>
                  </a:solidFill>
                  <a:latin typeface="Arial" panose="020B0604020202020204" pitchFamily="34" charset="0"/>
                  <a:ea typeface="微软雅黑" panose="020B0503020204020204" pitchFamily="34" charset="-122"/>
                  <a:sym typeface="Arial" panose="020B0604020202020204" pitchFamily="34" charset="0"/>
                </a:rPr>
                <a:t>在此添加标题</a:t>
              </a:r>
            </a:p>
          </p:txBody>
        </p:sp>
        <p:sp>
          <p:nvSpPr>
            <p:cNvPr id="102" name="文本框 104"/>
            <p:cNvSpPr txBox="1"/>
            <p:nvPr/>
          </p:nvSpPr>
          <p:spPr>
            <a:xfrm>
              <a:off x="7909613" y="4210248"/>
              <a:ext cx="531134" cy="456947"/>
            </a:xfrm>
            <a:prstGeom prst="rect">
              <a:avLst/>
            </a:prstGeom>
            <a:noFill/>
          </p:spPr>
          <p:txBody>
            <a:bodyPr wrap="square" rtlCol="0">
              <a:spAutoFit/>
            </a:bodyPr>
            <a:lstStyle/>
            <a:p>
              <a:r>
                <a:rPr lang="en-US" altLang="zh-CN" sz="2530" dirty="0">
                  <a:solidFill>
                    <a:schemeClr val="accent3"/>
                  </a:solidFill>
                  <a:latin typeface="Arial" panose="020B0604020202020204" pitchFamily="34" charset="0"/>
                  <a:ea typeface="微软雅黑" panose="020B0503020204020204" pitchFamily="34" charset="-122"/>
                  <a:sym typeface="Arial" panose="020B0604020202020204" pitchFamily="34" charset="0"/>
                </a:rPr>
                <a:t>05</a:t>
              </a:r>
              <a:endParaRPr lang="zh-CN" altLang="en-US" sz="25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03" name="文本框 129"/>
            <p:cNvSpPr txBox="1"/>
            <p:nvPr/>
          </p:nvSpPr>
          <p:spPr>
            <a:xfrm>
              <a:off x="7928225" y="4604204"/>
              <a:ext cx="1824787" cy="549503"/>
            </a:xfrm>
            <a:prstGeom prst="rect">
              <a:avLst/>
            </a:prstGeom>
            <a:noFill/>
          </p:spPr>
          <p:txBody>
            <a:bodyPr wrap="square" rtlCol="0">
              <a:spAutoFit/>
            </a:bodyPr>
            <a:lstStyle/>
            <a:p>
              <a:pPr algn="just">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a:t>
              </a:r>
            </a:p>
          </p:txBody>
        </p:sp>
      </p:grpSp>
      <p:sp>
        <p:nvSpPr>
          <p:cNvPr id="104" name="矩形 103"/>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5" name="矩形 104"/>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6"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8"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9" name="矩形 108"/>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1000" fill="hold"/>
                                        <p:tgtEl>
                                          <p:spTgt spid="67"/>
                                        </p:tgtEl>
                                        <p:attrNameLst>
                                          <p:attrName>ppt_w</p:attrName>
                                        </p:attrNameLst>
                                      </p:cBhvr>
                                      <p:tavLst>
                                        <p:tav tm="0">
                                          <p:val>
                                            <p:fltVal val="0"/>
                                          </p:val>
                                        </p:tav>
                                        <p:tav tm="100000">
                                          <p:val>
                                            <p:strVal val="#ppt_w"/>
                                          </p:val>
                                        </p:tav>
                                      </p:tavLst>
                                    </p:anim>
                                    <p:anim calcmode="lin" valueType="num">
                                      <p:cBhvr>
                                        <p:cTn id="8" dur="1000" fill="hold"/>
                                        <p:tgtEl>
                                          <p:spTgt spid="67"/>
                                        </p:tgtEl>
                                        <p:attrNameLst>
                                          <p:attrName>ppt_h</p:attrName>
                                        </p:attrNameLst>
                                      </p:cBhvr>
                                      <p:tavLst>
                                        <p:tav tm="0">
                                          <p:val>
                                            <p:fltVal val="0"/>
                                          </p:val>
                                        </p:tav>
                                        <p:tav tm="100000">
                                          <p:val>
                                            <p:strVal val="#ppt_h"/>
                                          </p:val>
                                        </p:tav>
                                      </p:tavLst>
                                    </p:anim>
                                    <p:anim calcmode="lin" valueType="num">
                                      <p:cBhvr>
                                        <p:cTn id="9" dur="1000" fill="hold"/>
                                        <p:tgtEl>
                                          <p:spTgt spid="67"/>
                                        </p:tgtEl>
                                        <p:attrNameLst>
                                          <p:attrName>style.rotation</p:attrName>
                                        </p:attrNameLst>
                                      </p:cBhvr>
                                      <p:tavLst>
                                        <p:tav tm="0">
                                          <p:val>
                                            <p:fltVal val="90"/>
                                          </p:val>
                                        </p:tav>
                                        <p:tav tm="100000">
                                          <p:val>
                                            <p:fltVal val="0"/>
                                          </p:val>
                                        </p:tav>
                                      </p:tavLst>
                                    </p:anim>
                                    <p:animEffect transition="in" filter="fade">
                                      <p:cBhvr>
                                        <p:cTn id="10" dur="1000"/>
                                        <p:tgtEl>
                                          <p:spTgt spid="67"/>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par>
                                <p:cTn id="31" presetID="10" presetClass="entr" presetSubtype="0"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500"/>
                                        <p:tgtEl>
                                          <p:spTgt spid="50"/>
                                        </p:tgtEl>
                                      </p:cBhvr>
                                    </p:animEffect>
                                  </p:childTnLst>
                                </p:cTn>
                              </p:par>
                            </p:childTnLst>
                          </p:cTn>
                        </p:par>
                        <p:par>
                          <p:cTn id="34" fill="hold">
                            <p:stCondLst>
                              <p:cond delay="3500"/>
                            </p:stCondLst>
                            <p:childTnLst>
                              <p:par>
                                <p:cTn id="35" presetID="14" presetClass="entr" presetSubtype="10" fill="hold" grpId="0"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randombar(horizontal)">
                                      <p:cBhvr>
                                        <p:cTn id="37" dur="500"/>
                                        <p:tgtEl>
                                          <p:spTgt spid="79"/>
                                        </p:tgtEl>
                                      </p:cBhvr>
                                    </p:animEffect>
                                  </p:childTnLst>
                                </p:cTn>
                              </p:par>
                            </p:childTnLst>
                          </p:cTn>
                        </p:par>
                        <p:par>
                          <p:cTn id="38" fill="hold">
                            <p:stCondLst>
                              <p:cond delay="4000"/>
                            </p:stCondLst>
                            <p:childTnLst>
                              <p:par>
                                <p:cTn id="39" presetID="22" presetClass="entr" presetSubtype="2"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right)">
                                      <p:cBhvr>
                                        <p:cTn id="41" dur="500"/>
                                        <p:tgtEl>
                                          <p:spTgt spid="55"/>
                                        </p:tgtEl>
                                      </p:cBhvr>
                                    </p:animEffect>
                                  </p:childTnLst>
                                </p:cTn>
                              </p:par>
                              <p:par>
                                <p:cTn id="42" presetID="22" presetClass="entr" presetSubtype="2" fill="hold" nodeType="with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right)">
                                      <p:cBhvr>
                                        <p:cTn id="44" dur="500"/>
                                        <p:tgtEl>
                                          <p:spTgt spid="58"/>
                                        </p:tgtEl>
                                      </p:cBhvr>
                                    </p:animEffect>
                                  </p:childTnLst>
                                </p:cTn>
                              </p:par>
                              <p:par>
                                <p:cTn id="45" presetID="22" presetClass="entr" presetSubtype="8"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500"/>
                                        <p:tgtEl>
                                          <p:spTgt spid="61"/>
                                        </p:tgtEl>
                                      </p:cBhvr>
                                    </p:animEffect>
                                  </p:childTnLst>
                                </p:cTn>
                              </p:par>
                              <p:par>
                                <p:cTn id="48" presetID="22" presetClass="entr" presetSubtype="8"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wipe(left)">
                                      <p:cBhvr>
                                        <p:cTn id="50" dur="500"/>
                                        <p:tgtEl>
                                          <p:spTgt spid="64"/>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up)">
                                      <p:cBhvr>
                                        <p:cTn id="54" dur="500"/>
                                        <p:tgtEl>
                                          <p:spTgt spid="80"/>
                                        </p:tgtEl>
                                      </p:cBhvr>
                                    </p:animEffect>
                                  </p:childTnLst>
                                </p:cTn>
                              </p:par>
                              <p:par>
                                <p:cTn id="55" presetID="22" presetClass="entr" presetSubtype="1" fill="hold" nodeType="with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wipe(up)">
                                      <p:cBhvr>
                                        <p:cTn id="57" dur="500"/>
                                        <p:tgtEl>
                                          <p:spTgt spid="84"/>
                                        </p:tgtEl>
                                      </p:cBhvr>
                                    </p:animEffect>
                                  </p:childTnLst>
                                </p:cTn>
                              </p:par>
                              <p:par>
                                <p:cTn id="58" presetID="22" presetClass="entr" presetSubtype="1" fill="hold"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up)">
                                      <p:cBhvr>
                                        <p:cTn id="60" dur="500"/>
                                        <p:tgtEl>
                                          <p:spTgt spid="88"/>
                                        </p:tgtEl>
                                      </p:cBhvr>
                                    </p:animEffect>
                                  </p:childTnLst>
                                </p:cTn>
                              </p:par>
                              <p:par>
                                <p:cTn id="61" presetID="22" presetClass="entr" presetSubtype="1" fill="hold" nodeType="with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up)">
                                      <p:cBhvr>
                                        <p:cTn id="63" dur="500"/>
                                        <p:tgtEl>
                                          <p:spTgt spid="92"/>
                                        </p:tgtEl>
                                      </p:cBhvr>
                                    </p:animEffect>
                                  </p:childTnLst>
                                </p:cTn>
                              </p:par>
                              <p:par>
                                <p:cTn id="64" presetID="22" presetClass="entr" presetSubtype="1" fill="hold" nodeType="with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wipe(up)">
                                      <p:cBhvr>
                                        <p:cTn id="66" dur="500"/>
                                        <p:tgtEl>
                                          <p:spTgt spid="96"/>
                                        </p:tgtEl>
                                      </p:cBhvr>
                                    </p:animEffect>
                                  </p:childTnLst>
                                </p:cTn>
                              </p:par>
                              <p:par>
                                <p:cTn id="67" presetID="22" presetClass="entr" presetSubtype="1" fill="hold"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wipe(up)">
                                      <p:cBhvr>
                                        <p:cTn id="6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6700704" y="5041426"/>
            <a:ext cx="4676692" cy="157911"/>
            <a:chOff x="7872142" y="1716173"/>
            <a:chExt cx="4433863" cy="149766"/>
          </a:xfrm>
        </p:grpSpPr>
        <p:cxnSp>
          <p:nvCxnSpPr>
            <p:cNvPr id="3" name="直接连接符 2"/>
            <p:cNvCxnSpPr>
              <a:endCxn id="4" idx="6"/>
            </p:cNvCxnSpPr>
            <p:nvPr/>
          </p:nvCxnSpPr>
          <p:spPr>
            <a:xfrm flipH="1" flipV="1">
              <a:off x="8021908" y="1791056"/>
              <a:ext cx="4284097" cy="22276"/>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7872142" y="1716173"/>
              <a:ext cx="149766" cy="14976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flipH="1">
            <a:off x="7244596" y="2949915"/>
            <a:ext cx="4132798" cy="157911"/>
            <a:chOff x="7872142" y="1716173"/>
            <a:chExt cx="3918210" cy="149766"/>
          </a:xfrm>
        </p:grpSpPr>
        <p:cxnSp>
          <p:nvCxnSpPr>
            <p:cNvPr id="6" name="直接连接符 5"/>
            <p:cNvCxnSpPr>
              <a:endCxn id="7" idx="6"/>
            </p:cNvCxnSpPr>
            <p:nvPr/>
          </p:nvCxnSpPr>
          <p:spPr>
            <a:xfrm flipH="1" flipV="1">
              <a:off x="8021908" y="1791056"/>
              <a:ext cx="3768444" cy="19595"/>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7872142" y="1716173"/>
              <a:ext cx="149766" cy="14976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1" name="任意多边形 10"/>
          <p:cNvSpPr/>
          <p:nvPr/>
        </p:nvSpPr>
        <p:spPr>
          <a:xfrm>
            <a:off x="5403768" y="1171446"/>
            <a:ext cx="2052888" cy="936626"/>
          </a:xfrm>
          <a:custGeom>
            <a:avLst/>
            <a:gdLst>
              <a:gd name="connsiteX0" fmla="*/ 1289422 w 2578844"/>
              <a:gd name="connsiteY0" fmla="*/ 0 h 1177018"/>
              <a:gd name="connsiteX1" fmla="*/ 2578134 w 2578844"/>
              <a:gd name="connsiteY1" fmla="*/ 1162953 h 1177018"/>
              <a:gd name="connsiteX2" fmla="*/ 2578844 w 2578844"/>
              <a:gd name="connsiteY2" fmla="*/ 1177018 h 1177018"/>
              <a:gd name="connsiteX3" fmla="*/ 0 w 2578844"/>
              <a:gd name="connsiteY3" fmla="*/ 1177018 h 1177018"/>
              <a:gd name="connsiteX4" fmla="*/ 710 w 2578844"/>
              <a:gd name="connsiteY4" fmla="*/ 1162953 h 1177018"/>
              <a:gd name="connsiteX5" fmla="*/ 1289422 w 2578844"/>
              <a:gd name="connsiteY5" fmla="*/ 0 h 117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8844" h="1177018">
                <a:moveTo>
                  <a:pt x="1289422" y="0"/>
                </a:moveTo>
                <a:cubicBezTo>
                  <a:pt x="1960138" y="0"/>
                  <a:pt x="2511797" y="509739"/>
                  <a:pt x="2578134" y="1162953"/>
                </a:cubicBezTo>
                <a:lnTo>
                  <a:pt x="2578844" y="1177018"/>
                </a:lnTo>
                <a:lnTo>
                  <a:pt x="0" y="1177018"/>
                </a:lnTo>
                <a:lnTo>
                  <a:pt x="710" y="1162953"/>
                </a:lnTo>
                <a:cubicBezTo>
                  <a:pt x="67048" y="509739"/>
                  <a:pt x="618707" y="0"/>
                  <a:pt x="1289422" y="0"/>
                </a:cubicBezTo>
                <a:close/>
              </a:path>
            </a:pathLst>
          </a:custGeom>
          <a:gradFill>
            <a:gsLst>
              <a:gs pos="100000">
                <a:schemeClr val="bg1">
                  <a:lumMod val="95000"/>
                </a:schemeClr>
              </a:gs>
              <a:gs pos="0">
                <a:schemeClr val="bg1">
                  <a:lumMod val="80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梯形 11"/>
          <p:cNvSpPr/>
          <p:nvPr/>
        </p:nvSpPr>
        <p:spPr>
          <a:xfrm flipV="1">
            <a:off x="5403768" y="2193384"/>
            <a:ext cx="2052888" cy="850232"/>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梯形 12"/>
          <p:cNvSpPr/>
          <p:nvPr/>
        </p:nvSpPr>
        <p:spPr>
          <a:xfrm flipV="1">
            <a:off x="5633198" y="3128927"/>
            <a:ext cx="1602408" cy="850232"/>
          </a:xfrm>
          <a:prstGeom prst="trapezoid">
            <a:avLst/>
          </a:prstGeom>
          <a:gradFill flip="none" rotWithShape="1">
            <a:gsLst>
              <a:gs pos="100000">
                <a:schemeClr val="bg1">
                  <a:lumMod val="95000"/>
                </a:schemeClr>
              </a:gs>
              <a:gs pos="0">
                <a:schemeClr val="bg1">
                  <a:lumMod val="80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4" name="任意多边形 13"/>
          <p:cNvSpPr/>
          <p:nvPr/>
        </p:nvSpPr>
        <p:spPr>
          <a:xfrm flipV="1">
            <a:off x="5858142" y="4064470"/>
            <a:ext cx="1152520" cy="1134868"/>
          </a:xfrm>
          <a:custGeom>
            <a:avLst/>
            <a:gdLst>
              <a:gd name="connsiteX0" fmla="*/ 0 w 1447800"/>
              <a:gd name="connsiteY0" fmla="*/ 1426140 h 1426140"/>
              <a:gd name="connsiteX1" fmla="*/ 1447800 w 1447800"/>
              <a:gd name="connsiteY1" fmla="*/ 1426140 h 1426140"/>
              <a:gd name="connsiteX2" fmla="*/ 1180688 w 1447800"/>
              <a:gd name="connsiteY2" fmla="*/ 357690 h 1426140"/>
              <a:gd name="connsiteX3" fmla="*/ 1177247 w 1447800"/>
              <a:gd name="connsiteY3" fmla="*/ 357690 h 1426140"/>
              <a:gd name="connsiteX4" fmla="*/ 1174880 w 1447800"/>
              <a:gd name="connsiteY4" fmla="*/ 336305 h 1426140"/>
              <a:gd name="connsiteX5" fmla="*/ 721810 w 1447800"/>
              <a:gd name="connsiteY5" fmla="*/ 0 h 1426140"/>
              <a:gd name="connsiteX6" fmla="*/ 268741 w 1447800"/>
              <a:gd name="connsiteY6" fmla="*/ 336305 h 1426140"/>
              <a:gd name="connsiteX7" fmla="*/ 265786 w 1447800"/>
              <a:gd name="connsiteY7" fmla="*/ 362997 h 142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800" h="1426140">
                <a:moveTo>
                  <a:pt x="0" y="1426140"/>
                </a:moveTo>
                <a:lnTo>
                  <a:pt x="1447800" y="1426140"/>
                </a:lnTo>
                <a:lnTo>
                  <a:pt x="1180688" y="357690"/>
                </a:lnTo>
                <a:lnTo>
                  <a:pt x="1177247" y="357690"/>
                </a:lnTo>
                <a:lnTo>
                  <a:pt x="1174880" y="336305"/>
                </a:lnTo>
                <a:cubicBezTo>
                  <a:pt x="1131756" y="144376"/>
                  <a:pt x="945296" y="0"/>
                  <a:pt x="721810" y="0"/>
                </a:cubicBezTo>
                <a:cubicBezTo>
                  <a:pt x="498325" y="0"/>
                  <a:pt x="311864" y="144376"/>
                  <a:pt x="268741" y="336305"/>
                </a:cubicBezTo>
                <a:lnTo>
                  <a:pt x="265786" y="362997"/>
                </a:lnTo>
                <a:close/>
              </a:path>
            </a:pathLst>
          </a:custGeom>
          <a:gradFill flip="none" rotWithShape="1">
            <a:gsLst>
              <a:gs pos="100000">
                <a:schemeClr val="bg1">
                  <a:lumMod val="95000"/>
                </a:schemeClr>
              </a:gs>
              <a:gs pos="0">
                <a:schemeClr val="bg1">
                  <a:lumMod val="75000"/>
                </a:schemeClr>
              </a:gs>
            </a:gsLst>
            <a:lin ang="18900000" scaled="1"/>
            <a:tileRect/>
          </a:gradFill>
          <a:ln w="25400">
            <a:gradFill flip="none" rotWithShape="1">
              <a:gsLst>
                <a:gs pos="0">
                  <a:schemeClr val="bg1">
                    <a:lumMod val="96000"/>
                  </a:schemeClr>
                </a:gs>
                <a:gs pos="100000">
                  <a:schemeClr val="bg1">
                    <a:lumMod val="75000"/>
                  </a:schemeClr>
                </a:gs>
              </a:gsLst>
              <a:lin ang="189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2" name="组合 41"/>
          <p:cNvGrpSpPr/>
          <p:nvPr/>
        </p:nvGrpSpPr>
        <p:grpSpPr>
          <a:xfrm>
            <a:off x="5827971" y="5354933"/>
            <a:ext cx="1204483" cy="1102493"/>
            <a:chOff x="5525029" y="5078724"/>
            <a:chExt cx="1141942" cy="1045626"/>
          </a:xfrm>
        </p:grpSpPr>
        <p:sp>
          <p:nvSpPr>
            <p:cNvPr id="15" name="椭圆 14"/>
            <p:cNvSpPr/>
            <p:nvPr/>
          </p:nvSpPr>
          <p:spPr>
            <a:xfrm>
              <a:off x="5573188" y="5078724"/>
              <a:ext cx="1045626" cy="1045626"/>
            </a:xfrm>
            <a:prstGeom prst="ellipse">
              <a:avLst/>
            </a:prstGeom>
            <a:gradFill>
              <a:gsLst>
                <a:gs pos="100000">
                  <a:schemeClr val="bg1">
                    <a:lumMod val="95000"/>
                  </a:schemeClr>
                </a:gs>
                <a:gs pos="0">
                  <a:schemeClr val="bg1">
                    <a:lumMod val="75000"/>
                  </a:schemeClr>
                </a:gs>
              </a:gsLst>
              <a:lin ang="2700000" scaled="1"/>
            </a:gradFill>
            <a:ln w="25400">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文本框 17"/>
            <p:cNvSpPr txBox="1"/>
            <p:nvPr/>
          </p:nvSpPr>
          <p:spPr>
            <a:xfrm>
              <a:off x="5525029" y="5370704"/>
              <a:ext cx="1141942" cy="518551"/>
            </a:xfrm>
            <a:prstGeom prst="rect">
              <a:avLst/>
            </a:prstGeom>
            <a:noFill/>
          </p:spPr>
          <p:txBody>
            <a:bodyPr wrap="square" rtlCol="0">
              <a:spAutoFit/>
            </a:bodyPr>
            <a:lstStyle/>
            <a:p>
              <a:pPr algn="ctr"/>
              <a:r>
                <a:rPr lang="zh-CN" altLang="en-US" sz="29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标题</a:t>
              </a:r>
            </a:p>
          </p:txBody>
        </p:sp>
      </p:grpSp>
      <p:grpSp>
        <p:nvGrpSpPr>
          <p:cNvPr id="17" name="Group 4"/>
          <p:cNvGrpSpPr>
            <a:grpSpLocks noChangeAspect="1"/>
          </p:cNvGrpSpPr>
          <p:nvPr/>
        </p:nvGrpSpPr>
        <p:grpSpPr bwMode="auto">
          <a:xfrm>
            <a:off x="6183360" y="1418193"/>
            <a:ext cx="443620" cy="519685"/>
            <a:chOff x="1776" y="1776"/>
            <a:chExt cx="64" cy="75"/>
          </a:xfrm>
          <a:solidFill>
            <a:schemeClr val="accent1"/>
          </a:solidFill>
        </p:grpSpPr>
        <p:sp>
          <p:nvSpPr>
            <p:cNvPr id="18"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18"/>
          <p:cNvGrpSpPr>
            <a:grpSpLocks noChangeAspect="1"/>
          </p:cNvGrpSpPr>
          <p:nvPr/>
        </p:nvGrpSpPr>
        <p:grpSpPr bwMode="auto">
          <a:xfrm>
            <a:off x="6207402" y="4339938"/>
            <a:ext cx="450535" cy="419662"/>
            <a:chOff x="3802" y="2858"/>
            <a:chExt cx="616" cy="574"/>
          </a:xfrm>
          <a:solidFill>
            <a:schemeClr val="accent4"/>
          </a:solidFill>
        </p:grpSpPr>
        <p:sp>
          <p:nvSpPr>
            <p:cNvPr id="23"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 name="Group 13"/>
          <p:cNvGrpSpPr>
            <a:grpSpLocks noChangeAspect="1"/>
          </p:cNvGrpSpPr>
          <p:nvPr/>
        </p:nvGrpSpPr>
        <p:grpSpPr bwMode="auto">
          <a:xfrm>
            <a:off x="6159721" y="2357345"/>
            <a:ext cx="540982" cy="547169"/>
            <a:chOff x="2426" y="2781"/>
            <a:chExt cx="593" cy="600"/>
          </a:xfrm>
          <a:solidFill>
            <a:schemeClr val="accent2"/>
          </a:solidFill>
        </p:grpSpPr>
        <p:sp>
          <p:nvSpPr>
            <p:cNvPr id="29"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组合 30"/>
          <p:cNvGrpSpPr/>
          <p:nvPr/>
        </p:nvGrpSpPr>
        <p:grpSpPr>
          <a:xfrm>
            <a:off x="6205065" y="3303845"/>
            <a:ext cx="464890" cy="505725"/>
            <a:chOff x="4873626" y="1965325"/>
            <a:chExt cx="269876" cy="293688"/>
          </a:xfrm>
          <a:solidFill>
            <a:schemeClr val="accent3"/>
          </a:solidFill>
        </p:grpSpPr>
        <p:sp>
          <p:nvSpPr>
            <p:cNvPr id="32" name="Freeform 502"/>
            <p:cNvSpPr/>
            <p:nvPr/>
          </p:nvSpPr>
          <p:spPr bwMode="auto">
            <a:xfrm>
              <a:off x="4873626"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Freeform 503"/>
            <p:cNvSpPr/>
            <p:nvPr/>
          </p:nvSpPr>
          <p:spPr bwMode="auto">
            <a:xfrm>
              <a:off x="4884739"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504"/>
            <p:cNvSpPr/>
            <p:nvPr/>
          </p:nvSpPr>
          <p:spPr bwMode="auto">
            <a:xfrm>
              <a:off x="4940301"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5" tIns="48218" rIns="96435" bIns="48218" numCol="1" anchor="t" anchorCtr="0" compatLnSpc="1"/>
            <a:lstStyle/>
            <a:p>
              <a:endParaRPr lang="zh-CN" altLang="en-US">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p:cNvGrpSpPr/>
          <p:nvPr/>
        </p:nvGrpSpPr>
        <p:grpSpPr>
          <a:xfrm>
            <a:off x="1642696" y="2008456"/>
            <a:ext cx="3761072" cy="157911"/>
            <a:chOff x="1557067" y="1904859"/>
            <a:chExt cx="3565785" cy="149766"/>
          </a:xfrm>
        </p:grpSpPr>
        <p:cxnSp>
          <p:nvCxnSpPr>
            <p:cNvPr id="8" name="直接连接符 7"/>
            <p:cNvCxnSpPr>
              <a:stCxn id="11" idx="3"/>
            </p:cNvCxnSpPr>
            <p:nvPr/>
          </p:nvCxnSpPr>
          <p:spPr>
            <a:xfrm flipH="1">
              <a:off x="1642533" y="1999337"/>
              <a:ext cx="3480319"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1557067" y="1904859"/>
              <a:ext cx="149766" cy="14976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1642696" y="3882456"/>
            <a:ext cx="4215447" cy="157911"/>
            <a:chOff x="1557067" y="3682197"/>
            <a:chExt cx="3996568" cy="149766"/>
          </a:xfrm>
        </p:grpSpPr>
        <p:cxnSp>
          <p:nvCxnSpPr>
            <p:cNvPr id="9" name="直接连接符 8"/>
            <p:cNvCxnSpPr/>
            <p:nvPr/>
          </p:nvCxnSpPr>
          <p:spPr>
            <a:xfrm flipH="1">
              <a:off x="1642533" y="3773912"/>
              <a:ext cx="3911102"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椭圆 36"/>
            <p:cNvSpPr/>
            <p:nvPr/>
          </p:nvSpPr>
          <p:spPr>
            <a:xfrm>
              <a:off x="1557067" y="3682197"/>
              <a:ext cx="149766" cy="14976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8" name="文本框 52"/>
          <p:cNvSpPr txBox="1"/>
          <p:nvPr/>
        </p:nvSpPr>
        <p:spPr>
          <a:xfrm>
            <a:off x="1779964" y="1602025"/>
            <a:ext cx="1915152" cy="416909"/>
          </a:xfrm>
          <a:prstGeom prst="rect">
            <a:avLst/>
          </a:prstGeom>
          <a:noFill/>
        </p:spPr>
        <p:txBody>
          <a:bodyPr wrap="square" rtlCol="0">
            <a:spAutoFit/>
          </a:bodyPr>
          <a:lstStyle/>
          <a:p>
            <a:r>
              <a:rPr lang="zh-CN" altLang="en-US" sz="2110" dirty="0">
                <a:solidFill>
                  <a:schemeClr val="accent1"/>
                </a:solidFill>
                <a:latin typeface="Arial" panose="020B0604020202020204" pitchFamily="34" charset="0"/>
                <a:ea typeface="微软雅黑" panose="020B0503020204020204" pitchFamily="34" charset="-122"/>
                <a:sym typeface="Arial" panose="020B0604020202020204" pitchFamily="34" charset="0"/>
              </a:rPr>
              <a:t>添加标题一</a:t>
            </a:r>
          </a:p>
        </p:txBody>
      </p:sp>
      <p:sp>
        <p:nvSpPr>
          <p:cNvPr id="39" name="文本框 53"/>
          <p:cNvSpPr txBox="1"/>
          <p:nvPr/>
        </p:nvSpPr>
        <p:spPr>
          <a:xfrm>
            <a:off x="1779964" y="3472025"/>
            <a:ext cx="1915152" cy="416909"/>
          </a:xfrm>
          <a:prstGeom prst="rect">
            <a:avLst/>
          </a:prstGeom>
          <a:noFill/>
        </p:spPr>
        <p:txBody>
          <a:bodyPr wrap="square" rtlCol="0">
            <a:spAutoFit/>
          </a:bodyPr>
          <a:lstStyle/>
          <a:p>
            <a:r>
              <a:rPr lang="zh-CN" altLang="en-US" sz="2110" dirty="0">
                <a:solidFill>
                  <a:schemeClr val="accent3"/>
                </a:solidFill>
                <a:latin typeface="Arial" panose="020B0604020202020204" pitchFamily="34" charset="0"/>
                <a:ea typeface="微软雅黑" panose="020B0503020204020204" pitchFamily="34" charset="-122"/>
                <a:sym typeface="Arial" panose="020B0604020202020204" pitchFamily="34" charset="0"/>
              </a:rPr>
              <a:t>添加标题三</a:t>
            </a:r>
          </a:p>
        </p:txBody>
      </p:sp>
      <p:sp>
        <p:nvSpPr>
          <p:cNvPr id="40" name="文本框 54"/>
          <p:cNvSpPr txBox="1"/>
          <p:nvPr/>
        </p:nvSpPr>
        <p:spPr>
          <a:xfrm>
            <a:off x="9656497" y="2539374"/>
            <a:ext cx="1861639" cy="416909"/>
          </a:xfrm>
          <a:prstGeom prst="rect">
            <a:avLst/>
          </a:prstGeom>
          <a:noFill/>
        </p:spPr>
        <p:txBody>
          <a:bodyPr wrap="square" rtlCol="0">
            <a:spAutoFit/>
          </a:bodyPr>
          <a:lstStyle/>
          <a:p>
            <a:r>
              <a:rPr lang="zh-CN" altLang="en-US" sz="2110" dirty="0">
                <a:solidFill>
                  <a:schemeClr val="accent2"/>
                </a:solidFill>
                <a:latin typeface="Arial" panose="020B0604020202020204" pitchFamily="34" charset="0"/>
                <a:ea typeface="微软雅黑" panose="020B0503020204020204" pitchFamily="34" charset="-122"/>
                <a:sym typeface="Arial" panose="020B0604020202020204" pitchFamily="34" charset="0"/>
              </a:rPr>
              <a:t>添加标题二</a:t>
            </a:r>
          </a:p>
        </p:txBody>
      </p:sp>
      <p:sp>
        <p:nvSpPr>
          <p:cNvPr id="41" name="文本框 55"/>
          <p:cNvSpPr txBox="1"/>
          <p:nvPr/>
        </p:nvSpPr>
        <p:spPr>
          <a:xfrm>
            <a:off x="9124835" y="4637015"/>
            <a:ext cx="1861639" cy="416909"/>
          </a:xfrm>
          <a:prstGeom prst="rect">
            <a:avLst/>
          </a:prstGeom>
          <a:noFill/>
        </p:spPr>
        <p:txBody>
          <a:bodyPr wrap="square" rtlCol="0">
            <a:spAutoFit/>
          </a:bodyPr>
          <a:lstStyle/>
          <a:p>
            <a:r>
              <a:rPr lang="zh-CN" altLang="en-US" sz="2110" dirty="0">
                <a:solidFill>
                  <a:schemeClr val="accent4"/>
                </a:solidFill>
                <a:latin typeface="Arial" panose="020B0604020202020204" pitchFamily="34" charset="0"/>
                <a:ea typeface="微软雅黑" panose="020B0503020204020204" pitchFamily="34" charset="-122"/>
                <a:sym typeface="Arial" panose="020B0604020202020204" pitchFamily="34" charset="0"/>
              </a:rPr>
              <a:t>添加标题四</a:t>
            </a:r>
          </a:p>
        </p:txBody>
      </p:sp>
      <p:sp>
        <p:nvSpPr>
          <p:cNvPr id="46" name="文本框 129"/>
          <p:cNvSpPr txBox="1"/>
          <p:nvPr/>
        </p:nvSpPr>
        <p:spPr>
          <a:xfrm>
            <a:off x="1796325" y="2166367"/>
            <a:ext cx="2810211" cy="1066446"/>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129"/>
          <p:cNvSpPr txBox="1"/>
          <p:nvPr/>
        </p:nvSpPr>
        <p:spPr>
          <a:xfrm>
            <a:off x="1824395" y="4094742"/>
            <a:ext cx="2810211" cy="1066446"/>
          </a:xfrm>
          <a:prstGeom prst="rect">
            <a:avLst/>
          </a:prstGeom>
          <a:noFill/>
        </p:spPr>
        <p:txBody>
          <a:bodyPr wrap="square" rtlCol="0">
            <a:spAutoFit/>
          </a:bodyPr>
          <a:lstStyle/>
          <a:p>
            <a:pP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文本框 129"/>
          <p:cNvSpPr txBox="1"/>
          <p:nvPr/>
        </p:nvSpPr>
        <p:spPr>
          <a:xfrm>
            <a:off x="8376047" y="3117756"/>
            <a:ext cx="2810211" cy="1066446"/>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文本框 129"/>
          <p:cNvSpPr txBox="1"/>
          <p:nvPr/>
        </p:nvSpPr>
        <p:spPr>
          <a:xfrm>
            <a:off x="8100311" y="5134809"/>
            <a:ext cx="2810211" cy="1066446"/>
          </a:xfrm>
          <a:prstGeom prst="rect">
            <a:avLst/>
          </a:prstGeom>
          <a:noFill/>
        </p:spPr>
        <p:txBody>
          <a:bodyPr wrap="square" rtlCol="0">
            <a:spAutoFit/>
          </a:bodyPr>
          <a:lstStyle/>
          <a:p>
            <a:pPr algn="r">
              <a:lnSpc>
                <a:spcPct val="150000"/>
              </a:lnSpc>
            </a:pPr>
            <a:r>
              <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rPr>
              <a:t>点击添加文字说明详情介绍点击添加文字说明详情介绍点击添加文字说明详情介绍点击添加文字说明详情介绍</a:t>
            </a:r>
          </a:p>
          <a:p>
            <a:pPr algn="r">
              <a:lnSpc>
                <a:spcPct val="150000"/>
              </a:lnSpc>
            </a:pPr>
            <a:endParaRPr lang="zh-CN" altLang="en-US" sz="1055" dirty="0">
              <a:solidFill>
                <a:prstClr val="black">
                  <a:lumMod val="50000"/>
                  <a:lumOff val="50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矩形 49"/>
          <p:cNvSpPr/>
          <p:nvPr/>
        </p:nvSpPr>
        <p:spPr>
          <a:xfrm>
            <a:off x="1061" y="397"/>
            <a:ext cx="12856633" cy="10285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50"/>
          <p:cNvSpPr/>
          <p:nvPr/>
        </p:nvSpPr>
        <p:spPr>
          <a:xfrm>
            <a:off x="1059" y="397"/>
            <a:ext cx="516916" cy="10285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8"/>
          <p:cNvSpPr txBox="1"/>
          <p:nvPr/>
        </p:nvSpPr>
        <p:spPr>
          <a:xfrm>
            <a:off x="857862" y="280083"/>
            <a:ext cx="2092296" cy="369012"/>
          </a:xfrm>
          <a:prstGeom prst="rect">
            <a:avLst/>
          </a:prstGeom>
          <a:noFill/>
        </p:spPr>
        <p:txBody>
          <a:bodyPr wrap="square" lIns="0" tIns="0" rIns="0" bIns="0" rtlCol="0" anchor="ctr">
            <a:spAutoFit/>
          </a:bodyPr>
          <a:lstStyle/>
          <a:p>
            <a:r>
              <a:rPr lang="zh-CN" alt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zh-CN" altLang="en-US" sz="3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8"/>
          <p:cNvSpPr txBox="1"/>
          <p:nvPr/>
        </p:nvSpPr>
        <p:spPr>
          <a:xfrm>
            <a:off x="857862" y="693077"/>
            <a:ext cx="3138790" cy="215123"/>
          </a:xfrm>
          <a:prstGeom prst="rect">
            <a:avLst/>
          </a:prstGeom>
          <a:noFill/>
        </p:spPr>
        <p:txBody>
          <a:bodyPr wrap="square" lIns="0" tIns="0" rIns="0" bIns="0" rtlCol="0" anchor="ctr">
            <a:spAutoFit/>
          </a:bodyPr>
          <a:lstStyle/>
          <a:p>
            <a:r>
              <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TO ADD CAPTION TEXT</a:t>
            </a:r>
            <a:endParaRPr lang="zh-CN" altLang="en-US"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54"/>
          <p:cNvSpPr/>
          <p:nvPr/>
        </p:nvSpPr>
        <p:spPr>
          <a:xfrm>
            <a:off x="1061" y="7097981"/>
            <a:ext cx="12856633" cy="457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100" fill="hold"/>
                                        <p:tgtEl>
                                          <p:spTgt spid="42"/>
                                        </p:tgtEl>
                                        <p:attrNameLst>
                                          <p:attrName>ppt_w</p:attrName>
                                        </p:attrNameLst>
                                      </p:cBhvr>
                                      <p:tavLst>
                                        <p:tav tm="0">
                                          <p:val>
                                            <p:fltVal val="0"/>
                                          </p:val>
                                        </p:tav>
                                        <p:tav tm="100000">
                                          <p:val>
                                            <p:strVal val="#ppt_w"/>
                                          </p:val>
                                        </p:tav>
                                      </p:tavLst>
                                    </p:anim>
                                    <p:anim calcmode="lin" valueType="num">
                                      <p:cBhvr>
                                        <p:cTn id="8" dur="100" fill="hold"/>
                                        <p:tgtEl>
                                          <p:spTgt spid="42"/>
                                        </p:tgtEl>
                                        <p:attrNameLst>
                                          <p:attrName>ppt_h</p:attrName>
                                        </p:attrNameLst>
                                      </p:cBhvr>
                                      <p:tavLst>
                                        <p:tav tm="0">
                                          <p:val>
                                            <p:fltVal val="0"/>
                                          </p:val>
                                        </p:tav>
                                        <p:tav tm="100000">
                                          <p:val>
                                            <p:strVal val="#ppt_h"/>
                                          </p:val>
                                        </p:tav>
                                      </p:tavLst>
                                    </p:anim>
                                    <p:animEffect transition="in" filter="fade">
                                      <p:cBhvr>
                                        <p:cTn id="9" dur="100"/>
                                        <p:tgtEl>
                                          <p:spTgt spid="42"/>
                                        </p:tgtEl>
                                      </p:cBhvr>
                                    </p:animEffect>
                                  </p:childTnLst>
                                </p:cTn>
                              </p:par>
                              <p:par>
                                <p:cTn id="10" presetID="6" presetClass="emph" presetSubtype="0" fill="hold" nodeType="withEffect">
                                  <p:stCondLst>
                                    <p:cond delay="100"/>
                                  </p:stCondLst>
                                  <p:childTnLst>
                                    <p:animScale>
                                      <p:cBhvr>
                                        <p:cTn id="11" dur="100" fill="hold"/>
                                        <p:tgtEl>
                                          <p:spTgt spid="42"/>
                                        </p:tgtEl>
                                      </p:cBhvr>
                                      <p:by x="110000" y="110000"/>
                                    </p:animScale>
                                  </p:childTnLst>
                                </p:cTn>
                              </p:par>
                              <p:par>
                                <p:cTn id="12" presetID="6" presetClass="emph" presetSubtype="0" fill="hold" nodeType="withEffect">
                                  <p:stCondLst>
                                    <p:cond delay="200"/>
                                  </p:stCondLst>
                                  <p:childTnLst>
                                    <p:animScale>
                                      <p:cBhvr>
                                        <p:cTn id="13" dur="200" fill="hold"/>
                                        <p:tgtEl>
                                          <p:spTgt spid="42"/>
                                        </p:tgtEl>
                                      </p:cBhvr>
                                      <p:by x="90000" y="90000"/>
                                    </p:animScale>
                                  </p:childTnLst>
                                </p:cTn>
                              </p:par>
                              <p:par>
                                <p:cTn id="14" presetID="6" presetClass="emph" presetSubtype="0" fill="hold" nodeType="withEffect">
                                  <p:stCondLst>
                                    <p:cond delay="400"/>
                                  </p:stCondLst>
                                  <p:childTnLst>
                                    <p:animScale>
                                      <p:cBhvr>
                                        <p:cTn id="15" dur="100" fill="hold"/>
                                        <p:tgtEl>
                                          <p:spTgt spid="42"/>
                                        </p:tgtEl>
                                      </p:cBhvr>
                                      <p:by x="105000" y="105000"/>
                                    </p:animScale>
                                  </p:childTnLst>
                                </p:cTn>
                              </p:par>
                              <p:par>
                                <p:cTn id="16" presetID="6" presetClass="emph" presetSubtype="0" fill="hold" nodeType="withEffect">
                                  <p:stCondLst>
                                    <p:cond delay="500"/>
                                  </p:stCondLst>
                                  <p:childTnLst>
                                    <p:animScale>
                                      <p:cBhvr>
                                        <p:cTn id="17" dur="200" fill="hold"/>
                                        <p:tgtEl>
                                          <p:spTgt spid="42"/>
                                        </p:tgtEl>
                                      </p:cBhvr>
                                      <p:by x="95000" y="95000"/>
                                    </p:animScale>
                                  </p:childTnLst>
                                </p:cTn>
                              </p:par>
                            </p:childTnLst>
                          </p:cTn>
                        </p:par>
                        <p:par>
                          <p:cTn id="18" fill="hold">
                            <p:stCondLst>
                              <p:cond delay="500"/>
                            </p:stCondLst>
                            <p:childTnLst>
                              <p:par>
                                <p:cTn id="19" presetID="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1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14" presetClass="entr" presetSubtype="1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randombar(horizontal)">
                                      <p:cBhvr>
                                        <p:cTn id="41" dur="500"/>
                                        <p:tgtEl>
                                          <p:spTgt spid="17"/>
                                        </p:tgtEl>
                                      </p:cBhvr>
                                    </p:animEffect>
                                  </p:childTnLst>
                                </p:cTn>
                              </p:par>
                            </p:childTnLst>
                          </p:cTn>
                        </p:par>
                        <p:par>
                          <p:cTn id="42" fill="hold">
                            <p:stCondLst>
                              <p:cond delay="3000"/>
                            </p:stCondLst>
                            <p:childTnLst>
                              <p:par>
                                <p:cTn id="43" presetID="14" presetClass="entr" presetSubtype="1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randombar(horizontal)">
                                      <p:cBhvr>
                                        <p:cTn id="45" dur="500"/>
                                        <p:tgtEl>
                                          <p:spTgt spid="28"/>
                                        </p:tgtEl>
                                      </p:cBhvr>
                                    </p:animEffect>
                                  </p:childTnLst>
                                </p:cTn>
                              </p:par>
                            </p:childTnLst>
                          </p:cTn>
                        </p:par>
                        <p:par>
                          <p:cTn id="46" fill="hold">
                            <p:stCondLst>
                              <p:cond delay="3500"/>
                            </p:stCondLst>
                            <p:childTnLst>
                              <p:par>
                                <p:cTn id="47" presetID="14" presetClass="entr" presetSubtype="10"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randombar(horizontal)">
                                      <p:cBhvr>
                                        <p:cTn id="53" dur="500"/>
                                        <p:tgtEl>
                                          <p:spTgt spid="22"/>
                                        </p:tgtEl>
                                      </p:cBhvr>
                                    </p:animEffect>
                                  </p:childTnLst>
                                </p:cTn>
                              </p:par>
                            </p:childTnLst>
                          </p:cTn>
                        </p:par>
                        <p:par>
                          <p:cTn id="54" fill="hold">
                            <p:stCondLst>
                              <p:cond delay="4500"/>
                            </p:stCondLst>
                            <p:childTnLst>
                              <p:par>
                                <p:cTn id="55" presetID="2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right)">
                                      <p:cBhvr>
                                        <p:cTn id="57" dur="500"/>
                                        <p:tgtEl>
                                          <p:spTgt spid="43"/>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anim calcmode="lin" valueType="num">
                                      <p:cBhvr>
                                        <p:cTn id="62" dur="500" fill="hold"/>
                                        <p:tgtEl>
                                          <p:spTgt spid="38"/>
                                        </p:tgtEl>
                                        <p:attrNameLst>
                                          <p:attrName>ppt_x</p:attrName>
                                        </p:attrNameLst>
                                      </p:cBhvr>
                                      <p:tavLst>
                                        <p:tav tm="0">
                                          <p:val>
                                            <p:strVal val="#ppt_x"/>
                                          </p:val>
                                        </p:tav>
                                        <p:tav tm="100000">
                                          <p:val>
                                            <p:strVal val="#ppt_x"/>
                                          </p:val>
                                        </p:tav>
                                      </p:tavLst>
                                    </p:anim>
                                    <p:anim calcmode="lin" valueType="num">
                                      <p:cBhvr>
                                        <p:cTn id="63" dur="500" fill="hold"/>
                                        <p:tgtEl>
                                          <p:spTgt spid="3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anim calcmode="lin" valueType="num">
                                      <p:cBhvr>
                                        <p:cTn id="67" dur="500" fill="hold"/>
                                        <p:tgtEl>
                                          <p:spTgt spid="46"/>
                                        </p:tgtEl>
                                        <p:attrNameLst>
                                          <p:attrName>ppt_x</p:attrName>
                                        </p:attrNameLst>
                                      </p:cBhvr>
                                      <p:tavLst>
                                        <p:tav tm="0">
                                          <p:val>
                                            <p:strVal val="#ppt_x"/>
                                          </p:val>
                                        </p:tav>
                                        <p:tav tm="100000">
                                          <p:val>
                                            <p:strVal val="#ppt_x"/>
                                          </p:val>
                                        </p:tav>
                                      </p:tavLst>
                                    </p:anim>
                                    <p:anim calcmode="lin" valueType="num">
                                      <p:cBhvr>
                                        <p:cTn id="68" dur="500" fill="hold"/>
                                        <p:tgtEl>
                                          <p:spTgt spid="46"/>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22" presetClass="entr" presetSubtype="8"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wipe(left)">
                                      <p:cBhvr>
                                        <p:cTn id="72" dur="500"/>
                                        <p:tgtEl>
                                          <p:spTgt spid="5"/>
                                        </p:tgtEl>
                                      </p:cBhvr>
                                    </p:animEffect>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fade">
                                      <p:cBhvr>
                                        <p:cTn id="76" dur="500"/>
                                        <p:tgtEl>
                                          <p:spTgt spid="40"/>
                                        </p:tgtEl>
                                      </p:cBhvr>
                                    </p:animEffect>
                                    <p:anim calcmode="lin" valueType="num">
                                      <p:cBhvr>
                                        <p:cTn id="77" dur="500" fill="hold"/>
                                        <p:tgtEl>
                                          <p:spTgt spid="40"/>
                                        </p:tgtEl>
                                        <p:attrNameLst>
                                          <p:attrName>ppt_x</p:attrName>
                                        </p:attrNameLst>
                                      </p:cBhvr>
                                      <p:tavLst>
                                        <p:tav tm="0">
                                          <p:val>
                                            <p:strVal val="#ppt_x"/>
                                          </p:val>
                                        </p:tav>
                                        <p:tav tm="100000">
                                          <p:val>
                                            <p:strVal val="#ppt_x"/>
                                          </p:val>
                                        </p:tav>
                                      </p:tavLst>
                                    </p:anim>
                                    <p:anim calcmode="lin" valueType="num">
                                      <p:cBhvr>
                                        <p:cTn id="78" dur="500" fill="hold"/>
                                        <p:tgtEl>
                                          <p:spTgt spid="40"/>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fade">
                                      <p:cBhvr>
                                        <p:cTn id="81" dur="500"/>
                                        <p:tgtEl>
                                          <p:spTgt spid="48"/>
                                        </p:tgtEl>
                                      </p:cBhvr>
                                    </p:animEffect>
                                    <p:anim calcmode="lin" valueType="num">
                                      <p:cBhvr>
                                        <p:cTn id="82" dur="500" fill="hold"/>
                                        <p:tgtEl>
                                          <p:spTgt spid="48"/>
                                        </p:tgtEl>
                                        <p:attrNameLst>
                                          <p:attrName>ppt_x</p:attrName>
                                        </p:attrNameLst>
                                      </p:cBhvr>
                                      <p:tavLst>
                                        <p:tav tm="0">
                                          <p:val>
                                            <p:strVal val="#ppt_x"/>
                                          </p:val>
                                        </p:tav>
                                        <p:tav tm="100000">
                                          <p:val>
                                            <p:strVal val="#ppt_x"/>
                                          </p:val>
                                        </p:tav>
                                      </p:tavLst>
                                    </p:anim>
                                    <p:anim calcmode="lin" valueType="num">
                                      <p:cBhvr>
                                        <p:cTn id="83" dur="500" fill="hold"/>
                                        <p:tgtEl>
                                          <p:spTgt spid="4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ipe(right)">
                                      <p:cBhvr>
                                        <p:cTn id="87" dur="500"/>
                                        <p:tgtEl>
                                          <p:spTgt spid="44"/>
                                        </p:tgtEl>
                                      </p:cBhvr>
                                    </p:animEffect>
                                  </p:childTnLst>
                                </p:cTn>
                              </p:par>
                            </p:childTnLst>
                          </p:cTn>
                        </p:par>
                        <p:par>
                          <p:cTn id="88" fill="hold">
                            <p:stCondLst>
                              <p:cond delay="7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500"/>
                                        <p:tgtEl>
                                          <p:spTgt spid="39"/>
                                        </p:tgtEl>
                                      </p:cBhvr>
                                    </p:animEffect>
                                    <p:anim calcmode="lin" valueType="num">
                                      <p:cBhvr>
                                        <p:cTn id="92" dur="500" fill="hold"/>
                                        <p:tgtEl>
                                          <p:spTgt spid="39"/>
                                        </p:tgtEl>
                                        <p:attrNameLst>
                                          <p:attrName>ppt_x</p:attrName>
                                        </p:attrNameLst>
                                      </p:cBhvr>
                                      <p:tavLst>
                                        <p:tav tm="0">
                                          <p:val>
                                            <p:strVal val="#ppt_x"/>
                                          </p:val>
                                        </p:tav>
                                        <p:tav tm="100000">
                                          <p:val>
                                            <p:strVal val="#ppt_x"/>
                                          </p:val>
                                        </p:tav>
                                      </p:tavLst>
                                    </p:anim>
                                    <p:anim calcmode="lin" valueType="num">
                                      <p:cBhvr>
                                        <p:cTn id="93" dur="500" fill="hold"/>
                                        <p:tgtEl>
                                          <p:spTgt spid="3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fade">
                                      <p:cBhvr>
                                        <p:cTn id="96" dur="500"/>
                                        <p:tgtEl>
                                          <p:spTgt spid="47"/>
                                        </p:tgtEl>
                                      </p:cBhvr>
                                    </p:animEffect>
                                    <p:anim calcmode="lin" valueType="num">
                                      <p:cBhvr>
                                        <p:cTn id="97" dur="500" fill="hold"/>
                                        <p:tgtEl>
                                          <p:spTgt spid="47"/>
                                        </p:tgtEl>
                                        <p:attrNameLst>
                                          <p:attrName>ppt_x</p:attrName>
                                        </p:attrNameLst>
                                      </p:cBhvr>
                                      <p:tavLst>
                                        <p:tav tm="0">
                                          <p:val>
                                            <p:strVal val="#ppt_x"/>
                                          </p:val>
                                        </p:tav>
                                        <p:tav tm="100000">
                                          <p:val>
                                            <p:strVal val="#ppt_x"/>
                                          </p:val>
                                        </p:tav>
                                      </p:tavLst>
                                    </p:anim>
                                    <p:anim calcmode="lin" valueType="num">
                                      <p:cBhvr>
                                        <p:cTn id="98" dur="500" fill="hold"/>
                                        <p:tgtEl>
                                          <p:spTgt spid="47"/>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2" presetClass="entr" presetSubtype="8" fill="hold" nodeType="after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wipe(left)">
                                      <p:cBhvr>
                                        <p:cTn id="102" dur="500"/>
                                        <p:tgtEl>
                                          <p:spTgt spid="2"/>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49"/>
                                        </p:tgtEl>
                                        <p:attrNameLst>
                                          <p:attrName>style.visibility</p:attrName>
                                        </p:attrNameLst>
                                      </p:cBhvr>
                                      <p:to>
                                        <p:strVal val="visible"/>
                                      </p:to>
                                    </p:set>
                                    <p:animEffect transition="in" filter="fade">
                                      <p:cBhvr>
                                        <p:cTn id="111" dur="500"/>
                                        <p:tgtEl>
                                          <p:spTgt spid="49"/>
                                        </p:tgtEl>
                                      </p:cBhvr>
                                    </p:animEffect>
                                    <p:anim calcmode="lin" valueType="num">
                                      <p:cBhvr>
                                        <p:cTn id="112" dur="500" fill="hold"/>
                                        <p:tgtEl>
                                          <p:spTgt spid="49"/>
                                        </p:tgtEl>
                                        <p:attrNameLst>
                                          <p:attrName>ppt_x</p:attrName>
                                        </p:attrNameLst>
                                      </p:cBhvr>
                                      <p:tavLst>
                                        <p:tav tm="0">
                                          <p:val>
                                            <p:strVal val="#ppt_x"/>
                                          </p:val>
                                        </p:tav>
                                        <p:tav tm="100000">
                                          <p:val>
                                            <p:strVal val="#ppt_x"/>
                                          </p:val>
                                        </p:tav>
                                      </p:tavLst>
                                    </p:anim>
                                    <p:anim calcmode="lin" valueType="num">
                                      <p:cBhvr>
                                        <p:cTn id="11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8" grpId="0"/>
      <p:bldP spid="39" grpId="0"/>
      <p:bldP spid="40" grpId="0"/>
      <p:bldP spid="41" grpId="0"/>
      <p:bldP spid="46" grpId="0"/>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custDataLst>
              <p:tags r:id="rId2"/>
            </p:custDataLst>
          </p:nvPr>
        </p:nvSpPr>
        <p:spPr>
          <a:xfrm>
            <a:off x="5713452" y="2413134"/>
            <a:ext cx="3526337" cy="2406384"/>
          </a:xfrm>
          <a:custGeom>
            <a:avLst/>
            <a:gdLst>
              <a:gd name="connsiteX0" fmla="*/ 0 w 2219325"/>
              <a:gd name="connsiteY0" fmla="*/ 0 h 1514475"/>
              <a:gd name="connsiteX1" fmla="*/ 2219325 w 2219325"/>
              <a:gd name="connsiteY1" fmla="*/ 0 h 1514475"/>
              <a:gd name="connsiteX2" fmla="*/ 2219325 w 2219325"/>
              <a:gd name="connsiteY2" fmla="*/ 1514475 h 1514475"/>
              <a:gd name="connsiteX3" fmla="*/ 0 w 2219325"/>
              <a:gd name="connsiteY3" fmla="*/ 1514475 h 1514475"/>
              <a:gd name="connsiteX4" fmla="*/ 0 w 2219325"/>
              <a:gd name="connsiteY4" fmla="*/ 1214437 h 1514475"/>
              <a:gd name="connsiteX5" fmla="*/ 238125 w 2219325"/>
              <a:gd name="connsiteY5" fmla="*/ 1214437 h 1514475"/>
              <a:gd name="connsiteX6" fmla="*/ 238125 w 2219325"/>
              <a:gd name="connsiteY6" fmla="*/ 300037 h 1514475"/>
              <a:gd name="connsiteX7" fmla="*/ 0 w 2219325"/>
              <a:gd name="connsiteY7" fmla="*/ 300037 h 1514475"/>
              <a:gd name="connsiteX0-1" fmla="*/ 238125 w 2219325"/>
              <a:gd name="connsiteY0-2" fmla="*/ 300037 h 1514475"/>
              <a:gd name="connsiteX1-3" fmla="*/ 0 w 2219325"/>
              <a:gd name="connsiteY1-4" fmla="*/ 300037 h 1514475"/>
              <a:gd name="connsiteX2-5" fmla="*/ 0 w 2219325"/>
              <a:gd name="connsiteY2-6" fmla="*/ 0 h 1514475"/>
              <a:gd name="connsiteX3-7" fmla="*/ 2219325 w 2219325"/>
              <a:gd name="connsiteY3-8" fmla="*/ 0 h 1514475"/>
              <a:gd name="connsiteX4-9" fmla="*/ 2219325 w 2219325"/>
              <a:gd name="connsiteY4-10" fmla="*/ 1514475 h 1514475"/>
              <a:gd name="connsiteX5-11" fmla="*/ 0 w 2219325"/>
              <a:gd name="connsiteY5-12" fmla="*/ 1514475 h 1514475"/>
              <a:gd name="connsiteX6-13" fmla="*/ 0 w 2219325"/>
              <a:gd name="connsiteY6-14" fmla="*/ 1214437 h 1514475"/>
              <a:gd name="connsiteX7-15" fmla="*/ 238125 w 2219325"/>
              <a:gd name="connsiteY7-16" fmla="*/ 1214437 h 1514475"/>
              <a:gd name="connsiteX8" fmla="*/ 329565 w 2219325"/>
              <a:gd name="connsiteY8" fmla="*/ 391477 h 1514475"/>
              <a:gd name="connsiteX0-17" fmla="*/ 0 w 2219325"/>
              <a:gd name="connsiteY0-18" fmla="*/ 300037 h 1514475"/>
              <a:gd name="connsiteX1-19" fmla="*/ 0 w 2219325"/>
              <a:gd name="connsiteY1-20" fmla="*/ 0 h 1514475"/>
              <a:gd name="connsiteX2-21" fmla="*/ 2219325 w 2219325"/>
              <a:gd name="connsiteY2-22" fmla="*/ 0 h 1514475"/>
              <a:gd name="connsiteX3-23" fmla="*/ 2219325 w 2219325"/>
              <a:gd name="connsiteY3-24" fmla="*/ 1514475 h 1514475"/>
              <a:gd name="connsiteX4-25" fmla="*/ 0 w 2219325"/>
              <a:gd name="connsiteY4-26" fmla="*/ 1514475 h 1514475"/>
              <a:gd name="connsiteX5-27" fmla="*/ 0 w 2219325"/>
              <a:gd name="connsiteY5-28" fmla="*/ 1214437 h 1514475"/>
              <a:gd name="connsiteX6-29" fmla="*/ 238125 w 2219325"/>
              <a:gd name="connsiteY6-30" fmla="*/ 1214437 h 1514475"/>
              <a:gd name="connsiteX7-31" fmla="*/ 329565 w 2219325"/>
              <a:gd name="connsiteY7-32" fmla="*/ 391477 h 1514475"/>
              <a:gd name="connsiteX0-33" fmla="*/ 0 w 2219325"/>
              <a:gd name="connsiteY0-34" fmla="*/ 300037 h 1514475"/>
              <a:gd name="connsiteX1-35" fmla="*/ 0 w 2219325"/>
              <a:gd name="connsiteY1-36" fmla="*/ 0 h 1514475"/>
              <a:gd name="connsiteX2-37" fmla="*/ 2219325 w 2219325"/>
              <a:gd name="connsiteY2-38" fmla="*/ 0 h 1514475"/>
              <a:gd name="connsiteX3-39" fmla="*/ 2219325 w 2219325"/>
              <a:gd name="connsiteY3-40" fmla="*/ 1514475 h 1514475"/>
              <a:gd name="connsiteX4-41" fmla="*/ 0 w 2219325"/>
              <a:gd name="connsiteY4-42" fmla="*/ 1514475 h 1514475"/>
              <a:gd name="connsiteX5-43" fmla="*/ 0 w 2219325"/>
              <a:gd name="connsiteY5-44" fmla="*/ 1214437 h 1514475"/>
              <a:gd name="connsiteX6-45" fmla="*/ 238125 w 2219325"/>
              <a:gd name="connsiteY6-46" fmla="*/ 1214437 h 1514475"/>
              <a:gd name="connsiteX0-47" fmla="*/ 0 w 2219325"/>
              <a:gd name="connsiteY0-48" fmla="*/ 300037 h 1514475"/>
              <a:gd name="connsiteX1-49" fmla="*/ 0 w 2219325"/>
              <a:gd name="connsiteY1-50" fmla="*/ 0 h 1514475"/>
              <a:gd name="connsiteX2-51" fmla="*/ 2219325 w 2219325"/>
              <a:gd name="connsiteY2-52" fmla="*/ 0 h 1514475"/>
              <a:gd name="connsiteX3-53" fmla="*/ 2219325 w 2219325"/>
              <a:gd name="connsiteY3-54" fmla="*/ 1514475 h 1514475"/>
              <a:gd name="connsiteX4-55" fmla="*/ 0 w 2219325"/>
              <a:gd name="connsiteY4-56" fmla="*/ 1514475 h 1514475"/>
              <a:gd name="connsiteX5-57" fmla="*/ 0 w 2219325"/>
              <a:gd name="connsiteY5-58" fmla="*/ 1214437 h 1514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219325" h="1514475">
                <a:moveTo>
                  <a:pt x="0" y="300037"/>
                </a:moveTo>
                <a:lnTo>
                  <a:pt x="0" y="0"/>
                </a:lnTo>
                <a:lnTo>
                  <a:pt x="2219325" y="0"/>
                </a:lnTo>
                <a:lnTo>
                  <a:pt x="2219325" y="1514475"/>
                </a:lnTo>
                <a:lnTo>
                  <a:pt x="0" y="1514475"/>
                </a:lnTo>
                <a:lnTo>
                  <a:pt x="0" y="1214437"/>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40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文本框 6"/>
          <p:cNvSpPr txBox="1"/>
          <p:nvPr>
            <p:custDataLst>
              <p:tags r:id="rId3"/>
            </p:custDataLst>
          </p:nvPr>
        </p:nvSpPr>
        <p:spPr>
          <a:xfrm>
            <a:off x="8507531" y="2552817"/>
            <a:ext cx="575111" cy="2127019"/>
          </a:xfrm>
          <a:prstGeom prst="rect">
            <a:avLst/>
          </a:prstGeom>
          <a:noFill/>
        </p:spPr>
        <p:txBody>
          <a:bodyPr vert="vert" lIns="0" tIns="0" rIns="0" bIns="0" anchor="ctr"/>
          <a:lstStyle/>
          <a:p>
            <a:pPr algn="ctr">
              <a:defRPr/>
            </a:pPr>
            <a:r>
              <a:rPr lang="en-US" altLang="zh-CN" sz="4400">
                <a:solidFill>
                  <a:schemeClr val="accent2"/>
                </a:solidFill>
                <a:latin typeface="Arial" panose="020B0604020202020204" pitchFamily="34" charset="0"/>
                <a:ea typeface="微软雅黑" panose="020B0503020204020204" pitchFamily="34" charset="-122"/>
                <a:sym typeface="Arial" panose="020B0604020202020204" pitchFamily="34" charset="0"/>
              </a:rPr>
              <a:t>PART</a:t>
            </a:r>
            <a:endParaRPr lang="zh-CN" altLang="en-US" sz="4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p:cNvSpPr/>
          <p:nvPr/>
        </p:nvSpPr>
        <p:spPr>
          <a:xfrm>
            <a:off x="4120708" y="3029661"/>
            <a:ext cx="3964669" cy="677108"/>
          </a:xfrm>
          <a:prstGeom prst="rect">
            <a:avLst/>
          </a:prstGeom>
        </p:spPr>
        <p:txBody>
          <a:bodyPr wrap="square" lIns="0" tIns="0" rIns="0" bIns="0">
            <a:spAutoFit/>
          </a:bodyPr>
          <a:lstStyle/>
          <a:p>
            <a:r>
              <a:rPr lang="zh-CN" altLang="en-US" sz="4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工作完成情况</a:t>
            </a:r>
          </a:p>
        </p:txBody>
      </p:sp>
      <p:sp>
        <p:nvSpPr>
          <p:cNvPr id="9" name="TextBox 11"/>
          <p:cNvSpPr txBox="1"/>
          <p:nvPr/>
        </p:nvSpPr>
        <p:spPr>
          <a:xfrm>
            <a:off x="398737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5674393" y="3777202"/>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398737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5674393" y="4046830"/>
            <a:ext cx="1609415" cy="215572"/>
          </a:xfrm>
          <a:prstGeom prst="rect">
            <a:avLst/>
          </a:prstGeom>
          <a:noFill/>
        </p:spPr>
        <p:txBody>
          <a:bodyPr wrap="none" lIns="0" tIns="0" rIns="0" bIns="0" rtlCol="0">
            <a:spAutoFit/>
          </a:bodyPr>
          <a:lstStyle/>
          <a:p>
            <a:pPr marL="171450" lvl="1" indent="-171450">
              <a:buFont typeface="Arial" panose="020B0604020202020204" pitchFamily="34" charset="0"/>
              <a:buChar char="•"/>
            </a:pPr>
            <a:r>
              <a:rPr lang="zh-CN" altLang="en-US" sz="140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40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Tm="0">
        <p15:prstTrans prst="crus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0"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中国建筑建材 装饰施工 地产行PPT模板"/>
</p:tagLst>
</file>

<file path=ppt/tags/tag10.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4.xml><?xml version="1.0" encoding="utf-8"?>
<p:tagLst xmlns:a="http://schemas.openxmlformats.org/drawingml/2006/main" xmlns:r="http://schemas.openxmlformats.org/officeDocument/2006/relationships" xmlns:p="http://schemas.openxmlformats.org/presentationml/2006/main">
  <p:tag name="MH" val="20160830110855"/>
  <p:tag name="MH_LIBRARY" val="CONTENTS"/>
  <p:tag name="MH_TYPE" val="OTHERS"/>
  <p:tag name="ID" val="545820"/>
</p:tagLst>
</file>

<file path=ppt/tags/tag15.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17.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18.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19.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61022203525"/>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1.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3.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24.xml><?xml version="1.0" encoding="utf-8"?>
<p:tagLst xmlns:a="http://schemas.openxmlformats.org/drawingml/2006/main" xmlns:r="http://schemas.openxmlformats.org/officeDocument/2006/relationships" xmlns:p="http://schemas.openxmlformats.org/presentationml/2006/main">
  <p:tag name="MH" val="20161022204503"/>
  <p:tag name="MH_LIBRARY" val="GRAPHIC"/>
</p:tagLst>
</file>

<file path=ppt/tags/tag25.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Freeform 4"/>
</p:tagLst>
</file>

<file path=ppt/tags/tag26.xml><?xml version="1.0" encoding="utf-8"?>
<p:tagLst xmlns:a="http://schemas.openxmlformats.org/drawingml/2006/main" xmlns:r="http://schemas.openxmlformats.org/officeDocument/2006/relationships" xmlns:p="http://schemas.openxmlformats.org/presentationml/2006/main">
  <p:tag name="MH" val="20161022204503"/>
  <p:tag name="MH_LIBRARY" val="GRAPHIC"/>
  <p:tag name="MH_ORDER" val="TextBox 6"/>
</p:tagLst>
</file>

<file path=ppt/tags/tag3.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Other"/>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1022203525"/>
  <p:tag name="MH_LIBRARY" val="GRAPHIC"/>
  <p:tag name="MH_TYPE" val="SubTitle"/>
  <p:tag name="MH_ORDER" val="4"/>
</p:tagLst>
</file>

<file path=ppt/theme/theme1.xml><?xml version="1.0" encoding="utf-8"?>
<a:theme xmlns:a="http://schemas.openxmlformats.org/drawingml/2006/main" name="自定义设计方案">
  <a:themeElements>
    <a:clrScheme name="自定义 432">
      <a:dk1>
        <a:sysClr val="windowText" lastClr="000000"/>
      </a:dk1>
      <a:lt1>
        <a:sysClr val="window" lastClr="FFFFFF"/>
      </a:lt1>
      <a:dk2>
        <a:srgbClr val="595959"/>
      </a:dk2>
      <a:lt2>
        <a:srgbClr val="E7E6E6"/>
      </a:lt2>
      <a:accent1>
        <a:srgbClr val="424C80"/>
      </a:accent1>
      <a:accent2>
        <a:srgbClr val="595959"/>
      </a:accent2>
      <a:accent3>
        <a:srgbClr val="424C80"/>
      </a:accent3>
      <a:accent4>
        <a:srgbClr val="595959"/>
      </a:accent4>
      <a:accent5>
        <a:srgbClr val="424C80"/>
      </a:accent5>
      <a:accent6>
        <a:srgbClr val="595959"/>
      </a:accent6>
      <a:hlink>
        <a:srgbClr val="424C80"/>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3221</Words>
  <Application>Microsoft Office PowerPoint</Application>
  <PresentationFormat>自定义</PresentationFormat>
  <Paragraphs>338</Paragraphs>
  <Slides>26</Slides>
  <Notes>26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26</vt:i4>
      </vt:variant>
    </vt:vector>
  </HeadingPairs>
  <TitlesOfParts>
    <vt:vector size="32" baseType="lpstr">
      <vt:lpstr>微软雅黑</vt:lpstr>
      <vt:lpstr>Arial</vt:lpstr>
      <vt:lpstr>Calibri</vt:lpstr>
      <vt:lpstr>Calibri Light</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中国建筑建材 装饰施工 地产行PPT模板</dc:title>
  <dc:creator/>
  <cp:lastModifiedBy/>
  <cp:revision>2</cp:revision>
  <dcterms:created xsi:type="dcterms:W3CDTF">2017-03-15T13:32:00Z</dcterms:created>
  <dcterms:modified xsi:type="dcterms:W3CDTF">2021-01-05T06:11:43Z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